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9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7.xml" ContentType="application/vnd.openxmlformats-officedocument.presentationml.slide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87" r:id="rId18"/>
    <p:sldId id="288" r:id="rId19"/>
    <p:sldId id="289" r:id="rId20"/>
    <p:sldId id="290" r:id="rId21"/>
    <p:sldId id="291" r:id="rId22"/>
    <p:sldId id="292" r:id="rId23"/>
    <p:sldId id="293" r:id="rId2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27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6"/>
  </p:normalViewPr>
  <p:slideViewPr>
    <p:cSldViewPr snapToGrid="0" snapToObjects="1">
      <p:cViewPr varScale="1">
        <p:scale>
          <a:sx n="144" d="100"/>
          <a:sy n="144" d="100"/>
        </p:scale>
        <p:origin x="720" y="1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C37FA-1D53-434D-8F6A-32807B43E295}" type="datetimeFigureOut">
              <a:rPr lang="en-US" smtClean="0"/>
              <a:t>1/7/24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9930C9-0A24-4F49-B723-7D95619F66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785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930C9-0A24-4F49-B723-7D95619F661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2623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930C9-0A24-4F49-B723-7D95619F661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2862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930C9-0A24-4F49-B723-7D95619F661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443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930C9-0A24-4F49-B723-7D95619F661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0416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930C9-0A24-4F49-B723-7D95619F661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2623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930C9-0A24-4F49-B723-7D95619F661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2623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930C9-0A24-4F49-B723-7D95619F661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2623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930C9-0A24-4F49-B723-7D95619F661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2623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930C9-0A24-4F49-B723-7D95619F661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2623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930C9-0A24-4F49-B723-7D95619F661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4584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930C9-0A24-4F49-B723-7D95619F661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074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930C9-0A24-4F49-B723-7D95619F661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254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1/7/24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752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1/7/24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870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1/7/24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161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1/7/24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924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1/7/24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471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1/7/24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782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1/7/24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379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1/7/24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614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1/7/24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558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1/7/24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021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1/7/24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167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902962-D2B5-E843-B41F-71833366F69D}" type="datetimeFigureOut">
              <a:rPr lang="en-US" smtClean="0"/>
              <a:t>1/7/24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900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319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37327" y="1337931"/>
            <a:ext cx="565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272727"/>
                </a:solidFill>
                <a:latin typeface="Galano Classic"/>
                <a:cs typeface="Galano Classic"/>
              </a:rPr>
              <a:t>Click to add text</a:t>
            </a:r>
            <a:r>
              <a:rPr lang="mr-IN" sz="1400" dirty="0">
                <a:solidFill>
                  <a:srgbClr val="272727"/>
                </a:solidFill>
                <a:latin typeface="Galano Classic"/>
                <a:cs typeface="Galano Classic"/>
              </a:rPr>
              <a:t>…</a:t>
            </a:r>
            <a:endParaRPr lang="en-US" sz="1400" dirty="0">
              <a:solidFill>
                <a:srgbClr val="272727"/>
              </a:solidFill>
              <a:latin typeface="Galano Classic"/>
              <a:cs typeface="Galano Classic"/>
            </a:endParaRPr>
          </a:p>
        </p:txBody>
      </p:sp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37327" y="1337931"/>
            <a:ext cx="565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272727"/>
                </a:solidFill>
                <a:latin typeface="Galano Classic"/>
                <a:cs typeface="Galano Classic"/>
              </a:rPr>
              <a:t>Click to add text</a:t>
            </a:r>
            <a:r>
              <a:rPr lang="mr-IN" sz="1400" dirty="0">
                <a:solidFill>
                  <a:srgbClr val="272727"/>
                </a:solidFill>
                <a:latin typeface="Galano Classic"/>
                <a:cs typeface="Galano Classic"/>
              </a:rPr>
              <a:t>…</a:t>
            </a:r>
            <a:endParaRPr lang="en-US" sz="1400" dirty="0">
              <a:solidFill>
                <a:srgbClr val="272727"/>
              </a:solidFill>
              <a:latin typeface="Galano Classic"/>
              <a:cs typeface="Galano Classic"/>
            </a:endParaRPr>
          </a:p>
        </p:txBody>
      </p:sp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37327" y="1337931"/>
            <a:ext cx="565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272727"/>
                </a:solidFill>
                <a:latin typeface="Galano Classic"/>
                <a:cs typeface="Galano Classic"/>
              </a:rPr>
              <a:t>Click to add text</a:t>
            </a:r>
            <a:r>
              <a:rPr lang="mr-IN" sz="1400" dirty="0">
                <a:solidFill>
                  <a:srgbClr val="272727"/>
                </a:solidFill>
                <a:latin typeface="Galano Classic"/>
                <a:cs typeface="Galano Classic"/>
              </a:rPr>
              <a:t>…</a:t>
            </a:r>
            <a:r>
              <a:rPr lang="en-GB" sz="1400" dirty="0">
                <a:solidFill>
                  <a:srgbClr val="272727"/>
                </a:solidFill>
                <a:latin typeface="Galano Classic"/>
                <a:cs typeface="Galano Classic"/>
              </a:rPr>
              <a:t> </a:t>
            </a:r>
            <a:endParaRPr lang="en-US" sz="1400" dirty="0">
              <a:solidFill>
                <a:srgbClr val="272727"/>
              </a:solidFill>
              <a:latin typeface="Galano Classic"/>
              <a:cs typeface="Galano Classic"/>
            </a:endParaRPr>
          </a:p>
        </p:txBody>
      </p:sp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7972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7972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7972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7972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7972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6187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3088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16724" y="2976511"/>
            <a:ext cx="30793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272727"/>
                </a:solidFill>
                <a:latin typeface="Galano Classic"/>
                <a:cs typeface="Galano Classic"/>
              </a:rPr>
              <a:t>Click to add text</a:t>
            </a:r>
            <a:r>
              <a:rPr lang="mr-IN" sz="1400" dirty="0">
                <a:solidFill>
                  <a:srgbClr val="272727"/>
                </a:solidFill>
                <a:latin typeface="Galano Classic"/>
                <a:cs typeface="Galano Classic"/>
              </a:rPr>
              <a:t>…</a:t>
            </a:r>
            <a:endParaRPr lang="en-US" sz="1400" dirty="0">
              <a:solidFill>
                <a:srgbClr val="272727"/>
              </a:solidFill>
              <a:latin typeface="Galano Classic"/>
              <a:cs typeface="Galano Classic"/>
            </a:endParaRPr>
          </a:p>
        </p:txBody>
      </p:sp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1798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7FB0AF3-4632-5249-BB8D-BDF1F5BC449B}"/>
              </a:ext>
            </a:extLst>
          </p:cNvPr>
          <p:cNvSpPr txBox="1"/>
          <p:nvPr/>
        </p:nvSpPr>
        <p:spPr>
          <a:xfrm>
            <a:off x="2937327" y="1337931"/>
            <a:ext cx="5651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272727"/>
                </a:solidFill>
                <a:latin typeface="Galano Classic"/>
                <a:cs typeface="Galano Classic"/>
              </a:rPr>
              <a:t>Click to add text</a:t>
            </a:r>
            <a:r>
              <a:rPr lang="mr-IN" sz="1400" dirty="0">
                <a:solidFill>
                  <a:srgbClr val="272727"/>
                </a:solidFill>
                <a:latin typeface="Galano Classic"/>
                <a:cs typeface="Galano Classic"/>
              </a:rPr>
              <a:t>…</a:t>
            </a:r>
            <a:r>
              <a:rPr lang="en-GB" sz="1400" dirty="0">
                <a:solidFill>
                  <a:srgbClr val="272727"/>
                </a:solidFill>
                <a:latin typeface="Galano Classic"/>
                <a:cs typeface="Galano Classic"/>
              </a:rPr>
              <a:t> </a:t>
            </a:r>
            <a:endParaRPr lang="en-US" sz="1400" dirty="0">
              <a:solidFill>
                <a:srgbClr val="272727"/>
              </a:solidFill>
              <a:latin typeface="Galano Classic"/>
              <a:cs typeface="Galano Classic"/>
            </a:endParaRPr>
          </a:p>
        </p:txBody>
      </p:sp>
    </p:spTree>
    <p:extLst>
      <p:ext uri="{BB962C8B-B14F-4D97-AF65-F5344CB8AC3E}">
        <p14:creationId xmlns:p14="http://schemas.microsoft.com/office/powerpoint/2010/main" val="13079388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0300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747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A328733BB1394791040AF2AA01BDB6" ma:contentTypeVersion="18" ma:contentTypeDescription="Create a new document." ma:contentTypeScope="" ma:versionID="9a558b86a8193293670e3e348138dc33">
  <xsd:schema xmlns:xsd="http://www.w3.org/2001/XMLSchema" xmlns:xs="http://www.w3.org/2001/XMLSchema" xmlns:p="http://schemas.microsoft.com/office/2006/metadata/properties" xmlns:ns2="aac54ee5-c67a-499c-9be3-14d451ce44d4" xmlns:ns3="4fed7b32-c800-4eab-9682-960dbe2415fe" xmlns:ns4="f71fa747-bd93-488e-bbe5-f703090c2363" targetNamespace="http://schemas.microsoft.com/office/2006/metadata/properties" ma:root="true" ma:fieldsID="b2c3f9418fc66ab5a74b8c47d6f7449a" ns2:_="" ns3:_="" ns4:_="">
    <xsd:import namespace="aac54ee5-c67a-499c-9be3-14d451ce44d4"/>
    <xsd:import namespace="4fed7b32-c800-4eab-9682-960dbe2415fe"/>
    <xsd:import namespace="f71fa747-bd93-488e-bbe5-f703090c23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EventHashCode" minOccurs="0"/>
                <xsd:element ref="ns2:MediaServiceGenerationTim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Not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c54ee5-c67a-499c-9be3-14d451ce44d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1e7faa6b-504b-4dbc-aacb-a7a15acbc9a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Notes" ma:index="25" nillable="true" ma:displayName="Notes" ma:description="Describe what's in this file" ma:format="Dropdown" ma:internalName="Note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ed7b32-c800-4eab-9682-960dbe2415fe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1fa747-bd93-488e-bbe5-f703090c2363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7213c432-0d47-4557-a5a4-aa4ae7b22b0a}" ma:internalName="TaxCatchAll" ma:showField="CatchAllData" ma:web="f71fa747-bd93-488e-bbe5-f703090c236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71fa747-bd93-488e-bbe5-f703090c2363" xsi:nil="true"/>
    <lcf76f155ced4ddcb4097134ff3c332f xmlns="aac54ee5-c67a-499c-9be3-14d451ce44d4">
      <Terms xmlns="http://schemas.microsoft.com/office/infopath/2007/PartnerControls"/>
    </lcf76f155ced4ddcb4097134ff3c332f>
    <Notes xmlns="aac54ee5-c67a-499c-9be3-14d451ce44d4" xsi:nil="true"/>
  </documentManagement>
</p:properties>
</file>

<file path=customXml/itemProps1.xml><?xml version="1.0" encoding="utf-8"?>
<ds:datastoreItem xmlns:ds="http://schemas.openxmlformats.org/officeDocument/2006/customXml" ds:itemID="{C8DDBDDB-961B-400B-926C-E561C30AF6A0}"/>
</file>

<file path=customXml/itemProps2.xml><?xml version="1.0" encoding="utf-8"?>
<ds:datastoreItem xmlns:ds="http://schemas.openxmlformats.org/officeDocument/2006/customXml" ds:itemID="{F090D650-DDBA-436D-B50D-8CAC4C86CE55}"/>
</file>

<file path=customXml/itemProps3.xml><?xml version="1.0" encoding="utf-8"?>
<ds:datastoreItem xmlns:ds="http://schemas.openxmlformats.org/officeDocument/2006/customXml" ds:itemID="{22C4B051-273C-403D-B8F8-B3FC2F6130A2}"/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37</Words>
  <Application>Microsoft Macintosh PowerPoint</Application>
  <PresentationFormat>On-screen Show (16:9)</PresentationFormat>
  <Paragraphs>17</Paragraphs>
  <Slides>23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Galano Classic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Ritchie, Emily 1</cp:lastModifiedBy>
  <cp:revision>58</cp:revision>
  <dcterms:created xsi:type="dcterms:W3CDTF">2023-11-15T12:59:14Z</dcterms:created>
  <dcterms:modified xsi:type="dcterms:W3CDTF">2024-01-07T18:02:28Z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0x0101006AA328733BB1394791040AF2AA01BDB6</vt:lpwstr>
  </property>
</Properties>
</file>