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26" Type="http://schemas.openxmlformats.org/officeDocument/2006/relationships/customXml" Target="../customXml/item3.xml"/><Relationship Id="rId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5" Type="http://schemas.openxmlformats.org/officeDocument/2006/relationships/customXml" Target="../customXml/item2.xml"/><Relationship Id="rId20" Type="http://schemas.openxmlformats.org/officeDocument/2006/relationships/presProps" Target="pres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customXml" Target="../customXml/item1.xml"/><Relationship Id="rId23" Type="http://schemas.openxmlformats.org/officeDocument/2006/relationships/tableStyles" Target="tableStyle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22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HF_PEP_Assembly-Slides_BODY-IMAGE_Par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HF_PEP_Assembly-Slides_BODY-IMAGE_Part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HF_PEP_Assembly-Slides_BODY-IMAGE_Part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8" ma:contentTypeDescription="Create a new document." ma:contentTypeScope="" ma:versionID="9a558b86a8193293670e3e348138dc33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b2c3f9418fc66ab5a74b8c47d6f7449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02A08034-3A14-4006-88D1-7C8188E8B0CC}"/>
</file>

<file path=customXml/itemProps2.xml><?xml version="1.0" encoding="utf-8"?>
<ds:datastoreItem xmlns:ds="http://schemas.openxmlformats.org/officeDocument/2006/customXml" ds:itemID="{E6E6FD54-6D6F-4CDB-8C9E-B1A1072F2FF1}"/>
</file>

<file path=customXml/itemProps3.xml><?xml version="1.0" encoding="utf-8"?>
<ds:datastoreItem xmlns:ds="http://schemas.openxmlformats.org/officeDocument/2006/customXml" ds:itemID="{63D5BDD8-4DCD-46FF-A442-53A5C816341B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Macintosh PowerPoint</Application>
  <PresentationFormat>On-screen Show (16:9)</PresentationFormat>
  <Paragraphs>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</cp:revision>
  <dcterms:created xsi:type="dcterms:W3CDTF">2023-11-15T12:59:14Z</dcterms:created>
  <dcterms:modified xsi:type="dcterms:W3CDTF">2023-11-15T13:09:24Z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