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6"/>
  </p:normalViewPr>
  <p:slideViewPr>
    <p:cSldViewPr snapToGrid="0" snapToObjects="1">
      <p:cViewPr varScale="1">
        <p:scale>
          <a:sx n="144" d="100"/>
          <a:sy n="144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C37FA-1D53-434D-8F6A-32807B43E295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930C9-0A24-4F49-B723-7D95619F66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8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86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4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41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40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63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58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07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5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7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6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2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7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14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2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0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1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D824C7-8554-9445-BE4F-F67377DA3092}"/>
              </a:ext>
            </a:extLst>
          </p:cNvPr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176618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08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1ECC87-F91D-6941-B94B-4E97544EAE9D}"/>
              </a:ext>
            </a:extLst>
          </p:cNvPr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911179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6724" y="2976511"/>
            <a:ext cx="307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FB0AF3-4632-5249-BB8D-BDF1F5BC449B}"/>
              </a:ext>
            </a:extLst>
          </p:cNvPr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1307938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0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47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00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51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A328733BB1394791040AF2AA01BDB6" ma:contentTypeVersion="19" ma:contentTypeDescription="Create a new document." ma:contentTypeScope="" ma:versionID="562f9378e3f209505a3555d98881097a">
  <xsd:schema xmlns:xsd="http://www.w3.org/2001/XMLSchema" xmlns:xs="http://www.w3.org/2001/XMLSchema" xmlns:p="http://schemas.microsoft.com/office/2006/metadata/properties" xmlns:ns2="aac54ee5-c67a-499c-9be3-14d451ce44d4" xmlns:ns3="4fed7b32-c800-4eab-9682-960dbe2415fe" xmlns:ns4="f71fa747-bd93-488e-bbe5-f703090c2363" targetNamespace="http://schemas.microsoft.com/office/2006/metadata/properties" ma:root="true" ma:fieldsID="a624a1aed2d452c61747578a7b625a2a" ns2:_="" ns3:_="" ns4:_="">
    <xsd:import namespace="aac54ee5-c67a-499c-9be3-14d451ce44d4"/>
    <xsd:import namespace="4fed7b32-c800-4eab-9682-960dbe2415fe"/>
    <xsd:import namespace="f71fa747-bd93-488e-bbe5-f703090c23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Not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54ee5-c67a-499c-9be3-14d451ce44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7faa6b-504b-4dbc-aacb-a7a15acbc9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25" nillable="true" ma:displayName="Notes" ma:description="Describe what's in this file" ma:format="Dropdown" ma:internalName="Notes">
      <xsd:simpleType>
        <xsd:restriction base="dms:Text">
          <xsd:maxLength value="255"/>
        </xsd:restriction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d7b32-c800-4eab-9682-960dbe2415f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fa747-bd93-488e-bbe5-f703090c236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213c432-0d47-4557-a5a4-aa4ae7b22b0a}" ma:internalName="TaxCatchAll" ma:showField="CatchAllData" ma:web="f71fa747-bd93-488e-bbe5-f703090c23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1fa747-bd93-488e-bbe5-f703090c2363" xsi:nil="true"/>
    <lcf76f155ced4ddcb4097134ff3c332f xmlns="aac54ee5-c67a-499c-9be3-14d451ce44d4">
      <Terms xmlns="http://schemas.microsoft.com/office/infopath/2007/PartnerControls"/>
    </lcf76f155ced4ddcb4097134ff3c332f>
    <Notes xmlns="aac54ee5-c67a-499c-9be3-14d451ce44d4" xsi:nil="true"/>
  </documentManagement>
</p:properties>
</file>

<file path=customXml/itemProps1.xml><?xml version="1.0" encoding="utf-8"?>
<ds:datastoreItem xmlns:ds="http://schemas.openxmlformats.org/officeDocument/2006/customXml" ds:itemID="{4C9B75DB-1B7D-41D0-B7A5-4526D3B19311}"/>
</file>

<file path=customXml/itemProps2.xml><?xml version="1.0" encoding="utf-8"?>
<ds:datastoreItem xmlns:ds="http://schemas.openxmlformats.org/officeDocument/2006/customXml" ds:itemID="{64775726-8374-4147-9FD3-9C940435A7DC}"/>
</file>

<file path=customXml/itemProps3.xml><?xml version="1.0" encoding="utf-8"?>
<ds:datastoreItem xmlns:ds="http://schemas.openxmlformats.org/officeDocument/2006/customXml" ds:itemID="{5B3E0238-BA64-4631-89F0-5FD2B88341E9}"/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49</Words>
  <Application>Microsoft Macintosh PowerPoint</Application>
  <PresentationFormat>On-screen Show (16:9)</PresentationFormat>
  <Paragraphs>21</Paragraphs>
  <Slides>24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Galano Classic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Ritchie, Emily 1</cp:lastModifiedBy>
  <cp:revision>60</cp:revision>
  <dcterms:created xsi:type="dcterms:W3CDTF">2023-11-15T12:59:14Z</dcterms:created>
  <dcterms:modified xsi:type="dcterms:W3CDTF">2024-01-07T18:06:24Z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0x0101006AA328733BB1394791040AF2AA01BDB6</vt:lpwstr>
  </property>
</Properties>
</file>