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06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" Type="http://schemas.openxmlformats.org/officeDocument/2006/relationships/slide" Target="slides/slide7.xml"/><Relationship Id="rId26" Type="http://schemas.openxmlformats.org/officeDocument/2006/relationships/customXml" Target="../customXml/item1.xml"/><Relationship Id="rId21" Type="http://schemas.openxmlformats.org/officeDocument/2006/relationships/printerSettings" Target="printerSettings/printerSettings1.bin"/><Relationship Id="rId3" Type="http://schemas.openxmlformats.org/officeDocument/2006/relationships/slide" Target="slides/slide2.xml"/><Relationship Id="rId2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theme" Target="theme/them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viewProps" Target="view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presProps" Target="pres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20" y="1337734"/>
            <a:ext cx="7828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5FED84E2-4224-4DE8-B8D5-C9F52D8105A2}"/>
</file>

<file path=customXml/itemProps2.xml><?xml version="1.0" encoding="utf-8"?>
<ds:datastoreItem xmlns:ds="http://schemas.openxmlformats.org/officeDocument/2006/customXml" ds:itemID="{969ABD56-8AC9-4151-9316-D18B229DEC57}"/>
</file>

<file path=customXml/itemProps3.xml><?xml version="1.0" encoding="utf-8"?>
<ds:datastoreItem xmlns:ds="http://schemas.openxmlformats.org/officeDocument/2006/customXml" ds:itemID="{C68B95E0-C8F8-4E6E-9E56-5B8E34208BE9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</Words>
  <Application>Microsoft Macintosh PowerPoint</Application>
  <PresentationFormat>On-screen Show (16:9)</PresentationFormat>
  <Paragraphs>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29</cp:revision>
  <dcterms:created xsi:type="dcterms:W3CDTF">2023-11-15T12:59:14Z</dcterms:created>
  <dcterms:modified xsi:type="dcterms:W3CDTF">2023-11-15T23:42:00Z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