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87" r:id="rId18"/>
    <p:sldId id="288" r:id="rId19"/>
    <p:sldId id="289" r:id="rId20"/>
    <p:sldId id="290" r:id="rId21"/>
    <p:sldId id="291" r:id="rId22"/>
    <p:sldId id="292" r:id="rId23"/>
    <p:sldId id="293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6"/>
  </p:normalViewPr>
  <p:slideViewPr>
    <p:cSldViewPr snapToGrid="0" snapToObjects="1">
      <p:cViewPr varScale="1">
        <p:scale>
          <a:sx n="144" d="100"/>
          <a:sy n="144" d="100"/>
        </p:scale>
        <p:origin x="7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C37FA-1D53-434D-8F6A-32807B43E295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930C9-0A24-4F49-B723-7D95619F66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8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86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4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41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58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07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54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7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6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2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7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8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7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14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5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21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6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0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19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34322" y="1337931"/>
            <a:ext cx="5854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165F11-568F-2F4E-94D6-CDE0C910C3D3}"/>
              </a:ext>
            </a:extLst>
          </p:cNvPr>
          <p:cNvSpPr txBox="1"/>
          <p:nvPr/>
        </p:nvSpPr>
        <p:spPr>
          <a:xfrm>
            <a:off x="2734322" y="1337931"/>
            <a:ext cx="5854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D657C7-A211-4A41-948A-DD26C2B90325}"/>
              </a:ext>
            </a:extLst>
          </p:cNvPr>
          <p:cNvSpPr txBox="1"/>
          <p:nvPr/>
        </p:nvSpPr>
        <p:spPr>
          <a:xfrm>
            <a:off x="2734322" y="1337931"/>
            <a:ext cx="5854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31C500-9EA3-3346-B66D-C9B5FC6FB329}"/>
              </a:ext>
            </a:extLst>
          </p:cNvPr>
          <p:cNvSpPr txBox="1"/>
          <p:nvPr/>
        </p:nvSpPr>
        <p:spPr>
          <a:xfrm>
            <a:off x="3666478" y="1337931"/>
            <a:ext cx="4922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BFC103-8418-4C47-8DE2-960FD9380593}"/>
              </a:ext>
            </a:extLst>
          </p:cNvPr>
          <p:cNvSpPr txBox="1"/>
          <p:nvPr/>
        </p:nvSpPr>
        <p:spPr>
          <a:xfrm>
            <a:off x="3666478" y="1337931"/>
            <a:ext cx="4922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176618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08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6724" y="2976511"/>
            <a:ext cx="307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E91F32-B036-6C48-A12C-EB9D849FE6CD}"/>
              </a:ext>
            </a:extLst>
          </p:cNvPr>
          <p:cNvSpPr txBox="1"/>
          <p:nvPr/>
        </p:nvSpPr>
        <p:spPr>
          <a:xfrm>
            <a:off x="3666478" y="1337931"/>
            <a:ext cx="4922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911179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9F3FFE-392F-6A43-8519-9FC3B6B3DE84}"/>
              </a:ext>
            </a:extLst>
          </p:cNvPr>
          <p:cNvSpPr txBox="1"/>
          <p:nvPr/>
        </p:nvSpPr>
        <p:spPr>
          <a:xfrm>
            <a:off x="3666478" y="1337931"/>
            <a:ext cx="4922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1307938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5521F3-2A45-3D49-8FD5-5F4CD3C94374}"/>
              </a:ext>
            </a:extLst>
          </p:cNvPr>
          <p:cNvSpPr txBox="1"/>
          <p:nvPr/>
        </p:nvSpPr>
        <p:spPr>
          <a:xfrm>
            <a:off x="3666478" y="1337931"/>
            <a:ext cx="4922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2295030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47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84A357-675A-DB4F-A099-F5A7DD1F301C}"/>
              </a:ext>
            </a:extLst>
          </p:cNvPr>
          <p:cNvSpPr txBox="1"/>
          <p:nvPr/>
        </p:nvSpPr>
        <p:spPr>
          <a:xfrm>
            <a:off x="1987415" y="2172432"/>
            <a:ext cx="65972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FED5E5-767E-084B-BAE3-27B0D067697B}"/>
              </a:ext>
            </a:extLst>
          </p:cNvPr>
          <p:cNvSpPr txBox="1"/>
          <p:nvPr/>
        </p:nvSpPr>
        <p:spPr>
          <a:xfrm>
            <a:off x="3231471" y="3104587"/>
            <a:ext cx="2095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517932-A477-B447-A88C-81B08D8F86D6}"/>
              </a:ext>
            </a:extLst>
          </p:cNvPr>
          <p:cNvSpPr txBox="1"/>
          <p:nvPr/>
        </p:nvSpPr>
        <p:spPr>
          <a:xfrm>
            <a:off x="6444008" y="3104587"/>
            <a:ext cx="2131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0D4DBB-73FF-4445-9491-B5D721314E77}"/>
              </a:ext>
            </a:extLst>
          </p:cNvPr>
          <p:cNvSpPr txBox="1"/>
          <p:nvPr/>
        </p:nvSpPr>
        <p:spPr>
          <a:xfrm>
            <a:off x="3231471" y="3646125"/>
            <a:ext cx="2095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37A9E-278C-A847-B9D3-70511419D921}"/>
              </a:ext>
            </a:extLst>
          </p:cNvPr>
          <p:cNvSpPr txBox="1"/>
          <p:nvPr/>
        </p:nvSpPr>
        <p:spPr>
          <a:xfrm>
            <a:off x="6444008" y="3646125"/>
            <a:ext cx="2131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BB7499-770A-CF46-B3B2-4E4C5BDE4980}"/>
              </a:ext>
            </a:extLst>
          </p:cNvPr>
          <p:cNvSpPr txBox="1"/>
          <p:nvPr/>
        </p:nvSpPr>
        <p:spPr>
          <a:xfrm>
            <a:off x="3231471" y="4196541"/>
            <a:ext cx="2095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6BC502-B735-5646-B517-DF7CA8F87345}"/>
              </a:ext>
            </a:extLst>
          </p:cNvPr>
          <p:cNvSpPr txBox="1"/>
          <p:nvPr/>
        </p:nvSpPr>
        <p:spPr>
          <a:xfrm>
            <a:off x="6444008" y="4196541"/>
            <a:ext cx="2131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526091-A046-EF41-8D5E-AA9E6D372481}"/>
              </a:ext>
            </a:extLst>
          </p:cNvPr>
          <p:cNvSpPr txBox="1"/>
          <p:nvPr/>
        </p:nvSpPr>
        <p:spPr>
          <a:xfrm>
            <a:off x="6444008" y="2554172"/>
            <a:ext cx="2131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A328733BB1394791040AF2AA01BDB6" ma:contentTypeVersion="19" ma:contentTypeDescription="Create a new document." ma:contentTypeScope="" ma:versionID="562f9378e3f209505a3555d98881097a">
  <xsd:schema xmlns:xsd="http://www.w3.org/2001/XMLSchema" xmlns:xs="http://www.w3.org/2001/XMLSchema" xmlns:p="http://schemas.microsoft.com/office/2006/metadata/properties" xmlns:ns2="aac54ee5-c67a-499c-9be3-14d451ce44d4" xmlns:ns3="4fed7b32-c800-4eab-9682-960dbe2415fe" xmlns:ns4="f71fa747-bd93-488e-bbe5-f703090c2363" targetNamespace="http://schemas.microsoft.com/office/2006/metadata/properties" ma:root="true" ma:fieldsID="a624a1aed2d452c61747578a7b625a2a" ns2:_="" ns3:_="" ns4:_="">
    <xsd:import namespace="aac54ee5-c67a-499c-9be3-14d451ce44d4"/>
    <xsd:import namespace="4fed7b32-c800-4eab-9682-960dbe2415fe"/>
    <xsd:import namespace="f71fa747-bd93-488e-bbe5-f703090c23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Not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54ee5-c67a-499c-9be3-14d451ce44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7faa6b-504b-4dbc-aacb-a7a15acbc9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" ma:index="25" nillable="true" ma:displayName="Notes" ma:description="Describe what's in this file" ma:format="Dropdown" ma:internalName="Notes">
      <xsd:simpleType>
        <xsd:restriction base="dms:Text">
          <xsd:maxLength value="255"/>
        </xsd:restriction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d7b32-c800-4eab-9682-960dbe2415f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fa747-bd93-488e-bbe5-f703090c236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213c432-0d47-4557-a5a4-aa4ae7b22b0a}" ma:internalName="TaxCatchAll" ma:showField="CatchAllData" ma:web="f71fa747-bd93-488e-bbe5-f703090c23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1fa747-bd93-488e-bbe5-f703090c2363" xsi:nil="true"/>
    <lcf76f155ced4ddcb4097134ff3c332f xmlns="aac54ee5-c67a-499c-9be3-14d451ce44d4">
      <Terms xmlns="http://schemas.microsoft.com/office/infopath/2007/PartnerControls"/>
    </lcf76f155ced4ddcb4097134ff3c332f>
    <Notes xmlns="aac54ee5-c67a-499c-9be3-14d451ce44d4" xsi:nil="true"/>
  </documentManagement>
</p:properties>
</file>

<file path=customXml/itemProps1.xml><?xml version="1.0" encoding="utf-8"?>
<ds:datastoreItem xmlns:ds="http://schemas.openxmlformats.org/officeDocument/2006/customXml" ds:itemID="{36FD429E-FEBC-4FF4-B573-3266D382A557}"/>
</file>

<file path=customXml/itemProps2.xml><?xml version="1.0" encoding="utf-8"?>
<ds:datastoreItem xmlns:ds="http://schemas.openxmlformats.org/officeDocument/2006/customXml" ds:itemID="{B770A421-F61E-43DA-ACEB-4245058FD2E5}"/>
</file>

<file path=customXml/itemProps3.xml><?xml version="1.0" encoding="utf-8"?>
<ds:datastoreItem xmlns:ds="http://schemas.openxmlformats.org/officeDocument/2006/customXml" ds:itemID="{7509430A-0B35-42BA-9334-2515B25A4E8E}"/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97</Words>
  <Application>Microsoft Macintosh PowerPoint</Application>
  <PresentationFormat>On-screen Show (16:9)</PresentationFormat>
  <Paragraphs>29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Galano Classic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Ritchie, Emily 1</cp:lastModifiedBy>
  <cp:revision>61</cp:revision>
  <dcterms:created xsi:type="dcterms:W3CDTF">2023-11-15T12:59:14Z</dcterms:created>
  <dcterms:modified xsi:type="dcterms:W3CDTF">2024-01-07T18:22:12Z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0x0101006AA328733BB1394791040AF2AA01BDB6</vt:lpwstr>
  </property>
</Properties>
</file>