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5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302" r:id="rId3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2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6"/>
  </p:normalViewPr>
  <p:slideViewPr>
    <p:cSldViewPr snapToGrid="0" snapToObjects="1">
      <p:cViewPr varScale="1">
        <p:scale>
          <a:sx n="144" d="100"/>
          <a:sy n="144" d="100"/>
        </p:scale>
        <p:origin x="720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C37FA-1D53-434D-8F6A-32807B43E295}" type="datetimeFigureOut">
              <a:rPr lang="en-US" smtClean="0"/>
              <a:t>1/7/24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930C9-0A24-4F49-B723-7D95619F6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785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2862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443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0416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607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4584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07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54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52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870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161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924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47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82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79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14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5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21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16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90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31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815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392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599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0357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9078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498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8283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37327" y="1337931"/>
            <a:ext cx="565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endParaRPr lang="en-US" sz="1400" dirty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37327" y="1337931"/>
            <a:ext cx="565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endParaRPr lang="en-US" sz="1400" dirty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37327" y="1337931"/>
            <a:ext cx="565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r>
              <a:rPr lang="en-GB" sz="1400" dirty="0">
                <a:solidFill>
                  <a:srgbClr val="272727"/>
                </a:solidFill>
                <a:latin typeface="Galano Classic"/>
                <a:cs typeface="Galano Classic"/>
              </a:rPr>
              <a:t> </a:t>
            </a:r>
            <a:endParaRPr lang="en-US" sz="1400" dirty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16724" y="2976511"/>
            <a:ext cx="3079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endParaRPr lang="en-US" sz="1400" dirty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972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972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972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972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972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6187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3088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58B377-BF7A-824D-ABE7-AF76579C0B79}"/>
              </a:ext>
            </a:extLst>
          </p:cNvPr>
          <p:cNvSpPr txBox="1"/>
          <p:nvPr/>
        </p:nvSpPr>
        <p:spPr>
          <a:xfrm>
            <a:off x="2937327" y="1337931"/>
            <a:ext cx="565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r>
              <a:rPr lang="en-GB" sz="1400" dirty="0">
                <a:solidFill>
                  <a:srgbClr val="272727"/>
                </a:solidFill>
                <a:latin typeface="Galano Classic"/>
                <a:cs typeface="Galano Classic"/>
              </a:rPr>
              <a:t> </a:t>
            </a:r>
            <a:endParaRPr lang="en-US" sz="1400" dirty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39111798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FB0AF3-4632-5249-BB8D-BDF1F5BC449B}"/>
              </a:ext>
            </a:extLst>
          </p:cNvPr>
          <p:cNvSpPr txBox="1"/>
          <p:nvPr/>
        </p:nvSpPr>
        <p:spPr>
          <a:xfrm>
            <a:off x="2937327" y="1337931"/>
            <a:ext cx="565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r>
              <a:rPr lang="en-GB" sz="1400" dirty="0">
                <a:solidFill>
                  <a:srgbClr val="272727"/>
                </a:solidFill>
                <a:latin typeface="Galano Classic"/>
                <a:cs typeface="Galano Classic"/>
              </a:rPr>
              <a:t> </a:t>
            </a:r>
            <a:endParaRPr lang="en-US" sz="1400" dirty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13079388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4E2A14F-DEE5-6C4F-8E13-6375C3C838AB}"/>
              </a:ext>
            </a:extLst>
          </p:cNvPr>
          <p:cNvSpPr txBox="1"/>
          <p:nvPr/>
        </p:nvSpPr>
        <p:spPr>
          <a:xfrm>
            <a:off x="2937327" y="1337931"/>
            <a:ext cx="565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r>
              <a:rPr lang="en-GB" sz="1400" dirty="0">
                <a:solidFill>
                  <a:srgbClr val="272727"/>
                </a:solidFill>
                <a:latin typeface="Galano Classic"/>
                <a:cs typeface="Galano Classic"/>
              </a:rPr>
              <a:t> </a:t>
            </a:r>
            <a:endParaRPr lang="en-US" sz="1400" dirty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2295030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7477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80EFBD-3308-7645-AB2D-BB9324104232}"/>
              </a:ext>
            </a:extLst>
          </p:cNvPr>
          <p:cNvSpPr txBox="1"/>
          <p:nvPr/>
        </p:nvSpPr>
        <p:spPr>
          <a:xfrm>
            <a:off x="550416" y="2417861"/>
            <a:ext cx="2263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endParaRPr lang="en-US" sz="1400" dirty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0067-9BC6-7F44-A05A-25EF8F1A4587}"/>
              </a:ext>
            </a:extLst>
          </p:cNvPr>
          <p:cNvSpPr txBox="1"/>
          <p:nvPr/>
        </p:nvSpPr>
        <p:spPr>
          <a:xfrm>
            <a:off x="3262544" y="2417861"/>
            <a:ext cx="2263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r>
              <a:rPr lang="en-GB" sz="1400" dirty="0">
                <a:solidFill>
                  <a:srgbClr val="272727"/>
                </a:solidFill>
                <a:latin typeface="Galano Classic"/>
                <a:cs typeface="Galano Classic"/>
              </a:rPr>
              <a:t> </a:t>
            </a:r>
            <a:endParaRPr lang="en-US" sz="1400" dirty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EE4D85-7421-6247-BB9F-1FE15398CF94}"/>
              </a:ext>
            </a:extLst>
          </p:cNvPr>
          <p:cNvSpPr txBox="1"/>
          <p:nvPr/>
        </p:nvSpPr>
        <p:spPr>
          <a:xfrm>
            <a:off x="6125592" y="2417861"/>
            <a:ext cx="2263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r>
              <a:rPr lang="en-GB" sz="1400" dirty="0">
                <a:solidFill>
                  <a:srgbClr val="272727"/>
                </a:solidFill>
                <a:latin typeface="Galano Classic"/>
                <a:cs typeface="Galano Classic"/>
              </a:rPr>
              <a:t> </a:t>
            </a:r>
            <a:endParaRPr lang="en-US" sz="1400" dirty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1307911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926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A328733BB1394791040AF2AA01BDB6" ma:contentTypeVersion="19" ma:contentTypeDescription="Create a new document." ma:contentTypeScope="" ma:versionID="562f9378e3f209505a3555d98881097a">
  <xsd:schema xmlns:xsd="http://www.w3.org/2001/XMLSchema" xmlns:xs="http://www.w3.org/2001/XMLSchema" xmlns:p="http://schemas.microsoft.com/office/2006/metadata/properties" xmlns:ns2="aac54ee5-c67a-499c-9be3-14d451ce44d4" xmlns:ns3="4fed7b32-c800-4eab-9682-960dbe2415fe" xmlns:ns4="f71fa747-bd93-488e-bbe5-f703090c2363" targetNamespace="http://schemas.microsoft.com/office/2006/metadata/properties" ma:root="true" ma:fieldsID="a624a1aed2d452c61747578a7b625a2a" ns2:_="" ns3:_="" ns4:_="">
    <xsd:import namespace="aac54ee5-c67a-499c-9be3-14d451ce44d4"/>
    <xsd:import namespace="4fed7b32-c800-4eab-9682-960dbe2415fe"/>
    <xsd:import namespace="f71fa747-bd93-488e-bbe5-f703090c23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Note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c54ee5-c67a-499c-9be3-14d451ce44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1e7faa6b-504b-4dbc-aacb-a7a15acbc9a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Notes" ma:index="25" nillable="true" ma:displayName="Notes" ma:description="Describe what's in this file" ma:format="Dropdown" ma:internalName="Notes">
      <xsd:simpleType>
        <xsd:restriction base="dms:Text">
          <xsd:maxLength value="255"/>
        </xsd:restriction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d7b32-c800-4eab-9682-960dbe2415f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1fa747-bd93-488e-bbe5-f703090c2363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7213c432-0d47-4557-a5a4-aa4ae7b22b0a}" ma:internalName="TaxCatchAll" ma:showField="CatchAllData" ma:web="f71fa747-bd93-488e-bbe5-f703090c236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1fa747-bd93-488e-bbe5-f703090c2363" xsi:nil="true"/>
    <lcf76f155ced4ddcb4097134ff3c332f xmlns="aac54ee5-c67a-499c-9be3-14d451ce44d4">
      <Terms xmlns="http://schemas.microsoft.com/office/infopath/2007/PartnerControls"/>
    </lcf76f155ced4ddcb4097134ff3c332f>
    <Notes xmlns="aac54ee5-c67a-499c-9be3-14d451ce44d4" xsi:nil="true"/>
  </documentManagement>
</p:properties>
</file>

<file path=customXml/itemProps1.xml><?xml version="1.0" encoding="utf-8"?>
<ds:datastoreItem xmlns:ds="http://schemas.openxmlformats.org/officeDocument/2006/customXml" ds:itemID="{ED00B536-1EF2-46F2-86CD-BF798F226A32}"/>
</file>

<file path=customXml/itemProps2.xml><?xml version="1.0" encoding="utf-8"?>
<ds:datastoreItem xmlns:ds="http://schemas.openxmlformats.org/officeDocument/2006/customXml" ds:itemID="{D191FC70-111F-44F3-BE36-61A9F985A4E6}"/>
</file>

<file path=customXml/itemProps3.xml><?xml version="1.0" encoding="utf-8"?>
<ds:datastoreItem xmlns:ds="http://schemas.openxmlformats.org/officeDocument/2006/customXml" ds:itemID="{144C43E0-CE8A-4E74-92AD-8530DD9A20F2}"/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63</Words>
  <Application>Microsoft Macintosh PowerPoint</Application>
  <PresentationFormat>On-screen Show (16:9)</PresentationFormat>
  <Paragraphs>23</Paragraphs>
  <Slides>31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Galano Classic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Ritchie, Emily 1</cp:lastModifiedBy>
  <cp:revision>59</cp:revision>
  <dcterms:created xsi:type="dcterms:W3CDTF">2023-11-15T12:59:14Z</dcterms:created>
  <dcterms:modified xsi:type="dcterms:W3CDTF">2024-01-07T18:30:20Z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0x0101006AA328733BB1394791040AF2AA01BDB6</vt:lpwstr>
  </property>
</Properties>
</file>