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26" Type="http://schemas.openxmlformats.org/officeDocument/2006/relationships/customXml" Target="../customXml/item3.xml"/><Relationship Id="rId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5" Type="http://schemas.openxmlformats.org/officeDocument/2006/relationships/customXml" Target="../customXml/item2.xml"/><Relationship Id="rId20" Type="http://schemas.openxmlformats.org/officeDocument/2006/relationships/presProps" Target="pres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customXml" Target="../customXml/item1.xml"/><Relationship Id="rId23" Type="http://schemas.openxmlformats.org/officeDocument/2006/relationships/tableStyles" Target="tableStyle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22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0783" y="1337734"/>
            <a:ext cx="5990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522B71C4-7969-4D33-8E93-2C51541F88C6}"/>
</file>

<file path=customXml/itemProps2.xml><?xml version="1.0" encoding="utf-8"?>
<ds:datastoreItem xmlns:ds="http://schemas.openxmlformats.org/officeDocument/2006/customXml" ds:itemID="{4DAD6EA2-FAA3-4312-89BD-3E5D0ECDA38D}"/>
</file>

<file path=customXml/itemProps3.xml><?xml version="1.0" encoding="utf-8"?>
<ds:datastoreItem xmlns:ds="http://schemas.openxmlformats.org/officeDocument/2006/customXml" ds:itemID="{1AE76640-A94B-4FA0-9C11-C9ADF85D7B68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</Words>
  <Application>Microsoft Macintosh PowerPoint</Application>
  <PresentationFormat>On-screen Show (16:9)</PresentationFormat>
  <Paragraphs>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43</cp:revision>
  <dcterms:created xsi:type="dcterms:W3CDTF">2023-11-15T12:59:14Z</dcterms:created>
  <dcterms:modified xsi:type="dcterms:W3CDTF">2023-11-16T11:51:47Z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