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Default Extension="jpg" ContentType="image/jpg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x="12242800" cy="6845300"/>
  <p:notesSz cx="12242800" cy="68453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8210" y="2122043"/>
            <a:ext cx="10406380" cy="14375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36420" y="3833368"/>
            <a:ext cx="8569960" cy="1711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612140" y="1574419"/>
            <a:ext cx="5325618" cy="45178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6305042" y="1574419"/>
            <a:ext cx="5325618" cy="45178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12140" y="273812"/>
            <a:ext cx="11018520" cy="1095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2140" y="1574419"/>
            <a:ext cx="11018520" cy="45178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162552" y="6366129"/>
            <a:ext cx="3917696" cy="342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612140" y="6366129"/>
            <a:ext cx="2815844" cy="342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814816" y="6366129"/>
            <a:ext cx="2815844" cy="342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24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image" Target="../media/image34.png"/><Relationship Id="rId10" Type="http://schemas.openxmlformats.org/officeDocument/2006/relationships/image" Target="../media/image35.png"/><Relationship Id="rId11" Type="http://schemas.openxmlformats.org/officeDocument/2006/relationships/image" Target="../media/image36.png"/><Relationship Id="rId12" Type="http://schemas.openxmlformats.org/officeDocument/2006/relationships/image" Target="../media/image37.png"/><Relationship Id="rId13" Type="http://schemas.openxmlformats.org/officeDocument/2006/relationships/image" Target="../media/image38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3" Type="http://schemas.openxmlformats.org/officeDocument/2006/relationships/image" Target="../media/image19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6.png"/><Relationship Id="rId9" Type="http://schemas.openxmlformats.org/officeDocument/2006/relationships/image" Target="../media/image47.png"/><Relationship Id="rId10" Type="http://schemas.openxmlformats.org/officeDocument/2006/relationships/image" Target="../media/image48.png"/><Relationship Id="rId11" Type="http://schemas.openxmlformats.org/officeDocument/2006/relationships/image" Target="../media/image49.png"/><Relationship Id="rId12" Type="http://schemas.openxmlformats.org/officeDocument/2006/relationships/image" Target="../media/image50.png"/><Relationship Id="rId13" Type="http://schemas.openxmlformats.org/officeDocument/2006/relationships/image" Target="../media/image24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7" Type="http://schemas.openxmlformats.org/officeDocument/2006/relationships/image" Target="../media/image56.png"/><Relationship Id="rId8" Type="http://schemas.openxmlformats.org/officeDocument/2006/relationships/image" Target="../media/image57.png"/><Relationship Id="rId9" Type="http://schemas.openxmlformats.org/officeDocument/2006/relationships/image" Target="../media/image58.png"/><Relationship Id="rId10" Type="http://schemas.openxmlformats.org/officeDocument/2006/relationships/image" Target="../media/image59.png"/><Relationship Id="rId11" Type="http://schemas.openxmlformats.org/officeDocument/2006/relationships/image" Target="../media/image60.png"/><Relationship Id="rId12" Type="http://schemas.openxmlformats.org/officeDocument/2006/relationships/image" Target="../media/image61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8" Type="http://schemas.openxmlformats.org/officeDocument/2006/relationships/image" Target="../media/image68.png"/><Relationship Id="rId9" Type="http://schemas.openxmlformats.org/officeDocument/2006/relationships/image" Target="../media/image69.png"/><Relationship Id="rId10" Type="http://schemas.openxmlformats.org/officeDocument/2006/relationships/image" Target="../media/image70.png"/><Relationship Id="rId11" Type="http://schemas.openxmlformats.org/officeDocument/2006/relationships/image" Target="../media/image71.png"/><Relationship Id="rId12" Type="http://schemas.openxmlformats.org/officeDocument/2006/relationships/image" Target="../media/image72.png"/><Relationship Id="rId13" Type="http://schemas.openxmlformats.org/officeDocument/2006/relationships/image" Target="../media/image73.png"/><Relationship Id="rId14" Type="http://schemas.openxmlformats.org/officeDocument/2006/relationships/image" Target="../media/image24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image" Target="../media/image76.png"/><Relationship Id="rId5" Type="http://schemas.openxmlformats.org/officeDocument/2006/relationships/image" Target="../media/image19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7.png"/><Relationship Id="rId3" Type="http://schemas.openxmlformats.org/officeDocument/2006/relationships/image" Target="../media/image19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8.jpg"/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6" Type="http://schemas.openxmlformats.org/officeDocument/2006/relationships/image" Target="../media/image82.png"/><Relationship Id="rId7" Type="http://schemas.openxmlformats.org/officeDocument/2006/relationships/image" Target="../media/image83.png"/><Relationship Id="rId8" Type="http://schemas.openxmlformats.org/officeDocument/2006/relationships/image" Target="../media/image84.png"/><Relationship Id="rId9" Type="http://schemas.openxmlformats.org/officeDocument/2006/relationships/image" Target="../media/image85.png"/><Relationship Id="rId10" Type="http://schemas.openxmlformats.org/officeDocument/2006/relationships/image" Target="../media/image86.png"/><Relationship Id="rId11" Type="http://schemas.openxmlformats.org/officeDocument/2006/relationships/image" Target="../media/image87.png"/><Relationship Id="rId12" Type="http://schemas.openxmlformats.org/officeDocument/2006/relationships/image" Target="../media/image88.png"/><Relationship Id="rId13" Type="http://schemas.openxmlformats.org/officeDocument/2006/relationships/image" Target="../media/image89.png"/><Relationship Id="rId14" Type="http://schemas.openxmlformats.org/officeDocument/2006/relationships/image" Target="../media/image90.png"/><Relationship Id="rId15" Type="http://schemas.openxmlformats.org/officeDocument/2006/relationships/image" Target="../media/image91.png"/><Relationship Id="rId16" Type="http://schemas.openxmlformats.org/officeDocument/2006/relationships/image" Target="../media/image92.png"/><Relationship Id="rId17" Type="http://schemas.openxmlformats.org/officeDocument/2006/relationships/image" Target="../media/image93.png"/><Relationship Id="rId18" Type="http://schemas.openxmlformats.org/officeDocument/2006/relationships/image" Target="../media/image94.png"/><Relationship Id="rId19" Type="http://schemas.openxmlformats.org/officeDocument/2006/relationships/image" Target="../media/image95.png"/><Relationship Id="rId20" Type="http://schemas.openxmlformats.org/officeDocument/2006/relationships/image" Target="../media/image96.png"/><Relationship Id="rId21" Type="http://schemas.openxmlformats.org/officeDocument/2006/relationships/image" Target="../media/image97.png"/><Relationship Id="rId22" Type="http://schemas.openxmlformats.org/officeDocument/2006/relationships/image" Target="../media/image98.png"/><Relationship Id="rId23" Type="http://schemas.openxmlformats.org/officeDocument/2006/relationships/image" Target="../media/image99.png"/><Relationship Id="rId24" Type="http://schemas.openxmlformats.org/officeDocument/2006/relationships/image" Target="../media/image100.png"/><Relationship Id="rId25" Type="http://schemas.openxmlformats.org/officeDocument/2006/relationships/image" Target="../media/image101.png"/><Relationship Id="rId26" Type="http://schemas.openxmlformats.org/officeDocument/2006/relationships/image" Target="../media/image102.png"/><Relationship Id="rId27" Type="http://schemas.openxmlformats.org/officeDocument/2006/relationships/image" Target="../media/image103.png"/><Relationship Id="rId28" Type="http://schemas.openxmlformats.org/officeDocument/2006/relationships/image" Target="../media/image104.png"/><Relationship Id="rId29" Type="http://schemas.openxmlformats.org/officeDocument/2006/relationships/image" Target="../media/image105.png"/><Relationship Id="rId30" Type="http://schemas.openxmlformats.org/officeDocument/2006/relationships/image" Target="../media/image106.png"/><Relationship Id="rId31" Type="http://schemas.openxmlformats.org/officeDocument/2006/relationships/image" Target="../media/image107.png"/><Relationship Id="rId32" Type="http://schemas.openxmlformats.org/officeDocument/2006/relationships/image" Target="../media/image108.png"/><Relationship Id="rId33" Type="http://schemas.openxmlformats.org/officeDocument/2006/relationships/image" Target="../media/image109.png"/><Relationship Id="rId34" Type="http://schemas.openxmlformats.org/officeDocument/2006/relationships/image" Target="../media/image110.png"/><Relationship Id="rId35" Type="http://schemas.openxmlformats.org/officeDocument/2006/relationships/image" Target="../media/image111.png"/><Relationship Id="rId36" Type="http://schemas.openxmlformats.org/officeDocument/2006/relationships/image" Target="../media/image112.png"/><Relationship Id="rId37" Type="http://schemas.openxmlformats.org/officeDocument/2006/relationships/image" Target="../media/image113.png"/><Relationship Id="rId38" Type="http://schemas.openxmlformats.org/officeDocument/2006/relationships/image" Target="../media/image114.png"/><Relationship Id="rId39" Type="http://schemas.openxmlformats.org/officeDocument/2006/relationships/image" Target="../media/image115.png"/><Relationship Id="rId40" Type="http://schemas.openxmlformats.org/officeDocument/2006/relationships/image" Target="../media/image116.png"/><Relationship Id="rId41" Type="http://schemas.openxmlformats.org/officeDocument/2006/relationships/image" Target="../media/image117.png"/><Relationship Id="rId42" Type="http://schemas.openxmlformats.org/officeDocument/2006/relationships/image" Target="../media/image118.png"/><Relationship Id="rId43" Type="http://schemas.openxmlformats.org/officeDocument/2006/relationships/image" Target="../media/image119.png"/><Relationship Id="rId44" Type="http://schemas.openxmlformats.org/officeDocument/2006/relationships/image" Target="../media/image120.png"/><Relationship Id="rId45" Type="http://schemas.openxmlformats.org/officeDocument/2006/relationships/image" Target="../media/image121.png"/><Relationship Id="rId46" Type="http://schemas.openxmlformats.org/officeDocument/2006/relationships/image" Target="../media/image122.png"/><Relationship Id="rId47" Type="http://schemas.openxmlformats.org/officeDocument/2006/relationships/image" Target="../media/image123.png"/><Relationship Id="rId48" Type="http://schemas.openxmlformats.org/officeDocument/2006/relationships/image" Target="../media/image124.png"/><Relationship Id="rId49" Type="http://schemas.openxmlformats.org/officeDocument/2006/relationships/image" Target="../media/image125.png"/><Relationship Id="rId50" Type="http://schemas.openxmlformats.org/officeDocument/2006/relationships/image" Target="../media/image126.png"/><Relationship Id="rId51" Type="http://schemas.openxmlformats.org/officeDocument/2006/relationships/image" Target="../media/image127.png"/><Relationship Id="rId52" Type="http://schemas.openxmlformats.org/officeDocument/2006/relationships/image" Target="../media/image128.png"/><Relationship Id="rId53" Type="http://schemas.openxmlformats.org/officeDocument/2006/relationships/image" Target="../media/image129.png"/><Relationship Id="rId54" Type="http://schemas.openxmlformats.org/officeDocument/2006/relationships/image" Target="../media/image130.png"/><Relationship Id="rId55" Type="http://schemas.openxmlformats.org/officeDocument/2006/relationships/image" Target="../media/image131.jpg"/><Relationship Id="rId56" Type="http://schemas.openxmlformats.org/officeDocument/2006/relationships/image" Target="../media/image132.png"/><Relationship Id="rId57" Type="http://schemas.openxmlformats.org/officeDocument/2006/relationships/image" Target="../media/image133.png"/><Relationship Id="rId58" Type="http://schemas.openxmlformats.org/officeDocument/2006/relationships/image" Target="../media/image134.png"/><Relationship Id="rId59" Type="http://schemas.openxmlformats.org/officeDocument/2006/relationships/image" Target="../media/image135.png"/><Relationship Id="rId60" Type="http://schemas.openxmlformats.org/officeDocument/2006/relationships/image" Target="../media/image136.png"/><Relationship Id="rId61" Type="http://schemas.openxmlformats.org/officeDocument/2006/relationships/image" Target="../media/image137.png"/><Relationship Id="rId62" Type="http://schemas.openxmlformats.org/officeDocument/2006/relationships/image" Target="../media/image138.png"/><Relationship Id="rId63" Type="http://schemas.openxmlformats.org/officeDocument/2006/relationships/image" Target="../media/image139.png"/><Relationship Id="rId64" Type="http://schemas.openxmlformats.org/officeDocument/2006/relationships/image" Target="../media/image140.png"/><Relationship Id="rId65" Type="http://schemas.openxmlformats.org/officeDocument/2006/relationships/image" Target="../media/image141.png"/><Relationship Id="rId66" Type="http://schemas.openxmlformats.org/officeDocument/2006/relationships/image" Target="../media/image142.png"/><Relationship Id="rId67" Type="http://schemas.openxmlformats.org/officeDocument/2006/relationships/image" Target="../media/image143.png"/><Relationship Id="rId68" Type="http://schemas.openxmlformats.org/officeDocument/2006/relationships/image" Target="../media/image144.png"/><Relationship Id="rId69" Type="http://schemas.openxmlformats.org/officeDocument/2006/relationships/image" Target="../media/image145.png"/><Relationship Id="rId70" Type="http://schemas.openxmlformats.org/officeDocument/2006/relationships/image" Target="../media/image146.png"/><Relationship Id="rId71" Type="http://schemas.openxmlformats.org/officeDocument/2006/relationships/image" Target="../media/image147.png"/><Relationship Id="rId72" Type="http://schemas.openxmlformats.org/officeDocument/2006/relationships/image" Target="../media/image148.png"/><Relationship Id="rId73" Type="http://schemas.openxmlformats.org/officeDocument/2006/relationships/image" Target="../media/image149.png"/><Relationship Id="rId74" Type="http://schemas.openxmlformats.org/officeDocument/2006/relationships/image" Target="../media/image150.png"/><Relationship Id="rId75" Type="http://schemas.openxmlformats.org/officeDocument/2006/relationships/image" Target="../media/image151.png"/><Relationship Id="rId76" Type="http://schemas.openxmlformats.org/officeDocument/2006/relationships/image" Target="../media/image152.png"/><Relationship Id="rId77" Type="http://schemas.openxmlformats.org/officeDocument/2006/relationships/image" Target="../media/image153.png"/><Relationship Id="rId78" Type="http://schemas.openxmlformats.org/officeDocument/2006/relationships/image" Target="../media/image154.png"/><Relationship Id="rId79" Type="http://schemas.openxmlformats.org/officeDocument/2006/relationships/image" Target="../media/image155.png"/><Relationship Id="rId80" Type="http://schemas.openxmlformats.org/officeDocument/2006/relationships/image" Target="../media/image156.png"/><Relationship Id="rId81" Type="http://schemas.openxmlformats.org/officeDocument/2006/relationships/image" Target="../media/image157.png"/><Relationship Id="rId82" Type="http://schemas.openxmlformats.org/officeDocument/2006/relationships/image" Target="../media/image158.png"/><Relationship Id="rId83" Type="http://schemas.openxmlformats.org/officeDocument/2006/relationships/image" Target="../media/image159.png"/><Relationship Id="rId84" Type="http://schemas.openxmlformats.org/officeDocument/2006/relationships/image" Target="../media/image160.png"/><Relationship Id="rId85" Type="http://schemas.openxmlformats.org/officeDocument/2006/relationships/image" Target="../media/image161.png"/><Relationship Id="rId86" Type="http://schemas.openxmlformats.org/officeDocument/2006/relationships/image" Target="../media/image162.png"/><Relationship Id="rId87" Type="http://schemas.openxmlformats.org/officeDocument/2006/relationships/image" Target="../media/image163.png"/><Relationship Id="rId88" Type="http://schemas.openxmlformats.org/officeDocument/2006/relationships/image" Target="../media/image164.png"/><Relationship Id="rId89" Type="http://schemas.openxmlformats.org/officeDocument/2006/relationships/image" Target="../media/image165.png"/><Relationship Id="rId90" Type="http://schemas.openxmlformats.org/officeDocument/2006/relationships/image" Target="../media/image166.png"/><Relationship Id="rId91" Type="http://schemas.openxmlformats.org/officeDocument/2006/relationships/image" Target="../media/image167.png"/><Relationship Id="rId92" Type="http://schemas.openxmlformats.org/officeDocument/2006/relationships/image" Target="../media/image168.png"/><Relationship Id="rId93" Type="http://schemas.openxmlformats.org/officeDocument/2006/relationships/image" Target="../media/image169.png"/><Relationship Id="rId94" Type="http://schemas.openxmlformats.org/officeDocument/2006/relationships/image" Target="../media/image170.png"/><Relationship Id="rId95" Type="http://schemas.openxmlformats.org/officeDocument/2006/relationships/image" Target="../media/image171.png"/><Relationship Id="rId96" Type="http://schemas.openxmlformats.org/officeDocument/2006/relationships/image" Target="../media/image172.png"/><Relationship Id="rId97" Type="http://schemas.openxmlformats.org/officeDocument/2006/relationships/image" Target="../media/image173.png"/><Relationship Id="rId98" Type="http://schemas.openxmlformats.org/officeDocument/2006/relationships/image" Target="../media/image174.png"/><Relationship Id="rId99" Type="http://schemas.openxmlformats.org/officeDocument/2006/relationships/image" Target="../media/image175.png"/><Relationship Id="rId100" Type="http://schemas.openxmlformats.org/officeDocument/2006/relationships/image" Target="../media/image176.png"/><Relationship Id="rId101" Type="http://schemas.openxmlformats.org/officeDocument/2006/relationships/image" Target="../media/image177.png"/><Relationship Id="rId102" Type="http://schemas.openxmlformats.org/officeDocument/2006/relationships/image" Target="../media/image178.png"/><Relationship Id="rId103" Type="http://schemas.openxmlformats.org/officeDocument/2006/relationships/image" Target="../media/image179.png"/><Relationship Id="rId104" Type="http://schemas.openxmlformats.org/officeDocument/2006/relationships/image" Target="../media/image180.png"/><Relationship Id="rId105" Type="http://schemas.openxmlformats.org/officeDocument/2006/relationships/image" Target="../media/image181.png"/><Relationship Id="rId106" Type="http://schemas.openxmlformats.org/officeDocument/2006/relationships/image" Target="../media/image182.png"/><Relationship Id="rId107" Type="http://schemas.openxmlformats.org/officeDocument/2006/relationships/image" Target="../media/image183.png"/><Relationship Id="rId108" Type="http://schemas.openxmlformats.org/officeDocument/2006/relationships/image" Target="../media/image184.png"/><Relationship Id="rId109" Type="http://schemas.openxmlformats.org/officeDocument/2006/relationships/image" Target="../media/image185.png"/><Relationship Id="rId110" Type="http://schemas.openxmlformats.org/officeDocument/2006/relationships/image" Target="../media/image186.png"/><Relationship Id="rId111" Type="http://schemas.openxmlformats.org/officeDocument/2006/relationships/image" Target="../media/image187.png"/><Relationship Id="rId112" Type="http://schemas.openxmlformats.org/officeDocument/2006/relationships/image" Target="../media/image188.png"/><Relationship Id="rId113" Type="http://schemas.openxmlformats.org/officeDocument/2006/relationships/image" Target="../media/image189.png"/><Relationship Id="rId114" Type="http://schemas.openxmlformats.org/officeDocument/2006/relationships/image" Target="../media/image190.png"/><Relationship Id="rId115" Type="http://schemas.openxmlformats.org/officeDocument/2006/relationships/image" Target="../media/image191.png"/><Relationship Id="rId116" Type="http://schemas.openxmlformats.org/officeDocument/2006/relationships/image" Target="../media/image192.png"/><Relationship Id="rId117" Type="http://schemas.openxmlformats.org/officeDocument/2006/relationships/image" Target="../media/image193.png"/><Relationship Id="rId118" Type="http://schemas.openxmlformats.org/officeDocument/2006/relationships/image" Target="../media/image19.png"/><Relationship Id="rId119" Type="http://schemas.openxmlformats.org/officeDocument/2006/relationships/image" Target="../media/image194.png"/><Relationship Id="rId120" Type="http://schemas.openxmlformats.org/officeDocument/2006/relationships/image" Target="../media/image195.png"/><Relationship Id="rId121" Type="http://schemas.openxmlformats.org/officeDocument/2006/relationships/image" Target="../media/image196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7.png"/><Relationship Id="rId3" Type="http://schemas.openxmlformats.org/officeDocument/2006/relationships/image" Target="../media/image198.png"/><Relationship Id="rId4" Type="http://schemas.openxmlformats.org/officeDocument/2006/relationships/image" Target="../media/image199.png"/><Relationship Id="rId5" Type="http://schemas.openxmlformats.org/officeDocument/2006/relationships/image" Target="../media/image200.png"/><Relationship Id="rId6" Type="http://schemas.openxmlformats.org/officeDocument/2006/relationships/image" Target="../media/image201.png"/><Relationship Id="rId7" Type="http://schemas.openxmlformats.org/officeDocument/2006/relationships/image" Target="../media/image24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2.png"/><Relationship Id="rId3" Type="http://schemas.openxmlformats.org/officeDocument/2006/relationships/image" Target="../media/image24.png"/><Relationship Id="rId4" Type="http://schemas.openxmlformats.org/officeDocument/2006/relationships/image" Target="../media/image203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39993" cy="684000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2038271" y="4571669"/>
            <a:ext cx="160655" cy="2210435"/>
          </a:xfrm>
          <a:prstGeom prst="rect">
            <a:avLst/>
          </a:prstGeom>
        </p:spPr>
        <p:txBody>
          <a:bodyPr wrap="square" lIns="0" tIns="14605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©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2019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Sport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England.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All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Rights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 spc="-10">
                <a:solidFill>
                  <a:srgbClr val="FFFFFF"/>
                </a:solidFill>
                <a:latin typeface="Galano Classic"/>
                <a:cs typeface="Galano Classic"/>
              </a:rPr>
              <a:t>Reserved.</a:t>
            </a:r>
            <a:endParaRPr sz="800">
              <a:latin typeface="Galano Classic"/>
              <a:cs typeface="Galano Classic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2240" y="4213354"/>
            <a:ext cx="3965754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240260" cy="6840220"/>
          </a:xfrm>
          <a:custGeom>
            <a:avLst/>
            <a:gdLst/>
            <a:ahLst/>
            <a:cxnLst/>
            <a:rect l="l" t="t" r="r" b="b"/>
            <a:pathLst>
              <a:path w="12240260" h="6840220">
                <a:moveTo>
                  <a:pt x="12239993" y="0"/>
                </a:moveTo>
                <a:lnTo>
                  <a:pt x="0" y="0"/>
                </a:lnTo>
                <a:lnTo>
                  <a:pt x="0" y="6840004"/>
                </a:lnTo>
                <a:lnTo>
                  <a:pt x="12239993" y="6840004"/>
                </a:lnTo>
                <a:lnTo>
                  <a:pt x="12239993" y="0"/>
                </a:lnTo>
                <a:close/>
              </a:path>
            </a:pathLst>
          </a:custGeom>
          <a:solidFill>
            <a:srgbClr val="FFF2E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4013699" y="3013830"/>
            <a:ext cx="2324100" cy="1934210"/>
          </a:xfrm>
          <a:custGeom>
            <a:avLst/>
            <a:gdLst/>
            <a:ahLst/>
            <a:cxnLst/>
            <a:rect l="l" t="t" r="r" b="b"/>
            <a:pathLst>
              <a:path w="2324100" h="1934210">
                <a:moveTo>
                  <a:pt x="1199863" y="0"/>
                </a:moveTo>
                <a:lnTo>
                  <a:pt x="1134350" y="1993"/>
                </a:lnTo>
                <a:lnTo>
                  <a:pt x="1067875" y="8000"/>
                </a:lnTo>
                <a:lnTo>
                  <a:pt x="1000518" y="18159"/>
                </a:lnTo>
                <a:lnTo>
                  <a:pt x="932358" y="32614"/>
                </a:lnTo>
                <a:lnTo>
                  <a:pt x="863475" y="51504"/>
                </a:lnTo>
                <a:lnTo>
                  <a:pt x="793948" y="74971"/>
                </a:lnTo>
                <a:lnTo>
                  <a:pt x="723858" y="103157"/>
                </a:lnTo>
                <a:lnTo>
                  <a:pt x="688626" y="119063"/>
                </a:lnTo>
                <a:lnTo>
                  <a:pt x="653283" y="136202"/>
                </a:lnTo>
                <a:lnTo>
                  <a:pt x="617839" y="154591"/>
                </a:lnTo>
                <a:lnTo>
                  <a:pt x="577206" y="177110"/>
                </a:lnTo>
                <a:lnTo>
                  <a:pt x="538023" y="200315"/>
                </a:lnTo>
                <a:lnTo>
                  <a:pt x="500282" y="224178"/>
                </a:lnTo>
                <a:lnTo>
                  <a:pt x="463978" y="248672"/>
                </a:lnTo>
                <a:lnTo>
                  <a:pt x="429101" y="273771"/>
                </a:lnTo>
                <a:lnTo>
                  <a:pt x="395646" y="299448"/>
                </a:lnTo>
                <a:lnTo>
                  <a:pt x="363605" y="325676"/>
                </a:lnTo>
                <a:lnTo>
                  <a:pt x="332971" y="352429"/>
                </a:lnTo>
                <a:lnTo>
                  <a:pt x="303736" y="379678"/>
                </a:lnTo>
                <a:lnTo>
                  <a:pt x="275893" y="407398"/>
                </a:lnTo>
                <a:lnTo>
                  <a:pt x="249436" y="435562"/>
                </a:lnTo>
                <a:lnTo>
                  <a:pt x="200647" y="493114"/>
                </a:lnTo>
                <a:lnTo>
                  <a:pt x="157311" y="552119"/>
                </a:lnTo>
                <a:lnTo>
                  <a:pt x="119371" y="612363"/>
                </a:lnTo>
                <a:lnTo>
                  <a:pt x="86768" y="673630"/>
                </a:lnTo>
                <a:lnTo>
                  <a:pt x="59445" y="735708"/>
                </a:lnTo>
                <a:lnTo>
                  <a:pt x="37344" y="798380"/>
                </a:lnTo>
                <a:lnTo>
                  <a:pt x="20407" y="861433"/>
                </a:lnTo>
                <a:lnTo>
                  <a:pt x="8575" y="924651"/>
                </a:lnTo>
                <a:lnTo>
                  <a:pt x="1792" y="987821"/>
                </a:lnTo>
                <a:lnTo>
                  <a:pt x="0" y="1050728"/>
                </a:lnTo>
                <a:lnTo>
                  <a:pt x="956" y="1082015"/>
                </a:lnTo>
                <a:lnTo>
                  <a:pt x="6541" y="1144125"/>
                </a:lnTo>
                <a:lnTo>
                  <a:pt x="16970" y="1205435"/>
                </a:lnTo>
                <a:lnTo>
                  <a:pt x="32188" y="1265730"/>
                </a:lnTo>
                <a:lnTo>
                  <a:pt x="52135" y="1324797"/>
                </a:lnTo>
                <a:lnTo>
                  <a:pt x="76755" y="1382421"/>
                </a:lnTo>
                <a:lnTo>
                  <a:pt x="105988" y="1438387"/>
                </a:lnTo>
                <a:lnTo>
                  <a:pt x="139778" y="1492480"/>
                </a:lnTo>
                <a:lnTo>
                  <a:pt x="178066" y="1544487"/>
                </a:lnTo>
                <a:lnTo>
                  <a:pt x="220794" y="1594192"/>
                </a:lnTo>
                <a:lnTo>
                  <a:pt x="267906" y="1641381"/>
                </a:lnTo>
                <a:lnTo>
                  <a:pt x="319342" y="1685840"/>
                </a:lnTo>
                <a:lnTo>
                  <a:pt x="375044" y="1727353"/>
                </a:lnTo>
                <a:lnTo>
                  <a:pt x="434956" y="1765706"/>
                </a:lnTo>
                <a:lnTo>
                  <a:pt x="499019" y="1800686"/>
                </a:lnTo>
                <a:lnTo>
                  <a:pt x="567175" y="1832076"/>
                </a:lnTo>
                <a:lnTo>
                  <a:pt x="602770" y="1846359"/>
                </a:lnTo>
                <a:lnTo>
                  <a:pt x="639367" y="1859663"/>
                </a:lnTo>
                <a:lnTo>
                  <a:pt x="676958" y="1871964"/>
                </a:lnTo>
                <a:lnTo>
                  <a:pt x="715536" y="1883233"/>
                </a:lnTo>
                <a:lnTo>
                  <a:pt x="755094" y="1893444"/>
                </a:lnTo>
                <a:lnTo>
                  <a:pt x="795624" y="1902570"/>
                </a:lnTo>
                <a:lnTo>
                  <a:pt x="837120" y="1910584"/>
                </a:lnTo>
                <a:lnTo>
                  <a:pt x="879575" y="1917459"/>
                </a:lnTo>
                <a:lnTo>
                  <a:pt x="922980" y="1923170"/>
                </a:lnTo>
                <a:lnTo>
                  <a:pt x="967329" y="1927688"/>
                </a:lnTo>
                <a:lnTo>
                  <a:pt x="1012614" y="1930987"/>
                </a:lnTo>
                <a:lnTo>
                  <a:pt x="1058829" y="1933040"/>
                </a:lnTo>
                <a:lnTo>
                  <a:pt x="1105966" y="1933820"/>
                </a:lnTo>
                <a:lnTo>
                  <a:pt x="1154017" y="1933301"/>
                </a:lnTo>
                <a:lnTo>
                  <a:pt x="1202976" y="1931456"/>
                </a:lnTo>
                <a:lnTo>
                  <a:pt x="1252836" y="1928257"/>
                </a:lnTo>
                <a:lnTo>
                  <a:pt x="1303588" y="1923679"/>
                </a:lnTo>
                <a:lnTo>
                  <a:pt x="1355227" y="1917694"/>
                </a:lnTo>
                <a:lnTo>
                  <a:pt x="1401659" y="1911222"/>
                </a:lnTo>
                <a:lnTo>
                  <a:pt x="1446816" y="1903919"/>
                </a:lnTo>
                <a:lnTo>
                  <a:pt x="1490708" y="1895800"/>
                </a:lnTo>
                <a:lnTo>
                  <a:pt x="1533346" y="1886885"/>
                </a:lnTo>
                <a:lnTo>
                  <a:pt x="1574738" y="1877190"/>
                </a:lnTo>
                <a:lnTo>
                  <a:pt x="1614895" y="1866733"/>
                </a:lnTo>
                <a:lnTo>
                  <a:pt x="1653827" y="1855533"/>
                </a:lnTo>
                <a:lnTo>
                  <a:pt x="1691544" y="1843606"/>
                </a:lnTo>
                <a:lnTo>
                  <a:pt x="1728056" y="1830970"/>
                </a:lnTo>
                <a:lnTo>
                  <a:pt x="1797503" y="1803642"/>
                </a:lnTo>
                <a:lnTo>
                  <a:pt x="1862249" y="1773691"/>
                </a:lnTo>
                <a:lnTo>
                  <a:pt x="1922373" y="1741258"/>
                </a:lnTo>
                <a:lnTo>
                  <a:pt x="1977954" y="1706484"/>
                </a:lnTo>
                <a:lnTo>
                  <a:pt x="2029072" y="1669510"/>
                </a:lnTo>
                <a:lnTo>
                  <a:pt x="2075807" y="1630477"/>
                </a:lnTo>
                <a:lnTo>
                  <a:pt x="2118238" y="1589527"/>
                </a:lnTo>
                <a:lnTo>
                  <a:pt x="2156445" y="1546801"/>
                </a:lnTo>
                <a:lnTo>
                  <a:pt x="2190507" y="1502439"/>
                </a:lnTo>
                <a:lnTo>
                  <a:pt x="2220505" y="1456584"/>
                </a:lnTo>
                <a:lnTo>
                  <a:pt x="2246516" y="1409375"/>
                </a:lnTo>
                <a:lnTo>
                  <a:pt x="2268622" y="1360956"/>
                </a:lnTo>
                <a:lnTo>
                  <a:pt x="2286902" y="1311466"/>
                </a:lnTo>
                <a:lnTo>
                  <a:pt x="2301435" y="1261046"/>
                </a:lnTo>
                <a:lnTo>
                  <a:pt x="2312300" y="1209839"/>
                </a:lnTo>
                <a:lnTo>
                  <a:pt x="2319578" y="1157985"/>
                </a:lnTo>
                <a:lnTo>
                  <a:pt x="2323348" y="1105625"/>
                </a:lnTo>
                <a:lnTo>
                  <a:pt x="2323942" y="1079300"/>
                </a:lnTo>
                <a:lnTo>
                  <a:pt x="2323689" y="1052901"/>
                </a:lnTo>
                <a:lnTo>
                  <a:pt x="2320681" y="999954"/>
                </a:lnTo>
                <a:lnTo>
                  <a:pt x="2314404" y="946924"/>
                </a:lnTo>
                <a:lnTo>
                  <a:pt x="2304938" y="893954"/>
                </a:lnTo>
                <a:lnTo>
                  <a:pt x="2292361" y="841184"/>
                </a:lnTo>
                <a:lnTo>
                  <a:pt x="2276753" y="788755"/>
                </a:lnTo>
                <a:lnTo>
                  <a:pt x="2258194" y="736810"/>
                </a:lnTo>
                <a:lnTo>
                  <a:pt x="2236764" y="685488"/>
                </a:lnTo>
                <a:lnTo>
                  <a:pt x="2212542" y="634931"/>
                </a:lnTo>
                <a:lnTo>
                  <a:pt x="2185608" y="585280"/>
                </a:lnTo>
                <a:lnTo>
                  <a:pt x="2156041" y="536677"/>
                </a:lnTo>
                <a:lnTo>
                  <a:pt x="2123920" y="489262"/>
                </a:lnTo>
                <a:lnTo>
                  <a:pt x="2089326" y="443177"/>
                </a:lnTo>
                <a:lnTo>
                  <a:pt x="2052338" y="398563"/>
                </a:lnTo>
                <a:lnTo>
                  <a:pt x="2013035" y="355561"/>
                </a:lnTo>
                <a:lnTo>
                  <a:pt x="1971498" y="314313"/>
                </a:lnTo>
                <a:lnTo>
                  <a:pt x="1927805" y="274959"/>
                </a:lnTo>
                <a:lnTo>
                  <a:pt x="1882036" y="237641"/>
                </a:lnTo>
                <a:lnTo>
                  <a:pt x="1834271" y="202500"/>
                </a:lnTo>
                <a:lnTo>
                  <a:pt x="1784589" y="169676"/>
                </a:lnTo>
                <a:lnTo>
                  <a:pt x="1733070" y="139312"/>
                </a:lnTo>
                <a:lnTo>
                  <a:pt x="1679794" y="111549"/>
                </a:lnTo>
                <a:lnTo>
                  <a:pt x="1624840" y="86527"/>
                </a:lnTo>
                <a:lnTo>
                  <a:pt x="1568288" y="64388"/>
                </a:lnTo>
                <a:lnTo>
                  <a:pt x="1510216" y="45273"/>
                </a:lnTo>
                <a:lnTo>
                  <a:pt x="1450706" y="29323"/>
                </a:lnTo>
                <a:lnTo>
                  <a:pt x="1389836" y="16680"/>
                </a:lnTo>
                <a:lnTo>
                  <a:pt x="1327685" y="7484"/>
                </a:lnTo>
                <a:lnTo>
                  <a:pt x="1264334" y="1877"/>
                </a:lnTo>
                <a:lnTo>
                  <a:pt x="11998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10033270" y="0"/>
            <a:ext cx="2207260" cy="2115820"/>
          </a:xfrm>
          <a:custGeom>
            <a:avLst/>
            <a:gdLst/>
            <a:ahLst/>
            <a:cxnLst/>
            <a:rect l="l" t="t" r="r" b="b"/>
            <a:pathLst>
              <a:path w="2207259" h="2115820">
                <a:moveTo>
                  <a:pt x="2206722" y="0"/>
                </a:moveTo>
                <a:lnTo>
                  <a:pt x="264" y="0"/>
                </a:lnTo>
                <a:lnTo>
                  <a:pt x="0" y="16362"/>
                </a:lnTo>
                <a:lnTo>
                  <a:pt x="1946" y="71499"/>
                </a:lnTo>
                <a:lnTo>
                  <a:pt x="7580" y="127171"/>
                </a:lnTo>
                <a:lnTo>
                  <a:pt x="16793" y="183314"/>
                </a:lnTo>
                <a:lnTo>
                  <a:pt x="29481" y="239865"/>
                </a:lnTo>
                <a:lnTo>
                  <a:pt x="45534" y="296759"/>
                </a:lnTo>
                <a:lnTo>
                  <a:pt x="64847" y="353932"/>
                </a:lnTo>
                <a:lnTo>
                  <a:pt x="87312" y="411320"/>
                </a:lnTo>
                <a:lnTo>
                  <a:pt x="112823" y="468860"/>
                </a:lnTo>
                <a:lnTo>
                  <a:pt x="141273" y="526487"/>
                </a:lnTo>
                <a:lnTo>
                  <a:pt x="172553" y="584137"/>
                </a:lnTo>
                <a:lnTo>
                  <a:pt x="206559" y="641746"/>
                </a:lnTo>
                <a:lnTo>
                  <a:pt x="243182" y="699250"/>
                </a:lnTo>
                <a:lnTo>
                  <a:pt x="282316" y="756586"/>
                </a:lnTo>
                <a:lnTo>
                  <a:pt x="323853" y="813688"/>
                </a:lnTo>
                <a:lnTo>
                  <a:pt x="367687" y="870494"/>
                </a:lnTo>
                <a:lnTo>
                  <a:pt x="413711" y="926939"/>
                </a:lnTo>
                <a:lnTo>
                  <a:pt x="461818" y="982959"/>
                </a:lnTo>
                <a:lnTo>
                  <a:pt x="511901" y="1038490"/>
                </a:lnTo>
                <a:lnTo>
                  <a:pt x="563852" y="1093468"/>
                </a:lnTo>
                <a:lnTo>
                  <a:pt x="590496" y="1120730"/>
                </a:lnTo>
                <a:lnTo>
                  <a:pt x="617566" y="1147829"/>
                </a:lnTo>
                <a:lnTo>
                  <a:pt x="645050" y="1174758"/>
                </a:lnTo>
                <a:lnTo>
                  <a:pt x="672934" y="1201509"/>
                </a:lnTo>
                <a:lnTo>
                  <a:pt x="701206" y="1228074"/>
                </a:lnTo>
                <a:lnTo>
                  <a:pt x="729851" y="1254445"/>
                </a:lnTo>
                <a:lnTo>
                  <a:pt x="758856" y="1280613"/>
                </a:lnTo>
                <a:lnTo>
                  <a:pt x="788209" y="1306571"/>
                </a:lnTo>
                <a:lnTo>
                  <a:pt x="817894" y="1332311"/>
                </a:lnTo>
                <a:lnTo>
                  <a:pt x="847900" y="1357824"/>
                </a:lnTo>
                <a:lnTo>
                  <a:pt x="878213" y="1383103"/>
                </a:lnTo>
                <a:lnTo>
                  <a:pt x="908819" y="1408140"/>
                </a:lnTo>
                <a:lnTo>
                  <a:pt x="939706" y="1432927"/>
                </a:lnTo>
                <a:lnTo>
                  <a:pt x="970858" y="1457455"/>
                </a:lnTo>
                <a:lnTo>
                  <a:pt x="1002265" y="1481718"/>
                </a:lnTo>
                <a:lnTo>
                  <a:pt x="1033911" y="1505706"/>
                </a:lnTo>
                <a:lnTo>
                  <a:pt x="1065784" y="1529411"/>
                </a:lnTo>
                <a:lnTo>
                  <a:pt x="1097869" y="1552827"/>
                </a:lnTo>
                <a:lnTo>
                  <a:pt x="1130155" y="1575944"/>
                </a:lnTo>
                <a:lnTo>
                  <a:pt x="1162627" y="1598755"/>
                </a:lnTo>
                <a:lnTo>
                  <a:pt x="1195273" y="1621251"/>
                </a:lnTo>
                <a:lnTo>
                  <a:pt x="1228078" y="1643426"/>
                </a:lnTo>
                <a:lnTo>
                  <a:pt x="1261029" y="1665270"/>
                </a:lnTo>
                <a:lnTo>
                  <a:pt x="1294113" y="1686776"/>
                </a:lnTo>
                <a:lnTo>
                  <a:pt x="1327317" y="1707935"/>
                </a:lnTo>
                <a:lnTo>
                  <a:pt x="1360628" y="1728740"/>
                </a:lnTo>
                <a:lnTo>
                  <a:pt x="1394031" y="1749183"/>
                </a:lnTo>
                <a:lnTo>
                  <a:pt x="1427513" y="1769256"/>
                </a:lnTo>
                <a:lnTo>
                  <a:pt x="1461062" y="1788950"/>
                </a:lnTo>
                <a:lnTo>
                  <a:pt x="1494663" y="1808259"/>
                </a:lnTo>
                <a:lnTo>
                  <a:pt x="1528304" y="1827172"/>
                </a:lnTo>
                <a:lnTo>
                  <a:pt x="1561971" y="1845684"/>
                </a:lnTo>
                <a:lnTo>
                  <a:pt x="1595651" y="1863785"/>
                </a:lnTo>
                <a:lnTo>
                  <a:pt x="1662994" y="1898725"/>
                </a:lnTo>
                <a:lnTo>
                  <a:pt x="1730228" y="1931927"/>
                </a:lnTo>
                <a:lnTo>
                  <a:pt x="1797245" y="1963329"/>
                </a:lnTo>
                <a:lnTo>
                  <a:pt x="1863938" y="1992865"/>
                </a:lnTo>
                <a:lnTo>
                  <a:pt x="1930200" y="2020472"/>
                </a:lnTo>
                <a:lnTo>
                  <a:pt x="1995925" y="2046085"/>
                </a:lnTo>
                <a:lnTo>
                  <a:pt x="2061005" y="2069642"/>
                </a:lnTo>
                <a:lnTo>
                  <a:pt x="2125334" y="2091077"/>
                </a:lnTo>
                <a:lnTo>
                  <a:pt x="2188804" y="2110327"/>
                </a:lnTo>
                <a:lnTo>
                  <a:pt x="2206722" y="2115343"/>
                </a:lnTo>
                <a:lnTo>
                  <a:pt x="2206722" y="0"/>
                </a:lnTo>
                <a:close/>
              </a:path>
            </a:pathLst>
          </a:custGeom>
          <a:solidFill>
            <a:srgbClr val="F7D6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5864294" y="479168"/>
            <a:ext cx="1179830" cy="568325"/>
          </a:xfrm>
          <a:custGeom>
            <a:avLst/>
            <a:gdLst/>
            <a:ahLst/>
            <a:cxnLst/>
            <a:rect l="l" t="t" r="r" b="b"/>
            <a:pathLst>
              <a:path w="1179829" h="568325">
                <a:moveTo>
                  <a:pt x="463486" y="0"/>
                </a:moveTo>
                <a:lnTo>
                  <a:pt x="453097" y="228"/>
                </a:lnTo>
                <a:lnTo>
                  <a:pt x="413266" y="17066"/>
                </a:lnTo>
                <a:lnTo>
                  <a:pt x="395209" y="48819"/>
                </a:lnTo>
                <a:lnTo>
                  <a:pt x="392163" y="89021"/>
                </a:lnTo>
                <a:lnTo>
                  <a:pt x="397965" y="131156"/>
                </a:lnTo>
                <a:lnTo>
                  <a:pt x="406450" y="168706"/>
                </a:lnTo>
                <a:lnTo>
                  <a:pt x="369141" y="150434"/>
                </a:lnTo>
                <a:lnTo>
                  <a:pt x="330741" y="134949"/>
                </a:lnTo>
                <a:lnTo>
                  <a:pt x="293971" y="124674"/>
                </a:lnTo>
                <a:lnTo>
                  <a:pt x="261554" y="122031"/>
                </a:lnTo>
                <a:lnTo>
                  <a:pt x="236212" y="129439"/>
                </a:lnTo>
                <a:lnTo>
                  <a:pt x="220665" y="149322"/>
                </a:lnTo>
                <a:lnTo>
                  <a:pt x="217635" y="184100"/>
                </a:lnTo>
                <a:lnTo>
                  <a:pt x="229844" y="236194"/>
                </a:lnTo>
                <a:lnTo>
                  <a:pt x="174274" y="208563"/>
                </a:lnTo>
                <a:lnTo>
                  <a:pt x="125522" y="197308"/>
                </a:lnTo>
                <a:lnTo>
                  <a:pt x="84048" y="200204"/>
                </a:lnTo>
                <a:lnTo>
                  <a:pt x="50312" y="215027"/>
                </a:lnTo>
                <a:lnTo>
                  <a:pt x="24773" y="239554"/>
                </a:lnTo>
                <a:lnTo>
                  <a:pt x="7891" y="271562"/>
                </a:lnTo>
                <a:lnTo>
                  <a:pt x="127" y="308825"/>
                </a:lnTo>
                <a:lnTo>
                  <a:pt x="0" y="310476"/>
                </a:lnTo>
                <a:lnTo>
                  <a:pt x="2343" y="351582"/>
                </a:lnTo>
                <a:lnTo>
                  <a:pt x="15136" y="393381"/>
                </a:lnTo>
                <a:lnTo>
                  <a:pt x="38860" y="433516"/>
                </a:lnTo>
                <a:lnTo>
                  <a:pt x="73997" y="469633"/>
                </a:lnTo>
                <a:lnTo>
                  <a:pt x="121031" y="499376"/>
                </a:lnTo>
                <a:lnTo>
                  <a:pt x="159121" y="516360"/>
                </a:lnTo>
                <a:lnTo>
                  <a:pt x="197832" y="530313"/>
                </a:lnTo>
                <a:lnTo>
                  <a:pt x="236465" y="540399"/>
                </a:lnTo>
                <a:lnTo>
                  <a:pt x="275170" y="545922"/>
                </a:lnTo>
                <a:lnTo>
                  <a:pt x="322034" y="544337"/>
                </a:lnTo>
                <a:lnTo>
                  <a:pt x="364813" y="531512"/>
                </a:lnTo>
                <a:lnTo>
                  <a:pt x="401975" y="505609"/>
                </a:lnTo>
                <a:lnTo>
                  <a:pt x="431986" y="464789"/>
                </a:lnTo>
                <a:lnTo>
                  <a:pt x="453313" y="407212"/>
                </a:lnTo>
                <a:lnTo>
                  <a:pt x="499129" y="431591"/>
                </a:lnTo>
                <a:lnTo>
                  <a:pt x="544177" y="460711"/>
                </a:lnTo>
                <a:lnTo>
                  <a:pt x="589031" y="491708"/>
                </a:lnTo>
                <a:lnTo>
                  <a:pt x="634265" y="521718"/>
                </a:lnTo>
                <a:lnTo>
                  <a:pt x="680453" y="547877"/>
                </a:lnTo>
                <a:lnTo>
                  <a:pt x="725134" y="563867"/>
                </a:lnTo>
                <a:lnTo>
                  <a:pt x="768753" y="568023"/>
                </a:lnTo>
                <a:lnTo>
                  <a:pt x="808783" y="560790"/>
                </a:lnTo>
                <a:lnTo>
                  <a:pt x="842695" y="542612"/>
                </a:lnTo>
                <a:lnTo>
                  <a:pt x="867964" y="513933"/>
                </a:lnTo>
                <a:lnTo>
                  <a:pt x="882061" y="475196"/>
                </a:lnTo>
                <a:lnTo>
                  <a:pt x="882459" y="426846"/>
                </a:lnTo>
                <a:lnTo>
                  <a:pt x="924388" y="452098"/>
                </a:lnTo>
                <a:lnTo>
                  <a:pt x="965063" y="480123"/>
                </a:lnTo>
                <a:lnTo>
                  <a:pt x="1006014" y="506158"/>
                </a:lnTo>
                <a:lnTo>
                  <a:pt x="1048771" y="525436"/>
                </a:lnTo>
                <a:lnTo>
                  <a:pt x="1094862" y="533193"/>
                </a:lnTo>
                <a:lnTo>
                  <a:pt x="1145819" y="524662"/>
                </a:lnTo>
                <a:lnTo>
                  <a:pt x="1165295" y="512446"/>
                </a:lnTo>
                <a:lnTo>
                  <a:pt x="1176149" y="493043"/>
                </a:lnTo>
                <a:lnTo>
                  <a:pt x="1179214" y="467843"/>
                </a:lnTo>
                <a:lnTo>
                  <a:pt x="1175321" y="438238"/>
                </a:lnTo>
                <a:lnTo>
                  <a:pt x="1149994" y="371376"/>
                </a:lnTo>
                <a:lnTo>
                  <a:pt x="1130225" y="336901"/>
                </a:lnTo>
                <a:lnTo>
                  <a:pt x="1106828" y="303585"/>
                </a:lnTo>
                <a:lnTo>
                  <a:pt x="1080638" y="272820"/>
                </a:lnTo>
                <a:lnTo>
                  <a:pt x="1052485" y="245995"/>
                </a:lnTo>
                <a:lnTo>
                  <a:pt x="993623" y="209735"/>
                </a:lnTo>
                <a:lnTo>
                  <a:pt x="964579" y="203081"/>
                </a:lnTo>
                <a:lnTo>
                  <a:pt x="936904" y="205933"/>
                </a:lnTo>
                <a:lnTo>
                  <a:pt x="911429" y="219682"/>
                </a:lnTo>
                <a:lnTo>
                  <a:pt x="888987" y="245719"/>
                </a:lnTo>
                <a:lnTo>
                  <a:pt x="873131" y="223361"/>
                </a:lnTo>
                <a:lnTo>
                  <a:pt x="848781" y="193391"/>
                </a:lnTo>
                <a:lnTo>
                  <a:pt x="818772" y="161101"/>
                </a:lnTo>
                <a:lnTo>
                  <a:pt x="785939" y="131786"/>
                </a:lnTo>
                <a:lnTo>
                  <a:pt x="753118" y="110738"/>
                </a:lnTo>
                <a:lnTo>
                  <a:pt x="723145" y="103250"/>
                </a:lnTo>
                <a:lnTo>
                  <a:pt x="698854" y="114615"/>
                </a:lnTo>
                <a:lnTo>
                  <a:pt x="683082" y="150126"/>
                </a:lnTo>
                <a:lnTo>
                  <a:pt x="651380" y="112880"/>
                </a:lnTo>
                <a:lnTo>
                  <a:pt x="612543" y="74244"/>
                </a:lnTo>
                <a:lnTo>
                  <a:pt x="568385" y="39259"/>
                </a:lnTo>
                <a:lnTo>
                  <a:pt x="520716" y="12969"/>
                </a:lnTo>
                <a:lnTo>
                  <a:pt x="471347" y="419"/>
                </a:lnTo>
                <a:lnTo>
                  <a:pt x="469252" y="279"/>
                </a:lnTo>
                <a:lnTo>
                  <a:pt x="46348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8325717" y="5426183"/>
            <a:ext cx="657860" cy="622300"/>
          </a:xfrm>
          <a:custGeom>
            <a:avLst/>
            <a:gdLst/>
            <a:ahLst/>
            <a:cxnLst/>
            <a:rect l="l" t="t" r="r" b="b"/>
            <a:pathLst>
              <a:path w="657859" h="622300">
                <a:moveTo>
                  <a:pt x="409613" y="0"/>
                </a:moveTo>
                <a:lnTo>
                  <a:pt x="315417" y="175526"/>
                </a:lnTo>
                <a:lnTo>
                  <a:pt x="235254" y="1003"/>
                </a:lnTo>
                <a:lnTo>
                  <a:pt x="146278" y="36702"/>
                </a:lnTo>
                <a:lnTo>
                  <a:pt x="205549" y="165747"/>
                </a:lnTo>
                <a:lnTo>
                  <a:pt x="77419" y="91287"/>
                </a:lnTo>
                <a:lnTo>
                  <a:pt x="30861" y="173723"/>
                </a:lnTo>
                <a:lnTo>
                  <a:pt x="191884" y="267220"/>
                </a:lnTo>
                <a:lnTo>
                  <a:pt x="0" y="314896"/>
                </a:lnTo>
                <a:lnTo>
                  <a:pt x="28638" y="408419"/>
                </a:lnTo>
                <a:lnTo>
                  <a:pt x="215519" y="361797"/>
                </a:lnTo>
                <a:lnTo>
                  <a:pt x="117602" y="544614"/>
                </a:lnTo>
                <a:lnTo>
                  <a:pt x="204724" y="593026"/>
                </a:lnTo>
                <a:lnTo>
                  <a:pt x="310845" y="395033"/>
                </a:lnTo>
                <a:lnTo>
                  <a:pt x="415175" y="622223"/>
                </a:lnTo>
                <a:lnTo>
                  <a:pt x="504113" y="586409"/>
                </a:lnTo>
                <a:lnTo>
                  <a:pt x="417614" y="398145"/>
                </a:lnTo>
                <a:lnTo>
                  <a:pt x="610933" y="510362"/>
                </a:lnTo>
                <a:lnTo>
                  <a:pt x="657301" y="428053"/>
                </a:lnTo>
                <a:lnTo>
                  <a:pt x="445008" y="304812"/>
                </a:lnTo>
                <a:lnTo>
                  <a:pt x="614705" y="262483"/>
                </a:lnTo>
                <a:lnTo>
                  <a:pt x="586028" y="168846"/>
                </a:lnTo>
                <a:lnTo>
                  <a:pt x="408355" y="213233"/>
                </a:lnTo>
                <a:lnTo>
                  <a:pt x="496697" y="48374"/>
                </a:lnTo>
                <a:lnTo>
                  <a:pt x="409613" y="0"/>
                </a:lnTo>
                <a:close/>
              </a:path>
            </a:pathLst>
          </a:custGeom>
          <a:solidFill>
            <a:srgbClr val="F7D6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720003" y="660807"/>
            <a:ext cx="4598670" cy="570865"/>
          </a:xfrm>
          <a:custGeom>
            <a:avLst/>
            <a:gdLst/>
            <a:ahLst/>
            <a:cxnLst/>
            <a:rect l="l" t="t" r="r" b="b"/>
            <a:pathLst>
              <a:path w="4598670" h="570865">
                <a:moveTo>
                  <a:pt x="260769" y="15189"/>
                </a:moveTo>
                <a:lnTo>
                  <a:pt x="6578" y="15189"/>
                </a:lnTo>
                <a:lnTo>
                  <a:pt x="0" y="21755"/>
                </a:lnTo>
                <a:lnTo>
                  <a:pt x="0" y="95427"/>
                </a:lnTo>
                <a:lnTo>
                  <a:pt x="4483" y="103225"/>
                </a:lnTo>
                <a:lnTo>
                  <a:pt x="88379" y="103225"/>
                </a:lnTo>
                <a:lnTo>
                  <a:pt x="91732" y="108483"/>
                </a:lnTo>
                <a:lnTo>
                  <a:pt x="91909" y="553300"/>
                </a:lnTo>
                <a:lnTo>
                  <a:pt x="91592" y="560895"/>
                </a:lnTo>
                <a:lnTo>
                  <a:pt x="92735" y="567194"/>
                </a:lnTo>
                <a:lnTo>
                  <a:pt x="171716" y="567194"/>
                </a:lnTo>
                <a:lnTo>
                  <a:pt x="178206" y="567118"/>
                </a:lnTo>
                <a:lnTo>
                  <a:pt x="183438" y="561848"/>
                </a:lnTo>
                <a:lnTo>
                  <a:pt x="182829" y="107810"/>
                </a:lnTo>
                <a:lnTo>
                  <a:pt x="184772" y="102133"/>
                </a:lnTo>
                <a:lnTo>
                  <a:pt x="261591" y="102133"/>
                </a:lnTo>
                <a:lnTo>
                  <a:pt x="264541" y="93713"/>
                </a:lnTo>
                <a:lnTo>
                  <a:pt x="264541" y="19431"/>
                </a:lnTo>
                <a:lnTo>
                  <a:pt x="260769" y="15189"/>
                </a:lnTo>
                <a:close/>
              </a:path>
              <a:path w="4598670" h="570865">
                <a:moveTo>
                  <a:pt x="261591" y="102133"/>
                </a:moveTo>
                <a:lnTo>
                  <a:pt x="184772" y="102133"/>
                </a:lnTo>
                <a:lnTo>
                  <a:pt x="248856" y="102196"/>
                </a:lnTo>
                <a:lnTo>
                  <a:pt x="261569" y="102196"/>
                </a:lnTo>
                <a:close/>
              </a:path>
              <a:path w="4598670" h="570865">
                <a:moveTo>
                  <a:pt x="509104" y="11569"/>
                </a:moveTo>
                <a:lnTo>
                  <a:pt x="408343" y="11569"/>
                </a:lnTo>
                <a:lnTo>
                  <a:pt x="400177" y="18262"/>
                </a:lnTo>
                <a:lnTo>
                  <a:pt x="398335" y="27571"/>
                </a:lnTo>
                <a:lnTo>
                  <a:pt x="298653" y="541604"/>
                </a:lnTo>
                <a:lnTo>
                  <a:pt x="298671" y="549441"/>
                </a:lnTo>
                <a:lnTo>
                  <a:pt x="301582" y="556445"/>
                </a:lnTo>
                <a:lnTo>
                  <a:pt x="306895" y="561862"/>
                </a:lnTo>
                <a:lnTo>
                  <a:pt x="314121" y="564934"/>
                </a:lnTo>
                <a:lnTo>
                  <a:pt x="385423" y="564809"/>
                </a:lnTo>
                <a:lnTo>
                  <a:pt x="392731" y="561557"/>
                </a:lnTo>
                <a:lnTo>
                  <a:pt x="398177" y="555697"/>
                </a:lnTo>
                <a:lnTo>
                  <a:pt x="400900" y="547827"/>
                </a:lnTo>
                <a:lnTo>
                  <a:pt x="412280" y="456857"/>
                </a:lnTo>
                <a:lnTo>
                  <a:pt x="417080" y="452475"/>
                </a:lnTo>
                <a:lnTo>
                  <a:pt x="514591" y="449668"/>
                </a:lnTo>
                <a:lnTo>
                  <a:pt x="618250" y="449668"/>
                </a:lnTo>
                <a:lnTo>
                  <a:pt x="599790" y="370738"/>
                </a:lnTo>
                <a:lnTo>
                  <a:pt x="427748" y="370738"/>
                </a:lnTo>
                <a:lnTo>
                  <a:pt x="424726" y="367042"/>
                </a:lnTo>
                <a:lnTo>
                  <a:pt x="425500" y="363080"/>
                </a:lnTo>
                <a:lnTo>
                  <a:pt x="455256" y="171411"/>
                </a:lnTo>
                <a:lnTo>
                  <a:pt x="456742" y="163830"/>
                </a:lnTo>
                <a:lnTo>
                  <a:pt x="467372" y="163207"/>
                </a:lnTo>
                <a:lnTo>
                  <a:pt x="551253" y="163207"/>
                </a:lnTo>
                <a:lnTo>
                  <a:pt x="519290" y="26543"/>
                </a:lnTo>
                <a:lnTo>
                  <a:pt x="517055" y="17716"/>
                </a:lnTo>
                <a:lnTo>
                  <a:pt x="509104" y="11569"/>
                </a:lnTo>
                <a:close/>
              </a:path>
              <a:path w="4598670" h="570865">
                <a:moveTo>
                  <a:pt x="618250" y="449668"/>
                </a:moveTo>
                <a:lnTo>
                  <a:pt x="514591" y="449668"/>
                </a:lnTo>
                <a:lnTo>
                  <a:pt x="519569" y="453567"/>
                </a:lnTo>
                <a:lnTo>
                  <a:pt x="539737" y="548919"/>
                </a:lnTo>
                <a:lnTo>
                  <a:pt x="621284" y="564794"/>
                </a:lnTo>
                <a:lnTo>
                  <a:pt x="629805" y="562300"/>
                </a:lnTo>
                <a:lnTo>
                  <a:pt x="636160" y="556637"/>
                </a:lnTo>
                <a:lnTo>
                  <a:pt x="639566" y="548919"/>
                </a:lnTo>
                <a:lnTo>
                  <a:pt x="639572" y="547827"/>
                </a:lnTo>
                <a:lnTo>
                  <a:pt x="639368" y="539965"/>
                </a:lnTo>
                <a:lnTo>
                  <a:pt x="618250" y="449668"/>
                </a:lnTo>
                <a:close/>
              </a:path>
              <a:path w="4598670" h="570865">
                <a:moveTo>
                  <a:pt x="551253" y="163207"/>
                </a:moveTo>
                <a:lnTo>
                  <a:pt x="467372" y="163207"/>
                </a:lnTo>
                <a:lnTo>
                  <a:pt x="469722" y="170599"/>
                </a:lnTo>
                <a:lnTo>
                  <a:pt x="505320" y="358089"/>
                </a:lnTo>
                <a:lnTo>
                  <a:pt x="506628" y="362191"/>
                </a:lnTo>
                <a:lnTo>
                  <a:pt x="503555" y="366433"/>
                </a:lnTo>
                <a:lnTo>
                  <a:pt x="499237" y="366433"/>
                </a:lnTo>
                <a:lnTo>
                  <a:pt x="431787" y="370738"/>
                </a:lnTo>
                <a:lnTo>
                  <a:pt x="599790" y="370738"/>
                </a:lnTo>
                <a:lnTo>
                  <a:pt x="551253" y="163207"/>
                </a:lnTo>
                <a:close/>
              </a:path>
              <a:path w="4598670" h="570865">
                <a:moveTo>
                  <a:pt x="709561" y="14986"/>
                </a:moveTo>
                <a:lnTo>
                  <a:pt x="699960" y="15671"/>
                </a:lnTo>
                <a:lnTo>
                  <a:pt x="692531" y="23672"/>
                </a:lnTo>
                <a:lnTo>
                  <a:pt x="692494" y="34277"/>
                </a:lnTo>
                <a:lnTo>
                  <a:pt x="693216" y="547484"/>
                </a:lnTo>
                <a:lnTo>
                  <a:pt x="694414" y="556127"/>
                </a:lnTo>
                <a:lnTo>
                  <a:pt x="698044" y="562163"/>
                </a:lnTo>
                <a:lnTo>
                  <a:pt x="704077" y="565788"/>
                </a:lnTo>
                <a:lnTo>
                  <a:pt x="712482" y="567194"/>
                </a:lnTo>
                <a:lnTo>
                  <a:pt x="896238" y="567055"/>
                </a:lnTo>
                <a:lnTo>
                  <a:pt x="898182" y="563219"/>
                </a:lnTo>
                <a:lnTo>
                  <a:pt x="898182" y="553440"/>
                </a:lnTo>
                <a:lnTo>
                  <a:pt x="896175" y="487095"/>
                </a:lnTo>
                <a:lnTo>
                  <a:pt x="896175" y="476694"/>
                </a:lnTo>
                <a:lnTo>
                  <a:pt x="895423" y="475462"/>
                </a:lnTo>
                <a:lnTo>
                  <a:pt x="793229" y="475462"/>
                </a:lnTo>
                <a:lnTo>
                  <a:pt x="791095" y="474027"/>
                </a:lnTo>
                <a:lnTo>
                  <a:pt x="791095" y="466915"/>
                </a:lnTo>
                <a:lnTo>
                  <a:pt x="795705" y="34277"/>
                </a:lnTo>
                <a:lnTo>
                  <a:pt x="794172" y="25527"/>
                </a:lnTo>
                <a:lnTo>
                  <a:pt x="789973" y="19353"/>
                </a:lnTo>
                <a:lnTo>
                  <a:pt x="783709" y="15833"/>
                </a:lnTo>
                <a:lnTo>
                  <a:pt x="775982" y="15049"/>
                </a:lnTo>
                <a:lnTo>
                  <a:pt x="709561" y="14986"/>
                </a:lnTo>
                <a:close/>
              </a:path>
              <a:path w="4598670" h="570865">
                <a:moveTo>
                  <a:pt x="893584" y="472452"/>
                </a:moveTo>
                <a:lnTo>
                  <a:pt x="799592" y="475462"/>
                </a:lnTo>
                <a:lnTo>
                  <a:pt x="895423" y="475462"/>
                </a:lnTo>
                <a:lnTo>
                  <a:pt x="893584" y="472452"/>
                </a:lnTo>
                <a:close/>
              </a:path>
              <a:path w="4598670" h="570865">
                <a:moveTo>
                  <a:pt x="1150118" y="363143"/>
                </a:moveTo>
                <a:lnTo>
                  <a:pt x="1046289" y="363143"/>
                </a:lnTo>
                <a:lnTo>
                  <a:pt x="1048639" y="365340"/>
                </a:lnTo>
                <a:lnTo>
                  <a:pt x="1179880" y="558507"/>
                </a:lnTo>
                <a:lnTo>
                  <a:pt x="1187441" y="563191"/>
                </a:lnTo>
                <a:lnTo>
                  <a:pt x="1195906" y="564276"/>
                </a:lnTo>
                <a:lnTo>
                  <a:pt x="1204092" y="561861"/>
                </a:lnTo>
                <a:lnTo>
                  <a:pt x="1210903" y="555967"/>
                </a:lnTo>
                <a:lnTo>
                  <a:pt x="1248498" y="522452"/>
                </a:lnTo>
                <a:lnTo>
                  <a:pt x="1251865" y="515630"/>
                </a:lnTo>
                <a:lnTo>
                  <a:pt x="1252540" y="508279"/>
                </a:lnTo>
                <a:lnTo>
                  <a:pt x="1250592" y="501157"/>
                </a:lnTo>
                <a:lnTo>
                  <a:pt x="1246085" y="495020"/>
                </a:lnTo>
                <a:lnTo>
                  <a:pt x="1150118" y="363143"/>
                </a:lnTo>
                <a:close/>
              </a:path>
              <a:path w="4598670" h="570865">
                <a:moveTo>
                  <a:pt x="1025194" y="9918"/>
                </a:moveTo>
                <a:lnTo>
                  <a:pt x="964311" y="10337"/>
                </a:lnTo>
                <a:lnTo>
                  <a:pt x="954735" y="11290"/>
                </a:lnTo>
                <a:lnTo>
                  <a:pt x="947762" y="17030"/>
                </a:lnTo>
                <a:lnTo>
                  <a:pt x="948156" y="543039"/>
                </a:lnTo>
                <a:lnTo>
                  <a:pt x="1032065" y="562813"/>
                </a:lnTo>
                <a:lnTo>
                  <a:pt x="1041628" y="561784"/>
                </a:lnTo>
                <a:lnTo>
                  <a:pt x="1048509" y="556044"/>
                </a:lnTo>
                <a:lnTo>
                  <a:pt x="1048567" y="543039"/>
                </a:lnTo>
                <a:lnTo>
                  <a:pt x="1042454" y="368007"/>
                </a:lnTo>
                <a:lnTo>
                  <a:pt x="1042454" y="364794"/>
                </a:lnTo>
                <a:lnTo>
                  <a:pt x="1046289" y="363143"/>
                </a:lnTo>
                <a:lnTo>
                  <a:pt x="1150118" y="363143"/>
                </a:lnTo>
                <a:lnTo>
                  <a:pt x="1083818" y="272034"/>
                </a:lnTo>
                <a:lnTo>
                  <a:pt x="1081900" y="270192"/>
                </a:lnTo>
                <a:lnTo>
                  <a:pt x="1081709" y="267182"/>
                </a:lnTo>
                <a:lnTo>
                  <a:pt x="1083373" y="265125"/>
                </a:lnTo>
                <a:lnTo>
                  <a:pt x="1161989" y="169570"/>
                </a:lnTo>
                <a:lnTo>
                  <a:pt x="1045921" y="169570"/>
                </a:lnTo>
                <a:lnTo>
                  <a:pt x="1042301" y="168275"/>
                </a:lnTo>
                <a:lnTo>
                  <a:pt x="1042301" y="165404"/>
                </a:lnTo>
                <a:lnTo>
                  <a:pt x="1044994" y="29349"/>
                </a:lnTo>
                <a:lnTo>
                  <a:pt x="1041986" y="18107"/>
                </a:lnTo>
                <a:lnTo>
                  <a:pt x="1035323" y="12323"/>
                </a:lnTo>
                <a:lnTo>
                  <a:pt x="1028545" y="10195"/>
                </a:lnTo>
                <a:lnTo>
                  <a:pt x="1025194" y="9918"/>
                </a:lnTo>
                <a:close/>
              </a:path>
              <a:path w="4598670" h="570865">
                <a:moveTo>
                  <a:pt x="1164623" y="33364"/>
                </a:moveTo>
                <a:lnTo>
                  <a:pt x="1157669" y="35870"/>
                </a:lnTo>
                <a:lnTo>
                  <a:pt x="1151889" y="40843"/>
                </a:lnTo>
                <a:lnTo>
                  <a:pt x="1047762" y="167386"/>
                </a:lnTo>
                <a:lnTo>
                  <a:pt x="1045921" y="169570"/>
                </a:lnTo>
                <a:lnTo>
                  <a:pt x="1161989" y="169570"/>
                </a:lnTo>
                <a:lnTo>
                  <a:pt x="1220063" y="98983"/>
                </a:lnTo>
                <a:lnTo>
                  <a:pt x="1224138" y="91055"/>
                </a:lnTo>
                <a:lnTo>
                  <a:pt x="1224560" y="82527"/>
                </a:lnTo>
                <a:lnTo>
                  <a:pt x="1221519" y="74566"/>
                </a:lnTo>
                <a:lnTo>
                  <a:pt x="1215199" y="68338"/>
                </a:lnTo>
                <a:lnTo>
                  <a:pt x="1179080" y="36258"/>
                </a:lnTo>
                <a:lnTo>
                  <a:pt x="1172008" y="33451"/>
                </a:lnTo>
                <a:lnTo>
                  <a:pt x="1164623" y="33364"/>
                </a:lnTo>
                <a:close/>
              </a:path>
              <a:path w="4598670" h="570865">
                <a:moveTo>
                  <a:pt x="1369999" y="15125"/>
                </a:moveTo>
                <a:lnTo>
                  <a:pt x="1284173" y="15125"/>
                </a:lnTo>
                <a:lnTo>
                  <a:pt x="1277594" y="21691"/>
                </a:lnTo>
                <a:lnTo>
                  <a:pt x="1277596" y="30035"/>
                </a:lnTo>
                <a:lnTo>
                  <a:pt x="1281290" y="553300"/>
                </a:lnTo>
                <a:lnTo>
                  <a:pt x="1280972" y="560895"/>
                </a:lnTo>
                <a:lnTo>
                  <a:pt x="1282128" y="567194"/>
                </a:lnTo>
                <a:lnTo>
                  <a:pt x="1362824" y="567194"/>
                </a:lnTo>
                <a:lnTo>
                  <a:pt x="1369314" y="567118"/>
                </a:lnTo>
                <a:lnTo>
                  <a:pt x="1374546" y="561848"/>
                </a:lnTo>
                <a:lnTo>
                  <a:pt x="1373771" y="30035"/>
                </a:lnTo>
                <a:lnTo>
                  <a:pt x="1373771" y="19367"/>
                </a:lnTo>
                <a:lnTo>
                  <a:pt x="1369999" y="15125"/>
                </a:lnTo>
                <a:close/>
              </a:path>
              <a:path w="4598670" h="570865">
                <a:moveTo>
                  <a:pt x="1716419" y="307403"/>
                </a:moveTo>
                <a:lnTo>
                  <a:pt x="1538960" y="307403"/>
                </a:lnTo>
                <a:lnTo>
                  <a:pt x="1541614" y="313220"/>
                </a:lnTo>
                <a:lnTo>
                  <a:pt x="1627403" y="557339"/>
                </a:lnTo>
                <a:lnTo>
                  <a:pt x="1630159" y="563422"/>
                </a:lnTo>
                <a:lnTo>
                  <a:pt x="1636395" y="567194"/>
                </a:lnTo>
                <a:lnTo>
                  <a:pt x="1643062" y="566712"/>
                </a:lnTo>
                <a:lnTo>
                  <a:pt x="1705229" y="566089"/>
                </a:lnTo>
                <a:lnTo>
                  <a:pt x="1713268" y="565543"/>
                </a:lnTo>
                <a:lnTo>
                  <a:pt x="1719656" y="559117"/>
                </a:lnTo>
                <a:lnTo>
                  <a:pt x="1720151" y="551116"/>
                </a:lnTo>
                <a:lnTo>
                  <a:pt x="1716419" y="307403"/>
                </a:lnTo>
                <a:close/>
              </a:path>
              <a:path w="4598670" h="570865">
                <a:moveTo>
                  <a:pt x="1529801" y="563562"/>
                </a:moveTo>
                <a:lnTo>
                  <a:pt x="1520266" y="563562"/>
                </a:lnTo>
                <a:lnTo>
                  <a:pt x="1528660" y="564591"/>
                </a:lnTo>
                <a:lnTo>
                  <a:pt x="1529801" y="563562"/>
                </a:lnTo>
                <a:close/>
              </a:path>
              <a:path w="4598670" h="570865">
                <a:moveTo>
                  <a:pt x="1440116" y="10058"/>
                </a:moveTo>
                <a:lnTo>
                  <a:pt x="1431886" y="10337"/>
                </a:lnTo>
                <a:lnTo>
                  <a:pt x="1425181" y="16764"/>
                </a:lnTo>
                <a:lnTo>
                  <a:pt x="1424635" y="24968"/>
                </a:lnTo>
                <a:lnTo>
                  <a:pt x="1431974" y="549541"/>
                </a:lnTo>
                <a:lnTo>
                  <a:pt x="1431759" y="556729"/>
                </a:lnTo>
                <a:lnTo>
                  <a:pt x="1437043" y="562876"/>
                </a:lnTo>
                <a:lnTo>
                  <a:pt x="1444155" y="563765"/>
                </a:lnTo>
                <a:lnTo>
                  <a:pt x="1529801" y="563562"/>
                </a:lnTo>
                <a:lnTo>
                  <a:pt x="1536026" y="557949"/>
                </a:lnTo>
                <a:lnTo>
                  <a:pt x="1535861" y="549541"/>
                </a:lnTo>
                <a:lnTo>
                  <a:pt x="1529829" y="315341"/>
                </a:lnTo>
                <a:lnTo>
                  <a:pt x="1530248" y="308978"/>
                </a:lnTo>
                <a:lnTo>
                  <a:pt x="1538960" y="307403"/>
                </a:lnTo>
                <a:lnTo>
                  <a:pt x="1716419" y="307403"/>
                </a:lnTo>
                <a:lnTo>
                  <a:pt x="1715846" y="269989"/>
                </a:lnTo>
                <a:lnTo>
                  <a:pt x="1608759" y="269989"/>
                </a:lnTo>
                <a:lnTo>
                  <a:pt x="1606638" y="264922"/>
                </a:lnTo>
                <a:lnTo>
                  <a:pt x="1513674" y="20586"/>
                </a:lnTo>
                <a:lnTo>
                  <a:pt x="1511109" y="14503"/>
                </a:lnTo>
                <a:lnTo>
                  <a:pt x="1505355" y="10807"/>
                </a:lnTo>
                <a:lnTo>
                  <a:pt x="1498422" y="10807"/>
                </a:lnTo>
                <a:lnTo>
                  <a:pt x="1440116" y="10058"/>
                </a:lnTo>
                <a:close/>
              </a:path>
              <a:path w="4598670" h="570865">
                <a:moveTo>
                  <a:pt x="1705381" y="11633"/>
                </a:moveTo>
                <a:lnTo>
                  <a:pt x="1624876" y="11633"/>
                </a:lnTo>
                <a:lnTo>
                  <a:pt x="1618068" y="17653"/>
                </a:lnTo>
                <a:lnTo>
                  <a:pt x="1617139" y="24968"/>
                </a:lnTo>
                <a:lnTo>
                  <a:pt x="1617050" y="28663"/>
                </a:lnTo>
                <a:lnTo>
                  <a:pt x="1616849" y="263550"/>
                </a:lnTo>
                <a:lnTo>
                  <a:pt x="1616151" y="268960"/>
                </a:lnTo>
                <a:lnTo>
                  <a:pt x="1608759" y="269989"/>
                </a:lnTo>
                <a:lnTo>
                  <a:pt x="1715846" y="269989"/>
                </a:lnTo>
                <a:lnTo>
                  <a:pt x="1712150" y="28663"/>
                </a:lnTo>
                <a:lnTo>
                  <a:pt x="1712709" y="19431"/>
                </a:lnTo>
                <a:lnTo>
                  <a:pt x="1705381" y="11633"/>
                </a:lnTo>
                <a:close/>
              </a:path>
              <a:path w="4598670" h="570865">
                <a:moveTo>
                  <a:pt x="1505038" y="10604"/>
                </a:moveTo>
                <a:lnTo>
                  <a:pt x="1498422" y="10807"/>
                </a:lnTo>
                <a:lnTo>
                  <a:pt x="1505355" y="10807"/>
                </a:lnTo>
                <a:lnTo>
                  <a:pt x="1505038" y="10604"/>
                </a:lnTo>
                <a:close/>
              </a:path>
              <a:path w="4598670" h="570865">
                <a:moveTo>
                  <a:pt x="2034996" y="19282"/>
                </a:moveTo>
                <a:lnTo>
                  <a:pt x="1963518" y="31570"/>
                </a:lnTo>
                <a:lnTo>
                  <a:pt x="1924141" y="48348"/>
                </a:lnTo>
                <a:lnTo>
                  <a:pt x="1885094" y="73044"/>
                </a:lnTo>
                <a:lnTo>
                  <a:pt x="1848445" y="106279"/>
                </a:lnTo>
                <a:lnTo>
                  <a:pt x="1816261" y="148675"/>
                </a:lnTo>
                <a:lnTo>
                  <a:pt x="1790608" y="200853"/>
                </a:lnTo>
                <a:lnTo>
                  <a:pt x="1773555" y="263436"/>
                </a:lnTo>
                <a:lnTo>
                  <a:pt x="1767593" y="325283"/>
                </a:lnTo>
                <a:lnTo>
                  <a:pt x="1771791" y="379625"/>
                </a:lnTo>
                <a:lnTo>
                  <a:pt x="1784327" y="426660"/>
                </a:lnTo>
                <a:lnTo>
                  <a:pt x="1803382" y="466585"/>
                </a:lnTo>
                <a:lnTo>
                  <a:pt x="1827133" y="499597"/>
                </a:lnTo>
                <a:lnTo>
                  <a:pt x="1881439" y="545672"/>
                </a:lnTo>
                <a:lnTo>
                  <a:pt x="1944098" y="568046"/>
                </a:lnTo>
                <a:lnTo>
                  <a:pt x="1989017" y="570792"/>
                </a:lnTo>
                <a:lnTo>
                  <a:pt x="2037764" y="566636"/>
                </a:lnTo>
                <a:lnTo>
                  <a:pt x="2084987" y="554843"/>
                </a:lnTo>
                <a:lnTo>
                  <a:pt x="2125341" y="534681"/>
                </a:lnTo>
                <a:lnTo>
                  <a:pt x="2153475" y="505417"/>
                </a:lnTo>
                <a:lnTo>
                  <a:pt x="2161969" y="473987"/>
                </a:lnTo>
                <a:lnTo>
                  <a:pt x="1986173" y="473987"/>
                </a:lnTo>
                <a:lnTo>
                  <a:pt x="1969655" y="472668"/>
                </a:lnTo>
                <a:lnTo>
                  <a:pt x="1952592" y="466942"/>
                </a:lnTo>
                <a:lnTo>
                  <a:pt x="1923970" y="449741"/>
                </a:lnTo>
                <a:lnTo>
                  <a:pt x="1894530" y="416730"/>
                </a:lnTo>
                <a:lnTo>
                  <a:pt x="1875012" y="363574"/>
                </a:lnTo>
                <a:lnTo>
                  <a:pt x="1876158" y="285940"/>
                </a:lnTo>
                <a:lnTo>
                  <a:pt x="1896717" y="215503"/>
                </a:lnTo>
                <a:lnTo>
                  <a:pt x="1927108" y="168985"/>
                </a:lnTo>
                <a:lnTo>
                  <a:pt x="1961946" y="141485"/>
                </a:lnTo>
                <a:lnTo>
                  <a:pt x="2023433" y="123945"/>
                </a:lnTo>
                <a:lnTo>
                  <a:pt x="2104687" y="123945"/>
                </a:lnTo>
                <a:lnTo>
                  <a:pt x="2150935" y="84150"/>
                </a:lnTo>
                <a:lnTo>
                  <a:pt x="2125821" y="47794"/>
                </a:lnTo>
                <a:lnTo>
                  <a:pt x="2062962" y="22529"/>
                </a:lnTo>
                <a:lnTo>
                  <a:pt x="2034996" y="19282"/>
                </a:lnTo>
                <a:close/>
              </a:path>
              <a:path w="4598670" h="570865">
                <a:moveTo>
                  <a:pt x="2163238" y="361391"/>
                </a:moveTo>
                <a:lnTo>
                  <a:pt x="2061705" y="361391"/>
                </a:lnTo>
                <a:lnTo>
                  <a:pt x="2068360" y="367271"/>
                </a:lnTo>
                <a:lnTo>
                  <a:pt x="2068328" y="379625"/>
                </a:lnTo>
                <a:lnTo>
                  <a:pt x="2068797" y="430280"/>
                </a:lnTo>
                <a:lnTo>
                  <a:pt x="2068918" y="455434"/>
                </a:lnTo>
                <a:lnTo>
                  <a:pt x="2056942" y="460971"/>
                </a:lnTo>
                <a:lnTo>
                  <a:pt x="2033381" y="468853"/>
                </a:lnTo>
                <a:lnTo>
                  <a:pt x="2008603" y="472954"/>
                </a:lnTo>
                <a:lnTo>
                  <a:pt x="1986173" y="473987"/>
                </a:lnTo>
                <a:lnTo>
                  <a:pt x="2161969" y="473987"/>
                </a:lnTo>
                <a:lnTo>
                  <a:pt x="2163969" y="466585"/>
                </a:lnTo>
                <a:lnTo>
                  <a:pt x="2163875" y="430280"/>
                </a:lnTo>
                <a:lnTo>
                  <a:pt x="2163238" y="361391"/>
                </a:lnTo>
                <a:close/>
              </a:path>
              <a:path w="4598670" h="570865">
                <a:moveTo>
                  <a:pt x="1966518" y="269252"/>
                </a:moveTo>
                <a:lnTo>
                  <a:pt x="1958479" y="269252"/>
                </a:lnTo>
                <a:lnTo>
                  <a:pt x="1952739" y="277114"/>
                </a:lnTo>
                <a:lnTo>
                  <a:pt x="1953432" y="284911"/>
                </a:lnTo>
                <a:lnTo>
                  <a:pt x="1953551" y="350952"/>
                </a:lnTo>
                <a:lnTo>
                  <a:pt x="1954187" y="358101"/>
                </a:lnTo>
                <a:lnTo>
                  <a:pt x="1961667" y="364185"/>
                </a:lnTo>
                <a:lnTo>
                  <a:pt x="1969960" y="363093"/>
                </a:lnTo>
                <a:lnTo>
                  <a:pt x="2054225" y="362483"/>
                </a:lnTo>
                <a:lnTo>
                  <a:pt x="2061705" y="361391"/>
                </a:lnTo>
                <a:lnTo>
                  <a:pt x="2163238" y="361391"/>
                </a:lnTo>
                <a:lnTo>
                  <a:pt x="2163136" y="349821"/>
                </a:lnTo>
                <a:lnTo>
                  <a:pt x="2162975" y="311721"/>
                </a:lnTo>
                <a:lnTo>
                  <a:pt x="2163807" y="298344"/>
                </a:lnTo>
                <a:lnTo>
                  <a:pt x="2163176" y="284911"/>
                </a:lnTo>
                <a:lnTo>
                  <a:pt x="2156390" y="274556"/>
                </a:lnTo>
                <a:lnTo>
                  <a:pt x="2138756" y="270408"/>
                </a:lnTo>
                <a:lnTo>
                  <a:pt x="1966518" y="269252"/>
                </a:lnTo>
                <a:close/>
              </a:path>
              <a:path w="4598670" h="570865">
                <a:moveTo>
                  <a:pt x="2104687" y="123945"/>
                </a:moveTo>
                <a:lnTo>
                  <a:pt x="2023433" y="123945"/>
                </a:lnTo>
                <a:lnTo>
                  <a:pt x="2039315" y="124104"/>
                </a:lnTo>
                <a:lnTo>
                  <a:pt x="2051249" y="125690"/>
                </a:lnTo>
                <a:lnTo>
                  <a:pt x="2061261" y="128105"/>
                </a:lnTo>
                <a:lnTo>
                  <a:pt x="2069227" y="130939"/>
                </a:lnTo>
                <a:lnTo>
                  <a:pt x="2075497" y="133946"/>
                </a:lnTo>
                <a:lnTo>
                  <a:pt x="2081974" y="137439"/>
                </a:lnTo>
                <a:lnTo>
                  <a:pt x="2089886" y="136690"/>
                </a:lnTo>
                <a:lnTo>
                  <a:pt x="2104687" y="123945"/>
                </a:lnTo>
                <a:close/>
              </a:path>
              <a:path w="4598670" h="570865">
                <a:moveTo>
                  <a:pt x="2661653" y="15189"/>
                </a:moveTo>
                <a:lnTo>
                  <a:pt x="2407462" y="15189"/>
                </a:lnTo>
                <a:lnTo>
                  <a:pt x="2400884" y="21755"/>
                </a:lnTo>
                <a:lnTo>
                  <a:pt x="2400884" y="95427"/>
                </a:lnTo>
                <a:lnTo>
                  <a:pt x="2405367" y="103225"/>
                </a:lnTo>
                <a:lnTo>
                  <a:pt x="2489263" y="103225"/>
                </a:lnTo>
                <a:lnTo>
                  <a:pt x="2492616" y="108483"/>
                </a:lnTo>
                <a:lnTo>
                  <a:pt x="2492794" y="553300"/>
                </a:lnTo>
                <a:lnTo>
                  <a:pt x="2492476" y="560895"/>
                </a:lnTo>
                <a:lnTo>
                  <a:pt x="2493632" y="567194"/>
                </a:lnTo>
                <a:lnTo>
                  <a:pt x="2572600" y="567194"/>
                </a:lnTo>
                <a:lnTo>
                  <a:pt x="2579103" y="567118"/>
                </a:lnTo>
                <a:lnTo>
                  <a:pt x="2584335" y="561848"/>
                </a:lnTo>
                <a:lnTo>
                  <a:pt x="2583738" y="113830"/>
                </a:lnTo>
                <a:lnTo>
                  <a:pt x="2583713" y="107810"/>
                </a:lnTo>
                <a:lnTo>
                  <a:pt x="2585669" y="102133"/>
                </a:lnTo>
                <a:lnTo>
                  <a:pt x="2662475" y="102133"/>
                </a:lnTo>
                <a:lnTo>
                  <a:pt x="2665425" y="93713"/>
                </a:lnTo>
                <a:lnTo>
                  <a:pt x="2665425" y="19431"/>
                </a:lnTo>
                <a:lnTo>
                  <a:pt x="2661653" y="15189"/>
                </a:lnTo>
                <a:close/>
              </a:path>
              <a:path w="4598670" h="570865">
                <a:moveTo>
                  <a:pt x="2662475" y="102133"/>
                </a:moveTo>
                <a:lnTo>
                  <a:pt x="2585669" y="102133"/>
                </a:lnTo>
                <a:lnTo>
                  <a:pt x="2649740" y="102196"/>
                </a:lnTo>
                <a:lnTo>
                  <a:pt x="2662453" y="102196"/>
                </a:lnTo>
                <a:close/>
              </a:path>
              <a:path w="4598670" h="570865">
                <a:moveTo>
                  <a:pt x="2910001" y="11569"/>
                </a:moveTo>
                <a:lnTo>
                  <a:pt x="2809240" y="11569"/>
                </a:lnTo>
                <a:lnTo>
                  <a:pt x="2801073" y="18262"/>
                </a:lnTo>
                <a:lnTo>
                  <a:pt x="2799219" y="27571"/>
                </a:lnTo>
                <a:lnTo>
                  <a:pt x="2699550" y="541604"/>
                </a:lnTo>
                <a:lnTo>
                  <a:pt x="2699568" y="549441"/>
                </a:lnTo>
                <a:lnTo>
                  <a:pt x="2702477" y="556445"/>
                </a:lnTo>
                <a:lnTo>
                  <a:pt x="2707786" y="561862"/>
                </a:lnTo>
                <a:lnTo>
                  <a:pt x="2715006" y="564934"/>
                </a:lnTo>
                <a:lnTo>
                  <a:pt x="2786313" y="564809"/>
                </a:lnTo>
                <a:lnTo>
                  <a:pt x="2793622" y="561557"/>
                </a:lnTo>
                <a:lnTo>
                  <a:pt x="2799068" y="555697"/>
                </a:lnTo>
                <a:lnTo>
                  <a:pt x="2801797" y="547827"/>
                </a:lnTo>
                <a:lnTo>
                  <a:pt x="2813164" y="456857"/>
                </a:lnTo>
                <a:lnTo>
                  <a:pt x="2817977" y="452475"/>
                </a:lnTo>
                <a:lnTo>
                  <a:pt x="2915488" y="449668"/>
                </a:lnTo>
                <a:lnTo>
                  <a:pt x="3019147" y="449668"/>
                </a:lnTo>
                <a:lnTo>
                  <a:pt x="3000687" y="370738"/>
                </a:lnTo>
                <a:lnTo>
                  <a:pt x="2828645" y="370738"/>
                </a:lnTo>
                <a:lnTo>
                  <a:pt x="2825622" y="367042"/>
                </a:lnTo>
                <a:lnTo>
                  <a:pt x="2826397" y="363080"/>
                </a:lnTo>
                <a:lnTo>
                  <a:pt x="2856141" y="171411"/>
                </a:lnTo>
                <a:lnTo>
                  <a:pt x="2857627" y="163830"/>
                </a:lnTo>
                <a:lnTo>
                  <a:pt x="2868256" y="163207"/>
                </a:lnTo>
                <a:lnTo>
                  <a:pt x="2952150" y="163207"/>
                </a:lnTo>
                <a:lnTo>
                  <a:pt x="2920187" y="26543"/>
                </a:lnTo>
                <a:lnTo>
                  <a:pt x="2917939" y="17716"/>
                </a:lnTo>
                <a:lnTo>
                  <a:pt x="2910001" y="11569"/>
                </a:lnTo>
                <a:close/>
              </a:path>
              <a:path w="4598670" h="570865">
                <a:moveTo>
                  <a:pt x="3019147" y="449668"/>
                </a:moveTo>
                <a:lnTo>
                  <a:pt x="2915488" y="449668"/>
                </a:lnTo>
                <a:lnTo>
                  <a:pt x="2920466" y="453567"/>
                </a:lnTo>
                <a:lnTo>
                  <a:pt x="2940621" y="548919"/>
                </a:lnTo>
                <a:lnTo>
                  <a:pt x="3022180" y="564794"/>
                </a:lnTo>
                <a:lnTo>
                  <a:pt x="3030702" y="562300"/>
                </a:lnTo>
                <a:lnTo>
                  <a:pt x="3037057" y="556637"/>
                </a:lnTo>
                <a:lnTo>
                  <a:pt x="3040463" y="548919"/>
                </a:lnTo>
                <a:lnTo>
                  <a:pt x="3040469" y="547827"/>
                </a:lnTo>
                <a:lnTo>
                  <a:pt x="3040265" y="539965"/>
                </a:lnTo>
                <a:lnTo>
                  <a:pt x="3019147" y="449668"/>
                </a:lnTo>
                <a:close/>
              </a:path>
              <a:path w="4598670" h="570865">
                <a:moveTo>
                  <a:pt x="2952150" y="163207"/>
                </a:moveTo>
                <a:lnTo>
                  <a:pt x="2868256" y="163207"/>
                </a:lnTo>
                <a:lnTo>
                  <a:pt x="2870606" y="170599"/>
                </a:lnTo>
                <a:lnTo>
                  <a:pt x="2906204" y="358089"/>
                </a:lnTo>
                <a:lnTo>
                  <a:pt x="2907525" y="362191"/>
                </a:lnTo>
                <a:lnTo>
                  <a:pt x="2904439" y="366433"/>
                </a:lnTo>
                <a:lnTo>
                  <a:pt x="2900121" y="366433"/>
                </a:lnTo>
                <a:lnTo>
                  <a:pt x="2832671" y="370738"/>
                </a:lnTo>
                <a:lnTo>
                  <a:pt x="3000687" y="370738"/>
                </a:lnTo>
                <a:lnTo>
                  <a:pt x="2952150" y="163207"/>
                </a:lnTo>
                <a:close/>
              </a:path>
              <a:path w="4598670" h="570865">
                <a:moveTo>
                  <a:pt x="3315792" y="0"/>
                </a:moveTo>
                <a:lnTo>
                  <a:pt x="3247569" y="10996"/>
                </a:lnTo>
                <a:lnTo>
                  <a:pt x="3211697" y="27049"/>
                </a:lnTo>
                <a:lnTo>
                  <a:pt x="3176841" y="50491"/>
                </a:lnTo>
                <a:lnTo>
                  <a:pt x="3144642" y="81585"/>
                </a:lnTo>
                <a:lnTo>
                  <a:pt x="3116741" y="120596"/>
                </a:lnTo>
                <a:lnTo>
                  <a:pt x="3094780" y="167787"/>
                </a:lnTo>
                <a:lnTo>
                  <a:pt x="3080399" y="223424"/>
                </a:lnTo>
                <a:lnTo>
                  <a:pt x="3075241" y="287769"/>
                </a:lnTo>
                <a:lnTo>
                  <a:pt x="3080324" y="358497"/>
                </a:lnTo>
                <a:lnTo>
                  <a:pt x="3094410" y="416667"/>
                </a:lnTo>
                <a:lnTo>
                  <a:pt x="3115750" y="463338"/>
                </a:lnTo>
                <a:lnTo>
                  <a:pt x="3142599" y="499573"/>
                </a:lnTo>
                <a:lnTo>
                  <a:pt x="3173208" y="526433"/>
                </a:lnTo>
                <a:lnTo>
                  <a:pt x="3238724" y="556274"/>
                </a:lnTo>
                <a:lnTo>
                  <a:pt x="3270135" y="561378"/>
                </a:lnTo>
                <a:lnTo>
                  <a:pt x="3322641" y="559121"/>
                </a:lnTo>
                <a:lnTo>
                  <a:pt x="3368065" y="546860"/>
                </a:lnTo>
                <a:lnTo>
                  <a:pt x="3404631" y="529443"/>
                </a:lnTo>
                <a:lnTo>
                  <a:pt x="3437191" y="501576"/>
                </a:lnTo>
                <a:lnTo>
                  <a:pt x="3437059" y="495326"/>
                </a:lnTo>
                <a:lnTo>
                  <a:pt x="3434181" y="488251"/>
                </a:lnTo>
                <a:lnTo>
                  <a:pt x="3417955" y="463156"/>
                </a:lnTo>
                <a:lnTo>
                  <a:pt x="3303282" y="463156"/>
                </a:lnTo>
                <a:lnTo>
                  <a:pt x="3286484" y="461102"/>
                </a:lnTo>
                <a:lnTo>
                  <a:pt x="3231886" y="434894"/>
                </a:lnTo>
                <a:lnTo>
                  <a:pt x="3205059" y="404224"/>
                </a:lnTo>
                <a:lnTo>
                  <a:pt x="3185864" y="357500"/>
                </a:lnTo>
                <a:lnTo>
                  <a:pt x="3179787" y="291465"/>
                </a:lnTo>
                <a:lnTo>
                  <a:pt x="3189961" y="224326"/>
                </a:lnTo>
                <a:lnTo>
                  <a:pt x="3212164" y="174872"/>
                </a:lnTo>
                <a:lnTo>
                  <a:pt x="3240871" y="140596"/>
                </a:lnTo>
                <a:lnTo>
                  <a:pt x="3295701" y="107552"/>
                </a:lnTo>
                <a:lnTo>
                  <a:pt x="3322749" y="103215"/>
                </a:lnTo>
                <a:lnTo>
                  <a:pt x="3365678" y="103215"/>
                </a:lnTo>
                <a:lnTo>
                  <a:pt x="3409099" y="49453"/>
                </a:lnTo>
                <a:lnTo>
                  <a:pt x="3413023" y="44742"/>
                </a:lnTo>
                <a:lnTo>
                  <a:pt x="3413239" y="37896"/>
                </a:lnTo>
                <a:lnTo>
                  <a:pt x="3409480" y="32969"/>
                </a:lnTo>
                <a:lnTo>
                  <a:pt x="3399511" y="23202"/>
                </a:lnTo>
                <a:lnTo>
                  <a:pt x="3381938" y="12998"/>
                </a:lnTo>
                <a:lnTo>
                  <a:pt x="3354714" y="4537"/>
                </a:lnTo>
                <a:lnTo>
                  <a:pt x="3315792" y="0"/>
                </a:lnTo>
                <a:close/>
              </a:path>
              <a:path w="4598670" h="570865">
                <a:moveTo>
                  <a:pt x="3389442" y="429255"/>
                </a:moveTo>
                <a:lnTo>
                  <a:pt x="3382410" y="429334"/>
                </a:lnTo>
                <a:lnTo>
                  <a:pt x="3375748" y="432295"/>
                </a:lnTo>
                <a:lnTo>
                  <a:pt x="3362315" y="442287"/>
                </a:lnTo>
                <a:lnTo>
                  <a:pt x="3346573" y="452321"/>
                </a:lnTo>
                <a:lnTo>
                  <a:pt x="3327303" y="460057"/>
                </a:lnTo>
                <a:lnTo>
                  <a:pt x="3303282" y="463156"/>
                </a:lnTo>
                <a:lnTo>
                  <a:pt x="3417955" y="463156"/>
                </a:lnTo>
                <a:lnTo>
                  <a:pt x="3401098" y="437083"/>
                </a:lnTo>
                <a:lnTo>
                  <a:pt x="3395965" y="431893"/>
                </a:lnTo>
                <a:lnTo>
                  <a:pt x="3389442" y="429255"/>
                </a:lnTo>
                <a:close/>
              </a:path>
              <a:path w="4598670" h="570865">
                <a:moveTo>
                  <a:pt x="3365678" y="103215"/>
                </a:moveTo>
                <a:lnTo>
                  <a:pt x="3322749" y="103215"/>
                </a:lnTo>
                <a:lnTo>
                  <a:pt x="3332910" y="103779"/>
                </a:lnTo>
                <a:lnTo>
                  <a:pt x="3341306" y="105127"/>
                </a:lnTo>
                <a:lnTo>
                  <a:pt x="3347986" y="106921"/>
                </a:lnTo>
                <a:lnTo>
                  <a:pt x="3354946" y="109245"/>
                </a:lnTo>
                <a:lnTo>
                  <a:pt x="3362566" y="107048"/>
                </a:lnTo>
                <a:lnTo>
                  <a:pt x="3365678" y="103215"/>
                </a:lnTo>
                <a:close/>
              </a:path>
              <a:path w="4598670" h="570865">
                <a:moveTo>
                  <a:pt x="3732250" y="15189"/>
                </a:moveTo>
                <a:lnTo>
                  <a:pt x="3478060" y="15189"/>
                </a:lnTo>
                <a:lnTo>
                  <a:pt x="3471481" y="21755"/>
                </a:lnTo>
                <a:lnTo>
                  <a:pt x="3471481" y="95427"/>
                </a:lnTo>
                <a:lnTo>
                  <a:pt x="3475964" y="103225"/>
                </a:lnTo>
                <a:lnTo>
                  <a:pt x="3559860" y="103225"/>
                </a:lnTo>
                <a:lnTo>
                  <a:pt x="3563213" y="108483"/>
                </a:lnTo>
                <a:lnTo>
                  <a:pt x="3563391" y="553300"/>
                </a:lnTo>
                <a:lnTo>
                  <a:pt x="3563073" y="560895"/>
                </a:lnTo>
                <a:lnTo>
                  <a:pt x="3564229" y="567194"/>
                </a:lnTo>
                <a:lnTo>
                  <a:pt x="3643198" y="567194"/>
                </a:lnTo>
                <a:lnTo>
                  <a:pt x="3649687" y="567118"/>
                </a:lnTo>
                <a:lnTo>
                  <a:pt x="3654920" y="561848"/>
                </a:lnTo>
                <a:lnTo>
                  <a:pt x="3654336" y="113830"/>
                </a:lnTo>
                <a:lnTo>
                  <a:pt x="3654310" y="107810"/>
                </a:lnTo>
                <a:lnTo>
                  <a:pt x="3656253" y="102133"/>
                </a:lnTo>
                <a:lnTo>
                  <a:pt x="3733072" y="102133"/>
                </a:lnTo>
                <a:lnTo>
                  <a:pt x="3736022" y="93713"/>
                </a:lnTo>
                <a:lnTo>
                  <a:pt x="3736022" y="19431"/>
                </a:lnTo>
                <a:lnTo>
                  <a:pt x="3732250" y="15189"/>
                </a:lnTo>
                <a:close/>
              </a:path>
              <a:path w="4598670" h="570865">
                <a:moveTo>
                  <a:pt x="3733072" y="102133"/>
                </a:moveTo>
                <a:lnTo>
                  <a:pt x="3656253" y="102133"/>
                </a:lnTo>
                <a:lnTo>
                  <a:pt x="3720338" y="102196"/>
                </a:lnTo>
                <a:lnTo>
                  <a:pt x="3733050" y="102196"/>
                </a:lnTo>
                <a:close/>
              </a:path>
              <a:path w="4598670" h="570865">
                <a:moveTo>
                  <a:pt x="3860431" y="15125"/>
                </a:moveTo>
                <a:lnTo>
                  <a:pt x="3774605" y="15125"/>
                </a:lnTo>
                <a:lnTo>
                  <a:pt x="3768026" y="21691"/>
                </a:lnTo>
                <a:lnTo>
                  <a:pt x="3768027" y="30035"/>
                </a:lnTo>
                <a:lnTo>
                  <a:pt x="3771709" y="553300"/>
                </a:lnTo>
                <a:lnTo>
                  <a:pt x="3771404" y="560895"/>
                </a:lnTo>
                <a:lnTo>
                  <a:pt x="3772560" y="567194"/>
                </a:lnTo>
                <a:lnTo>
                  <a:pt x="3853256" y="567194"/>
                </a:lnTo>
                <a:lnTo>
                  <a:pt x="3859745" y="567118"/>
                </a:lnTo>
                <a:lnTo>
                  <a:pt x="3864978" y="561848"/>
                </a:lnTo>
                <a:lnTo>
                  <a:pt x="3864203" y="30035"/>
                </a:lnTo>
                <a:lnTo>
                  <a:pt x="3864203" y="19367"/>
                </a:lnTo>
                <a:lnTo>
                  <a:pt x="3860431" y="15125"/>
                </a:lnTo>
                <a:close/>
              </a:path>
              <a:path w="4598670" h="570865">
                <a:moveTo>
                  <a:pt x="4137469" y="0"/>
                </a:moveTo>
                <a:lnTo>
                  <a:pt x="4069246" y="10996"/>
                </a:lnTo>
                <a:lnTo>
                  <a:pt x="4033375" y="27049"/>
                </a:lnTo>
                <a:lnTo>
                  <a:pt x="3998519" y="50491"/>
                </a:lnTo>
                <a:lnTo>
                  <a:pt x="3966320" y="81585"/>
                </a:lnTo>
                <a:lnTo>
                  <a:pt x="3938419" y="120596"/>
                </a:lnTo>
                <a:lnTo>
                  <a:pt x="3916457" y="167787"/>
                </a:lnTo>
                <a:lnTo>
                  <a:pt x="3902077" y="223424"/>
                </a:lnTo>
                <a:lnTo>
                  <a:pt x="3896918" y="287769"/>
                </a:lnTo>
                <a:lnTo>
                  <a:pt x="3902002" y="358497"/>
                </a:lnTo>
                <a:lnTo>
                  <a:pt x="3916087" y="416667"/>
                </a:lnTo>
                <a:lnTo>
                  <a:pt x="3937427" y="463338"/>
                </a:lnTo>
                <a:lnTo>
                  <a:pt x="3964276" y="499573"/>
                </a:lnTo>
                <a:lnTo>
                  <a:pt x="3994886" y="526433"/>
                </a:lnTo>
                <a:lnTo>
                  <a:pt x="4060401" y="556274"/>
                </a:lnTo>
                <a:lnTo>
                  <a:pt x="4091813" y="561378"/>
                </a:lnTo>
                <a:lnTo>
                  <a:pt x="4144313" y="559121"/>
                </a:lnTo>
                <a:lnTo>
                  <a:pt x="4189737" y="546860"/>
                </a:lnTo>
                <a:lnTo>
                  <a:pt x="4226306" y="529443"/>
                </a:lnTo>
                <a:lnTo>
                  <a:pt x="4258868" y="501576"/>
                </a:lnTo>
                <a:lnTo>
                  <a:pt x="4258736" y="495326"/>
                </a:lnTo>
                <a:lnTo>
                  <a:pt x="4255858" y="488251"/>
                </a:lnTo>
                <a:lnTo>
                  <a:pt x="4239633" y="463156"/>
                </a:lnTo>
                <a:lnTo>
                  <a:pt x="4124960" y="463156"/>
                </a:lnTo>
                <a:lnTo>
                  <a:pt x="4108162" y="461102"/>
                </a:lnTo>
                <a:lnTo>
                  <a:pt x="4053563" y="434894"/>
                </a:lnTo>
                <a:lnTo>
                  <a:pt x="4026737" y="404224"/>
                </a:lnTo>
                <a:lnTo>
                  <a:pt x="4007542" y="357500"/>
                </a:lnTo>
                <a:lnTo>
                  <a:pt x="4001465" y="291465"/>
                </a:lnTo>
                <a:lnTo>
                  <a:pt x="4011638" y="224326"/>
                </a:lnTo>
                <a:lnTo>
                  <a:pt x="4033841" y="174872"/>
                </a:lnTo>
                <a:lnTo>
                  <a:pt x="4062547" y="140596"/>
                </a:lnTo>
                <a:lnTo>
                  <a:pt x="4117371" y="107552"/>
                </a:lnTo>
                <a:lnTo>
                  <a:pt x="4144419" y="103215"/>
                </a:lnTo>
                <a:lnTo>
                  <a:pt x="4187356" y="103215"/>
                </a:lnTo>
                <a:lnTo>
                  <a:pt x="4230776" y="49453"/>
                </a:lnTo>
                <a:lnTo>
                  <a:pt x="4234688" y="44742"/>
                </a:lnTo>
                <a:lnTo>
                  <a:pt x="4234916" y="37896"/>
                </a:lnTo>
                <a:lnTo>
                  <a:pt x="4231144" y="32969"/>
                </a:lnTo>
                <a:lnTo>
                  <a:pt x="4221178" y="23202"/>
                </a:lnTo>
                <a:lnTo>
                  <a:pt x="4203609" y="12998"/>
                </a:lnTo>
                <a:lnTo>
                  <a:pt x="4176389" y="4537"/>
                </a:lnTo>
                <a:lnTo>
                  <a:pt x="4137469" y="0"/>
                </a:lnTo>
                <a:close/>
              </a:path>
              <a:path w="4598670" h="570865">
                <a:moveTo>
                  <a:pt x="4211119" y="429255"/>
                </a:moveTo>
                <a:lnTo>
                  <a:pt x="4204087" y="429334"/>
                </a:lnTo>
                <a:lnTo>
                  <a:pt x="4197426" y="432295"/>
                </a:lnTo>
                <a:lnTo>
                  <a:pt x="4183992" y="442287"/>
                </a:lnTo>
                <a:lnTo>
                  <a:pt x="4168251" y="452321"/>
                </a:lnTo>
                <a:lnTo>
                  <a:pt x="4148980" y="460057"/>
                </a:lnTo>
                <a:lnTo>
                  <a:pt x="4124960" y="463156"/>
                </a:lnTo>
                <a:lnTo>
                  <a:pt x="4239633" y="463156"/>
                </a:lnTo>
                <a:lnTo>
                  <a:pt x="4222775" y="437083"/>
                </a:lnTo>
                <a:lnTo>
                  <a:pt x="4217643" y="431893"/>
                </a:lnTo>
                <a:lnTo>
                  <a:pt x="4211119" y="429255"/>
                </a:lnTo>
                <a:close/>
              </a:path>
              <a:path w="4598670" h="570865">
                <a:moveTo>
                  <a:pt x="4187356" y="103215"/>
                </a:moveTo>
                <a:lnTo>
                  <a:pt x="4144419" y="103215"/>
                </a:lnTo>
                <a:lnTo>
                  <a:pt x="4154579" y="103779"/>
                </a:lnTo>
                <a:lnTo>
                  <a:pt x="4162972" y="105127"/>
                </a:lnTo>
                <a:lnTo>
                  <a:pt x="4169651" y="106921"/>
                </a:lnTo>
                <a:lnTo>
                  <a:pt x="4176623" y="109245"/>
                </a:lnTo>
                <a:lnTo>
                  <a:pt x="4184243" y="107048"/>
                </a:lnTo>
                <a:lnTo>
                  <a:pt x="4187356" y="103215"/>
                </a:lnTo>
                <a:close/>
              </a:path>
              <a:path w="4598670" h="570865">
                <a:moveTo>
                  <a:pt x="4355973" y="425259"/>
                </a:moveTo>
                <a:lnTo>
                  <a:pt x="4344568" y="431825"/>
                </a:lnTo>
                <a:lnTo>
                  <a:pt x="4321877" y="442206"/>
                </a:lnTo>
                <a:lnTo>
                  <a:pt x="4308295" y="449200"/>
                </a:lnTo>
                <a:lnTo>
                  <a:pt x="4298390" y="456001"/>
                </a:lnTo>
                <a:lnTo>
                  <a:pt x="4286796" y="465747"/>
                </a:lnTo>
                <a:lnTo>
                  <a:pt x="4281824" y="473672"/>
                </a:lnTo>
                <a:lnTo>
                  <a:pt x="4282376" y="481166"/>
                </a:lnTo>
                <a:lnTo>
                  <a:pt x="4285138" y="486747"/>
                </a:lnTo>
                <a:lnTo>
                  <a:pt x="4286796" y="488937"/>
                </a:lnTo>
                <a:lnTo>
                  <a:pt x="4319649" y="534179"/>
                </a:lnTo>
                <a:lnTo>
                  <a:pt x="4345124" y="557412"/>
                </a:lnTo>
                <a:lnTo>
                  <a:pt x="4376289" y="565971"/>
                </a:lnTo>
                <a:lnTo>
                  <a:pt x="4426216" y="567194"/>
                </a:lnTo>
                <a:lnTo>
                  <a:pt x="4459981" y="563470"/>
                </a:lnTo>
                <a:lnTo>
                  <a:pt x="4497717" y="551543"/>
                </a:lnTo>
                <a:lnTo>
                  <a:pt x="4534916" y="530278"/>
                </a:lnTo>
                <a:lnTo>
                  <a:pt x="4567068" y="498543"/>
                </a:lnTo>
                <a:lnTo>
                  <a:pt x="4580386" y="472998"/>
                </a:lnTo>
                <a:lnTo>
                  <a:pt x="4424578" y="472998"/>
                </a:lnTo>
                <a:lnTo>
                  <a:pt x="4402759" y="467116"/>
                </a:lnTo>
                <a:lnTo>
                  <a:pt x="4385824" y="455987"/>
                </a:lnTo>
                <a:lnTo>
                  <a:pt x="4373120" y="443450"/>
                </a:lnTo>
                <a:lnTo>
                  <a:pt x="4363910" y="433260"/>
                </a:lnTo>
                <a:lnTo>
                  <a:pt x="4355973" y="425259"/>
                </a:lnTo>
                <a:close/>
              </a:path>
              <a:path w="4598670" h="570865">
                <a:moveTo>
                  <a:pt x="4452696" y="10401"/>
                </a:moveTo>
                <a:lnTo>
                  <a:pt x="4403533" y="12211"/>
                </a:lnTo>
                <a:lnTo>
                  <a:pt x="4363325" y="27689"/>
                </a:lnTo>
                <a:lnTo>
                  <a:pt x="4333205" y="54164"/>
                </a:lnTo>
                <a:lnTo>
                  <a:pt x="4314303" y="88966"/>
                </a:lnTo>
                <a:lnTo>
                  <a:pt x="4307751" y="129425"/>
                </a:lnTo>
                <a:lnTo>
                  <a:pt x="4314602" y="176420"/>
                </a:lnTo>
                <a:lnTo>
                  <a:pt x="4333273" y="212901"/>
                </a:lnTo>
                <a:lnTo>
                  <a:pt x="4360938" y="241073"/>
                </a:lnTo>
                <a:lnTo>
                  <a:pt x="4394771" y="263144"/>
                </a:lnTo>
                <a:lnTo>
                  <a:pt x="4445133" y="292898"/>
                </a:lnTo>
                <a:lnTo>
                  <a:pt x="4482587" y="322506"/>
                </a:lnTo>
                <a:lnTo>
                  <a:pt x="4505937" y="355130"/>
                </a:lnTo>
                <a:lnTo>
                  <a:pt x="4513986" y="393928"/>
                </a:lnTo>
                <a:lnTo>
                  <a:pt x="4505533" y="430888"/>
                </a:lnTo>
                <a:lnTo>
                  <a:pt x="4483993" y="456137"/>
                </a:lnTo>
                <a:lnTo>
                  <a:pt x="4455098" y="470050"/>
                </a:lnTo>
                <a:lnTo>
                  <a:pt x="4424578" y="472998"/>
                </a:lnTo>
                <a:lnTo>
                  <a:pt x="4580386" y="472998"/>
                </a:lnTo>
                <a:lnTo>
                  <a:pt x="4589665" y="455202"/>
                </a:lnTo>
                <a:lnTo>
                  <a:pt x="4598200" y="399122"/>
                </a:lnTo>
                <a:lnTo>
                  <a:pt x="4591748" y="344019"/>
                </a:lnTo>
                <a:lnTo>
                  <a:pt x="4571973" y="298111"/>
                </a:lnTo>
                <a:lnTo>
                  <a:pt x="4538240" y="259821"/>
                </a:lnTo>
                <a:lnTo>
                  <a:pt x="4489919" y="227571"/>
                </a:lnTo>
                <a:lnTo>
                  <a:pt x="4440808" y="197682"/>
                </a:lnTo>
                <a:lnTo>
                  <a:pt x="4412754" y="172834"/>
                </a:lnTo>
                <a:lnTo>
                  <a:pt x="4400083" y="151758"/>
                </a:lnTo>
                <a:lnTo>
                  <a:pt x="4397121" y="133184"/>
                </a:lnTo>
                <a:lnTo>
                  <a:pt x="4399026" y="122167"/>
                </a:lnTo>
                <a:lnTo>
                  <a:pt x="4405299" y="109802"/>
                </a:lnTo>
                <a:lnTo>
                  <a:pt x="4416773" y="99721"/>
                </a:lnTo>
                <a:lnTo>
                  <a:pt x="4434281" y="95554"/>
                </a:lnTo>
                <a:lnTo>
                  <a:pt x="4523330" y="95554"/>
                </a:lnTo>
                <a:lnTo>
                  <a:pt x="4534209" y="74434"/>
                </a:lnTo>
                <a:lnTo>
                  <a:pt x="4537984" y="67177"/>
                </a:lnTo>
                <a:lnTo>
                  <a:pt x="4542218" y="59105"/>
                </a:lnTo>
                <a:lnTo>
                  <a:pt x="4543375" y="44223"/>
                </a:lnTo>
                <a:lnTo>
                  <a:pt x="4529928" y="30391"/>
                </a:lnTo>
                <a:lnTo>
                  <a:pt x="4500245" y="18740"/>
                </a:lnTo>
                <a:lnTo>
                  <a:pt x="4452696" y="10401"/>
                </a:lnTo>
                <a:close/>
              </a:path>
              <a:path w="4598670" h="570865">
                <a:moveTo>
                  <a:pt x="4523330" y="95554"/>
                </a:moveTo>
                <a:lnTo>
                  <a:pt x="4434281" y="95554"/>
                </a:lnTo>
                <a:lnTo>
                  <a:pt x="4453785" y="97094"/>
                </a:lnTo>
                <a:lnTo>
                  <a:pt x="4469650" y="100482"/>
                </a:lnTo>
                <a:lnTo>
                  <a:pt x="4480315" y="103870"/>
                </a:lnTo>
                <a:lnTo>
                  <a:pt x="4484217" y="105410"/>
                </a:lnTo>
                <a:lnTo>
                  <a:pt x="4503278" y="110854"/>
                </a:lnTo>
                <a:lnTo>
                  <a:pt x="4513910" y="109359"/>
                </a:lnTo>
                <a:lnTo>
                  <a:pt x="4518521" y="105274"/>
                </a:lnTo>
                <a:lnTo>
                  <a:pt x="4519523" y="102946"/>
                </a:lnTo>
                <a:lnTo>
                  <a:pt x="4523330" y="95554"/>
                </a:lnTo>
                <a:close/>
              </a:path>
            </a:pathLst>
          </a:custGeom>
          <a:solidFill>
            <a:srgbClr val="33B56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8" name="object 8" descr=""/>
          <p:cNvGrpSpPr/>
          <p:nvPr/>
        </p:nvGrpSpPr>
        <p:grpSpPr>
          <a:xfrm>
            <a:off x="719542" y="2429924"/>
            <a:ext cx="3851910" cy="546100"/>
            <a:chOff x="719542" y="2429924"/>
            <a:chExt cx="3851910" cy="546100"/>
          </a:xfrm>
        </p:grpSpPr>
        <p:sp>
          <p:nvSpPr>
            <p:cNvPr id="9" name="object 9" descr=""/>
            <p:cNvSpPr/>
            <p:nvPr/>
          </p:nvSpPr>
          <p:spPr>
            <a:xfrm>
              <a:off x="719542" y="2718595"/>
              <a:ext cx="1567815" cy="257175"/>
            </a:xfrm>
            <a:custGeom>
              <a:avLst/>
              <a:gdLst/>
              <a:ahLst/>
              <a:cxnLst/>
              <a:rect l="l" t="t" r="r" b="b"/>
              <a:pathLst>
                <a:path w="1567814" h="257175">
                  <a:moveTo>
                    <a:pt x="58293" y="100584"/>
                  </a:moveTo>
                  <a:lnTo>
                    <a:pt x="21717" y="100584"/>
                  </a:lnTo>
                  <a:lnTo>
                    <a:pt x="21717" y="146304"/>
                  </a:lnTo>
                  <a:lnTo>
                    <a:pt x="24678" y="164566"/>
                  </a:lnTo>
                  <a:lnTo>
                    <a:pt x="33232" y="178222"/>
                  </a:lnTo>
                  <a:lnTo>
                    <a:pt x="46888" y="186776"/>
                  </a:lnTo>
                  <a:lnTo>
                    <a:pt x="65151" y="189738"/>
                  </a:lnTo>
                  <a:lnTo>
                    <a:pt x="74287" y="189091"/>
                  </a:lnTo>
                  <a:lnTo>
                    <a:pt x="82353" y="187309"/>
                  </a:lnTo>
                  <a:lnTo>
                    <a:pt x="89646" y="184626"/>
                  </a:lnTo>
                  <a:lnTo>
                    <a:pt x="96469" y="181279"/>
                  </a:lnTo>
                  <a:lnTo>
                    <a:pt x="89353" y="157048"/>
                  </a:lnTo>
                  <a:lnTo>
                    <a:pt x="63093" y="157048"/>
                  </a:lnTo>
                  <a:lnTo>
                    <a:pt x="58293" y="151790"/>
                  </a:lnTo>
                  <a:lnTo>
                    <a:pt x="58293" y="100584"/>
                  </a:lnTo>
                  <a:close/>
                </a:path>
                <a:path w="1567814" h="257175">
                  <a:moveTo>
                    <a:pt x="88011" y="152476"/>
                  </a:moveTo>
                  <a:lnTo>
                    <a:pt x="83210" y="155219"/>
                  </a:lnTo>
                  <a:lnTo>
                    <a:pt x="76352" y="157048"/>
                  </a:lnTo>
                  <a:lnTo>
                    <a:pt x="89353" y="157048"/>
                  </a:lnTo>
                  <a:lnTo>
                    <a:pt x="88011" y="152476"/>
                  </a:lnTo>
                  <a:close/>
                </a:path>
                <a:path w="1567814" h="257175">
                  <a:moveTo>
                    <a:pt x="98983" y="71551"/>
                  </a:moveTo>
                  <a:lnTo>
                    <a:pt x="0" y="71551"/>
                  </a:lnTo>
                  <a:lnTo>
                    <a:pt x="0" y="100584"/>
                  </a:lnTo>
                  <a:lnTo>
                    <a:pt x="98983" y="100584"/>
                  </a:lnTo>
                  <a:lnTo>
                    <a:pt x="98983" y="71551"/>
                  </a:lnTo>
                  <a:close/>
                </a:path>
                <a:path w="1567814" h="257175">
                  <a:moveTo>
                    <a:pt x="58293" y="21717"/>
                  </a:moveTo>
                  <a:lnTo>
                    <a:pt x="21717" y="32461"/>
                  </a:lnTo>
                  <a:lnTo>
                    <a:pt x="21717" y="71551"/>
                  </a:lnTo>
                  <a:lnTo>
                    <a:pt x="58293" y="71551"/>
                  </a:lnTo>
                  <a:lnTo>
                    <a:pt x="58293" y="21717"/>
                  </a:lnTo>
                  <a:close/>
                </a:path>
                <a:path w="1567814" h="257175">
                  <a:moveTo>
                    <a:pt x="151930" y="3429"/>
                  </a:moveTo>
                  <a:lnTo>
                    <a:pt x="115354" y="3429"/>
                  </a:lnTo>
                  <a:lnTo>
                    <a:pt x="115354" y="186309"/>
                  </a:lnTo>
                  <a:lnTo>
                    <a:pt x="151930" y="186309"/>
                  </a:lnTo>
                  <a:lnTo>
                    <a:pt x="151930" y="133045"/>
                  </a:lnTo>
                  <a:lnTo>
                    <a:pt x="153616" y="118689"/>
                  </a:lnTo>
                  <a:lnTo>
                    <a:pt x="158388" y="108727"/>
                  </a:lnTo>
                  <a:lnTo>
                    <a:pt x="165817" y="102923"/>
                  </a:lnTo>
                  <a:lnTo>
                    <a:pt x="175475" y="101041"/>
                  </a:lnTo>
                  <a:lnTo>
                    <a:pt x="229287" y="101041"/>
                  </a:lnTo>
                  <a:lnTo>
                    <a:pt x="228511" y="96283"/>
                  </a:lnTo>
                  <a:lnTo>
                    <a:pt x="220268" y="82524"/>
                  </a:lnTo>
                  <a:lnTo>
                    <a:pt x="151930" y="82524"/>
                  </a:lnTo>
                  <a:lnTo>
                    <a:pt x="151930" y="3429"/>
                  </a:lnTo>
                  <a:close/>
                </a:path>
                <a:path w="1567814" h="257175">
                  <a:moveTo>
                    <a:pt x="229287" y="101041"/>
                  </a:moveTo>
                  <a:lnTo>
                    <a:pt x="175475" y="101041"/>
                  </a:lnTo>
                  <a:lnTo>
                    <a:pt x="183598" y="102680"/>
                  </a:lnTo>
                  <a:lnTo>
                    <a:pt x="189877" y="107299"/>
                  </a:lnTo>
                  <a:lnTo>
                    <a:pt x="193928" y="114446"/>
                  </a:lnTo>
                  <a:lnTo>
                    <a:pt x="195364" y="123672"/>
                  </a:lnTo>
                  <a:lnTo>
                    <a:pt x="195364" y="186309"/>
                  </a:lnTo>
                  <a:lnTo>
                    <a:pt x="231711" y="186309"/>
                  </a:lnTo>
                  <a:lnTo>
                    <a:pt x="231711" y="115900"/>
                  </a:lnTo>
                  <a:lnTo>
                    <a:pt x="229287" y="101041"/>
                  </a:lnTo>
                  <a:close/>
                </a:path>
                <a:path w="1567814" h="257175">
                  <a:moveTo>
                    <a:pt x="187363" y="68122"/>
                  </a:moveTo>
                  <a:lnTo>
                    <a:pt x="176908" y="69087"/>
                  </a:lnTo>
                  <a:lnTo>
                    <a:pt x="167503" y="71894"/>
                  </a:lnTo>
                  <a:lnTo>
                    <a:pt x="159170" y="76416"/>
                  </a:lnTo>
                  <a:lnTo>
                    <a:pt x="151930" y="82524"/>
                  </a:lnTo>
                  <a:lnTo>
                    <a:pt x="220268" y="82524"/>
                  </a:lnTo>
                  <a:lnTo>
                    <a:pt x="219481" y="81210"/>
                  </a:lnTo>
                  <a:lnTo>
                    <a:pt x="205479" y="71537"/>
                  </a:lnTo>
                  <a:lnTo>
                    <a:pt x="187363" y="68122"/>
                  </a:lnTo>
                  <a:close/>
                </a:path>
                <a:path w="1567814" h="257175">
                  <a:moveTo>
                    <a:pt x="309435" y="68122"/>
                  </a:moveTo>
                  <a:lnTo>
                    <a:pt x="285853" y="72544"/>
                  </a:lnTo>
                  <a:lnTo>
                    <a:pt x="266515" y="84982"/>
                  </a:lnTo>
                  <a:lnTo>
                    <a:pt x="253435" y="104191"/>
                  </a:lnTo>
                  <a:lnTo>
                    <a:pt x="248627" y="128930"/>
                  </a:lnTo>
                  <a:lnTo>
                    <a:pt x="253432" y="153765"/>
                  </a:lnTo>
                  <a:lnTo>
                    <a:pt x="266487" y="172964"/>
                  </a:lnTo>
                  <a:lnTo>
                    <a:pt x="285757" y="185348"/>
                  </a:lnTo>
                  <a:lnTo>
                    <a:pt x="309206" y="189738"/>
                  </a:lnTo>
                  <a:lnTo>
                    <a:pt x="327809" y="187537"/>
                  </a:lnTo>
                  <a:lnTo>
                    <a:pt x="343839" y="180879"/>
                  </a:lnTo>
                  <a:lnTo>
                    <a:pt x="356784" y="169678"/>
                  </a:lnTo>
                  <a:lnTo>
                    <a:pt x="362215" y="160477"/>
                  </a:lnTo>
                  <a:lnTo>
                    <a:pt x="309206" y="160477"/>
                  </a:lnTo>
                  <a:lnTo>
                    <a:pt x="300559" y="158941"/>
                  </a:lnTo>
                  <a:lnTo>
                    <a:pt x="293347" y="154533"/>
                  </a:lnTo>
                  <a:lnTo>
                    <a:pt x="287893" y="147554"/>
                  </a:lnTo>
                  <a:lnTo>
                    <a:pt x="284518" y="138303"/>
                  </a:lnTo>
                  <a:lnTo>
                    <a:pt x="368642" y="138303"/>
                  </a:lnTo>
                  <a:lnTo>
                    <a:pt x="368642" y="128930"/>
                  </a:lnTo>
                  <a:lnTo>
                    <a:pt x="366082" y="115900"/>
                  </a:lnTo>
                  <a:lnTo>
                    <a:pt x="285203" y="115900"/>
                  </a:lnTo>
                  <a:lnTo>
                    <a:pt x="288990" y="108159"/>
                  </a:lnTo>
                  <a:lnTo>
                    <a:pt x="294747" y="102498"/>
                  </a:lnTo>
                  <a:lnTo>
                    <a:pt x="301791" y="99023"/>
                  </a:lnTo>
                  <a:lnTo>
                    <a:pt x="309435" y="97840"/>
                  </a:lnTo>
                  <a:lnTo>
                    <a:pt x="359834" y="97840"/>
                  </a:lnTo>
                  <a:lnTo>
                    <a:pt x="350954" y="84467"/>
                  </a:lnTo>
                  <a:lnTo>
                    <a:pt x="332284" y="72351"/>
                  </a:lnTo>
                  <a:lnTo>
                    <a:pt x="309435" y="68122"/>
                  </a:lnTo>
                  <a:close/>
                </a:path>
                <a:path w="1567814" h="257175">
                  <a:moveTo>
                    <a:pt x="333667" y="147218"/>
                  </a:moveTo>
                  <a:lnTo>
                    <a:pt x="328430" y="154015"/>
                  </a:lnTo>
                  <a:lnTo>
                    <a:pt x="322294" y="158048"/>
                  </a:lnTo>
                  <a:lnTo>
                    <a:pt x="315729" y="159980"/>
                  </a:lnTo>
                  <a:lnTo>
                    <a:pt x="309206" y="160477"/>
                  </a:lnTo>
                  <a:lnTo>
                    <a:pt x="362215" y="160477"/>
                  </a:lnTo>
                  <a:lnTo>
                    <a:pt x="366128" y="153847"/>
                  </a:lnTo>
                  <a:lnTo>
                    <a:pt x="333667" y="147218"/>
                  </a:lnTo>
                  <a:close/>
                </a:path>
                <a:path w="1567814" h="257175">
                  <a:moveTo>
                    <a:pt x="359834" y="97840"/>
                  </a:moveTo>
                  <a:lnTo>
                    <a:pt x="309435" y="97840"/>
                  </a:lnTo>
                  <a:lnTo>
                    <a:pt x="316997" y="98926"/>
                  </a:lnTo>
                  <a:lnTo>
                    <a:pt x="323637" y="102241"/>
                  </a:lnTo>
                  <a:lnTo>
                    <a:pt x="328948" y="107870"/>
                  </a:lnTo>
                  <a:lnTo>
                    <a:pt x="332524" y="115900"/>
                  </a:lnTo>
                  <a:lnTo>
                    <a:pt x="366082" y="115900"/>
                  </a:lnTo>
                  <a:lnTo>
                    <a:pt x="363667" y="103612"/>
                  </a:lnTo>
                  <a:lnTo>
                    <a:pt x="359834" y="97840"/>
                  </a:lnTo>
                  <a:close/>
                </a:path>
                <a:path w="1567814" h="257175">
                  <a:moveTo>
                    <a:pt x="483616" y="100584"/>
                  </a:moveTo>
                  <a:lnTo>
                    <a:pt x="447268" y="100584"/>
                  </a:lnTo>
                  <a:lnTo>
                    <a:pt x="447268" y="186309"/>
                  </a:lnTo>
                  <a:lnTo>
                    <a:pt x="483616" y="186309"/>
                  </a:lnTo>
                  <a:lnTo>
                    <a:pt x="483616" y="100584"/>
                  </a:lnTo>
                  <a:close/>
                </a:path>
                <a:path w="1567814" h="257175">
                  <a:moveTo>
                    <a:pt x="522020" y="71551"/>
                  </a:moveTo>
                  <a:lnTo>
                    <a:pt x="427380" y="71551"/>
                  </a:lnTo>
                  <a:lnTo>
                    <a:pt x="427380" y="100584"/>
                  </a:lnTo>
                  <a:lnTo>
                    <a:pt x="522020" y="100584"/>
                  </a:lnTo>
                  <a:lnTo>
                    <a:pt x="522020" y="71551"/>
                  </a:lnTo>
                  <a:close/>
                </a:path>
                <a:path w="1567814" h="257175">
                  <a:moveTo>
                    <a:pt x="494131" y="0"/>
                  </a:moveTo>
                  <a:lnTo>
                    <a:pt x="475139" y="3403"/>
                  </a:lnTo>
                  <a:lnTo>
                    <a:pt x="460327" y="13001"/>
                  </a:lnTo>
                  <a:lnTo>
                    <a:pt x="450701" y="27871"/>
                  </a:lnTo>
                  <a:lnTo>
                    <a:pt x="447268" y="47091"/>
                  </a:lnTo>
                  <a:lnTo>
                    <a:pt x="447268" y="71551"/>
                  </a:lnTo>
                  <a:lnTo>
                    <a:pt x="483616" y="71551"/>
                  </a:lnTo>
                  <a:lnTo>
                    <a:pt x="483616" y="37719"/>
                  </a:lnTo>
                  <a:lnTo>
                    <a:pt x="489559" y="31318"/>
                  </a:lnTo>
                  <a:lnTo>
                    <a:pt x="509629" y="31318"/>
                  </a:lnTo>
                  <a:lnTo>
                    <a:pt x="518820" y="7086"/>
                  </a:lnTo>
                  <a:lnTo>
                    <a:pt x="512487" y="3664"/>
                  </a:lnTo>
                  <a:lnTo>
                    <a:pt x="506218" y="1485"/>
                  </a:lnTo>
                  <a:lnTo>
                    <a:pt x="500078" y="335"/>
                  </a:lnTo>
                  <a:lnTo>
                    <a:pt x="494131" y="0"/>
                  </a:lnTo>
                  <a:close/>
                </a:path>
                <a:path w="1567814" h="257175">
                  <a:moveTo>
                    <a:pt x="509629" y="31318"/>
                  </a:moveTo>
                  <a:lnTo>
                    <a:pt x="500989" y="31318"/>
                  </a:lnTo>
                  <a:lnTo>
                    <a:pt x="504875" y="31775"/>
                  </a:lnTo>
                  <a:lnTo>
                    <a:pt x="508762" y="33604"/>
                  </a:lnTo>
                  <a:lnTo>
                    <a:pt x="509629" y="31318"/>
                  </a:lnTo>
                  <a:close/>
                </a:path>
                <a:path w="1567814" h="257175">
                  <a:moveTo>
                    <a:pt x="591400" y="68122"/>
                  </a:moveTo>
                  <a:lnTo>
                    <a:pt x="566512" y="72544"/>
                  </a:lnTo>
                  <a:lnTo>
                    <a:pt x="546080" y="84982"/>
                  </a:lnTo>
                  <a:lnTo>
                    <a:pt x="532250" y="104191"/>
                  </a:lnTo>
                  <a:lnTo>
                    <a:pt x="527164" y="128930"/>
                  </a:lnTo>
                  <a:lnTo>
                    <a:pt x="532250" y="153765"/>
                  </a:lnTo>
                  <a:lnTo>
                    <a:pt x="546080" y="172964"/>
                  </a:lnTo>
                  <a:lnTo>
                    <a:pt x="566512" y="185348"/>
                  </a:lnTo>
                  <a:lnTo>
                    <a:pt x="591400" y="189738"/>
                  </a:lnTo>
                  <a:lnTo>
                    <a:pt x="616025" y="185348"/>
                  </a:lnTo>
                  <a:lnTo>
                    <a:pt x="636320" y="172964"/>
                  </a:lnTo>
                  <a:lnTo>
                    <a:pt x="646596" y="158648"/>
                  </a:lnTo>
                  <a:lnTo>
                    <a:pt x="591400" y="158648"/>
                  </a:lnTo>
                  <a:lnTo>
                    <a:pt x="580113" y="156544"/>
                  </a:lnTo>
                  <a:lnTo>
                    <a:pt x="570884" y="150561"/>
                  </a:lnTo>
                  <a:lnTo>
                    <a:pt x="564654" y="141192"/>
                  </a:lnTo>
                  <a:lnTo>
                    <a:pt x="562368" y="128930"/>
                  </a:lnTo>
                  <a:lnTo>
                    <a:pt x="564654" y="116764"/>
                  </a:lnTo>
                  <a:lnTo>
                    <a:pt x="570884" y="107384"/>
                  </a:lnTo>
                  <a:lnTo>
                    <a:pt x="580113" y="101348"/>
                  </a:lnTo>
                  <a:lnTo>
                    <a:pt x="591400" y="99212"/>
                  </a:lnTo>
                  <a:lnTo>
                    <a:pt x="646529" y="99212"/>
                  </a:lnTo>
                  <a:lnTo>
                    <a:pt x="636320" y="84982"/>
                  </a:lnTo>
                  <a:lnTo>
                    <a:pt x="616025" y="72544"/>
                  </a:lnTo>
                  <a:lnTo>
                    <a:pt x="591400" y="68122"/>
                  </a:lnTo>
                  <a:close/>
                </a:path>
                <a:path w="1567814" h="257175">
                  <a:moveTo>
                    <a:pt x="646529" y="99212"/>
                  </a:moveTo>
                  <a:lnTo>
                    <a:pt x="591400" y="99212"/>
                  </a:lnTo>
                  <a:lnTo>
                    <a:pt x="602423" y="101348"/>
                  </a:lnTo>
                  <a:lnTo>
                    <a:pt x="611517" y="107384"/>
                  </a:lnTo>
                  <a:lnTo>
                    <a:pt x="617697" y="116764"/>
                  </a:lnTo>
                  <a:lnTo>
                    <a:pt x="619975" y="128930"/>
                  </a:lnTo>
                  <a:lnTo>
                    <a:pt x="617697" y="141192"/>
                  </a:lnTo>
                  <a:lnTo>
                    <a:pt x="611517" y="150561"/>
                  </a:lnTo>
                  <a:lnTo>
                    <a:pt x="602423" y="156544"/>
                  </a:lnTo>
                  <a:lnTo>
                    <a:pt x="591400" y="158648"/>
                  </a:lnTo>
                  <a:lnTo>
                    <a:pt x="646596" y="158648"/>
                  </a:lnTo>
                  <a:lnTo>
                    <a:pt x="650101" y="153765"/>
                  </a:lnTo>
                  <a:lnTo>
                    <a:pt x="655180" y="128930"/>
                  </a:lnTo>
                  <a:lnTo>
                    <a:pt x="650101" y="104191"/>
                  </a:lnTo>
                  <a:lnTo>
                    <a:pt x="646529" y="99212"/>
                  </a:lnTo>
                  <a:close/>
                </a:path>
                <a:path w="1567814" h="257175">
                  <a:moveTo>
                    <a:pt x="710704" y="3429"/>
                  </a:moveTo>
                  <a:lnTo>
                    <a:pt x="674128" y="3429"/>
                  </a:lnTo>
                  <a:lnTo>
                    <a:pt x="674128" y="186309"/>
                  </a:lnTo>
                  <a:lnTo>
                    <a:pt x="710704" y="186309"/>
                  </a:lnTo>
                  <a:lnTo>
                    <a:pt x="710704" y="3429"/>
                  </a:lnTo>
                  <a:close/>
                </a:path>
                <a:path w="1567814" h="257175">
                  <a:moveTo>
                    <a:pt x="773201" y="3429"/>
                  </a:moveTo>
                  <a:lnTo>
                    <a:pt x="736625" y="3429"/>
                  </a:lnTo>
                  <a:lnTo>
                    <a:pt x="736625" y="186309"/>
                  </a:lnTo>
                  <a:lnTo>
                    <a:pt x="773201" y="186309"/>
                  </a:lnTo>
                  <a:lnTo>
                    <a:pt x="773201" y="3429"/>
                  </a:lnTo>
                  <a:close/>
                </a:path>
                <a:path w="1567814" h="257175">
                  <a:moveTo>
                    <a:pt x="856043" y="68122"/>
                  </a:moveTo>
                  <a:lnTo>
                    <a:pt x="831154" y="72544"/>
                  </a:lnTo>
                  <a:lnTo>
                    <a:pt x="810723" y="84982"/>
                  </a:lnTo>
                  <a:lnTo>
                    <a:pt x="796893" y="104191"/>
                  </a:lnTo>
                  <a:lnTo>
                    <a:pt x="791806" y="128930"/>
                  </a:lnTo>
                  <a:lnTo>
                    <a:pt x="796893" y="153765"/>
                  </a:lnTo>
                  <a:lnTo>
                    <a:pt x="810723" y="172964"/>
                  </a:lnTo>
                  <a:lnTo>
                    <a:pt x="831154" y="185348"/>
                  </a:lnTo>
                  <a:lnTo>
                    <a:pt x="856043" y="189738"/>
                  </a:lnTo>
                  <a:lnTo>
                    <a:pt x="880668" y="185348"/>
                  </a:lnTo>
                  <a:lnTo>
                    <a:pt x="900963" y="172964"/>
                  </a:lnTo>
                  <a:lnTo>
                    <a:pt x="911239" y="158648"/>
                  </a:lnTo>
                  <a:lnTo>
                    <a:pt x="856043" y="158648"/>
                  </a:lnTo>
                  <a:lnTo>
                    <a:pt x="844756" y="156544"/>
                  </a:lnTo>
                  <a:lnTo>
                    <a:pt x="835526" y="150561"/>
                  </a:lnTo>
                  <a:lnTo>
                    <a:pt x="829297" y="141192"/>
                  </a:lnTo>
                  <a:lnTo>
                    <a:pt x="827011" y="128930"/>
                  </a:lnTo>
                  <a:lnTo>
                    <a:pt x="829297" y="116764"/>
                  </a:lnTo>
                  <a:lnTo>
                    <a:pt x="835526" y="107384"/>
                  </a:lnTo>
                  <a:lnTo>
                    <a:pt x="844756" y="101348"/>
                  </a:lnTo>
                  <a:lnTo>
                    <a:pt x="856043" y="99212"/>
                  </a:lnTo>
                  <a:lnTo>
                    <a:pt x="911171" y="99212"/>
                  </a:lnTo>
                  <a:lnTo>
                    <a:pt x="900963" y="84982"/>
                  </a:lnTo>
                  <a:lnTo>
                    <a:pt x="880668" y="72544"/>
                  </a:lnTo>
                  <a:lnTo>
                    <a:pt x="856043" y="68122"/>
                  </a:lnTo>
                  <a:close/>
                </a:path>
                <a:path w="1567814" h="257175">
                  <a:moveTo>
                    <a:pt x="911171" y="99212"/>
                  </a:moveTo>
                  <a:lnTo>
                    <a:pt x="856043" y="99212"/>
                  </a:lnTo>
                  <a:lnTo>
                    <a:pt x="867066" y="101348"/>
                  </a:lnTo>
                  <a:lnTo>
                    <a:pt x="876160" y="107384"/>
                  </a:lnTo>
                  <a:lnTo>
                    <a:pt x="882339" y="116764"/>
                  </a:lnTo>
                  <a:lnTo>
                    <a:pt x="884618" y="128930"/>
                  </a:lnTo>
                  <a:lnTo>
                    <a:pt x="882339" y="141192"/>
                  </a:lnTo>
                  <a:lnTo>
                    <a:pt x="876160" y="150561"/>
                  </a:lnTo>
                  <a:lnTo>
                    <a:pt x="867066" y="156544"/>
                  </a:lnTo>
                  <a:lnTo>
                    <a:pt x="856043" y="158648"/>
                  </a:lnTo>
                  <a:lnTo>
                    <a:pt x="911239" y="158648"/>
                  </a:lnTo>
                  <a:lnTo>
                    <a:pt x="914743" y="153765"/>
                  </a:lnTo>
                  <a:lnTo>
                    <a:pt x="919822" y="128930"/>
                  </a:lnTo>
                  <a:lnTo>
                    <a:pt x="914743" y="104191"/>
                  </a:lnTo>
                  <a:lnTo>
                    <a:pt x="911171" y="99212"/>
                  </a:lnTo>
                  <a:close/>
                </a:path>
                <a:path w="1567814" h="257175">
                  <a:moveTo>
                    <a:pt x="958392" y="71551"/>
                  </a:moveTo>
                  <a:lnTo>
                    <a:pt x="920902" y="71551"/>
                  </a:lnTo>
                  <a:lnTo>
                    <a:pt x="964336" y="186537"/>
                  </a:lnTo>
                  <a:lnTo>
                    <a:pt x="991768" y="186537"/>
                  </a:lnTo>
                  <a:lnTo>
                    <a:pt x="1011953" y="133731"/>
                  </a:lnTo>
                  <a:lnTo>
                    <a:pt x="979424" y="133731"/>
                  </a:lnTo>
                  <a:lnTo>
                    <a:pt x="958392" y="71551"/>
                  </a:lnTo>
                  <a:close/>
                </a:path>
                <a:path w="1567814" h="257175">
                  <a:moveTo>
                    <a:pt x="1047022" y="127330"/>
                  </a:moveTo>
                  <a:lnTo>
                    <a:pt x="1014399" y="127330"/>
                  </a:lnTo>
                  <a:lnTo>
                    <a:pt x="1037031" y="186537"/>
                  </a:lnTo>
                  <a:lnTo>
                    <a:pt x="1064463" y="186537"/>
                  </a:lnTo>
                  <a:lnTo>
                    <a:pt x="1084410" y="133731"/>
                  </a:lnTo>
                  <a:lnTo>
                    <a:pt x="1049375" y="133731"/>
                  </a:lnTo>
                  <a:lnTo>
                    <a:pt x="1047022" y="127330"/>
                  </a:lnTo>
                  <a:close/>
                </a:path>
                <a:path w="1567814" h="257175">
                  <a:moveTo>
                    <a:pt x="1026515" y="71551"/>
                  </a:moveTo>
                  <a:lnTo>
                    <a:pt x="1002284" y="71551"/>
                  </a:lnTo>
                  <a:lnTo>
                    <a:pt x="979424" y="133731"/>
                  </a:lnTo>
                  <a:lnTo>
                    <a:pt x="1011953" y="133731"/>
                  </a:lnTo>
                  <a:lnTo>
                    <a:pt x="1014399" y="127330"/>
                  </a:lnTo>
                  <a:lnTo>
                    <a:pt x="1047022" y="127330"/>
                  </a:lnTo>
                  <a:lnTo>
                    <a:pt x="1026515" y="71551"/>
                  </a:lnTo>
                  <a:close/>
                </a:path>
                <a:path w="1567814" h="257175">
                  <a:moveTo>
                    <a:pt x="1107897" y="71551"/>
                  </a:moveTo>
                  <a:lnTo>
                    <a:pt x="1070406" y="71551"/>
                  </a:lnTo>
                  <a:lnTo>
                    <a:pt x="1049375" y="133731"/>
                  </a:lnTo>
                  <a:lnTo>
                    <a:pt x="1084410" y="133731"/>
                  </a:lnTo>
                  <a:lnTo>
                    <a:pt x="1107897" y="71551"/>
                  </a:lnTo>
                  <a:close/>
                </a:path>
                <a:path w="1567814" h="257175">
                  <a:moveTo>
                    <a:pt x="1139964" y="13944"/>
                  </a:moveTo>
                  <a:lnTo>
                    <a:pt x="1131470" y="15616"/>
                  </a:lnTo>
                  <a:lnTo>
                    <a:pt x="1124819" y="20116"/>
                  </a:lnTo>
                  <a:lnTo>
                    <a:pt x="1120483" y="26674"/>
                  </a:lnTo>
                  <a:lnTo>
                    <a:pt x="1118933" y="34518"/>
                  </a:lnTo>
                  <a:lnTo>
                    <a:pt x="1120483" y="42651"/>
                  </a:lnTo>
                  <a:lnTo>
                    <a:pt x="1124819" y="49177"/>
                  </a:lnTo>
                  <a:lnTo>
                    <a:pt x="1131470" y="53517"/>
                  </a:lnTo>
                  <a:lnTo>
                    <a:pt x="1139964" y="55092"/>
                  </a:lnTo>
                  <a:lnTo>
                    <a:pt x="1148494" y="53517"/>
                  </a:lnTo>
                  <a:lnTo>
                    <a:pt x="1155223" y="49177"/>
                  </a:lnTo>
                  <a:lnTo>
                    <a:pt x="1159638" y="42651"/>
                  </a:lnTo>
                  <a:lnTo>
                    <a:pt x="1161224" y="34518"/>
                  </a:lnTo>
                  <a:lnTo>
                    <a:pt x="1159638" y="26674"/>
                  </a:lnTo>
                  <a:lnTo>
                    <a:pt x="1155223" y="20116"/>
                  </a:lnTo>
                  <a:lnTo>
                    <a:pt x="1148494" y="15616"/>
                  </a:lnTo>
                  <a:lnTo>
                    <a:pt x="1139964" y="13944"/>
                  </a:lnTo>
                  <a:close/>
                </a:path>
                <a:path w="1567814" h="257175">
                  <a:moveTo>
                    <a:pt x="1158252" y="71551"/>
                  </a:moveTo>
                  <a:lnTo>
                    <a:pt x="1121676" y="71551"/>
                  </a:lnTo>
                  <a:lnTo>
                    <a:pt x="1121676" y="186309"/>
                  </a:lnTo>
                  <a:lnTo>
                    <a:pt x="1158252" y="186309"/>
                  </a:lnTo>
                  <a:lnTo>
                    <a:pt x="1158252" y="71551"/>
                  </a:lnTo>
                  <a:close/>
                </a:path>
                <a:path w="1567814" h="257175">
                  <a:moveTo>
                    <a:pt x="1221244" y="71551"/>
                  </a:moveTo>
                  <a:lnTo>
                    <a:pt x="1184668" y="71551"/>
                  </a:lnTo>
                  <a:lnTo>
                    <a:pt x="1184668" y="186309"/>
                  </a:lnTo>
                  <a:lnTo>
                    <a:pt x="1221244" y="186309"/>
                  </a:lnTo>
                  <a:lnTo>
                    <a:pt x="1221244" y="133045"/>
                  </a:lnTo>
                  <a:lnTo>
                    <a:pt x="1222934" y="118689"/>
                  </a:lnTo>
                  <a:lnTo>
                    <a:pt x="1227731" y="108727"/>
                  </a:lnTo>
                  <a:lnTo>
                    <a:pt x="1235228" y="102923"/>
                  </a:lnTo>
                  <a:lnTo>
                    <a:pt x="1245019" y="101041"/>
                  </a:lnTo>
                  <a:lnTo>
                    <a:pt x="1298599" y="101041"/>
                  </a:lnTo>
                  <a:lnTo>
                    <a:pt x="1297822" y="96283"/>
                  </a:lnTo>
                  <a:lnTo>
                    <a:pt x="1289557" y="82524"/>
                  </a:lnTo>
                  <a:lnTo>
                    <a:pt x="1221244" y="82524"/>
                  </a:lnTo>
                  <a:lnTo>
                    <a:pt x="1221244" y="71551"/>
                  </a:lnTo>
                  <a:close/>
                </a:path>
                <a:path w="1567814" h="257175">
                  <a:moveTo>
                    <a:pt x="1298599" y="101041"/>
                  </a:moveTo>
                  <a:lnTo>
                    <a:pt x="1245019" y="101041"/>
                  </a:lnTo>
                  <a:lnTo>
                    <a:pt x="1253009" y="102680"/>
                  </a:lnTo>
                  <a:lnTo>
                    <a:pt x="1259220" y="107299"/>
                  </a:lnTo>
                  <a:lnTo>
                    <a:pt x="1263246" y="114446"/>
                  </a:lnTo>
                  <a:lnTo>
                    <a:pt x="1264678" y="123672"/>
                  </a:lnTo>
                  <a:lnTo>
                    <a:pt x="1264678" y="186309"/>
                  </a:lnTo>
                  <a:lnTo>
                    <a:pt x="1301026" y="186309"/>
                  </a:lnTo>
                  <a:lnTo>
                    <a:pt x="1301026" y="115900"/>
                  </a:lnTo>
                  <a:lnTo>
                    <a:pt x="1298599" y="101041"/>
                  </a:lnTo>
                  <a:close/>
                </a:path>
                <a:path w="1567814" h="257175">
                  <a:moveTo>
                    <a:pt x="1256449" y="68122"/>
                  </a:moveTo>
                  <a:lnTo>
                    <a:pt x="1246094" y="69087"/>
                  </a:lnTo>
                  <a:lnTo>
                    <a:pt x="1236703" y="71894"/>
                  </a:lnTo>
                  <a:lnTo>
                    <a:pt x="1228384" y="76416"/>
                  </a:lnTo>
                  <a:lnTo>
                    <a:pt x="1221244" y="82524"/>
                  </a:lnTo>
                  <a:lnTo>
                    <a:pt x="1289557" y="82524"/>
                  </a:lnTo>
                  <a:lnTo>
                    <a:pt x="1288767" y="81210"/>
                  </a:lnTo>
                  <a:lnTo>
                    <a:pt x="1274697" y="71537"/>
                  </a:lnTo>
                  <a:lnTo>
                    <a:pt x="1256449" y="68122"/>
                  </a:lnTo>
                  <a:close/>
                </a:path>
                <a:path w="1567814" h="257175">
                  <a:moveTo>
                    <a:pt x="1387716" y="68122"/>
                  </a:moveTo>
                  <a:lnTo>
                    <a:pt x="1380172" y="68122"/>
                  </a:lnTo>
                  <a:lnTo>
                    <a:pt x="1358698" y="71662"/>
                  </a:lnTo>
                  <a:lnTo>
                    <a:pt x="1341767" y="81524"/>
                  </a:lnTo>
                  <a:lnTo>
                    <a:pt x="1330666" y="96572"/>
                  </a:lnTo>
                  <a:lnTo>
                    <a:pt x="1326775" y="115214"/>
                  </a:lnTo>
                  <a:lnTo>
                    <a:pt x="1326680" y="123901"/>
                  </a:lnTo>
                  <a:lnTo>
                    <a:pt x="1328737" y="131673"/>
                  </a:lnTo>
                  <a:lnTo>
                    <a:pt x="1332623" y="138074"/>
                  </a:lnTo>
                  <a:lnTo>
                    <a:pt x="1326505" y="142964"/>
                  </a:lnTo>
                  <a:lnTo>
                    <a:pt x="1321736" y="149075"/>
                  </a:lnTo>
                  <a:lnTo>
                    <a:pt x="1318639" y="156430"/>
                  </a:lnTo>
                  <a:lnTo>
                    <a:pt x="1317536" y="165049"/>
                  </a:lnTo>
                  <a:lnTo>
                    <a:pt x="1318254" y="171810"/>
                  </a:lnTo>
                  <a:lnTo>
                    <a:pt x="1320365" y="177993"/>
                  </a:lnTo>
                  <a:lnTo>
                    <a:pt x="1323804" y="183533"/>
                  </a:lnTo>
                  <a:lnTo>
                    <a:pt x="1328508" y="188366"/>
                  </a:lnTo>
                  <a:lnTo>
                    <a:pt x="1322797" y="193892"/>
                  </a:lnTo>
                  <a:lnTo>
                    <a:pt x="1318479" y="200510"/>
                  </a:lnTo>
                  <a:lnTo>
                    <a:pt x="1315746" y="208201"/>
                  </a:lnTo>
                  <a:lnTo>
                    <a:pt x="1314792" y="216941"/>
                  </a:lnTo>
                  <a:lnTo>
                    <a:pt x="1318411" y="232968"/>
                  </a:lnTo>
                  <a:lnTo>
                    <a:pt x="1328994" y="245716"/>
                  </a:lnTo>
                  <a:lnTo>
                    <a:pt x="1346136" y="254135"/>
                  </a:lnTo>
                  <a:lnTo>
                    <a:pt x="1369428" y="257175"/>
                  </a:lnTo>
                  <a:lnTo>
                    <a:pt x="1384744" y="257175"/>
                  </a:lnTo>
                  <a:lnTo>
                    <a:pt x="1410854" y="253956"/>
                  </a:lnTo>
                  <a:lnTo>
                    <a:pt x="1430407" y="244802"/>
                  </a:lnTo>
                  <a:lnTo>
                    <a:pt x="1442673" y="230460"/>
                  </a:lnTo>
                  <a:lnTo>
                    <a:pt x="1443249" y="227914"/>
                  </a:lnTo>
                  <a:lnTo>
                    <a:pt x="1356398" y="227914"/>
                  </a:lnTo>
                  <a:lnTo>
                    <a:pt x="1351368" y="221284"/>
                  </a:lnTo>
                  <a:lnTo>
                    <a:pt x="1351368" y="205054"/>
                  </a:lnTo>
                  <a:lnTo>
                    <a:pt x="1357083" y="199567"/>
                  </a:lnTo>
                  <a:lnTo>
                    <a:pt x="1444583" y="199567"/>
                  </a:lnTo>
                  <a:lnTo>
                    <a:pt x="1443609" y="194524"/>
                  </a:lnTo>
                  <a:lnTo>
                    <a:pt x="1434122" y="181737"/>
                  </a:lnTo>
                  <a:lnTo>
                    <a:pt x="1419148" y="173750"/>
                  </a:lnTo>
                  <a:lnTo>
                    <a:pt x="1399374" y="170992"/>
                  </a:lnTo>
                  <a:lnTo>
                    <a:pt x="1354569" y="170992"/>
                  </a:lnTo>
                  <a:lnTo>
                    <a:pt x="1349311" y="167335"/>
                  </a:lnTo>
                  <a:lnTo>
                    <a:pt x="1349311" y="159334"/>
                  </a:lnTo>
                  <a:lnTo>
                    <a:pt x="1350225" y="157505"/>
                  </a:lnTo>
                  <a:lnTo>
                    <a:pt x="1352054" y="155905"/>
                  </a:lnTo>
                  <a:lnTo>
                    <a:pt x="1406454" y="155905"/>
                  </a:lnTo>
                  <a:lnTo>
                    <a:pt x="1418120" y="149275"/>
                  </a:lnTo>
                  <a:lnTo>
                    <a:pt x="1429357" y="134531"/>
                  </a:lnTo>
                  <a:lnTo>
                    <a:pt x="1429431" y="134188"/>
                  </a:lnTo>
                  <a:lnTo>
                    <a:pt x="1380172" y="134188"/>
                  </a:lnTo>
                  <a:lnTo>
                    <a:pt x="1372171" y="132734"/>
                  </a:lnTo>
                  <a:lnTo>
                    <a:pt x="1365713" y="128730"/>
                  </a:lnTo>
                  <a:lnTo>
                    <a:pt x="1361398" y="122711"/>
                  </a:lnTo>
                  <a:lnTo>
                    <a:pt x="1359827" y="115214"/>
                  </a:lnTo>
                  <a:lnTo>
                    <a:pt x="1361398" y="107717"/>
                  </a:lnTo>
                  <a:lnTo>
                    <a:pt x="1365713" y="101698"/>
                  </a:lnTo>
                  <a:lnTo>
                    <a:pt x="1372171" y="97694"/>
                  </a:lnTo>
                  <a:lnTo>
                    <a:pt x="1380172" y="96240"/>
                  </a:lnTo>
                  <a:lnTo>
                    <a:pt x="1451038" y="96240"/>
                  </a:lnTo>
                  <a:lnTo>
                    <a:pt x="1451038" y="71551"/>
                  </a:lnTo>
                  <a:lnTo>
                    <a:pt x="1401203" y="71551"/>
                  </a:lnTo>
                  <a:lnTo>
                    <a:pt x="1394802" y="69265"/>
                  </a:lnTo>
                  <a:lnTo>
                    <a:pt x="1387716" y="68122"/>
                  </a:lnTo>
                  <a:close/>
                </a:path>
                <a:path w="1567814" h="257175">
                  <a:moveTo>
                    <a:pt x="1444583" y="199567"/>
                  </a:moveTo>
                  <a:lnTo>
                    <a:pt x="1405089" y="199567"/>
                  </a:lnTo>
                  <a:lnTo>
                    <a:pt x="1410119" y="204597"/>
                  </a:lnTo>
                  <a:lnTo>
                    <a:pt x="1410119" y="211912"/>
                  </a:lnTo>
                  <a:lnTo>
                    <a:pt x="1408629" y="218270"/>
                  </a:lnTo>
                  <a:lnTo>
                    <a:pt x="1404204" y="223342"/>
                  </a:lnTo>
                  <a:lnTo>
                    <a:pt x="1396906" y="226699"/>
                  </a:lnTo>
                  <a:lnTo>
                    <a:pt x="1386801" y="227914"/>
                  </a:lnTo>
                  <a:lnTo>
                    <a:pt x="1443249" y="227914"/>
                  </a:lnTo>
                  <a:lnTo>
                    <a:pt x="1446923" y="211683"/>
                  </a:lnTo>
                  <a:lnTo>
                    <a:pt x="1444583" y="199567"/>
                  </a:lnTo>
                  <a:close/>
                </a:path>
                <a:path w="1567814" h="257175">
                  <a:moveTo>
                    <a:pt x="1406454" y="155905"/>
                  </a:moveTo>
                  <a:lnTo>
                    <a:pt x="1352054" y="155905"/>
                  </a:lnTo>
                  <a:lnTo>
                    <a:pt x="1358473" y="158641"/>
                  </a:lnTo>
                  <a:lnTo>
                    <a:pt x="1365342" y="160648"/>
                  </a:lnTo>
                  <a:lnTo>
                    <a:pt x="1372596" y="161884"/>
                  </a:lnTo>
                  <a:lnTo>
                    <a:pt x="1380172" y="162306"/>
                  </a:lnTo>
                  <a:lnTo>
                    <a:pt x="1401225" y="158877"/>
                  </a:lnTo>
                  <a:lnTo>
                    <a:pt x="1406454" y="155905"/>
                  </a:lnTo>
                  <a:close/>
                </a:path>
                <a:path w="1567814" h="257175">
                  <a:moveTo>
                    <a:pt x="1451038" y="96240"/>
                  </a:moveTo>
                  <a:lnTo>
                    <a:pt x="1380172" y="96240"/>
                  </a:lnTo>
                  <a:lnTo>
                    <a:pt x="1388077" y="97694"/>
                  </a:lnTo>
                  <a:lnTo>
                    <a:pt x="1394545" y="101698"/>
                  </a:lnTo>
                  <a:lnTo>
                    <a:pt x="1398914" y="107717"/>
                  </a:lnTo>
                  <a:lnTo>
                    <a:pt x="1400517" y="115214"/>
                  </a:lnTo>
                  <a:lnTo>
                    <a:pt x="1398914" y="122711"/>
                  </a:lnTo>
                  <a:lnTo>
                    <a:pt x="1394545" y="128730"/>
                  </a:lnTo>
                  <a:lnTo>
                    <a:pt x="1388077" y="132734"/>
                  </a:lnTo>
                  <a:lnTo>
                    <a:pt x="1380172" y="134188"/>
                  </a:lnTo>
                  <a:lnTo>
                    <a:pt x="1429431" y="134188"/>
                  </a:lnTo>
                  <a:lnTo>
                    <a:pt x="1433436" y="115671"/>
                  </a:lnTo>
                  <a:lnTo>
                    <a:pt x="1433436" y="110413"/>
                  </a:lnTo>
                  <a:lnTo>
                    <a:pt x="1432521" y="105384"/>
                  </a:lnTo>
                  <a:lnTo>
                    <a:pt x="1431150" y="100584"/>
                  </a:lnTo>
                  <a:lnTo>
                    <a:pt x="1451038" y="100584"/>
                  </a:lnTo>
                  <a:lnTo>
                    <a:pt x="1451038" y="96240"/>
                  </a:lnTo>
                  <a:close/>
                </a:path>
                <a:path w="1567814" h="257175">
                  <a:moveTo>
                    <a:pt x="1563883" y="41148"/>
                  </a:moveTo>
                  <a:lnTo>
                    <a:pt x="1511249" y="41148"/>
                  </a:lnTo>
                  <a:lnTo>
                    <a:pt x="1519310" y="42598"/>
                  </a:lnTo>
                  <a:lnTo>
                    <a:pt x="1525679" y="46577"/>
                  </a:lnTo>
                  <a:lnTo>
                    <a:pt x="1529862" y="52527"/>
                  </a:lnTo>
                  <a:lnTo>
                    <a:pt x="1531366" y="59893"/>
                  </a:lnTo>
                  <a:lnTo>
                    <a:pt x="1529772" y="67619"/>
                  </a:lnTo>
                  <a:lnTo>
                    <a:pt x="1525308" y="73694"/>
                  </a:lnTo>
                  <a:lnTo>
                    <a:pt x="1518442" y="77670"/>
                  </a:lnTo>
                  <a:lnTo>
                    <a:pt x="1509649" y="79095"/>
                  </a:lnTo>
                  <a:lnTo>
                    <a:pt x="1491361" y="79095"/>
                  </a:lnTo>
                  <a:lnTo>
                    <a:pt x="1491361" y="127558"/>
                  </a:lnTo>
                  <a:lnTo>
                    <a:pt x="1526108" y="127558"/>
                  </a:lnTo>
                  <a:lnTo>
                    <a:pt x="1526108" y="104470"/>
                  </a:lnTo>
                  <a:lnTo>
                    <a:pt x="1543085" y="99005"/>
                  </a:lnTo>
                  <a:lnTo>
                    <a:pt x="1556140" y="89554"/>
                  </a:lnTo>
                  <a:lnTo>
                    <a:pt x="1564523" y="76245"/>
                  </a:lnTo>
                  <a:lnTo>
                    <a:pt x="1567484" y="59207"/>
                  </a:lnTo>
                  <a:lnTo>
                    <a:pt x="1563883" y="41148"/>
                  </a:lnTo>
                  <a:close/>
                </a:path>
                <a:path w="1567814" h="257175">
                  <a:moveTo>
                    <a:pt x="1511706" y="9144"/>
                  </a:moveTo>
                  <a:lnTo>
                    <a:pt x="1488910" y="12640"/>
                  </a:lnTo>
                  <a:lnTo>
                    <a:pt x="1471301" y="22202"/>
                  </a:lnTo>
                  <a:lnTo>
                    <a:pt x="1459435" y="36436"/>
                  </a:lnTo>
                  <a:lnTo>
                    <a:pt x="1453870" y="53949"/>
                  </a:lnTo>
                  <a:lnTo>
                    <a:pt x="1489303" y="61036"/>
                  </a:lnTo>
                  <a:lnTo>
                    <a:pt x="1491896" y="52720"/>
                  </a:lnTo>
                  <a:lnTo>
                    <a:pt x="1496504" y="46462"/>
                  </a:lnTo>
                  <a:lnTo>
                    <a:pt x="1502998" y="42519"/>
                  </a:lnTo>
                  <a:lnTo>
                    <a:pt x="1511249" y="41148"/>
                  </a:lnTo>
                  <a:lnTo>
                    <a:pt x="1563883" y="41148"/>
                  </a:lnTo>
                  <a:lnTo>
                    <a:pt x="1563462" y="39040"/>
                  </a:lnTo>
                  <a:lnTo>
                    <a:pt x="1552111" y="23202"/>
                  </a:lnTo>
                  <a:lnTo>
                    <a:pt x="1534502" y="12851"/>
                  </a:lnTo>
                  <a:lnTo>
                    <a:pt x="1511706" y="9144"/>
                  </a:lnTo>
                  <a:close/>
                </a:path>
                <a:path w="1567814" h="257175">
                  <a:moveTo>
                    <a:pt x="1508277" y="146989"/>
                  </a:moveTo>
                  <a:lnTo>
                    <a:pt x="1499783" y="148625"/>
                  </a:lnTo>
                  <a:lnTo>
                    <a:pt x="1493132" y="153047"/>
                  </a:lnTo>
                  <a:lnTo>
                    <a:pt x="1488796" y="159527"/>
                  </a:lnTo>
                  <a:lnTo>
                    <a:pt x="1487246" y="167335"/>
                  </a:lnTo>
                  <a:lnTo>
                    <a:pt x="1488796" y="175300"/>
                  </a:lnTo>
                  <a:lnTo>
                    <a:pt x="1493132" y="181679"/>
                  </a:lnTo>
                  <a:lnTo>
                    <a:pt x="1499783" y="185916"/>
                  </a:lnTo>
                  <a:lnTo>
                    <a:pt x="1508277" y="187452"/>
                  </a:lnTo>
                  <a:lnTo>
                    <a:pt x="1516639" y="185916"/>
                  </a:lnTo>
                  <a:lnTo>
                    <a:pt x="1523222" y="181679"/>
                  </a:lnTo>
                  <a:lnTo>
                    <a:pt x="1527533" y="175300"/>
                  </a:lnTo>
                  <a:lnTo>
                    <a:pt x="1529080" y="167335"/>
                  </a:lnTo>
                  <a:lnTo>
                    <a:pt x="1527533" y="159527"/>
                  </a:lnTo>
                  <a:lnTo>
                    <a:pt x="1523222" y="153047"/>
                  </a:lnTo>
                  <a:lnTo>
                    <a:pt x="1516639" y="148625"/>
                  </a:lnTo>
                  <a:lnTo>
                    <a:pt x="1508277" y="146989"/>
                  </a:lnTo>
                  <a:close/>
                </a:path>
              </a:pathLst>
            </a:custGeom>
            <a:solidFill>
              <a:srgbClr val="0A053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1600" y="2429924"/>
              <a:ext cx="3849738" cy="246888"/>
            </a:xfrm>
            <a:prstGeom prst="rect">
              <a:avLst/>
            </a:prstGeom>
          </p:spPr>
        </p:pic>
      </p:grpSp>
      <p:grpSp>
        <p:nvGrpSpPr>
          <p:cNvPr id="11" name="object 11" descr=""/>
          <p:cNvGrpSpPr/>
          <p:nvPr/>
        </p:nvGrpSpPr>
        <p:grpSpPr>
          <a:xfrm>
            <a:off x="725257" y="1655889"/>
            <a:ext cx="4690110" cy="549275"/>
            <a:chOff x="725257" y="1655889"/>
            <a:chExt cx="4690110" cy="549275"/>
          </a:xfrm>
        </p:grpSpPr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5257" y="1947994"/>
              <a:ext cx="4689944" cy="256717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4402" y="1655889"/>
              <a:ext cx="4533061" cy="256717"/>
            </a:xfrm>
            <a:prstGeom prst="rect">
              <a:avLst/>
            </a:prstGeom>
          </p:spPr>
        </p:pic>
      </p:grpSp>
      <p:pic>
        <p:nvPicPr>
          <p:cNvPr id="14" name="object 1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76001" y="5782297"/>
            <a:ext cx="1603798" cy="1048473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3304878"/>
            <a:ext cx="3729865" cy="3187700"/>
          </a:xfrm>
          <a:prstGeom prst="rect">
            <a:avLst/>
          </a:prstGeom>
        </p:spPr>
      </p:pic>
      <p:sp>
        <p:nvSpPr>
          <p:cNvPr id="16" name="object 16" descr=""/>
          <p:cNvSpPr/>
          <p:nvPr/>
        </p:nvSpPr>
        <p:spPr>
          <a:xfrm>
            <a:off x="4652341" y="5858733"/>
            <a:ext cx="1196340" cy="544830"/>
          </a:xfrm>
          <a:custGeom>
            <a:avLst/>
            <a:gdLst/>
            <a:ahLst/>
            <a:cxnLst/>
            <a:rect l="l" t="t" r="r" b="b"/>
            <a:pathLst>
              <a:path w="1196339" h="544829">
                <a:moveTo>
                  <a:pt x="199132" y="329044"/>
                </a:moveTo>
                <a:lnTo>
                  <a:pt x="103214" y="329044"/>
                </a:lnTo>
                <a:lnTo>
                  <a:pt x="106643" y="336003"/>
                </a:lnTo>
                <a:lnTo>
                  <a:pt x="201004" y="530110"/>
                </a:lnTo>
                <a:lnTo>
                  <a:pt x="206347" y="536796"/>
                </a:lnTo>
                <a:lnTo>
                  <a:pt x="213659" y="540508"/>
                </a:lnTo>
                <a:lnTo>
                  <a:pt x="221839" y="540958"/>
                </a:lnTo>
                <a:lnTo>
                  <a:pt x="229782" y="537857"/>
                </a:lnTo>
                <a:lnTo>
                  <a:pt x="276201" y="520852"/>
                </a:lnTo>
                <a:lnTo>
                  <a:pt x="281441" y="515758"/>
                </a:lnTo>
                <a:lnTo>
                  <a:pt x="284411" y="509325"/>
                </a:lnTo>
                <a:lnTo>
                  <a:pt x="284934" y="502251"/>
                </a:lnTo>
                <a:lnTo>
                  <a:pt x="282830" y="495236"/>
                </a:lnTo>
                <a:lnTo>
                  <a:pt x="199132" y="329044"/>
                </a:lnTo>
                <a:close/>
              </a:path>
              <a:path w="1196339" h="544829">
                <a:moveTo>
                  <a:pt x="15330" y="7873"/>
                </a:moveTo>
                <a:lnTo>
                  <a:pt x="6211" y="7873"/>
                </a:lnTo>
                <a:lnTo>
                  <a:pt x="103" y="17856"/>
                </a:lnTo>
                <a:lnTo>
                  <a:pt x="0" y="518223"/>
                </a:lnTo>
                <a:lnTo>
                  <a:pt x="1443" y="525896"/>
                </a:lnTo>
                <a:lnTo>
                  <a:pt x="5675" y="532307"/>
                </a:lnTo>
                <a:lnTo>
                  <a:pt x="12016" y="536652"/>
                </a:lnTo>
                <a:lnTo>
                  <a:pt x="19813" y="538251"/>
                </a:lnTo>
                <a:lnTo>
                  <a:pt x="78525" y="538251"/>
                </a:lnTo>
                <a:lnTo>
                  <a:pt x="86288" y="536674"/>
                </a:lnTo>
                <a:lnTo>
                  <a:pt x="92613" y="532376"/>
                </a:lnTo>
                <a:lnTo>
                  <a:pt x="96856" y="526008"/>
                </a:lnTo>
                <a:lnTo>
                  <a:pt x="98375" y="518223"/>
                </a:lnTo>
                <a:lnTo>
                  <a:pt x="92863" y="339293"/>
                </a:lnTo>
                <a:lnTo>
                  <a:pt x="92813" y="331533"/>
                </a:lnTo>
                <a:lnTo>
                  <a:pt x="103214" y="329044"/>
                </a:lnTo>
                <a:lnTo>
                  <a:pt x="199132" y="329044"/>
                </a:lnTo>
                <a:lnTo>
                  <a:pt x="187390" y="305727"/>
                </a:lnTo>
                <a:lnTo>
                  <a:pt x="185357" y="299109"/>
                </a:lnTo>
                <a:lnTo>
                  <a:pt x="185727" y="292417"/>
                </a:lnTo>
                <a:lnTo>
                  <a:pt x="188320" y="286192"/>
                </a:lnTo>
                <a:lnTo>
                  <a:pt x="192952" y="280974"/>
                </a:lnTo>
                <a:lnTo>
                  <a:pt x="211020" y="265331"/>
                </a:lnTo>
                <a:lnTo>
                  <a:pt x="232530" y="239647"/>
                </a:lnTo>
                <a:lnTo>
                  <a:pt x="246476" y="210451"/>
                </a:lnTo>
                <a:lnTo>
                  <a:pt x="86056" y="210451"/>
                </a:lnTo>
                <a:lnTo>
                  <a:pt x="82056" y="206311"/>
                </a:lnTo>
                <a:lnTo>
                  <a:pt x="82056" y="93040"/>
                </a:lnTo>
                <a:lnTo>
                  <a:pt x="85485" y="88645"/>
                </a:lnTo>
                <a:lnTo>
                  <a:pt x="244250" y="88645"/>
                </a:lnTo>
                <a:lnTo>
                  <a:pt x="233273" y="67305"/>
                </a:lnTo>
                <a:lnTo>
                  <a:pt x="204511" y="41674"/>
                </a:lnTo>
                <a:lnTo>
                  <a:pt x="166840" y="24504"/>
                </a:lnTo>
                <a:lnTo>
                  <a:pt x="121755" y="14206"/>
                </a:lnTo>
                <a:lnTo>
                  <a:pt x="70752" y="9192"/>
                </a:lnTo>
                <a:lnTo>
                  <a:pt x="15330" y="7873"/>
                </a:lnTo>
                <a:close/>
              </a:path>
              <a:path w="1196339" h="544829">
                <a:moveTo>
                  <a:pt x="244250" y="88645"/>
                </a:moveTo>
                <a:lnTo>
                  <a:pt x="90146" y="88645"/>
                </a:lnTo>
                <a:lnTo>
                  <a:pt x="119719" y="89693"/>
                </a:lnTo>
                <a:lnTo>
                  <a:pt x="150036" y="96780"/>
                </a:lnTo>
                <a:lnTo>
                  <a:pt x="173670" y="115820"/>
                </a:lnTo>
                <a:lnTo>
                  <a:pt x="183199" y="152730"/>
                </a:lnTo>
                <a:lnTo>
                  <a:pt x="172627" y="188731"/>
                </a:lnTo>
                <a:lnTo>
                  <a:pt x="147329" y="205574"/>
                </a:lnTo>
                <a:lnTo>
                  <a:pt x="116928" y="210426"/>
                </a:lnTo>
                <a:lnTo>
                  <a:pt x="91047" y="210451"/>
                </a:lnTo>
                <a:lnTo>
                  <a:pt x="246476" y="210451"/>
                </a:lnTo>
                <a:lnTo>
                  <a:pt x="250533" y="201959"/>
                </a:lnTo>
                <a:lnTo>
                  <a:pt x="258078" y="150304"/>
                </a:lnTo>
                <a:lnTo>
                  <a:pt x="251627" y="102986"/>
                </a:lnTo>
                <a:lnTo>
                  <a:pt x="244250" y="88645"/>
                </a:lnTo>
                <a:close/>
              </a:path>
              <a:path w="1196339" h="544829">
                <a:moveTo>
                  <a:pt x="492520" y="11087"/>
                </a:moveTo>
                <a:lnTo>
                  <a:pt x="395797" y="11087"/>
                </a:lnTo>
                <a:lnTo>
                  <a:pt x="387948" y="17525"/>
                </a:lnTo>
                <a:lnTo>
                  <a:pt x="386183" y="26454"/>
                </a:lnTo>
                <a:lnTo>
                  <a:pt x="290488" y="519938"/>
                </a:lnTo>
                <a:lnTo>
                  <a:pt x="290508" y="527458"/>
                </a:lnTo>
                <a:lnTo>
                  <a:pt x="293301" y="534181"/>
                </a:lnTo>
                <a:lnTo>
                  <a:pt x="298400" y="539379"/>
                </a:lnTo>
                <a:lnTo>
                  <a:pt x="305334" y="542328"/>
                </a:lnTo>
                <a:lnTo>
                  <a:pt x="373782" y="542207"/>
                </a:lnTo>
                <a:lnTo>
                  <a:pt x="380799" y="539081"/>
                </a:lnTo>
                <a:lnTo>
                  <a:pt x="386028" y="533458"/>
                </a:lnTo>
                <a:lnTo>
                  <a:pt x="388646" y="525907"/>
                </a:lnTo>
                <a:lnTo>
                  <a:pt x="399568" y="438569"/>
                </a:lnTo>
                <a:lnTo>
                  <a:pt x="404179" y="434365"/>
                </a:lnTo>
                <a:lnTo>
                  <a:pt x="497790" y="431672"/>
                </a:lnTo>
                <a:lnTo>
                  <a:pt x="597304" y="431672"/>
                </a:lnTo>
                <a:lnTo>
                  <a:pt x="579582" y="355904"/>
                </a:lnTo>
                <a:lnTo>
                  <a:pt x="414415" y="355904"/>
                </a:lnTo>
                <a:lnTo>
                  <a:pt x="411519" y="352348"/>
                </a:lnTo>
                <a:lnTo>
                  <a:pt x="412256" y="348551"/>
                </a:lnTo>
                <a:lnTo>
                  <a:pt x="440831" y="164553"/>
                </a:lnTo>
                <a:lnTo>
                  <a:pt x="442253" y="157264"/>
                </a:lnTo>
                <a:lnTo>
                  <a:pt x="452451" y="156667"/>
                </a:lnTo>
                <a:lnTo>
                  <a:pt x="532983" y="156667"/>
                </a:lnTo>
                <a:lnTo>
                  <a:pt x="502299" y="25476"/>
                </a:lnTo>
                <a:lnTo>
                  <a:pt x="500152" y="17005"/>
                </a:lnTo>
                <a:lnTo>
                  <a:pt x="492520" y="11087"/>
                </a:lnTo>
                <a:close/>
              </a:path>
              <a:path w="1196339" h="544829">
                <a:moveTo>
                  <a:pt x="597304" y="431672"/>
                </a:moveTo>
                <a:lnTo>
                  <a:pt x="497790" y="431672"/>
                </a:lnTo>
                <a:lnTo>
                  <a:pt x="502565" y="435419"/>
                </a:lnTo>
                <a:lnTo>
                  <a:pt x="521920" y="526961"/>
                </a:lnTo>
                <a:lnTo>
                  <a:pt x="600216" y="542188"/>
                </a:lnTo>
                <a:lnTo>
                  <a:pt x="608392" y="539799"/>
                </a:lnTo>
                <a:lnTo>
                  <a:pt x="614492" y="534365"/>
                </a:lnTo>
                <a:lnTo>
                  <a:pt x="617760" y="526961"/>
                </a:lnTo>
                <a:lnTo>
                  <a:pt x="617770" y="525907"/>
                </a:lnTo>
                <a:lnTo>
                  <a:pt x="617577" y="518350"/>
                </a:lnTo>
                <a:lnTo>
                  <a:pt x="597304" y="431672"/>
                </a:lnTo>
                <a:close/>
              </a:path>
              <a:path w="1196339" h="544829">
                <a:moveTo>
                  <a:pt x="532983" y="156667"/>
                </a:moveTo>
                <a:lnTo>
                  <a:pt x="452451" y="156667"/>
                </a:lnTo>
                <a:lnTo>
                  <a:pt x="454712" y="163766"/>
                </a:lnTo>
                <a:lnTo>
                  <a:pt x="488888" y="343750"/>
                </a:lnTo>
                <a:lnTo>
                  <a:pt x="490145" y="347687"/>
                </a:lnTo>
                <a:lnTo>
                  <a:pt x="487186" y="351764"/>
                </a:lnTo>
                <a:lnTo>
                  <a:pt x="483046" y="351764"/>
                </a:lnTo>
                <a:lnTo>
                  <a:pt x="418288" y="355904"/>
                </a:lnTo>
                <a:lnTo>
                  <a:pt x="579582" y="355904"/>
                </a:lnTo>
                <a:lnTo>
                  <a:pt x="532983" y="156667"/>
                </a:lnTo>
                <a:close/>
              </a:path>
              <a:path w="1196339" h="544829">
                <a:moveTo>
                  <a:pt x="852946" y="0"/>
                </a:moveTo>
                <a:lnTo>
                  <a:pt x="787454" y="10548"/>
                </a:lnTo>
                <a:lnTo>
                  <a:pt x="719557" y="48458"/>
                </a:lnTo>
                <a:lnTo>
                  <a:pt x="688646" y="78307"/>
                </a:lnTo>
                <a:lnTo>
                  <a:pt x="661862" y="115758"/>
                </a:lnTo>
                <a:lnTo>
                  <a:pt x="640779" y="161062"/>
                </a:lnTo>
                <a:lnTo>
                  <a:pt x="626974" y="214475"/>
                </a:lnTo>
                <a:lnTo>
                  <a:pt x="622022" y="276250"/>
                </a:lnTo>
                <a:lnTo>
                  <a:pt x="626902" y="344148"/>
                </a:lnTo>
                <a:lnTo>
                  <a:pt x="640424" y="399990"/>
                </a:lnTo>
                <a:lnTo>
                  <a:pt x="660911" y="444795"/>
                </a:lnTo>
                <a:lnTo>
                  <a:pt x="686685" y="479580"/>
                </a:lnTo>
                <a:lnTo>
                  <a:pt x="716070" y="505366"/>
                </a:lnTo>
                <a:lnTo>
                  <a:pt x="778964" y="534012"/>
                </a:lnTo>
                <a:lnTo>
                  <a:pt x="809118" y="538911"/>
                </a:lnTo>
                <a:lnTo>
                  <a:pt x="859518" y="536741"/>
                </a:lnTo>
                <a:lnTo>
                  <a:pt x="903125" y="524970"/>
                </a:lnTo>
                <a:lnTo>
                  <a:pt x="938229" y="508250"/>
                </a:lnTo>
                <a:lnTo>
                  <a:pt x="969482" y="481501"/>
                </a:lnTo>
                <a:lnTo>
                  <a:pt x="969356" y="475501"/>
                </a:lnTo>
                <a:lnTo>
                  <a:pt x="966598" y="468718"/>
                </a:lnTo>
                <a:lnTo>
                  <a:pt x="951019" y="444614"/>
                </a:lnTo>
                <a:lnTo>
                  <a:pt x="840944" y="444614"/>
                </a:lnTo>
                <a:lnTo>
                  <a:pt x="820404" y="441625"/>
                </a:lnTo>
                <a:lnTo>
                  <a:pt x="789176" y="429054"/>
                </a:lnTo>
                <a:lnTo>
                  <a:pt x="756360" y="401496"/>
                </a:lnTo>
                <a:lnTo>
                  <a:pt x="731060" y="353544"/>
                </a:lnTo>
                <a:lnTo>
                  <a:pt x="722377" y="279793"/>
                </a:lnTo>
                <a:lnTo>
                  <a:pt x="735652" y="204564"/>
                </a:lnTo>
                <a:lnTo>
                  <a:pt x="764031" y="153089"/>
                </a:lnTo>
                <a:lnTo>
                  <a:pt x="798346" y="121209"/>
                </a:lnTo>
                <a:lnTo>
                  <a:pt x="848120" y="99606"/>
                </a:lnTo>
                <a:lnTo>
                  <a:pt x="859622" y="99072"/>
                </a:lnTo>
                <a:lnTo>
                  <a:pt x="900836" y="99072"/>
                </a:lnTo>
                <a:lnTo>
                  <a:pt x="942519" y="47472"/>
                </a:lnTo>
                <a:lnTo>
                  <a:pt x="946278" y="42938"/>
                </a:lnTo>
                <a:lnTo>
                  <a:pt x="946494" y="36372"/>
                </a:lnTo>
                <a:lnTo>
                  <a:pt x="942874" y="31648"/>
                </a:lnTo>
                <a:lnTo>
                  <a:pt x="933308" y="22267"/>
                </a:lnTo>
                <a:lnTo>
                  <a:pt x="916441" y="12471"/>
                </a:lnTo>
                <a:lnTo>
                  <a:pt x="890309" y="4352"/>
                </a:lnTo>
                <a:lnTo>
                  <a:pt x="852946" y="0"/>
                </a:lnTo>
                <a:close/>
              </a:path>
              <a:path w="1196339" h="544829">
                <a:moveTo>
                  <a:pt x="923651" y="412076"/>
                </a:moveTo>
                <a:lnTo>
                  <a:pt x="916898" y="412151"/>
                </a:lnTo>
                <a:lnTo>
                  <a:pt x="910502" y="414997"/>
                </a:lnTo>
                <a:lnTo>
                  <a:pt x="897610" y="424586"/>
                </a:lnTo>
                <a:lnTo>
                  <a:pt x="882500" y="434216"/>
                </a:lnTo>
                <a:lnTo>
                  <a:pt x="864002" y="441640"/>
                </a:lnTo>
                <a:lnTo>
                  <a:pt x="840944" y="444614"/>
                </a:lnTo>
                <a:lnTo>
                  <a:pt x="951019" y="444614"/>
                </a:lnTo>
                <a:lnTo>
                  <a:pt x="934848" y="419595"/>
                </a:lnTo>
                <a:lnTo>
                  <a:pt x="929917" y="414612"/>
                </a:lnTo>
                <a:lnTo>
                  <a:pt x="923651" y="412076"/>
                </a:lnTo>
                <a:close/>
              </a:path>
              <a:path w="1196339" h="544829">
                <a:moveTo>
                  <a:pt x="900836" y="99072"/>
                </a:moveTo>
                <a:lnTo>
                  <a:pt x="859622" y="99072"/>
                </a:lnTo>
                <a:lnTo>
                  <a:pt x="869378" y="99617"/>
                </a:lnTo>
                <a:lnTo>
                  <a:pt x="877436" y="100911"/>
                </a:lnTo>
                <a:lnTo>
                  <a:pt x="883845" y="102628"/>
                </a:lnTo>
                <a:lnTo>
                  <a:pt x="890525" y="104863"/>
                </a:lnTo>
                <a:lnTo>
                  <a:pt x="897840" y="102755"/>
                </a:lnTo>
                <a:lnTo>
                  <a:pt x="900836" y="99072"/>
                </a:lnTo>
                <a:close/>
              </a:path>
              <a:path w="1196339" h="544829">
                <a:moveTo>
                  <a:pt x="1190829" y="11620"/>
                </a:moveTo>
                <a:lnTo>
                  <a:pt x="980911" y="11620"/>
                </a:lnTo>
                <a:lnTo>
                  <a:pt x="974485" y="18122"/>
                </a:lnTo>
                <a:lnTo>
                  <a:pt x="974624" y="26123"/>
                </a:lnTo>
                <a:lnTo>
                  <a:pt x="974624" y="540156"/>
                </a:lnTo>
                <a:lnTo>
                  <a:pt x="977279" y="544487"/>
                </a:lnTo>
                <a:lnTo>
                  <a:pt x="1191693" y="544487"/>
                </a:lnTo>
                <a:lnTo>
                  <a:pt x="1195871" y="539635"/>
                </a:lnTo>
                <a:lnTo>
                  <a:pt x="1195871" y="455904"/>
                </a:lnTo>
                <a:lnTo>
                  <a:pt x="1189483" y="451777"/>
                </a:lnTo>
                <a:lnTo>
                  <a:pt x="1059219" y="451777"/>
                </a:lnTo>
                <a:lnTo>
                  <a:pt x="1057289" y="447763"/>
                </a:lnTo>
                <a:lnTo>
                  <a:pt x="1057289" y="440474"/>
                </a:lnTo>
                <a:lnTo>
                  <a:pt x="1058025" y="307174"/>
                </a:lnTo>
                <a:lnTo>
                  <a:pt x="1061378" y="302247"/>
                </a:lnTo>
                <a:lnTo>
                  <a:pt x="1142214" y="302247"/>
                </a:lnTo>
                <a:lnTo>
                  <a:pt x="1148653" y="297789"/>
                </a:lnTo>
                <a:lnTo>
                  <a:pt x="1148653" y="288074"/>
                </a:lnTo>
                <a:lnTo>
                  <a:pt x="1149249" y="225818"/>
                </a:lnTo>
                <a:lnTo>
                  <a:pt x="1149249" y="216103"/>
                </a:lnTo>
                <a:lnTo>
                  <a:pt x="1144398" y="211366"/>
                </a:lnTo>
                <a:lnTo>
                  <a:pt x="1061950" y="211366"/>
                </a:lnTo>
                <a:lnTo>
                  <a:pt x="1060286" y="209003"/>
                </a:lnTo>
                <a:lnTo>
                  <a:pt x="1059676" y="200278"/>
                </a:lnTo>
                <a:lnTo>
                  <a:pt x="1058203" y="110045"/>
                </a:lnTo>
                <a:lnTo>
                  <a:pt x="1058127" y="103619"/>
                </a:lnTo>
                <a:lnTo>
                  <a:pt x="1063410" y="98424"/>
                </a:lnTo>
                <a:lnTo>
                  <a:pt x="1194046" y="98424"/>
                </a:lnTo>
                <a:lnTo>
                  <a:pt x="1196024" y="92379"/>
                </a:lnTo>
                <a:lnTo>
                  <a:pt x="1196024" y="16675"/>
                </a:lnTo>
                <a:lnTo>
                  <a:pt x="1190829" y="11620"/>
                </a:lnTo>
                <a:close/>
              </a:path>
              <a:path w="1196339" h="544829">
                <a:moveTo>
                  <a:pt x="1194046" y="98424"/>
                </a:moveTo>
                <a:lnTo>
                  <a:pt x="1063410" y="98424"/>
                </a:lnTo>
                <a:lnTo>
                  <a:pt x="1069824" y="98691"/>
                </a:lnTo>
                <a:lnTo>
                  <a:pt x="1194004" y="98551"/>
                </a:lnTo>
                <a:close/>
              </a:path>
            </a:pathLst>
          </a:custGeom>
          <a:solidFill>
            <a:srgbClr val="33B56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/>
          <p:nvPr/>
        </p:nvSpPr>
        <p:spPr>
          <a:xfrm>
            <a:off x="4571598" y="5222000"/>
            <a:ext cx="1331595" cy="534035"/>
          </a:xfrm>
          <a:custGeom>
            <a:avLst/>
            <a:gdLst/>
            <a:ahLst/>
            <a:cxnLst/>
            <a:rect l="l" t="t" r="r" b="b"/>
            <a:pathLst>
              <a:path w="1331595" h="534035">
                <a:moveTo>
                  <a:pt x="177132" y="134023"/>
                </a:moveTo>
                <a:lnTo>
                  <a:pt x="87604" y="134023"/>
                </a:lnTo>
                <a:lnTo>
                  <a:pt x="91135" y="137629"/>
                </a:lnTo>
                <a:lnTo>
                  <a:pt x="90932" y="141897"/>
                </a:lnTo>
                <a:lnTo>
                  <a:pt x="81318" y="515467"/>
                </a:lnTo>
                <a:lnTo>
                  <a:pt x="82501" y="522489"/>
                </a:lnTo>
                <a:lnTo>
                  <a:pt x="86306" y="528150"/>
                </a:lnTo>
                <a:lnTo>
                  <a:pt x="92058" y="531803"/>
                </a:lnTo>
                <a:lnTo>
                  <a:pt x="99085" y="532803"/>
                </a:lnTo>
                <a:lnTo>
                  <a:pt x="161340" y="530771"/>
                </a:lnTo>
                <a:lnTo>
                  <a:pt x="169989" y="530110"/>
                </a:lnTo>
                <a:lnTo>
                  <a:pt x="176695" y="522947"/>
                </a:lnTo>
                <a:lnTo>
                  <a:pt x="176720" y="514286"/>
                </a:lnTo>
                <a:lnTo>
                  <a:pt x="177132" y="134023"/>
                </a:lnTo>
                <a:close/>
              </a:path>
              <a:path w="1331595" h="534035">
                <a:moveTo>
                  <a:pt x="170561" y="19304"/>
                </a:moveTo>
                <a:lnTo>
                  <a:pt x="162496" y="19697"/>
                </a:lnTo>
                <a:lnTo>
                  <a:pt x="15786" y="63296"/>
                </a:lnTo>
                <a:lnTo>
                  <a:pt x="6946" y="63754"/>
                </a:lnTo>
                <a:lnTo>
                  <a:pt x="0" y="71043"/>
                </a:lnTo>
                <a:lnTo>
                  <a:pt x="0" y="140055"/>
                </a:lnTo>
                <a:lnTo>
                  <a:pt x="7823" y="147612"/>
                </a:lnTo>
                <a:lnTo>
                  <a:pt x="17221" y="147218"/>
                </a:lnTo>
                <a:lnTo>
                  <a:pt x="83286" y="134213"/>
                </a:lnTo>
                <a:lnTo>
                  <a:pt x="87604" y="134023"/>
                </a:lnTo>
                <a:lnTo>
                  <a:pt x="177132" y="134023"/>
                </a:lnTo>
                <a:lnTo>
                  <a:pt x="177241" y="33807"/>
                </a:lnTo>
                <a:lnTo>
                  <a:pt x="177304" y="25730"/>
                </a:lnTo>
                <a:lnTo>
                  <a:pt x="170561" y="19304"/>
                </a:lnTo>
                <a:close/>
              </a:path>
              <a:path w="1331595" h="534035">
                <a:moveTo>
                  <a:pt x="389077" y="15290"/>
                </a:moveTo>
                <a:lnTo>
                  <a:pt x="349097" y="20565"/>
                </a:lnTo>
                <a:lnTo>
                  <a:pt x="311821" y="38532"/>
                </a:lnTo>
                <a:lnTo>
                  <a:pt x="278355" y="67683"/>
                </a:lnTo>
                <a:lnTo>
                  <a:pt x="249807" y="106512"/>
                </a:lnTo>
                <a:lnTo>
                  <a:pt x="227284" y="153512"/>
                </a:lnTo>
                <a:lnTo>
                  <a:pt x="211891" y="207178"/>
                </a:lnTo>
                <a:lnTo>
                  <a:pt x="204736" y="266001"/>
                </a:lnTo>
                <a:lnTo>
                  <a:pt x="206718" y="325170"/>
                </a:lnTo>
                <a:lnTo>
                  <a:pt x="217361" y="379822"/>
                </a:lnTo>
                <a:lnTo>
                  <a:pt x="235696" y="428373"/>
                </a:lnTo>
                <a:lnTo>
                  <a:pt x="260749" y="469242"/>
                </a:lnTo>
                <a:lnTo>
                  <a:pt x="291552" y="500844"/>
                </a:lnTo>
                <a:lnTo>
                  <a:pt x="327133" y="521598"/>
                </a:lnTo>
                <a:lnTo>
                  <a:pt x="366522" y="529920"/>
                </a:lnTo>
                <a:lnTo>
                  <a:pt x="406497" y="524621"/>
                </a:lnTo>
                <a:lnTo>
                  <a:pt x="443769" y="506636"/>
                </a:lnTo>
                <a:lnTo>
                  <a:pt x="477233" y="477471"/>
                </a:lnTo>
                <a:lnTo>
                  <a:pt x="504276" y="440677"/>
                </a:lnTo>
                <a:lnTo>
                  <a:pt x="369531" y="440677"/>
                </a:lnTo>
                <a:lnTo>
                  <a:pt x="342337" y="430452"/>
                </a:lnTo>
                <a:lnTo>
                  <a:pt x="318586" y="404099"/>
                </a:lnTo>
                <a:lnTo>
                  <a:pt x="300106" y="365008"/>
                </a:lnTo>
                <a:lnTo>
                  <a:pt x="288721" y="316575"/>
                </a:lnTo>
                <a:lnTo>
                  <a:pt x="286258" y="262191"/>
                </a:lnTo>
                <a:lnTo>
                  <a:pt x="296925" y="197321"/>
                </a:lnTo>
                <a:lnTo>
                  <a:pt x="319698" y="146030"/>
                </a:lnTo>
                <a:lnTo>
                  <a:pt x="350503" y="112619"/>
                </a:lnTo>
                <a:lnTo>
                  <a:pt x="385267" y="101384"/>
                </a:lnTo>
                <a:lnTo>
                  <a:pt x="510457" y="101384"/>
                </a:lnTo>
                <a:lnTo>
                  <a:pt x="494839" y="75912"/>
                </a:lnTo>
                <a:lnTo>
                  <a:pt x="464038" y="44323"/>
                </a:lnTo>
                <a:lnTo>
                  <a:pt x="428460" y="23588"/>
                </a:lnTo>
                <a:lnTo>
                  <a:pt x="389077" y="15290"/>
                </a:lnTo>
                <a:close/>
              </a:path>
              <a:path w="1331595" h="534035">
                <a:moveTo>
                  <a:pt x="510457" y="101384"/>
                </a:moveTo>
                <a:lnTo>
                  <a:pt x="385267" y="101384"/>
                </a:lnTo>
                <a:lnTo>
                  <a:pt x="418911" y="115775"/>
                </a:lnTo>
                <a:lnTo>
                  <a:pt x="446614" y="152806"/>
                </a:lnTo>
                <a:lnTo>
                  <a:pt x="464659" y="207086"/>
                </a:lnTo>
                <a:lnTo>
                  <a:pt x="469328" y="273227"/>
                </a:lnTo>
                <a:lnTo>
                  <a:pt x="461811" y="326780"/>
                </a:lnTo>
                <a:lnTo>
                  <a:pt x="445911" y="373120"/>
                </a:lnTo>
                <a:lnTo>
                  <a:pt x="423791" y="409428"/>
                </a:lnTo>
                <a:lnTo>
                  <a:pt x="397611" y="432886"/>
                </a:lnTo>
                <a:lnTo>
                  <a:pt x="369531" y="440677"/>
                </a:lnTo>
                <a:lnTo>
                  <a:pt x="504276" y="440677"/>
                </a:lnTo>
                <a:lnTo>
                  <a:pt x="505779" y="438632"/>
                </a:lnTo>
                <a:lnTo>
                  <a:pt x="528302" y="391625"/>
                </a:lnTo>
                <a:lnTo>
                  <a:pt x="543694" y="337957"/>
                </a:lnTo>
                <a:lnTo>
                  <a:pt x="550849" y="279133"/>
                </a:lnTo>
                <a:lnTo>
                  <a:pt x="548867" y="219965"/>
                </a:lnTo>
                <a:lnTo>
                  <a:pt x="538224" y="165316"/>
                </a:lnTo>
                <a:lnTo>
                  <a:pt x="519891" y="116770"/>
                </a:lnTo>
                <a:lnTo>
                  <a:pt x="510457" y="101384"/>
                </a:lnTo>
                <a:close/>
              </a:path>
              <a:path w="1331595" h="534035">
                <a:moveTo>
                  <a:pt x="747026" y="15290"/>
                </a:moveTo>
                <a:lnTo>
                  <a:pt x="707042" y="20565"/>
                </a:lnTo>
                <a:lnTo>
                  <a:pt x="669764" y="38532"/>
                </a:lnTo>
                <a:lnTo>
                  <a:pt x="636298" y="67683"/>
                </a:lnTo>
                <a:lnTo>
                  <a:pt x="607751" y="106512"/>
                </a:lnTo>
                <a:lnTo>
                  <a:pt x="585226" y="153512"/>
                </a:lnTo>
                <a:lnTo>
                  <a:pt x="569832" y="207178"/>
                </a:lnTo>
                <a:lnTo>
                  <a:pt x="562673" y="266001"/>
                </a:lnTo>
                <a:lnTo>
                  <a:pt x="564660" y="325170"/>
                </a:lnTo>
                <a:lnTo>
                  <a:pt x="575306" y="379822"/>
                </a:lnTo>
                <a:lnTo>
                  <a:pt x="593643" y="428373"/>
                </a:lnTo>
                <a:lnTo>
                  <a:pt x="618698" y="469242"/>
                </a:lnTo>
                <a:lnTo>
                  <a:pt x="649501" y="500844"/>
                </a:lnTo>
                <a:lnTo>
                  <a:pt x="685083" y="521598"/>
                </a:lnTo>
                <a:lnTo>
                  <a:pt x="724471" y="529920"/>
                </a:lnTo>
                <a:lnTo>
                  <a:pt x="764446" y="524621"/>
                </a:lnTo>
                <a:lnTo>
                  <a:pt x="801719" y="506636"/>
                </a:lnTo>
                <a:lnTo>
                  <a:pt x="835182" y="477471"/>
                </a:lnTo>
                <a:lnTo>
                  <a:pt x="862226" y="440677"/>
                </a:lnTo>
                <a:lnTo>
                  <a:pt x="727481" y="440677"/>
                </a:lnTo>
                <a:lnTo>
                  <a:pt x="700286" y="430452"/>
                </a:lnTo>
                <a:lnTo>
                  <a:pt x="676536" y="404099"/>
                </a:lnTo>
                <a:lnTo>
                  <a:pt x="658055" y="365008"/>
                </a:lnTo>
                <a:lnTo>
                  <a:pt x="646670" y="316575"/>
                </a:lnTo>
                <a:lnTo>
                  <a:pt x="644207" y="262191"/>
                </a:lnTo>
                <a:lnTo>
                  <a:pt x="654875" y="197321"/>
                </a:lnTo>
                <a:lnTo>
                  <a:pt x="677648" y="146030"/>
                </a:lnTo>
                <a:lnTo>
                  <a:pt x="708453" y="112619"/>
                </a:lnTo>
                <a:lnTo>
                  <a:pt x="743216" y="101384"/>
                </a:lnTo>
                <a:lnTo>
                  <a:pt x="868406" y="101384"/>
                </a:lnTo>
                <a:lnTo>
                  <a:pt x="852788" y="75912"/>
                </a:lnTo>
                <a:lnTo>
                  <a:pt x="821987" y="44323"/>
                </a:lnTo>
                <a:lnTo>
                  <a:pt x="786410" y="23588"/>
                </a:lnTo>
                <a:lnTo>
                  <a:pt x="747026" y="15290"/>
                </a:lnTo>
                <a:close/>
              </a:path>
              <a:path w="1331595" h="534035">
                <a:moveTo>
                  <a:pt x="868406" y="101384"/>
                </a:moveTo>
                <a:lnTo>
                  <a:pt x="743216" y="101384"/>
                </a:lnTo>
                <a:lnTo>
                  <a:pt x="776860" y="115775"/>
                </a:lnTo>
                <a:lnTo>
                  <a:pt x="804564" y="152806"/>
                </a:lnTo>
                <a:lnTo>
                  <a:pt x="822608" y="207086"/>
                </a:lnTo>
                <a:lnTo>
                  <a:pt x="827278" y="273227"/>
                </a:lnTo>
                <a:lnTo>
                  <a:pt x="819760" y="326780"/>
                </a:lnTo>
                <a:lnTo>
                  <a:pt x="803861" y="373120"/>
                </a:lnTo>
                <a:lnTo>
                  <a:pt x="781740" y="409428"/>
                </a:lnTo>
                <a:lnTo>
                  <a:pt x="755560" y="432886"/>
                </a:lnTo>
                <a:lnTo>
                  <a:pt x="727481" y="440677"/>
                </a:lnTo>
                <a:lnTo>
                  <a:pt x="862226" y="440677"/>
                </a:lnTo>
                <a:lnTo>
                  <a:pt x="863729" y="438632"/>
                </a:lnTo>
                <a:lnTo>
                  <a:pt x="886252" y="391625"/>
                </a:lnTo>
                <a:lnTo>
                  <a:pt x="901644" y="337957"/>
                </a:lnTo>
                <a:lnTo>
                  <a:pt x="908799" y="279133"/>
                </a:lnTo>
                <a:lnTo>
                  <a:pt x="906817" y="219965"/>
                </a:lnTo>
                <a:lnTo>
                  <a:pt x="896174" y="165316"/>
                </a:lnTo>
                <a:lnTo>
                  <a:pt x="877840" y="116770"/>
                </a:lnTo>
                <a:lnTo>
                  <a:pt x="868406" y="101384"/>
                </a:lnTo>
                <a:close/>
              </a:path>
              <a:path w="1331595" h="534035">
                <a:moveTo>
                  <a:pt x="1035985" y="532472"/>
                </a:moveTo>
                <a:lnTo>
                  <a:pt x="1026198" y="532472"/>
                </a:lnTo>
                <a:lnTo>
                  <a:pt x="1034808" y="533527"/>
                </a:lnTo>
                <a:lnTo>
                  <a:pt x="1035985" y="532472"/>
                </a:lnTo>
                <a:close/>
              </a:path>
              <a:path w="1331595" h="534035">
                <a:moveTo>
                  <a:pt x="1041412" y="0"/>
                </a:moveTo>
                <a:lnTo>
                  <a:pt x="952360" y="0"/>
                </a:lnTo>
                <a:lnTo>
                  <a:pt x="946061" y="6096"/>
                </a:lnTo>
                <a:lnTo>
                  <a:pt x="945819" y="13855"/>
                </a:lnTo>
                <a:lnTo>
                  <a:pt x="943969" y="516851"/>
                </a:lnTo>
                <a:lnTo>
                  <a:pt x="943904" y="520128"/>
                </a:lnTo>
                <a:lnTo>
                  <a:pt x="943749" y="525386"/>
                </a:lnTo>
                <a:lnTo>
                  <a:pt x="949159" y="531685"/>
                </a:lnTo>
                <a:lnTo>
                  <a:pt x="956475" y="532599"/>
                </a:lnTo>
                <a:lnTo>
                  <a:pt x="1035985" y="532472"/>
                </a:lnTo>
                <a:lnTo>
                  <a:pt x="1042365" y="526757"/>
                </a:lnTo>
                <a:lnTo>
                  <a:pt x="1042239" y="520128"/>
                </a:lnTo>
                <a:lnTo>
                  <a:pt x="1042213" y="516851"/>
                </a:lnTo>
                <a:lnTo>
                  <a:pt x="1045692" y="220764"/>
                </a:lnTo>
                <a:lnTo>
                  <a:pt x="1045616" y="217081"/>
                </a:lnTo>
                <a:lnTo>
                  <a:pt x="1050836" y="216166"/>
                </a:lnTo>
                <a:lnTo>
                  <a:pt x="1217171" y="216166"/>
                </a:lnTo>
                <a:lnTo>
                  <a:pt x="1221926" y="204343"/>
                </a:lnTo>
                <a:lnTo>
                  <a:pt x="1125042" y="204343"/>
                </a:lnTo>
                <a:lnTo>
                  <a:pt x="1123416" y="201256"/>
                </a:lnTo>
                <a:lnTo>
                  <a:pt x="1048740" y="7670"/>
                </a:lnTo>
                <a:lnTo>
                  <a:pt x="1046276" y="2946"/>
                </a:lnTo>
                <a:lnTo>
                  <a:pt x="1041412" y="0"/>
                </a:lnTo>
                <a:close/>
              </a:path>
              <a:path w="1331595" h="534035">
                <a:moveTo>
                  <a:pt x="1320452" y="198767"/>
                </a:moveTo>
                <a:lnTo>
                  <a:pt x="1223657" y="198767"/>
                </a:lnTo>
                <a:lnTo>
                  <a:pt x="1228674" y="199097"/>
                </a:lnTo>
                <a:lnTo>
                  <a:pt x="1229103" y="202247"/>
                </a:lnTo>
                <a:lnTo>
                  <a:pt x="1229187" y="204343"/>
                </a:lnTo>
                <a:lnTo>
                  <a:pt x="1234846" y="520128"/>
                </a:lnTo>
                <a:lnTo>
                  <a:pt x="1235798" y="527227"/>
                </a:lnTo>
                <a:lnTo>
                  <a:pt x="1241831" y="532472"/>
                </a:lnTo>
                <a:lnTo>
                  <a:pt x="1324775" y="532472"/>
                </a:lnTo>
                <a:lnTo>
                  <a:pt x="1331366" y="525183"/>
                </a:lnTo>
                <a:lnTo>
                  <a:pt x="1330528" y="516851"/>
                </a:lnTo>
                <a:lnTo>
                  <a:pt x="1320452" y="198767"/>
                </a:lnTo>
                <a:close/>
              </a:path>
              <a:path w="1331595" h="534035">
                <a:moveTo>
                  <a:pt x="1217171" y="216166"/>
                </a:moveTo>
                <a:lnTo>
                  <a:pt x="1050836" y="216166"/>
                </a:lnTo>
                <a:lnTo>
                  <a:pt x="1052029" y="219646"/>
                </a:lnTo>
                <a:lnTo>
                  <a:pt x="1101305" y="345592"/>
                </a:lnTo>
                <a:lnTo>
                  <a:pt x="1103287" y="351434"/>
                </a:lnTo>
                <a:lnTo>
                  <a:pt x="1108824" y="355371"/>
                </a:lnTo>
                <a:lnTo>
                  <a:pt x="1158608" y="354584"/>
                </a:lnTo>
                <a:lnTo>
                  <a:pt x="1164196" y="350189"/>
                </a:lnTo>
                <a:lnTo>
                  <a:pt x="1165783" y="343954"/>
                </a:lnTo>
                <a:lnTo>
                  <a:pt x="1217171" y="216166"/>
                </a:lnTo>
                <a:close/>
              </a:path>
              <a:path w="1331595" h="534035">
                <a:moveTo>
                  <a:pt x="1307719" y="0"/>
                </a:moveTo>
                <a:lnTo>
                  <a:pt x="1208532" y="0"/>
                </a:lnTo>
                <a:lnTo>
                  <a:pt x="1203325" y="3479"/>
                </a:lnTo>
                <a:lnTo>
                  <a:pt x="1201127" y="8864"/>
                </a:lnTo>
                <a:lnTo>
                  <a:pt x="1130896" y="200926"/>
                </a:lnTo>
                <a:lnTo>
                  <a:pt x="1129576" y="204152"/>
                </a:lnTo>
                <a:lnTo>
                  <a:pt x="1125042" y="204343"/>
                </a:lnTo>
                <a:lnTo>
                  <a:pt x="1221926" y="204343"/>
                </a:lnTo>
                <a:lnTo>
                  <a:pt x="1222768" y="202247"/>
                </a:lnTo>
                <a:lnTo>
                  <a:pt x="1223657" y="198767"/>
                </a:lnTo>
                <a:lnTo>
                  <a:pt x="1320452" y="198767"/>
                </a:lnTo>
                <a:lnTo>
                  <a:pt x="1314564" y="12865"/>
                </a:lnTo>
                <a:lnTo>
                  <a:pt x="1313853" y="5575"/>
                </a:lnTo>
                <a:lnTo>
                  <a:pt x="1307719" y="0"/>
                </a:lnTo>
                <a:close/>
              </a:path>
            </a:pathLst>
          </a:custGeom>
          <a:solidFill>
            <a:srgbClr val="33B56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 descr=""/>
          <p:cNvSpPr/>
          <p:nvPr/>
        </p:nvSpPr>
        <p:spPr>
          <a:xfrm>
            <a:off x="6948488" y="4589030"/>
            <a:ext cx="1674495" cy="541655"/>
          </a:xfrm>
          <a:custGeom>
            <a:avLst/>
            <a:gdLst/>
            <a:ahLst/>
            <a:cxnLst/>
            <a:rect l="l" t="t" r="r" b="b"/>
            <a:pathLst>
              <a:path w="1674495" h="541654">
                <a:moveTo>
                  <a:pt x="199132" y="322430"/>
                </a:moveTo>
                <a:lnTo>
                  <a:pt x="103214" y="322430"/>
                </a:lnTo>
                <a:lnTo>
                  <a:pt x="106643" y="329389"/>
                </a:lnTo>
                <a:lnTo>
                  <a:pt x="201004" y="523496"/>
                </a:lnTo>
                <a:lnTo>
                  <a:pt x="206347" y="530182"/>
                </a:lnTo>
                <a:lnTo>
                  <a:pt x="213659" y="533894"/>
                </a:lnTo>
                <a:lnTo>
                  <a:pt x="221839" y="534344"/>
                </a:lnTo>
                <a:lnTo>
                  <a:pt x="229782" y="531243"/>
                </a:lnTo>
                <a:lnTo>
                  <a:pt x="276201" y="514238"/>
                </a:lnTo>
                <a:lnTo>
                  <a:pt x="281441" y="509144"/>
                </a:lnTo>
                <a:lnTo>
                  <a:pt x="284411" y="502711"/>
                </a:lnTo>
                <a:lnTo>
                  <a:pt x="284934" y="495637"/>
                </a:lnTo>
                <a:lnTo>
                  <a:pt x="282830" y="488622"/>
                </a:lnTo>
                <a:lnTo>
                  <a:pt x="199132" y="322430"/>
                </a:lnTo>
                <a:close/>
              </a:path>
              <a:path w="1674495" h="541654">
                <a:moveTo>
                  <a:pt x="15330" y="1260"/>
                </a:moveTo>
                <a:lnTo>
                  <a:pt x="6211" y="1260"/>
                </a:lnTo>
                <a:lnTo>
                  <a:pt x="103" y="11242"/>
                </a:lnTo>
                <a:lnTo>
                  <a:pt x="0" y="511609"/>
                </a:lnTo>
                <a:lnTo>
                  <a:pt x="1443" y="519282"/>
                </a:lnTo>
                <a:lnTo>
                  <a:pt x="5675" y="525693"/>
                </a:lnTo>
                <a:lnTo>
                  <a:pt x="12016" y="530038"/>
                </a:lnTo>
                <a:lnTo>
                  <a:pt x="19813" y="531637"/>
                </a:lnTo>
                <a:lnTo>
                  <a:pt x="78525" y="531637"/>
                </a:lnTo>
                <a:lnTo>
                  <a:pt x="86288" y="530060"/>
                </a:lnTo>
                <a:lnTo>
                  <a:pt x="92613" y="525762"/>
                </a:lnTo>
                <a:lnTo>
                  <a:pt x="96856" y="519394"/>
                </a:lnTo>
                <a:lnTo>
                  <a:pt x="98375" y="511609"/>
                </a:lnTo>
                <a:lnTo>
                  <a:pt x="92863" y="332679"/>
                </a:lnTo>
                <a:lnTo>
                  <a:pt x="92813" y="324919"/>
                </a:lnTo>
                <a:lnTo>
                  <a:pt x="103214" y="322430"/>
                </a:lnTo>
                <a:lnTo>
                  <a:pt x="199132" y="322430"/>
                </a:lnTo>
                <a:lnTo>
                  <a:pt x="187390" y="299113"/>
                </a:lnTo>
                <a:lnTo>
                  <a:pt x="185357" y="292495"/>
                </a:lnTo>
                <a:lnTo>
                  <a:pt x="185727" y="285803"/>
                </a:lnTo>
                <a:lnTo>
                  <a:pt x="188320" y="279578"/>
                </a:lnTo>
                <a:lnTo>
                  <a:pt x="192952" y="274360"/>
                </a:lnTo>
                <a:lnTo>
                  <a:pt x="211020" y="258717"/>
                </a:lnTo>
                <a:lnTo>
                  <a:pt x="232530" y="233033"/>
                </a:lnTo>
                <a:lnTo>
                  <a:pt x="246476" y="203837"/>
                </a:lnTo>
                <a:lnTo>
                  <a:pt x="86056" y="203837"/>
                </a:lnTo>
                <a:lnTo>
                  <a:pt x="82056" y="199697"/>
                </a:lnTo>
                <a:lnTo>
                  <a:pt x="82056" y="86426"/>
                </a:lnTo>
                <a:lnTo>
                  <a:pt x="85485" y="82032"/>
                </a:lnTo>
                <a:lnTo>
                  <a:pt x="244250" y="82032"/>
                </a:lnTo>
                <a:lnTo>
                  <a:pt x="233273" y="60691"/>
                </a:lnTo>
                <a:lnTo>
                  <a:pt x="204511" y="35060"/>
                </a:lnTo>
                <a:lnTo>
                  <a:pt x="166840" y="17890"/>
                </a:lnTo>
                <a:lnTo>
                  <a:pt x="121755" y="7592"/>
                </a:lnTo>
                <a:lnTo>
                  <a:pt x="70752" y="2578"/>
                </a:lnTo>
                <a:lnTo>
                  <a:pt x="15330" y="1260"/>
                </a:lnTo>
                <a:close/>
              </a:path>
              <a:path w="1674495" h="541654">
                <a:moveTo>
                  <a:pt x="244250" y="82032"/>
                </a:moveTo>
                <a:lnTo>
                  <a:pt x="90146" y="82032"/>
                </a:lnTo>
                <a:lnTo>
                  <a:pt x="119719" y="83079"/>
                </a:lnTo>
                <a:lnTo>
                  <a:pt x="150036" y="90166"/>
                </a:lnTo>
                <a:lnTo>
                  <a:pt x="173670" y="109206"/>
                </a:lnTo>
                <a:lnTo>
                  <a:pt x="183199" y="146116"/>
                </a:lnTo>
                <a:lnTo>
                  <a:pt x="172627" y="182117"/>
                </a:lnTo>
                <a:lnTo>
                  <a:pt x="147329" y="198960"/>
                </a:lnTo>
                <a:lnTo>
                  <a:pt x="116928" y="203812"/>
                </a:lnTo>
                <a:lnTo>
                  <a:pt x="91047" y="203837"/>
                </a:lnTo>
                <a:lnTo>
                  <a:pt x="246476" y="203837"/>
                </a:lnTo>
                <a:lnTo>
                  <a:pt x="250533" y="195345"/>
                </a:lnTo>
                <a:lnTo>
                  <a:pt x="258078" y="143690"/>
                </a:lnTo>
                <a:lnTo>
                  <a:pt x="251627" y="96372"/>
                </a:lnTo>
                <a:lnTo>
                  <a:pt x="244250" y="82032"/>
                </a:lnTo>
                <a:close/>
              </a:path>
              <a:path w="1674495" h="541654">
                <a:moveTo>
                  <a:pt x="374448" y="5070"/>
                </a:moveTo>
                <a:lnTo>
                  <a:pt x="321743" y="5527"/>
                </a:lnTo>
                <a:lnTo>
                  <a:pt x="299353" y="23916"/>
                </a:lnTo>
                <a:lnTo>
                  <a:pt x="299465" y="68268"/>
                </a:lnTo>
                <a:lnTo>
                  <a:pt x="300209" y="236034"/>
                </a:lnTo>
                <a:lnTo>
                  <a:pt x="300331" y="289270"/>
                </a:lnTo>
                <a:lnTo>
                  <a:pt x="302114" y="340214"/>
                </a:lnTo>
                <a:lnTo>
                  <a:pt x="308324" y="390185"/>
                </a:lnTo>
                <a:lnTo>
                  <a:pt x="320247" y="436681"/>
                </a:lnTo>
                <a:lnTo>
                  <a:pt x="339171" y="477199"/>
                </a:lnTo>
                <a:lnTo>
                  <a:pt x="366384" y="509239"/>
                </a:lnTo>
                <a:lnTo>
                  <a:pt x="403173" y="530297"/>
                </a:lnTo>
                <a:lnTo>
                  <a:pt x="450826" y="537873"/>
                </a:lnTo>
                <a:lnTo>
                  <a:pt x="497811" y="532532"/>
                </a:lnTo>
                <a:lnTo>
                  <a:pt x="533968" y="517087"/>
                </a:lnTo>
                <a:lnTo>
                  <a:pt x="560704" y="492402"/>
                </a:lnTo>
                <a:lnTo>
                  <a:pt x="579424" y="459341"/>
                </a:lnTo>
                <a:lnTo>
                  <a:pt x="583304" y="446344"/>
                </a:lnTo>
                <a:lnTo>
                  <a:pt x="450864" y="446344"/>
                </a:lnTo>
                <a:lnTo>
                  <a:pt x="427173" y="437414"/>
                </a:lnTo>
                <a:lnTo>
                  <a:pt x="408709" y="409633"/>
                </a:lnTo>
                <a:lnTo>
                  <a:pt x="396718" y="361514"/>
                </a:lnTo>
                <a:lnTo>
                  <a:pt x="392444" y="291569"/>
                </a:lnTo>
                <a:lnTo>
                  <a:pt x="392617" y="236034"/>
                </a:lnTo>
                <a:lnTo>
                  <a:pt x="393029" y="176105"/>
                </a:lnTo>
                <a:lnTo>
                  <a:pt x="393916" y="68268"/>
                </a:lnTo>
                <a:lnTo>
                  <a:pt x="393958" y="60777"/>
                </a:lnTo>
                <a:lnTo>
                  <a:pt x="393903" y="26279"/>
                </a:lnTo>
                <a:lnTo>
                  <a:pt x="392672" y="19170"/>
                </a:lnTo>
                <a:lnTo>
                  <a:pt x="388640" y="12202"/>
                </a:lnTo>
                <a:lnTo>
                  <a:pt x="382427" y="7266"/>
                </a:lnTo>
                <a:lnTo>
                  <a:pt x="374448" y="5070"/>
                </a:lnTo>
                <a:close/>
              </a:path>
              <a:path w="1674495" h="541654">
                <a:moveTo>
                  <a:pt x="579426" y="5197"/>
                </a:moveTo>
                <a:lnTo>
                  <a:pt x="528524" y="7432"/>
                </a:lnTo>
                <a:lnTo>
                  <a:pt x="508741" y="27460"/>
                </a:lnTo>
                <a:lnTo>
                  <a:pt x="508993" y="68268"/>
                </a:lnTo>
                <a:lnTo>
                  <a:pt x="509633" y="123919"/>
                </a:lnTo>
                <a:lnTo>
                  <a:pt x="511296" y="246040"/>
                </a:lnTo>
                <a:lnTo>
                  <a:pt x="511936" y="296551"/>
                </a:lnTo>
                <a:lnTo>
                  <a:pt x="509039" y="375230"/>
                </a:lnTo>
                <a:lnTo>
                  <a:pt x="498673" y="412370"/>
                </a:lnTo>
                <a:lnTo>
                  <a:pt x="450864" y="446344"/>
                </a:lnTo>
                <a:lnTo>
                  <a:pt x="583304" y="446344"/>
                </a:lnTo>
                <a:lnTo>
                  <a:pt x="591536" y="418769"/>
                </a:lnTo>
                <a:lnTo>
                  <a:pt x="598446" y="371550"/>
                </a:lnTo>
                <a:lnTo>
                  <a:pt x="601560" y="318550"/>
                </a:lnTo>
                <a:lnTo>
                  <a:pt x="602286" y="260632"/>
                </a:lnTo>
                <a:lnTo>
                  <a:pt x="602145" y="176105"/>
                </a:lnTo>
                <a:lnTo>
                  <a:pt x="601866" y="68268"/>
                </a:lnTo>
                <a:lnTo>
                  <a:pt x="601829" y="26279"/>
                </a:lnTo>
                <a:lnTo>
                  <a:pt x="600050" y="17729"/>
                </a:lnTo>
                <a:lnTo>
                  <a:pt x="595199" y="10885"/>
                </a:lnTo>
                <a:lnTo>
                  <a:pt x="588063" y="6467"/>
                </a:lnTo>
                <a:lnTo>
                  <a:pt x="579426" y="5197"/>
                </a:lnTo>
                <a:close/>
              </a:path>
              <a:path w="1674495" h="541654">
                <a:moveTo>
                  <a:pt x="888709" y="11886"/>
                </a:moveTo>
                <a:lnTo>
                  <a:pt x="820092" y="23685"/>
                </a:lnTo>
                <a:lnTo>
                  <a:pt x="782291" y="39792"/>
                </a:lnTo>
                <a:lnTo>
                  <a:pt x="744807" y="63499"/>
                </a:lnTo>
                <a:lnTo>
                  <a:pt x="709625" y="95403"/>
                </a:lnTo>
                <a:lnTo>
                  <a:pt x="678729" y="136102"/>
                </a:lnTo>
                <a:lnTo>
                  <a:pt x="654103" y="186191"/>
                </a:lnTo>
                <a:lnTo>
                  <a:pt x="637732" y="246268"/>
                </a:lnTo>
                <a:lnTo>
                  <a:pt x="632024" y="313534"/>
                </a:lnTo>
                <a:lnTo>
                  <a:pt x="638731" y="371424"/>
                </a:lnTo>
                <a:lnTo>
                  <a:pt x="655243" y="420223"/>
                </a:lnTo>
                <a:lnTo>
                  <a:pt x="678950" y="460211"/>
                </a:lnTo>
                <a:lnTo>
                  <a:pt x="707240" y="491671"/>
                </a:lnTo>
                <a:lnTo>
                  <a:pt x="737504" y="514886"/>
                </a:lnTo>
                <a:lnTo>
                  <a:pt x="801447" y="538700"/>
                </a:lnTo>
                <a:lnTo>
                  <a:pt x="844570" y="541339"/>
                </a:lnTo>
                <a:lnTo>
                  <a:pt x="891368" y="537350"/>
                </a:lnTo>
                <a:lnTo>
                  <a:pt x="936704" y="526029"/>
                </a:lnTo>
                <a:lnTo>
                  <a:pt x="975444" y="506673"/>
                </a:lnTo>
                <a:lnTo>
                  <a:pt x="1002453" y="478576"/>
                </a:lnTo>
                <a:lnTo>
                  <a:pt x="1010606" y="448406"/>
                </a:lnTo>
                <a:lnTo>
                  <a:pt x="841841" y="448406"/>
                </a:lnTo>
                <a:lnTo>
                  <a:pt x="825984" y="447144"/>
                </a:lnTo>
                <a:lnTo>
                  <a:pt x="809606" y="441644"/>
                </a:lnTo>
                <a:lnTo>
                  <a:pt x="782131" y="425127"/>
                </a:lnTo>
                <a:lnTo>
                  <a:pt x="753869" y="393434"/>
                </a:lnTo>
                <a:lnTo>
                  <a:pt x="735133" y="342402"/>
                </a:lnTo>
                <a:lnTo>
                  <a:pt x="736233" y="267871"/>
                </a:lnTo>
                <a:lnTo>
                  <a:pt x="755970" y="200255"/>
                </a:lnTo>
                <a:lnTo>
                  <a:pt x="785143" y="155600"/>
                </a:lnTo>
                <a:lnTo>
                  <a:pt x="818586" y="129203"/>
                </a:lnTo>
                <a:lnTo>
                  <a:pt x="877612" y="112362"/>
                </a:lnTo>
                <a:lnTo>
                  <a:pt x="955611" y="112362"/>
                </a:lnTo>
                <a:lnTo>
                  <a:pt x="1000012" y="74158"/>
                </a:lnTo>
                <a:lnTo>
                  <a:pt x="975906" y="39256"/>
                </a:lnTo>
                <a:lnTo>
                  <a:pt x="915557" y="15001"/>
                </a:lnTo>
                <a:lnTo>
                  <a:pt x="888709" y="11886"/>
                </a:lnTo>
                <a:close/>
              </a:path>
              <a:path w="1674495" h="541654">
                <a:moveTo>
                  <a:pt x="1011832" y="340311"/>
                </a:moveTo>
                <a:lnTo>
                  <a:pt x="914350" y="340311"/>
                </a:lnTo>
                <a:lnTo>
                  <a:pt x="920738" y="345950"/>
                </a:lnTo>
                <a:lnTo>
                  <a:pt x="920662" y="353177"/>
                </a:lnTo>
                <a:lnTo>
                  <a:pt x="921155" y="406445"/>
                </a:lnTo>
                <a:lnTo>
                  <a:pt x="921272" y="430596"/>
                </a:lnTo>
                <a:lnTo>
                  <a:pt x="909778" y="435917"/>
                </a:lnTo>
                <a:lnTo>
                  <a:pt x="887163" y="443477"/>
                </a:lnTo>
                <a:lnTo>
                  <a:pt x="863376" y="447412"/>
                </a:lnTo>
                <a:lnTo>
                  <a:pt x="841841" y="448406"/>
                </a:lnTo>
                <a:lnTo>
                  <a:pt x="1010606" y="448406"/>
                </a:lnTo>
                <a:lnTo>
                  <a:pt x="1012597" y="441035"/>
                </a:lnTo>
                <a:lnTo>
                  <a:pt x="1012439" y="406445"/>
                </a:lnTo>
                <a:lnTo>
                  <a:pt x="1011832" y="340311"/>
                </a:lnTo>
                <a:close/>
              </a:path>
              <a:path w="1674495" h="541654">
                <a:moveTo>
                  <a:pt x="822974" y="251856"/>
                </a:moveTo>
                <a:lnTo>
                  <a:pt x="815252" y="251856"/>
                </a:lnTo>
                <a:lnTo>
                  <a:pt x="809753" y="259400"/>
                </a:lnTo>
                <a:lnTo>
                  <a:pt x="810410" y="266894"/>
                </a:lnTo>
                <a:lnTo>
                  <a:pt x="810523" y="330291"/>
                </a:lnTo>
                <a:lnTo>
                  <a:pt x="811137" y="337149"/>
                </a:lnTo>
                <a:lnTo>
                  <a:pt x="818313" y="343004"/>
                </a:lnTo>
                <a:lnTo>
                  <a:pt x="826276" y="341950"/>
                </a:lnTo>
                <a:lnTo>
                  <a:pt x="907162" y="341353"/>
                </a:lnTo>
                <a:lnTo>
                  <a:pt x="914350" y="340311"/>
                </a:lnTo>
                <a:lnTo>
                  <a:pt x="1011832" y="340311"/>
                </a:lnTo>
                <a:lnTo>
                  <a:pt x="1011736" y="329212"/>
                </a:lnTo>
                <a:lnTo>
                  <a:pt x="1011581" y="292636"/>
                </a:lnTo>
                <a:lnTo>
                  <a:pt x="1012379" y="279789"/>
                </a:lnTo>
                <a:lnTo>
                  <a:pt x="1011769" y="266894"/>
                </a:lnTo>
                <a:lnTo>
                  <a:pt x="1005248" y="256954"/>
                </a:lnTo>
                <a:lnTo>
                  <a:pt x="988315" y="252974"/>
                </a:lnTo>
                <a:lnTo>
                  <a:pt x="822974" y="251856"/>
                </a:lnTo>
                <a:close/>
              </a:path>
              <a:path w="1674495" h="541654">
                <a:moveTo>
                  <a:pt x="955611" y="112362"/>
                </a:moveTo>
                <a:lnTo>
                  <a:pt x="877612" y="112362"/>
                </a:lnTo>
                <a:lnTo>
                  <a:pt x="892862" y="112512"/>
                </a:lnTo>
                <a:lnTo>
                  <a:pt x="904315" y="114038"/>
                </a:lnTo>
                <a:lnTo>
                  <a:pt x="913919" y="116358"/>
                </a:lnTo>
                <a:lnTo>
                  <a:pt x="921573" y="119082"/>
                </a:lnTo>
                <a:lnTo>
                  <a:pt x="927596" y="121973"/>
                </a:lnTo>
                <a:lnTo>
                  <a:pt x="933807" y="125313"/>
                </a:lnTo>
                <a:lnTo>
                  <a:pt x="941401" y="124589"/>
                </a:lnTo>
                <a:lnTo>
                  <a:pt x="955611" y="112362"/>
                </a:lnTo>
                <a:close/>
              </a:path>
              <a:path w="1674495" h="541654">
                <a:moveTo>
                  <a:pt x="1346722" y="6644"/>
                </a:moveTo>
                <a:lnTo>
                  <a:pt x="1337307" y="6719"/>
                </a:lnTo>
                <a:lnTo>
                  <a:pt x="1334517" y="14455"/>
                </a:lnTo>
                <a:lnTo>
                  <a:pt x="1338683" y="24577"/>
                </a:lnTo>
                <a:lnTo>
                  <a:pt x="1444207" y="289397"/>
                </a:lnTo>
                <a:lnTo>
                  <a:pt x="1445667" y="292940"/>
                </a:lnTo>
                <a:lnTo>
                  <a:pt x="1446404" y="296750"/>
                </a:lnTo>
                <a:lnTo>
                  <a:pt x="1446429" y="520080"/>
                </a:lnTo>
                <a:lnTo>
                  <a:pt x="1448110" y="527103"/>
                </a:lnTo>
                <a:lnTo>
                  <a:pt x="1452375" y="532596"/>
                </a:lnTo>
                <a:lnTo>
                  <a:pt x="1458490" y="535936"/>
                </a:lnTo>
                <a:lnTo>
                  <a:pt x="1465721" y="536501"/>
                </a:lnTo>
                <a:lnTo>
                  <a:pt x="1537044" y="536565"/>
                </a:lnTo>
                <a:lnTo>
                  <a:pt x="1545807" y="535383"/>
                </a:lnTo>
                <a:lnTo>
                  <a:pt x="1552144" y="527573"/>
                </a:lnTo>
                <a:lnTo>
                  <a:pt x="1551567" y="518492"/>
                </a:lnTo>
                <a:lnTo>
                  <a:pt x="1547229" y="300624"/>
                </a:lnTo>
                <a:lnTo>
                  <a:pt x="1547039" y="295836"/>
                </a:lnTo>
                <a:lnTo>
                  <a:pt x="1548055" y="291035"/>
                </a:lnTo>
                <a:lnTo>
                  <a:pt x="1550176" y="286768"/>
                </a:lnTo>
                <a:lnTo>
                  <a:pt x="1565397" y="254493"/>
                </a:lnTo>
                <a:lnTo>
                  <a:pt x="1590356" y="200015"/>
                </a:lnTo>
                <a:lnTo>
                  <a:pt x="1600034" y="178691"/>
                </a:lnTo>
                <a:lnTo>
                  <a:pt x="1498690" y="178691"/>
                </a:lnTo>
                <a:lnTo>
                  <a:pt x="1494728" y="178488"/>
                </a:lnTo>
                <a:lnTo>
                  <a:pt x="1493521" y="175605"/>
                </a:lnTo>
                <a:lnTo>
                  <a:pt x="1432586" y="17020"/>
                </a:lnTo>
                <a:lnTo>
                  <a:pt x="1429627" y="9527"/>
                </a:lnTo>
                <a:lnTo>
                  <a:pt x="1427603" y="7241"/>
                </a:lnTo>
                <a:lnTo>
                  <a:pt x="1417677" y="7241"/>
                </a:lnTo>
                <a:lnTo>
                  <a:pt x="1346722" y="6644"/>
                </a:lnTo>
                <a:close/>
              </a:path>
              <a:path w="1674495" h="541654">
                <a:moveTo>
                  <a:pt x="1125495" y="0"/>
                </a:moveTo>
                <a:lnTo>
                  <a:pt x="1068185" y="7546"/>
                </a:lnTo>
                <a:lnTo>
                  <a:pt x="1059524" y="9451"/>
                </a:lnTo>
                <a:lnTo>
                  <a:pt x="1052869" y="15230"/>
                </a:lnTo>
                <a:lnTo>
                  <a:pt x="1053263" y="26063"/>
                </a:lnTo>
                <a:lnTo>
                  <a:pt x="1053339" y="518492"/>
                </a:lnTo>
                <a:lnTo>
                  <a:pt x="1062699" y="524855"/>
                </a:lnTo>
                <a:lnTo>
                  <a:pt x="1068719" y="525909"/>
                </a:lnTo>
                <a:lnTo>
                  <a:pt x="1151651" y="535563"/>
                </a:lnTo>
                <a:lnTo>
                  <a:pt x="1214718" y="534232"/>
                </a:lnTo>
                <a:lnTo>
                  <a:pt x="1260456" y="525651"/>
                </a:lnTo>
                <a:lnTo>
                  <a:pt x="1310095" y="501678"/>
                </a:lnTo>
                <a:lnTo>
                  <a:pt x="1344286" y="464117"/>
                </a:lnTo>
                <a:lnTo>
                  <a:pt x="1351959" y="445274"/>
                </a:lnTo>
                <a:lnTo>
                  <a:pt x="1189356" y="445274"/>
                </a:lnTo>
                <a:lnTo>
                  <a:pt x="1152247" y="445137"/>
                </a:lnTo>
                <a:lnTo>
                  <a:pt x="1146303" y="439105"/>
                </a:lnTo>
                <a:lnTo>
                  <a:pt x="1146303" y="300878"/>
                </a:lnTo>
                <a:lnTo>
                  <a:pt x="1151447" y="295099"/>
                </a:lnTo>
                <a:lnTo>
                  <a:pt x="1158305" y="294312"/>
                </a:lnTo>
                <a:lnTo>
                  <a:pt x="1336020" y="294135"/>
                </a:lnTo>
                <a:lnTo>
                  <a:pt x="1320355" y="276508"/>
                </a:lnTo>
                <a:lnTo>
                  <a:pt x="1285825" y="256415"/>
                </a:lnTo>
                <a:lnTo>
                  <a:pt x="1282091" y="254904"/>
                </a:lnTo>
                <a:lnTo>
                  <a:pt x="1280567" y="250446"/>
                </a:lnTo>
                <a:lnTo>
                  <a:pt x="1282917" y="247157"/>
                </a:lnTo>
                <a:lnTo>
                  <a:pt x="1293650" y="229245"/>
                </a:lnTo>
                <a:lnTo>
                  <a:pt x="1302886" y="205938"/>
                </a:lnTo>
                <a:lnTo>
                  <a:pt x="1304167" y="200142"/>
                </a:lnTo>
                <a:lnTo>
                  <a:pt x="1155041" y="200142"/>
                </a:lnTo>
                <a:lnTo>
                  <a:pt x="1150189" y="200015"/>
                </a:lnTo>
                <a:lnTo>
                  <a:pt x="1146303" y="196141"/>
                </a:lnTo>
                <a:lnTo>
                  <a:pt x="1146303" y="97576"/>
                </a:lnTo>
                <a:lnTo>
                  <a:pt x="1149669" y="93830"/>
                </a:lnTo>
                <a:lnTo>
                  <a:pt x="1154164" y="93309"/>
                </a:lnTo>
                <a:lnTo>
                  <a:pt x="1175931" y="92838"/>
                </a:lnTo>
                <a:lnTo>
                  <a:pt x="1302799" y="92838"/>
                </a:lnTo>
                <a:lnTo>
                  <a:pt x="1287842" y="62817"/>
                </a:lnTo>
                <a:lnTo>
                  <a:pt x="1259730" y="34483"/>
                </a:lnTo>
                <a:lnTo>
                  <a:pt x="1222488" y="14128"/>
                </a:lnTo>
                <a:lnTo>
                  <a:pt x="1177336" y="2414"/>
                </a:lnTo>
                <a:lnTo>
                  <a:pt x="1125495" y="0"/>
                </a:lnTo>
                <a:close/>
              </a:path>
              <a:path w="1674495" h="541654">
                <a:moveTo>
                  <a:pt x="1336020" y="294135"/>
                </a:moveTo>
                <a:lnTo>
                  <a:pt x="1191601" y="294135"/>
                </a:lnTo>
                <a:lnTo>
                  <a:pt x="1229786" y="303586"/>
                </a:lnTo>
                <a:lnTo>
                  <a:pt x="1261228" y="328920"/>
                </a:lnTo>
                <a:lnTo>
                  <a:pt x="1274294" y="376392"/>
                </a:lnTo>
                <a:lnTo>
                  <a:pt x="1260313" y="419768"/>
                </a:lnTo>
                <a:lnTo>
                  <a:pt x="1227458" y="439773"/>
                </a:lnTo>
                <a:lnTo>
                  <a:pt x="1189356" y="445274"/>
                </a:lnTo>
                <a:lnTo>
                  <a:pt x="1351959" y="445274"/>
                </a:lnTo>
                <a:lnTo>
                  <a:pt x="1358380" y="429504"/>
                </a:lnTo>
                <a:lnTo>
                  <a:pt x="1364133" y="380266"/>
                </a:lnTo>
                <a:lnTo>
                  <a:pt x="1359329" y="338677"/>
                </a:lnTo>
                <a:lnTo>
                  <a:pt x="1344796" y="304010"/>
                </a:lnTo>
                <a:lnTo>
                  <a:pt x="1336020" y="294135"/>
                </a:lnTo>
                <a:close/>
              </a:path>
              <a:path w="1674495" h="541654">
                <a:moveTo>
                  <a:pt x="1302799" y="92838"/>
                </a:moveTo>
                <a:lnTo>
                  <a:pt x="1175931" y="92838"/>
                </a:lnTo>
                <a:lnTo>
                  <a:pt x="1200859" y="98081"/>
                </a:lnTo>
                <a:lnTo>
                  <a:pt x="1221373" y="113397"/>
                </a:lnTo>
                <a:lnTo>
                  <a:pt x="1221011" y="176403"/>
                </a:lnTo>
                <a:lnTo>
                  <a:pt x="1175175" y="199501"/>
                </a:lnTo>
                <a:lnTo>
                  <a:pt x="1155041" y="200142"/>
                </a:lnTo>
                <a:lnTo>
                  <a:pt x="1304167" y="200142"/>
                </a:lnTo>
                <a:lnTo>
                  <a:pt x="1309358" y="176646"/>
                </a:lnTo>
                <a:lnTo>
                  <a:pt x="1311797" y="140782"/>
                </a:lnTo>
                <a:lnTo>
                  <a:pt x="1305605" y="98470"/>
                </a:lnTo>
                <a:lnTo>
                  <a:pt x="1302799" y="92838"/>
                </a:lnTo>
                <a:close/>
              </a:path>
              <a:path w="1674495" h="541654">
                <a:moveTo>
                  <a:pt x="1587463" y="6644"/>
                </a:moveTo>
                <a:lnTo>
                  <a:pt x="1580803" y="6654"/>
                </a:lnTo>
                <a:lnTo>
                  <a:pt x="1578154" y="8029"/>
                </a:lnTo>
                <a:lnTo>
                  <a:pt x="1573937" y="17020"/>
                </a:lnTo>
                <a:lnTo>
                  <a:pt x="1500201" y="175999"/>
                </a:lnTo>
                <a:lnTo>
                  <a:pt x="1498690" y="178691"/>
                </a:lnTo>
                <a:lnTo>
                  <a:pt x="1600034" y="178691"/>
                </a:lnTo>
                <a:lnTo>
                  <a:pt x="1616168" y="143144"/>
                </a:lnTo>
                <a:lnTo>
                  <a:pt x="1669734" y="24437"/>
                </a:lnTo>
                <a:lnTo>
                  <a:pt x="1674242" y="14849"/>
                </a:lnTo>
                <a:lnTo>
                  <a:pt x="1669187" y="7432"/>
                </a:lnTo>
                <a:lnTo>
                  <a:pt x="1661174" y="7432"/>
                </a:lnTo>
                <a:lnTo>
                  <a:pt x="1587463" y="6644"/>
                </a:lnTo>
                <a:close/>
              </a:path>
              <a:path w="1674495" h="541654">
                <a:moveTo>
                  <a:pt x="1427075" y="6644"/>
                </a:moveTo>
                <a:lnTo>
                  <a:pt x="1417677" y="7241"/>
                </a:lnTo>
                <a:lnTo>
                  <a:pt x="1427603" y="7241"/>
                </a:lnTo>
                <a:lnTo>
                  <a:pt x="1427075" y="6644"/>
                </a:lnTo>
                <a:close/>
              </a:path>
            </a:pathLst>
          </a:custGeom>
          <a:solidFill>
            <a:srgbClr val="33B56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 descr=""/>
          <p:cNvSpPr/>
          <p:nvPr/>
        </p:nvSpPr>
        <p:spPr>
          <a:xfrm>
            <a:off x="6921437" y="4196966"/>
            <a:ext cx="1654810" cy="295275"/>
          </a:xfrm>
          <a:custGeom>
            <a:avLst/>
            <a:gdLst/>
            <a:ahLst/>
            <a:cxnLst/>
            <a:rect l="l" t="t" r="r" b="b"/>
            <a:pathLst>
              <a:path w="1654809" h="295275">
                <a:moveTo>
                  <a:pt x="8928" y="7226"/>
                </a:moveTo>
                <a:lnTo>
                  <a:pt x="3848" y="7543"/>
                </a:lnTo>
                <a:lnTo>
                  <a:pt x="0" y="11950"/>
                </a:lnTo>
                <a:lnTo>
                  <a:pt x="342" y="17005"/>
                </a:lnTo>
                <a:lnTo>
                  <a:pt x="35394" y="286232"/>
                </a:lnTo>
                <a:lnTo>
                  <a:pt x="35712" y="290957"/>
                </a:lnTo>
                <a:lnTo>
                  <a:pt x="39560" y="294652"/>
                </a:lnTo>
                <a:lnTo>
                  <a:pt x="44297" y="294830"/>
                </a:lnTo>
                <a:lnTo>
                  <a:pt x="103708" y="294830"/>
                </a:lnTo>
                <a:lnTo>
                  <a:pt x="107518" y="294944"/>
                </a:lnTo>
                <a:lnTo>
                  <a:pt x="111010" y="292696"/>
                </a:lnTo>
                <a:lnTo>
                  <a:pt x="112496" y="289179"/>
                </a:lnTo>
                <a:lnTo>
                  <a:pt x="128993" y="207124"/>
                </a:lnTo>
                <a:lnTo>
                  <a:pt x="233065" y="207124"/>
                </a:lnTo>
                <a:lnTo>
                  <a:pt x="233709" y="201472"/>
                </a:lnTo>
                <a:lnTo>
                  <a:pt x="77889" y="201472"/>
                </a:lnTo>
                <a:lnTo>
                  <a:pt x="72872" y="200545"/>
                </a:lnTo>
                <a:lnTo>
                  <a:pt x="72631" y="196837"/>
                </a:lnTo>
                <a:lnTo>
                  <a:pt x="52590" y="16014"/>
                </a:lnTo>
                <a:lnTo>
                  <a:pt x="52260" y="10922"/>
                </a:lnTo>
                <a:lnTo>
                  <a:pt x="48273" y="7442"/>
                </a:lnTo>
                <a:lnTo>
                  <a:pt x="42786" y="7442"/>
                </a:lnTo>
                <a:lnTo>
                  <a:pt x="8928" y="7226"/>
                </a:lnTo>
                <a:close/>
              </a:path>
              <a:path w="1654809" h="295275">
                <a:moveTo>
                  <a:pt x="233065" y="207124"/>
                </a:moveTo>
                <a:lnTo>
                  <a:pt x="128993" y="207124"/>
                </a:lnTo>
                <a:lnTo>
                  <a:pt x="145059" y="289179"/>
                </a:lnTo>
                <a:lnTo>
                  <a:pt x="146532" y="292696"/>
                </a:lnTo>
                <a:lnTo>
                  <a:pt x="150025" y="294944"/>
                </a:lnTo>
                <a:lnTo>
                  <a:pt x="153835" y="294830"/>
                </a:lnTo>
                <a:lnTo>
                  <a:pt x="215150" y="294830"/>
                </a:lnTo>
                <a:lnTo>
                  <a:pt x="219887" y="294652"/>
                </a:lnTo>
                <a:lnTo>
                  <a:pt x="223735" y="290957"/>
                </a:lnTo>
                <a:lnTo>
                  <a:pt x="224053" y="286232"/>
                </a:lnTo>
                <a:lnTo>
                  <a:pt x="233065" y="207124"/>
                </a:lnTo>
                <a:close/>
              </a:path>
              <a:path w="1654809" h="295275">
                <a:moveTo>
                  <a:pt x="107213" y="58940"/>
                </a:moveTo>
                <a:lnTo>
                  <a:pt x="103631" y="61074"/>
                </a:lnTo>
                <a:lnTo>
                  <a:pt x="102044" y="64604"/>
                </a:lnTo>
                <a:lnTo>
                  <a:pt x="79413" y="198094"/>
                </a:lnTo>
                <a:lnTo>
                  <a:pt x="77889" y="201472"/>
                </a:lnTo>
                <a:lnTo>
                  <a:pt x="179654" y="201472"/>
                </a:lnTo>
                <a:lnTo>
                  <a:pt x="178130" y="198094"/>
                </a:lnTo>
                <a:lnTo>
                  <a:pt x="157010" y="66167"/>
                </a:lnTo>
                <a:lnTo>
                  <a:pt x="156590" y="65316"/>
                </a:lnTo>
                <a:lnTo>
                  <a:pt x="156324" y="64922"/>
                </a:lnTo>
                <a:lnTo>
                  <a:pt x="155028" y="61722"/>
                </a:lnTo>
                <a:lnTo>
                  <a:pt x="152031" y="59410"/>
                </a:lnTo>
                <a:lnTo>
                  <a:pt x="148424" y="59194"/>
                </a:lnTo>
                <a:lnTo>
                  <a:pt x="111061" y="59194"/>
                </a:lnTo>
                <a:lnTo>
                  <a:pt x="107213" y="58940"/>
                </a:lnTo>
                <a:close/>
              </a:path>
              <a:path w="1654809" h="295275">
                <a:moveTo>
                  <a:pt x="205282" y="7086"/>
                </a:moveTo>
                <a:lnTo>
                  <a:pt x="200901" y="10922"/>
                </a:lnTo>
                <a:lnTo>
                  <a:pt x="200571" y="16014"/>
                </a:lnTo>
                <a:lnTo>
                  <a:pt x="184911" y="196837"/>
                </a:lnTo>
                <a:lnTo>
                  <a:pt x="184670" y="200545"/>
                </a:lnTo>
                <a:lnTo>
                  <a:pt x="179654" y="201472"/>
                </a:lnTo>
                <a:lnTo>
                  <a:pt x="233709" y="201472"/>
                </a:lnTo>
                <a:lnTo>
                  <a:pt x="254723" y="17005"/>
                </a:lnTo>
                <a:lnTo>
                  <a:pt x="255054" y="11950"/>
                </a:lnTo>
                <a:lnTo>
                  <a:pt x="251205" y="7543"/>
                </a:lnTo>
                <a:lnTo>
                  <a:pt x="249580" y="7442"/>
                </a:lnTo>
                <a:lnTo>
                  <a:pt x="210362" y="7442"/>
                </a:lnTo>
                <a:lnTo>
                  <a:pt x="205282" y="7086"/>
                </a:lnTo>
                <a:close/>
              </a:path>
              <a:path w="1654809" h="295275">
                <a:moveTo>
                  <a:pt x="47866" y="7086"/>
                </a:moveTo>
                <a:lnTo>
                  <a:pt x="42786" y="7442"/>
                </a:lnTo>
                <a:lnTo>
                  <a:pt x="48273" y="7442"/>
                </a:lnTo>
                <a:lnTo>
                  <a:pt x="47866" y="7086"/>
                </a:lnTo>
                <a:close/>
              </a:path>
              <a:path w="1654809" h="295275">
                <a:moveTo>
                  <a:pt x="246125" y="7226"/>
                </a:moveTo>
                <a:lnTo>
                  <a:pt x="210362" y="7442"/>
                </a:lnTo>
                <a:lnTo>
                  <a:pt x="249580" y="7442"/>
                </a:lnTo>
                <a:lnTo>
                  <a:pt x="246125" y="7226"/>
                </a:lnTo>
                <a:close/>
              </a:path>
              <a:path w="1654809" h="295275">
                <a:moveTo>
                  <a:pt x="313118" y="6299"/>
                </a:moveTo>
                <a:lnTo>
                  <a:pt x="269138" y="6299"/>
                </a:lnTo>
                <a:lnTo>
                  <a:pt x="265658" y="9817"/>
                </a:lnTo>
                <a:lnTo>
                  <a:pt x="265734" y="14160"/>
                </a:lnTo>
                <a:lnTo>
                  <a:pt x="265810" y="291566"/>
                </a:lnTo>
                <a:lnTo>
                  <a:pt x="269252" y="294944"/>
                </a:lnTo>
                <a:lnTo>
                  <a:pt x="313334" y="294944"/>
                </a:lnTo>
                <a:lnTo>
                  <a:pt x="316572" y="291706"/>
                </a:lnTo>
                <a:lnTo>
                  <a:pt x="315760" y="188810"/>
                </a:lnTo>
                <a:lnTo>
                  <a:pt x="315785" y="185458"/>
                </a:lnTo>
                <a:lnTo>
                  <a:pt x="318490" y="182753"/>
                </a:lnTo>
                <a:lnTo>
                  <a:pt x="444398" y="182753"/>
                </a:lnTo>
                <a:lnTo>
                  <a:pt x="444398" y="133565"/>
                </a:lnTo>
                <a:lnTo>
                  <a:pt x="318388" y="133565"/>
                </a:lnTo>
                <a:lnTo>
                  <a:pt x="316732" y="131749"/>
                </a:lnTo>
                <a:lnTo>
                  <a:pt x="316674" y="127558"/>
                </a:lnTo>
                <a:lnTo>
                  <a:pt x="315785" y="8928"/>
                </a:lnTo>
                <a:lnTo>
                  <a:pt x="313118" y="6299"/>
                </a:lnTo>
                <a:close/>
              </a:path>
              <a:path w="1654809" h="295275">
                <a:moveTo>
                  <a:pt x="444398" y="182753"/>
                </a:moveTo>
                <a:lnTo>
                  <a:pt x="391401" y="182753"/>
                </a:lnTo>
                <a:lnTo>
                  <a:pt x="394119" y="185458"/>
                </a:lnTo>
                <a:lnTo>
                  <a:pt x="394017" y="291960"/>
                </a:lnTo>
                <a:lnTo>
                  <a:pt x="395376" y="294944"/>
                </a:lnTo>
                <a:lnTo>
                  <a:pt x="443077" y="294944"/>
                </a:lnTo>
                <a:lnTo>
                  <a:pt x="444270" y="291706"/>
                </a:lnTo>
                <a:lnTo>
                  <a:pt x="444382" y="288251"/>
                </a:lnTo>
                <a:lnTo>
                  <a:pt x="444398" y="182753"/>
                </a:lnTo>
                <a:close/>
              </a:path>
              <a:path w="1654809" h="295275">
                <a:moveTo>
                  <a:pt x="442201" y="7264"/>
                </a:moveTo>
                <a:lnTo>
                  <a:pt x="396468" y="7264"/>
                </a:lnTo>
                <a:lnTo>
                  <a:pt x="393230" y="10528"/>
                </a:lnTo>
                <a:lnTo>
                  <a:pt x="393230" y="131749"/>
                </a:lnTo>
                <a:lnTo>
                  <a:pt x="391312" y="133565"/>
                </a:lnTo>
                <a:lnTo>
                  <a:pt x="444398" y="133565"/>
                </a:lnTo>
                <a:lnTo>
                  <a:pt x="444398" y="9817"/>
                </a:lnTo>
                <a:lnTo>
                  <a:pt x="442201" y="7264"/>
                </a:lnTo>
                <a:close/>
              </a:path>
              <a:path w="1654809" h="295275">
                <a:moveTo>
                  <a:pt x="587705" y="6299"/>
                </a:moveTo>
                <a:lnTo>
                  <a:pt x="474002" y="6299"/>
                </a:lnTo>
                <a:lnTo>
                  <a:pt x="470522" y="9817"/>
                </a:lnTo>
                <a:lnTo>
                  <a:pt x="470598" y="292595"/>
                </a:lnTo>
                <a:lnTo>
                  <a:pt x="472033" y="294944"/>
                </a:lnTo>
                <a:lnTo>
                  <a:pt x="588175" y="294944"/>
                </a:lnTo>
                <a:lnTo>
                  <a:pt x="590435" y="292315"/>
                </a:lnTo>
                <a:lnTo>
                  <a:pt x="590435" y="246964"/>
                </a:lnTo>
                <a:lnTo>
                  <a:pt x="586981" y="244716"/>
                </a:lnTo>
                <a:lnTo>
                  <a:pt x="516420" y="244716"/>
                </a:lnTo>
                <a:lnTo>
                  <a:pt x="515378" y="242544"/>
                </a:lnTo>
                <a:lnTo>
                  <a:pt x="515378" y="238594"/>
                </a:lnTo>
                <a:lnTo>
                  <a:pt x="515772" y="166395"/>
                </a:lnTo>
                <a:lnTo>
                  <a:pt x="517588" y="163728"/>
                </a:lnTo>
                <a:lnTo>
                  <a:pt x="561378" y="163728"/>
                </a:lnTo>
                <a:lnTo>
                  <a:pt x="564857" y="161315"/>
                </a:lnTo>
                <a:lnTo>
                  <a:pt x="564857" y="156044"/>
                </a:lnTo>
                <a:lnTo>
                  <a:pt x="565188" y="122326"/>
                </a:lnTo>
                <a:lnTo>
                  <a:pt x="565188" y="117068"/>
                </a:lnTo>
                <a:lnTo>
                  <a:pt x="562559" y="114503"/>
                </a:lnTo>
                <a:lnTo>
                  <a:pt x="517893" y="114503"/>
                </a:lnTo>
                <a:lnTo>
                  <a:pt x="517004" y="113220"/>
                </a:lnTo>
                <a:lnTo>
                  <a:pt x="516661" y="108496"/>
                </a:lnTo>
                <a:lnTo>
                  <a:pt x="515823" y="56134"/>
                </a:lnTo>
                <a:lnTo>
                  <a:pt x="518693" y="53327"/>
                </a:lnTo>
                <a:lnTo>
                  <a:pt x="589440" y="53327"/>
                </a:lnTo>
                <a:lnTo>
                  <a:pt x="590524" y="50050"/>
                </a:lnTo>
                <a:lnTo>
                  <a:pt x="590524" y="9042"/>
                </a:lnTo>
                <a:lnTo>
                  <a:pt x="587705" y="6299"/>
                </a:lnTo>
                <a:close/>
              </a:path>
              <a:path w="1654809" h="295275">
                <a:moveTo>
                  <a:pt x="589440" y="53327"/>
                </a:moveTo>
                <a:lnTo>
                  <a:pt x="518693" y="53327"/>
                </a:lnTo>
                <a:lnTo>
                  <a:pt x="522160" y="53467"/>
                </a:lnTo>
                <a:lnTo>
                  <a:pt x="589419" y="53390"/>
                </a:lnTo>
                <a:close/>
              </a:path>
              <a:path w="1654809" h="295275">
                <a:moveTo>
                  <a:pt x="719289" y="6299"/>
                </a:moveTo>
                <a:lnTo>
                  <a:pt x="605586" y="6299"/>
                </a:lnTo>
                <a:lnTo>
                  <a:pt x="602107" y="9817"/>
                </a:lnTo>
                <a:lnTo>
                  <a:pt x="602183" y="292595"/>
                </a:lnTo>
                <a:lnTo>
                  <a:pt x="603618" y="294944"/>
                </a:lnTo>
                <a:lnTo>
                  <a:pt x="719759" y="294944"/>
                </a:lnTo>
                <a:lnTo>
                  <a:pt x="722020" y="292315"/>
                </a:lnTo>
                <a:lnTo>
                  <a:pt x="722020" y="246964"/>
                </a:lnTo>
                <a:lnTo>
                  <a:pt x="718553" y="244716"/>
                </a:lnTo>
                <a:lnTo>
                  <a:pt x="647992" y="244716"/>
                </a:lnTo>
                <a:lnTo>
                  <a:pt x="646950" y="242544"/>
                </a:lnTo>
                <a:lnTo>
                  <a:pt x="646950" y="238594"/>
                </a:lnTo>
                <a:lnTo>
                  <a:pt x="647357" y="166395"/>
                </a:lnTo>
                <a:lnTo>
                  <a:pt x="649173" y="163728"/>
                </a:lnTo>
                <a:lnTo>
                  <a:pt x="692962" y="163728"/>
                </a:lnTo>
                <a:lnTo>
                  <a:pt x="696442" y="161315"/>
                </a:lnTo>
                <a:lnTo>
                  <a:pt x="696442" y="156044"/>
                </a:lnTo>
                <a:lnTo>
                  <a:pt x="696772" y="122326"/>
                </a:lnTo>
                <a:lnTo>
                  <a:pt x="696772" y="117068"/>
                </a:lnTo>
                <a:lnTo>
                  <a:pt x="694131" y="114503"/>
                </a:lnTo>
                <a:lnTo>
                  <a:pt x="649478" y="114503"/>
                </a:lnTo>
                <a:lnTo>
                  <a:pt x="648576" y="113220"/>
                </a:lnTo>
                <a:lnTo>
                  <a:pt x="648246" y="108496"/>
                </a:lnTo>
                <a:lnTo>
                  <a:pt x="647407" y="56134"/>
                </a:lnTo>
                <a:lnTo>
                  <a:pt x="650278" y="53327"/>
                </a:lnTo>
                <a:lnTo>
                  <a:pt x="721025" y="53327"/>
                </a:lnTo>
                <a:lnTo>
                  <a:pt x="722109" y="50050"/>
                </a:lnTo>
                <a:lnTo>
                  <a:pt x="722109" y="9042"/>
                </a:lnTo>
                <a:lnTo>
                  <a:pt x="719289" y="6299"/>
                </a:lnTo>
                <a:close/>
              </a:path>
              <a:path w="1654809" h="295275">
                <a:moveTo>
                  <a:pt x="721025" y="53327"/>
                </a:moveTo>
                <a:lnTo>
                  <a:pt x="650278" y="53327"/>
                </a:lnTo>
                <a:lnTo>
                  <a:pt x="653745" y="53467"/>
                </a:lnTo>
                <a:lnTo>
                  <a:pt x="721004" y="53390"/>
                </a:lnTo>
                <a:close/>
              </a:path>
              <a:path w="1654809" h="295275">
                <a:moveTo>
                  <a:pt x="746442" y="7797"/>
                </a:moveTo>
                <a:lnTo>
                  <a:pt x="741464" y="8153"/>
                </a:lnTo>
                <a:lnTo>
                  <a:pt x="737590" y="12319"/>
                </a:lnTo>
                <a:lnTo>
                  <a:pt x="737634" y="58326"/>
                </a:lnTo>
                <a:lnTo>
                  <a:pt x="737828" y="199201"/>
                </a:lnTo>
                <a:lnTo>
                  <a:pt x="737920" y="291630"/>
                </a:lnTo>
                <a:lnTo>
                  <a:pt x="741324" y="294690"/>
                </a:lnTo>
                <a:lnTo>
                  <a:pt x="747966" y="294944"/>
                </a:lnTo>
                <a:lnTo>
                  <a:pt x="843521" y="294868"/>
                </a:lnTo>
                <a:lnTo>
                  <a:pt x="844537" y="292874"/>
                </a:lnTo>
                <a:lnTo>
                  <a:pt x="844432" y="284368"/>
                </a:lnTo>
                <a:lnTo>
                  <a:pt x="843501" y="253898"/>
                </a:lnTo>
                <a:lnTo>
                  <a:pt x="843483" y="247878"/>
                </a:lnTo>
                <a:lnTo>
                  <a:pt x="843094" y="247243"/>
                </a:lnTo>
                <a:lnTo>
                  <a:pt x="789952" y="247243"/>
                </a:lnTo>
                <a:lnTo>
                  <a:pt x="788847" y="246494"/>
                </a:lnTo>
                <a:lnTo>
                  <a:pt x="788928" y="235208"/>
                </a:lnTo>
                <a:lnTo>
                  <a:pt x="791163" y="25717"/>
                </a:lnTo>
                <a:lnTo>
                  <a:pt x="791248" y="10883"/>
                </a:lnTo>
                <a:lnTo>
                  <a:pt x="787276" y="7835"/>
                </a:lnTo>
                <a:lnTo>
                  <a:pt x="746442" y="7797"/>
                </a:lnTo>
                <a:close/>
              </a:path>
              <a:path w="1654809" h="295275">
                <a:moveTo>
                  <a:pt x="966508" y="0"/>
                </a:moveTo>
                <a:lnTo>
                  <a:pt x="901389" y="20912"/>
                </a:lnTo>
                <a:lnTo>
                  <a:pt x="871394" y="50038"/>
                </a:lnTo>
                <a:lnTo>
                  <a:pt x="849747" y="92681"/>
                </a:lnTo>
                <a:lnTo>
                  <a:pt x="841425" y="149644"/>
                </a:lnTo>
                <a:lnTo>
                  <a:pt x="851394" y="216671"/>
                </a:lnTo>
                <a:lnTo>
                  <a:pt x="876453" y="259783"/>
                </a:lnTo>
                <a:lnTo>
                  <a:pt x="909336" y="283394"/>
                </a:lnTo>
                <a:lnTo>
                  <a:pt x="942771" y="291922"/>
                </a:lnTo>
                <a:lnTo>
                  <a:pt x="970073" y="290747"/>
                </a:lnTo>
                <a:lnTo>
                  <a:pt x="1012712" y="275309"/>
                </a:lnTo>
                <a:lnTo>
                  <a:pt x="1031100" y="259092"/>
                </a:lnTo>
                <a:lnTo>
                  <a:pt x="1028077" y="253898"/>
                </a:lnTo>
                <a:lnTo>
                  <a:pt x="1019633" y="240842"/>
                </a:lnTo>
                <a:lnTo>
                  <a:pt x="960005" y="240842"/>
                </a:lnTo>
                <a:lnTo>
                  <a:pt x="945004" y="238122"/>
                </a:lnTo>
                <a:lnTo>
                  <a:pt x="922880" y="226148"/>
                </a:lnTo>
                <a:lnTo>
                  <a:pt x="903266" y="199201"/>
                </a:lnTo>
                <a:lnTo>
                  <a:pt x="895794" y="151561"/>
                </a:lnTo>
                <a:lnTo>
                  <a:pt x="906250" y="102727"/>
                </a:lnTo>
                <a:lnTo>
                  <a:pt x="927554" y="73115"/>
                </a:lnTo>
                <a:lnTo>
                  <a:pt x="950004" y="58326"/>
                </a:lnTo>
                <a:lnTo>
                  <a:pt x="963904" y="53962"/>
                </a:lnTo>
                <a:lnTo>
                  <a:pt x="972845" y="53111"/>
                </a:lnTo>
                <a:lnTo>
                  <a:pt x="992901" y="53111"/>
                </a:lnTo>
                <a:lnTo>
                  <a:pt x="1015034" y="25717"/>
                </a:lnTo>
                <a:lnTo>
                  <a:pt x="1017066" y="23266"/>
                </a:lnTo>
                <a:lnTo>
                  <a:pt x="1017193" y="19710"/>
                </a:lnTo>
                <a:lnTo>
                  <a:pt x="1015225" y="17145"/>
                </a:lnTo>
                <a:lnTo>
                  <a:pt x="1010042" y="12069"/>
                </a:lnTo>
                <a:lnTo>
                  <a:pt x="1000906" y="6762"/>
                </a:lnTo>
                <a:lnTo>
                  <a:pt x="986750" y="2361"/>
                </a:lnTo>
                <a:lnTo>
                  <a:pt x="966508" y="0"/>
                </a:lnTo>
                <a:close/>
              </a:path>
              <a:path w="1654809" h="295275">
                <a:moveTo>
                  <a:pt x="842137" y="245681"/>
                </a:moveTo>
                <a:lnTo>
                  <a:pt x="793254" y="247243"/>
                </a:lnTo>
                <a:lnTo>
                  <a:pt x="843094" y="247243"/>
                </a:lnTo>
                <a:lnTo>
                  <a:pt x="842137" y="245681"/>
                </a:lnTo>
                <a:close/>
              </a:path>
              <a:path w="1654809" h="295275">
                <a:moveTo>
                  <a:pt x="1001979" y="221703"/>
                </a:moveTo>
                <a:lnTo>
                  <a:pt x="997686" y="224802"/>
                </a:lnTo>
                <a:lnTo>
                  <a:pt x="990704" y="229993"/>
                </a:lnTo>
                <a:lnTo>
                  <a:pt x="982518" y="235208"/>
                </a:lnTo>
                <a:lnTo>
                  <a:pt x="972495" y="239231"/>
                </a:lnTo>
                <a:lnTo>
                  <a:pt x="960005" y="240842"/>
                </a:lnTo>
                <a:lnTo>
                  <a:pt x="1019633" y="240842"/>
                </a:lnTo>
                <a:lnTo>
                  <a:pt x="1007999" y="222846"/>
                </a:lnTo>
                <a:lnTo>
                  <a:pt x="1001979" y="221703"/>
                </a:lnTo>
                <a:close/>
              </a:path>
              <a:path w="1654809" h="295275">
                <a:moveTo>
                  <a:pt x="992901" y="53111"/>
                </a:moveTo>
                <a:lnTo>
                  <a:pt x="972845" y="53111"/>
                </a:lnTo>
                <a:lnTo>
                  <a:pt x="979208" y="54279"/>
                </a:lnTo>
                <a:lnTo>
                  <a:pt x="986866" y="56807"/>
                </a:lnTo>
                <a:lnTo>
                  <a:pt x="990828" y="55676"/>
                </a:lnTo>
                <a:lnTo>
                  <a:pt x="992901" y="53111"/>
                </a:lnTo>
                <a:close/>
              </a:path>
              <a:path w="1654809" h="295275">
                <a:moveTo>
                  <a:pt x="786714" y="7404"/>
                </a:moveTo>
                <a:lnTo>
                  <a:pt x="780986" y="7835"/>
                </a:lnTo>
                <a:lnTo>
                  <a:pt x="787276" y="7835"/>
                </a:lnTo>
                <a:lnTo>
                  <a:pt x="786714" y="7404"/>
                </a:lnTo>
                <a:close/>
              </a:path>
              <a:path w="1654809" h="295275">
                <a:moveTo>
                  <a:pt x="1083538" y="6299"/>
                </a:moveTo>
                <a:lnTo>
                  <a:pt x="1039558" y="6299"/>
                </a:lnTo>
                <a:lnTo>
                  <a:pt x="1036078" y="9817"/>
                </a:lnTo>
                <a:lnTo>
                  <a:pt x="1036154" y="14160"/>
                </a:lnTo>
                <a:lnTo>
                  <a:pt x="1036218" y="291566"/>
                </a:lnTo>
                <a:lnTo>
                  <a:pt x="1039660" y="294944"/>
                </a:lnTo>
                <a:lnTo>
                  <a:pt x="1083754" y="294944"/>
                </a:lnTo>
                <a:lnTo>
                  <a:pt x="1086980" y="291706"/>
                </a:lnTo>
                <a:lnTo>
                  <a:pt x="1086167" y="188810"/>
                </a:lnTo>
                <a:lnTo>
                  <a:pt x="1086192" y="185458"/>
                </a:lnTo>
                <a:lnTo>
                  <a:pt x="1088910" y="182753"/>
                </a:lnTo>
                <a:lnTo>
                  <a:pt x="1214805" y="182753"/>
                </a:lnTo>
                <a:lnTo>
                  <a:pt x="1214805" y="133565"/>
                </a:lnTo>
                <a:lnTo>
                  <a:pt x="1088809" y="133565"/>
                </a:lnTo>
                <a:lnTo>
                  <a:pt x="1087140" y="131749"/>
                </a:lnTo>
                <a:lnTo>
                  <a:pt x="1087081" y="127558"/>
                </a:lnTo>
                <a:lnTo>
                  <a:pt x="1086205" y="8928"/>
                </a:lnTo>
                <a:lnTo>
                  <a:pt x="1083538" y="6299"/>
                </a:lnTo>
                <a:close/>
              </a:path>
              <a:path w="1654809" h="295275">
                <a:moveTo>
                  <a:pt x="1214805" y="182753"/>
                </a:moveTo>
                <a:lnTo>
                  <a:pt x="1161821" y="182753"/>
                </a:lnTo>
                <a:lnTo>
                  <a:pt x="1164539" y="185458"/>
                </a:lnTo>
                <a:lnTo>
                  <a:pt x="1164564" y="188810"/>
                </a:lnTo>
                <a:lnTo>
                  <a:pt x="1164424" y="291960"/>
                </a:lnTo>
                <a:lnTo>
                  <a:pt x="1165796" y="294944"/>
                </a:lnTo>
                <a:lnTo>
                  <a:pt x="1213497" y="294944"/>
                </a:lnTo>
                <a:lnTo>
                  <a:pt x="1214678" y="291706"/>
                </a:lnTo>
                <a:lnTo>
                  <a:pt x="1214789" y="288251"/>
                </a:lnTo>
                <a:lnTo>
                  <a:pt x="1214805" y="182753"/>
                </a:lnTo>
                <a:close/>
              </a:path>
              <a:path w="1654809" h="295275">
                <a:moveTo>
                  <a:pt x="1212608" y="7264"/>
                </a:moveTo>
                <a:lnTo>
                  <a:pt x="1166876" y="7264"/>
                </a:lnTo>
                <a:lnTo>
                  <a:pt x="1163650" y="10528"/>
                </a:lnTo>
                <a:lnTo>
                  <a:pt x="1163637" y="131749"/>
                </a:lnTo>
                <a:lnTo>
                  <a:pt x="1161719" y="133565"/>
                </a:lnTo>
                <a:lnTo>
                  <a:pt x="1214805" y="133565"/>
                </a:lnTo>
                <a:lnTo>
                  <a:pt x="1214805" y="9817"/>
                </a:lnTo>
                <a:lnTo>
                  <a:pt x="1212608" y="7264"/>
                </a:lnTo>
                <a:close/>
              </a:path>
              <a:path w="1654809" h="295275">
                <a:moveTo>
                  <a:pt x="1281531" y="293738"/>
                </a:moveTo>
                <a:lnTo>
                  <a:pt x="1273911" y="293738"/>
                </a:lnTo>
                <a:lnTo>
                  <a:pt x="1279829" y="294944"/>
                </a:lnTo>
                <a:lnTo>
                  <a:pt x="1281531" y="293738"/>
                </a:lnTo>
                <a:close/>
              </a:path>
              <a:path w="1654809" h="295275">
                <a:moveTo>
                  <a:pt x="1399314" y="233832"/>
                </a:moveTo>
                <a:lnTo>
                  <a:pt x="1345412" y="233832"/>
                </a:lnTo>
                <a:lnTo>
                  <a:pt x="1348003" y="235864"/>
                </a:lnTo>
                <a:lnTo>
                  <a:pt x="1359535" y="290461"/>
                </a:lnTo>
                <a:lnTo>
                  <a:pt x="1364107" y="293941"/>
                </a:lnTo>
                <a:lnTo>
                  <a:pt x="1369225" y="293624"/>
                </a:lnTo>
                <a:lnTo>
                  <a:pt x="1402142" y="293624"/>
                </a:lnTo>
                <a:lnTo>
                  <a:pt x="1407375" y="293306"/>
                </a:lnTo>
                <a:lnTo>
                  <a:pt x="1411897" y="287083"/>
                </a:lnTo>
                <a:lnTo>
                  <a:pt x="1410296" y="280784"/>
                </a:lnTo>
                <a:lnTo>
                  <a:pt x="1399314" y="233832"/>
                </a:lnTo>
                <a:close/>
              </a:path>
              <a:path w="1654809" h="295275">
                <a:moveTo>
                  <a:pt x="1342555" y="6019"/>
                </a:moveTo>
                <a:lnTo>
                  <a:pt x="1290154" y="6019"/>
                </a:lnTo>
                <a:lnTo>
                  <a:pt x="1285913" y="9499"/>
                </a:lnTo>
                <a:lnTo>
                  <a:pt x="1284947" y="14338"/>
                </a:lnTo>
                <a:lnTo>
                  <a:pt x="1233119" y="281635"/>
                </a:lnTo>
                <a:lnTo>
                  <a:pt x="1232014" y="287185"/>
                </a:lnTo>
                <a:lnTo>
                  <a:pt x="1235608" y="292633"/>
                </a:lnTo>
                <a:lnTo>
                  <a:pt x="1241158" y="293763"/>
                </a:lnTo>
                <a:lnTo>
                  <a:pt x="1281531" y="293738"/>
                </a:lnTo>
                <a:lnTo>
                  <a:pt x="1285544" y="290893"/>
                </a:lnTo>
                <a:lnTo>
                  <a:pt x="1292199" y="237566"/>
                </a:lnTo>
                <a:lnTo>
                  <a:pt x="1294701" y="235292"/>
                </a:lnTo>
                <a:lnTo>
                  <a:pt x="1345412" y="233832"/>
                </a:lnTo>
                <a:lnTo>
                  <a:pt x="1399314" y="233832"/>
                </a:lnTo>
                <a:lnTo>
                  <a:pt x="1389714" y="192786"/>
                </a:lnTo>
                <a:lnTo>
                  <a:pt x="1300251" y="192786"/>
                </a:lnTo>
                <a:lnTo>
                  <a:pt x="1298676" y="190868"/>
                </a:lnTo>
                <a:lnTo>
                  <a:pt x="1299083" y="188810"/>
                </a:lnTo>
                <a:lnTo>
                  <a:pt x="1314551" y="89141"/>
                </a:lnTo>
                <a:lnTo>
                  <a:pt x="1315326" y="85191"/>
                </a:lnTo>
                <a:lnTo>
                  <a:pt x="1320850" y="84874"/>
                </a:lnTo>
                <a:lnTo>
                  <a:pt x="1364473" y="84874"/>
                </a:lnTo>
                <a:lnTo>
                  <a:pt x="1347851" y="13804"/>
                </a:lnTo>
                <a:lnTo>
                  <a:pt x="1346682" y="9220"/>
                </a:lnTo>
                <a:lnTo>
                  <a:pt x="1342555" y="6019"/>
                </a:lnTo>
                <a:close/>
              </a:path>
              <a:path w="1654809" h="295275">
                <a:moveTo>
                  <a:pt x="1402142" y="293624"/>
                </a:moveTo>
                <a:lnTo>
                  <a:pt x="1369225" y="293624"/>
                </a:lnTo>
                <a:lnTo>
                  <a:pt x="1400886" y="293700"/>
                </a:lnTo>
                <a:lnTo>
                  <a:pt x="1402142" y="293624"/>
                </a:lnTo>
                <a:close/>
              </a:path>
              <a:path w="1654809" h="295275">
                <a:moveTo>
                  <a:pt x="1364473" y="84874"/>
                </a:moveTo>
                <a:lnTo>
                  <a:pt x="1320850" y="84874"/>
                </a:lnTo>
                <a:lnTo>
                  <a:pt x="1322070" y="88709"/>
                </a:lnTo>
                <a:lnTo>
                  <a:pt x="1340586" y="186207"/>
                </a:lnTo>
                <a:lnTo>
                  <a:pt x="1341272" y="188341"/>
                </a:lnTo>
                <a:lnTo>
                  <a:pt x="1339672" y="190550"/>
                </a:lnTo>
                <a:lnTo>
                  <a:pt x="1337424" y="190550"/>
                </a:lnTo>
                <a:lnTo>
                  <a:pt x="1302346" y="192786"/>
                </a:lnTo>
                <a:lnTo>
                  <a:pt x="1389714" y="192786"/>
                </a:lnTo>
                <a:lnTo>
                  <a:pt x="1364473" y="84874"/>
                </a:lnTo>
                <a:close/>
              </a:path>
              <a:path w="1654809" h="295275">
                <a:moveTo>
                  <a:pt x="1470228" y="7861"/>
                </a:moveTo>
                <a:lnTo>
                  <a:pt x="1425600" y="7861"/>
                </a:lnTo>
                <a:lnTo>
                  <a:pt x="1422171" y="11277"/>
                </a:lnTo>
                <a:lnTo>
                  <a:pt x="1422172" y="15621"/>
                </a:lnTo>
                <a:lnTo>
                  <a:pt x="1424101" y="287718"/>
                </a:lnTo>
                <a:lnTo>
                  <a:pt x="1424026" y="292163"/>
                </a:lnTo>
                <a:lnTo>
                  <a:pt x="1424533" y="294944"/>
                </a:lnTo>
                <a:lnTo>
                  <a:pt x="1466494" y="294944"/>
                </a:lnTo>
                <a:lnTo>
                  <a:pt x="1469872" y="294906"/>
                </a:lnTo>
                <a:lnTo>
                  <a:pt x="1472590" y="292163"/>
                </a:lnTo>
                <a:lnTo>
                  <a:pt x="1472184" y="15621"/>
                </a:lnTo>
                <a:lnTo>
                  <a:pt x="1472184" y="10071"/>
                </a:lnTo>
                <a:lnTo>
                  <a:pt x="1470228" y="7861"/>
                </a:lnTo>
                <a:close/>
              </a:path>
              <a:path w="1654809" h="295275">
                <a:moveTo>
                  <a:pt x="1606373" y="178244"/>
                </a:moveTo>
                <a:lnTo>
                  <a:pt x="1554429" y="178244"/>
                </a:lnTo>
                <a:lnTo>
                  <a:pt x="1556283" y="182016"/>
                </a:lnTo>
                <a:lnTo>
                  <a:pt x="1607388" y="287147"/>
                </a:lnTo>
                <a:lnTo>
                  <a:pt x="1610271" y="292989"/>
                </a:lnTo>
                <a:lnTo>
                  <a:pt x="1617598" y="294944"/>
                </a:lnTo>
                <a:lnTo>
                  <a:pt x="1622983" y="291350"/>
                </a:lnTo>
                <a:lnTo>
                  <a:pt x="1648129" y="282143"/>
                </a:lnTo>
                <a:lnTo>
                  <a:pt x="1652676" y="279107"/>
                </a:lnTo>
                <a:lnTo>
                  <a:pt x="1654225" y="273138"/>
                </a:lnTo>
                <a:lnTo>
                  <a:pt x="1651711" y="268262"/>
                </a:lnTo>
                <a:lnTo>
                  <a:pt x="1606373" y="178244"/>
                </a:lnTo>
                <a:close/>
              </a:path>
              <a:path w="1654809" h="295275">
                <a:moveTo>
                  <a:pt x="1506816" y="4279"/>
                </a:moveTo>
                <a:lnTo>
                  <a:pt x="1501876" y="4279"/>
                </a:lnTo>
                <a:lnTo>
                  <a:pt x="1498574" y="9677"/>
                </a:lnTo>
                <a:lnTo>
                  <a:pt x="1498483" y="286689"/>
                </a:lnTo>
                <a:lnTo>
                  <a:pt x="1503248" y="291566"/>
                </a:lnTo>
                <a:lnTo>
                  <a:pt x="1547012" y="291566"/>
                </a:lnTo>
                <a:lnTo>
                  <a:pt x="1551838" y="286689"/>
                </a:lnTo>
                <a:lnTo>
                  <a:pt x="1551750" y="279107"/>
                </a:lnTo>
                <a:lnTo>
                  <a:pt x="1548815" y="183794"/>
                </a:lnTo>
                <a:lnTo>
                  <a:pt x="1548790" y="179590"/>
                </a:lnTo>
                <a:lnTo>
                  <a:pt x="1554429" y="178244"/>
                </a:lnTo>
                <a:lnTo>
                  <a:pt x="1606373" y="178244"/>
                </a:lnTo>
                <a:lnTo>
                  <a:pt x="1600009" y="165608"/>
                </a:lnTo>
                <a:lnTo>
                  <a:pt x="1597634" y="160985"/>
                </a:lnTo>
                <a:lnTo>
                  <a:pt x="1598993" y="155473"/>
                </a:lnTo>
                <a:lnTo>
                  <a:pt x="1603032" y="152209"/>
                </a:lnTo>
                <a:lnTo>
                  <a:pt x="1612818" y="143731"/>
                </a:lnTo>
                <a:lnTo>
                  <a:pt x="1624466" y="129816"/>
                </a:lnTo>
                <a:lnTo>
                  <a:pt x="1632014" y="114007"/>
                </a:lnTo>
                <a:lnTo>
                  <a:pt x="1545132" y="114007"/>
                </a:lnTo>
                <a:lnTo>
                  <a:pt x="1542961" y="111760"/>
                </a:lnTo>
                <a:lnTo>
                  <a:pt x="1542961" y="50406"/>
                </a:lnTo>
                <a:lnTo>
                  <a:pt x="1544815" y="48018"/>
                </a:lnTo>
                <a:lnTo>
                  <a:pt x="1629767" y="48018"/>
                </a:lnTo>
                <a:lnTo>
                  <a:pt x="1627910" y="40750"/>
                </a:lnTo>
                <a:lnTo>
                  <a:pt x="1599638" y="17413"/>
                </a:lnTo>
                <a:lnTo>
                  <a:pt x="1557825" y="6794"/>
                </a:lnTo>
                <a:lnTo>
                  <a:pt x="1506816" y="4279"/>
                </a:lnTo>
                <a:close/>
              </a:path>
              <a:path w="1654809" h="295275">
                <a:moveTo>
                  <a:pt x="1629767" y="48018"/>
                </a:moveTo>
                <a:lnTo>
                  <a:pt x="1547342" y="48018"/>
                </a:lnTo>
                <a:lnTo>
                  <a:pt x="1563362" y="48586"/>
                </a:lnTo>
                <a:lnTo>
                  <a:pt x="1579784" y="52425"/>
                </a:lnTo>
                <a:lnTo>
                  <a:pt x="1592587" y="62741"/>
                </a:lnTo>
                <a:lnTo>
                  <a:pt x="1597748" y="82740"/>
                </a:lnTo>
                <a:lnTo>
                  <a:pt x="1592021" y="102242"/>
                </a:lnTo>
                <a:lnTo>
                  <a:pt x="1578317" y="111366"/>
                </a:lnTo>
                <a:lnTo>
                  <a:pt x="1561851" y="113994"/>
                </a:lnTo>
                <a:lnTo>
                  <a:pt x="1547837" y="114007"/>
                </a:lnTo>
                <a:lnTo>
                  <a:pt x="1632014" y="114007"/>
                </a:lnTo>
                <a:lnTo>
                  <a:pt x="1634214" y="109400"/>
                </a:lnTo>
                <a:lnTo>
                  <a:pt x="1638300" y="81419"/>
                </a:lnTo>
                <a:lnTo>
                  <a:pt x="1629767" y="48018"/>
                </a:lnTo>
                <a:close/>
              </a:path>
            </a:pathLst>
          </a:custGeom>
          <a:solidFill>
            <a:srgbClr val="33B56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 descr=""/>
          <p:cNvSpPr/>
          <p:nvPr/>
        </p:nvSpPr>
        <p:spPr>
          <a:xfrm>
            <a:off x="6930398" y="3712150"/>
            <a:ext cx="1636395" cy="387985"/>
          </a:xfrm>
          <a:custGeom>
            <a:avLst/>
            <a:gdLst/>
            <a:ahLst/>
            <a:cxnLst/>
            <a:rect l="l" t="t" r="r" b="b"/>
            <a:pathLst>
              <a:path w="1636395" h="387985">
                <a:moveTo>
                  <a:pt x="169778" y="13892"/>
                </a:moveTo>
                <a:lnTo>
                  <a:pt x="132267" y="21836"/>
                </a:lnTo>
                <a:lnTo>
                  <a:pt x="92098" y="40943"/>
                </a:lnTo>
                <a:lnTo>
                  <a:pt x="54016" y="72638"/>
                </a:lnTo>
                <a:lnTo>
                  <a:pt x="22765" y="118349"/>
                </a:lnTo>
                <a:lnTo>
                  <a:pt x="3090" y="179501"/>
                </a:lnTo>
                <a:lnTo>
                  <a:pt x="0" y="244334"/>
                </a:lnTo>
                <a:lnTo>
                  <a:pt x="12692" y="296308"/>
                </a:lnTo>
                <a:lnTo>
                  <a:pt x="36095" y="335974"/>
                </a:lnTo>
                <a:lnTo>
                  <a:pt x="65137" y="363882"/>
                </a:lnTo>
                <a:lnTo>
                  <a:pt x="94746" y="380580"/>
                </a:lnTo>
                <a:lnTo>
                  <a:pt x="130731" y="387922"/>
                </a:lnTo>
                <a:lnTo>
                  <a:pt x="176090" y="386649"/>
                </a:lnTo>
                <a:lnTo>
                  <a:pt x="220844" y="375392"/>
                </a:lnTo>
                <a:lnTo>
                  <a:pt x="255014" y="352785"/>
                </a:lnTo>
                <a:lnTo>
                  <a:pt x="266609" y="322686"/>
                </a:lnTo>
                <a:lnTo>
                  <a:pt x="147670" y="322686"/>
                </a:lnTo>
                <a:lnTo>
                  <a:pt x="136440" y="321792"/>
                </a:lnTo>
                <a:lnTo>
                  <a:pt x="120425" y="315813"/>
                </a:lnTo>
                <a:lnTo>
                  <a:pt x="94979" y="296494"/>
                </a:lnTo>
                <a:lnTo>
                  <a:pt x="74369" y="258077"/>
                </a:lnTo>
                <a:lnTo>
                  <a:pt x="72863" y="194805"/>
                </a:lnTo>
                <a:lnTo>
                  <a:pt x="96569" y="129270"/>
                </a:lnTo>
                <a:lnTo>
                  <a:pt x="131199" y="96581"/>
                </a:lnTo>
                <a:lnTo>
                  <a:pt x="164398" y="85493"/>
                </a:lnTo>
                <a:lnTo>
                  <a:pt x="183811" y="84759"/>
                </a:lnTo>
                <a:lnTo>
                  <a:pt x="228147" y="84759"/>
                </a:lnTo>
                <a:lnTo>
                  <a:pt x="259706" y="57594"/>
                </a:lnTo>
                <a:lnTo>
                  <a:pt x="225380" y="23893"/>
                </a:lnTo>
                <a:lnTo>
                  <a:pt x="199889" y="15684"/>
                </a:lnTo>
                <a:lnTo>
                  <a:pt x="169778" y="13892"/>
                </a:lnTo>
                <a:close/>
              </a:path>
              <a:path w="1636395" h="387985">
                <a:moveTo>
                  <a:pt x="268076" y="246113"/>
                </a:moveTo>
                <a:lnTo>
                  <a:pt x="199038" y="246113"/>
                </a:lnTo>
                <a:lnTo>
                  <a:pt x="203559" y="250113"/>
                </a:lnTo>
                <a:lnTo>
                  <a:pt x="203535" y="258077"/>
                </a:lnTo>
                <a:lnTo>
                  <a:pt x="203858" y="292955"/>
                </a:lnTo>
                <a:lnTo>
                  <a:pt x="203940" y="310070"/>
                </a:lnTo>
                <a:lnTo>
                  <a:pt x="195787" y="313829"/>
                </a:lnTo>
                <a:lnTo>
                  <a:pt x="179770" y="319186"/>
                </a:lnTo>
                <a:lnTo>
                  <a:pt x="162922" y="321978"/>
                </a:lnTo>
                <a:lnTo>
                  <a:pt x="147670" y="322686"/>
                </a:lnTo>
                <a:lnTo>
                  <a:pt x="266609" y="322686"/>
                </a:lnTo>
                <a:lnTo>
                  <a:pt x="268621" y="317461"/>
                </a:lnTo>
                <a:lnTo>
                  <a:pt x="268508" y="292955"/>
                </a:lnTo>
                <a:lnTo>
                  <a:pt x="268076" y="246113"/>
                </a:lnTo>
                <a:close/>
              </a:path>
              <a:path w="1636395" h="387985">
                <a:moveTo>
                  <a:pt x="134306" y="183464"/>
                </a:moveTo>
                <a:lnTo>
                  <a:pt x="128845" y="183464"/>
                </a:lnTo>
                <a:lnTo>
                  <a:pt x="124933" y="188810"/>
                </a:lnTo>
                <a:lnTo>
                  <a:pt x="125404" y="194111"/>
                </a:lnTo>
                <a:lnTo>
                  <a:pt x="125485" y="239014"/>
                </a:lnTo>
                <a:lnTo>
                  <a:pt x="125924" y="243878"/>
                </a:lnTo>
                <a:lnTo>
                  <a:pt x="131004" y="248018"/>
                </a:lnTo>
                <a:lnTo>
                  <a:pt x="136643" y="247268"/>
                </a:lnTo>
                <a:lnTo>
                  <a:pt x="193945" y="246849"/>
                </a:lnTo>
                <a:lnTo>
                  <a:pt x="199038" y="246113"/>
                </a:lnTo>
                <a:lnTo>
                  <a:pt x="268076" y="246113"/>
                </a:lnTo>
                <a:lnTo>
                  <a:pt x="268007" y="238251"/>
                </a:lnTo>
                <a:lnTo>
                  <a:pt x="267897" y="212343"/>
                </a:lnTo>
                <a:lnTo>
                  <a:pt x="268463" y="203245"/>
                </a:lnTo>
                <a:lnTo>
                  <a:pt x="268034" y="194111"/>
                </a:lnTo>
                <a:lnTo>
                  <a:pt x="263418" y="187071"/>
                </a:lnTo>
                <a:lnTo>
                  <a:pt x="251425" y="184251"/>
                </a:lnTo>
                <a:lnTo>
                  <a:pt x="134306" y="183464"/>
                </a:lnTo>
                <a:close/>
              </a:path>
              <a:path w="1636395" h="387985">
                <a:moveTo>
                  <a:pt x="228147" y="84759"/>
                </a:moveTo>
                <a:lnTo>
                  <a:pt x="183811" y="84759"/>
                </a:lnTo>
                <a:lnTo>
                  <a:pt x="191925" y="85839"/>
                </a:lnTo>
                <a:lnTo>
                  <a:pt x="198678" y="87463"/>
                </a:lnTo>
                <a:lnTo>
                  <a:pt x="204147" y="89408"/>
                </a:lnTo>
                <a:lnTo>
                  <a:pt x="208411" y="91452"/>
                </a:lnTo>
                <a:lnTo>
                  <a:pt x="212817" y="93827"/>
                </a:lnTo>
                <a:lnTo>
                  <a:pt x="218202" y="93319"/>
                </a:lnTo>
                <a:lnTo>
                  <a:pt x="228147" y="84759"/>
                </a:lnTo>
                <a:close/>
              </a:path>
              <a:path w="1636395" h="387985">
                <a:moveTo>
                  <a:pt x="346746" y="384479"/>
                </a:moveTo>
                <a:lnTo>
                  <a:pt x="336795" y="384479"/>
                </a:lnTo>
                <a:lnTo>
                  <a:pt x="344529" y="386054"/>
                </a:lnTo>
                <a:lnTo>
                  <a:pt x="346746" y="384479"/>
                </a:lnTo>
                <a:close/>
              </a:path>
              <a:path w="1636395" h="387985">
                <a:moveTo>
                  <a:pt x="500768" y="306146"/>
                </a:moveTo>
                <a:lnTo>
                  <a:pt x="430280" y="306146"/>
                </a:lnTo>
                <a:lnTo>
                  <a:pt x="433670" y="308800"/>
                </a:lnTo>
                <a:lnTo>
                  <a:pt x="448758" y="380199"/>
                </a:lnTo>
                <a:lnTo>
                  <a:pt x="454727" y="384759"/>
                </a:lnTo>
                <a:lnTo>
                  <a:pt x="461420" y="384340"/>
                </a:lnTo>
                <a:lnTo>
                  <a:pt x="504317" y="384340"/>
                </a:lnTo>
                <a:lnTo>
                  <a:pt x="511306" y="383920"/>
                </a:lnTo>
                <a:lnTo>
                  <a:pt x="517224" y="375780"/>
                </a:lnTo>
                <a:lnTo>
                  <a:pt x="515128" y="367550"/>
                </a:lnTo>
                <a:lnTo>
                  <a:pt x="500768" y="306146"/>
                </a:lnTo>
                <a:close/>
              </a:path>
              <a:path w="1636395" h="387985">
                <a:moveTo>
                  <a:pt x="426546" y="8229"/>
                </a:moveTo>
                <a:lnTo>
                  <a:pt x="358029" y="8229"/>
                </a:lnTo>
                <a:lnTo>
                  <a:pt x="352479" y="12788"/>
                </a:lnTo>
                <a:lnTo>
                  <a:pt x="351222" y="19113"/>
                </a:lnTo>
                <a:lnTo>
                  <a:pt x="283442" y="368655"/>
                </a:lnTo>
                <a:lnTo>
                  <a:pt x="282007" y="375919"/>
                </a:lnTo>
                <a:lnTo>
                  <a:pt x="286693" y="383031"/>
                </a:lnTo>
                <a:lnTo>
                  <a:pt x="293958" y="384517"/>
                </a:lnTo>
                <a:lnTo>
                  <a:pt x="346746" y="384479"/>
                </a:lnTo>
                <a:lnTo>
                  <a:pt x="351984" y="380758"/>
                </a:lnTo>
                <a:lnTo>
                  <a:pt x="360709" y="311035"/>
                </a:lnTo>
                <a:lnTo>
                  <a:pt x="363973" y="308051"/>
                </a:lnTo>
                <a:lnTo>
                  <a:pt x="430280" y="306146"/>
                </a:lnTo>
                <a:lnTo>
                  <a:pt x="500768" y="306146"/>
                </a:lnTo>
                <a:lnTo>
                  <a:pt x="488217" y="252475"/>
                </a:lnTo>
                <a:lnTo>
                  <a:pt x="371225" y="252475"/>
                </a:lnTo>
                <a:lnTo>
                  <a:pt x="369167" y="249961"/>
                </a:lnTo>
                <a:lnTo>
                  <a:pt x="369701" y="247268"/>
                </a:lnTo>
                <a:lnTo>
                  <a:pt x="389932" y="116928"/>
                </a:lnTo>
                <a:lnTo>
                  <a:pt x="390935" y="111772"/>
                </a:lnTo>
                <a:lnTo>
                  <a:pt x="398174" y="111353"/>
                </a:lnTo>
                <a:lnTo>
                  <a:pt x="455214" y="111353"/>
                </a:lnTo>
                <a:lnTo>
                  <a:pt x="433480" y="18414"/>
                </a:lnTo>
                <a:lnTo>
                  <a:pt x="431956" y="12420"/>
                </a:lnTo>
                <a:lnTo>
                  <a:pt x="426546" y="8229"/>
                </a:lnTo>
                <a:close/>
              </a:path>
              <a:path w="1636395" h="387985">
                <a:moveTo>
                  <a:pt x="504317" y="384340"/>
                </a:moveTo>
                <a:lnTo>
                  <a:pt x="461420" y="384340"/>
                </a:lnTo>
                <a:lnTo>
                  <a:pt x="502835" y="384428"/>
                </a:lnTo>
                <a:lnTo>
                  <a:pt x="504317" y="384340"/>
                </a:lnTo>
                <a:close/>
              </a:path>
              <a:path w="1636395" h="387985">
                <a:moveTo>
                  <a:pt x="455214" y="111353"/>
                </a:moveTo>
                <a:lnTo>
                  <a:pt x="398174" y="111353"/>
                </a:lnTo>
                <a:lnTo>
                  <a:pt x="399761" y="116370"/>
                </a:lnTo>
                <a:lnTo>
                  <a:pt x="423968" y="243865"/>
                </a:lnTo>
                <a:lnTo>
                  <a:pt x="424869" y="246659"/>
                </a:lnTo>
                <a:lnTo>
                  <a:pt x="422774" y="249542"/>
                </a:lnTo>
                <a:lnTo>
                  <a:pt x="419827" y="249542"/>
                </a:lnTo>
                <a:lnTo>
                  <a:pt x="373968" y="252475"/>
                </a:lnTo>
                <a:lnTo>
                  <a:pt x="488217" y="252475"/>
                </a:lnTo>
                <a:lnTo>
                  <a:pt x="455214" y="111353"/>
                </a:lnTo>
                <a:close/>
              </a:path>
              <a:path w="1636395" h="387985">
                <a:moveTo>
                  <a:pt x="601551" y="385317"/>
                </a:moveTo>
                <a:lnTo>
                  <a:pt x="594630" y="385317"/>
                </a:lnTo>
                <a:lnTo>
                  <a:pt x="600726" y="386054"/>
                </a:lnTo>
                <a:lnTo>
                  <a:pt x="601551" y="385317"/>
                </a:lnTo>
                <a:close/>
              </a:path>
              <a:path w="1636395" h="387985">
                <a:moveTo>
                  <a:pt x="605413" y="8140"/>
                </a:moveTo>
                <a:lnTo>
                  <a:pt x="542332" y="8140"/>
                </a:lnTo>
                <a:lnTo>
                  <a:pt x="537861" y="12471"/>
                </a:lnTo>
                <a:lnTo>
                  <a:pt x="537696" y="17957"/>
                </a:lnTo>
                <a:lnTo>
                  <a:pt x="536391" y="374243"/>
                </a:lnTo>
                <a:lnTo>
                  <a:pt x="536341" y="376567"/>
                </a:lnTo>
                <a:lnTo>
                  <a:pt x="536223" y="380288"/>
                </a:lnTo>
                <a:lnTo>
                  <a:pt x="540058" y="384759"/>
                </a:lnTo>
                <a:lnTo>
                  <a:pt x="545240" y="385406"/>
                </a:lnTo>
                <a:lnTo>
                  <a:pt x="601551" y="385317"/>
                </a:lnTo>
                <a:lnTo>
                  <a:pt x="606086" y="381266"/>
                </a:lnTo>
                <a:lnTo>
                  <a:pt x="605969" y="374243"/>
                </a:lnTo>
                <a:lnTo>
                  <a:pt x="608435" y="164515"/>
                </a:lnTo>
                <a:lnTo>
                  <a:pt x="608384" y="161912"/>
                </a:lnTo>
                <a:lnTo>
                  <a:pt x="612080" y="161264"/>
                </a:lnTo>
                <a:lnTo>
                  <a:pt x="729904" y="161264"/>
                </a:lnTo>
                <a:lnTo>
                  <a:pt x="733275" y="152882"/>
                </a:lnTo>
                <a:lnTo>
                  <a:pt x="664645" y="152882"/>
                </a:lnTo>
                <a:lnTo>
                  <a:pt x="663490" y="150698"/>
                </a:lnTo>
                <a:lnTo>
                  <a:pt x="610594" y="13576"/>
                </a:lnTo>
                <a:lnTo>
                  <a:pt x="608854" y="10236"/>
                </a:lnTo>
                <a:lnTo>
                  <a:pt x="605413" y="8140"/>
                </a:lnTo>
                <a:close/>
              </a:path>
              <a:path w="1636395" h="387985">
                <a:moveTo>
                  <a:pt x="803066" y="148932"/>
                </a:moveTo>
                <a:lnTo>
                  <a:pt x="734495" y="148932"/>
                </a:lnTo>
                <a:lnTo>
                  <a:pt x="738051" y="149161"/>
                </a:lnTo>
                <a:lnTo>
                  <a:pt x="738356" y="151396"/>
                </a:lnTo>
                <a:lnTo>
                  <a:pt x="738416" y="152882"/>
                </a:lnTo>
                <a:lnTo>
                  <a:pt x="742433" y="376567"/>
                </a:lnTo>
                <a:lnTo>
                  <a:pt x="743093" y="381596"/>
                </a:lnTo>
                <a:lnTo>
                  <a:pt x="747373" y="385317"/>
                </a:lnTo>
                <a:lnTo>
                  <a:pt x="806123" y="385317"/>
                </a:lnTo>
                <a:lnTo>
                  <a:pt x="810784" y="380149"/>
                </a:lnTo>
                <a:lnTo>
                  <a:pt x="810200" y="374243"/>
                </a:lnTo>
                <a:lnTo>
                  <a:pt x="803066" y="148932"/>
                </a:lnTo>
                <a:close/>
              </a:path>
              <a:path w="1636395" h="387985">
                <a:moveTo>
                  <a:pt x="729904" y="161264"/>
                </a:moveTo>
                <a:lnTo>
                  <a:pt x="612080" y="161264"/>
                </a:lnTo>
                <a:lnTo>
                  <a:pt x="612931" y="163728"/>
                </a:lnTo>
                <a:lnTo>
                  <a:pt x="647831" y="252933"/>
                </a:lnTo>
                <a:lnTo>
                  <a:pt x="649240" y="257073"/>
                </a:lnTo>
                <a:lnTo>
                  <a:pt x="653165" y="259867"/>
                </a:lnTo>
                <a:lnTo>
                  <a:pt x="688432" y="259308"/>
                </a:lnTo>
                <a:lnTo>
                  <a:pt x="692382" y="256197"/>
                </a:lnTo>
                <a:lnTo>
                  <a:pt x="693500" y="251777"/>
                </a:lnTo>
                <a:lnTo>
                  <a:pt x="729904" y="161264"/>
                </a:lnTo>
                <a:close/>
              </a:path>
              <a:path w="1636395" h="387985">
                <a:moveTo>
                  <a:pt x="794033" y="8140"/>
                </a:moveTo>
                <a:lnTo>
                  <a:pt x="723789" y="8140"/>
                </a:lnTo>
                <a:lnTo>
                  <a:pt x="720094" y="10604"/>
                </a:lnTo>
                <a:lnTo>
                  <a:pt x="718544" y="14414"/>
                </a:lnTo>
                <a:lnTo>
                  <a:pt x="668704" y="150698"/>
                </a:lnTo>
                <a:lnTo>
                  <a:pt x="667858" y="152742"/>
                </a:lnTo>
                <a:lnTo>
                  <a:pt x="664645" y="152882"/>
                </a:lnTo>
                <a:lnTo>
                  <a:pt x="733275" y="152882"/>
                </a:lnTo>
                <a:lnTo>
                  <a:pt x="733873" y="151396"/>
                </a:lnTo>
                <a:lnTo>
                  <a:pt x="734495" y="148932"/>
                </a:lnTo>
                <a:lnTo>
                  <a:pt x="803066" y="148932"/>
                </a:lnTo>
                <a:lnTo>
                  <a:pt x="798897" y="17259"/>
                </a:lnTo>
                <a:lnTo>
                  <a:pt x="798389" y="12090"/>
                </a:lnTo>
                <a:lnTo>
                  <a:pt x="794033" y="8140"/>
                </a:lnTo>
                <a:close/>
              </a:path>
              <a:path w="1636395" h="387985">
                <a:moveTo>
                  <a:pt x="992953" y="8610"/>
                </a:moveTo>
                <a:lnTo>
                  <a:pt x="844261" y="8610"/>
                </a:lnTo>
                <a:lnTo>
                  <a:pt x="839702" y="13207"/>
                </a:lnTo>
                <a:lnTo>
                  <a:pt x="839804" y="382993"/>
                </a:lnTo>
                <a:lnTo>
                  <a:pt x="841683" y="386054"/>
                </a:lnTo>
                <a:lnTo>
                  <a:pt x="993563" y="386054"/>
                </a:lnTo>
                <a:lnTo>
                  <a:pt x="996522" y="382612"/>
                </a:lnTo>
                <a:lnTo>
                  <a:pt x="996522" y="323316"/>
                </a:lnTo>
                <a:lnTo>
                  <a:pt x="992001" y="320382"/>
                </a:lnTo>
                <a:lnTo>
                  <a:pt x="899722" y="320382"/>
                </a:lnTo>
                <a:lnTo>
                  <a:pt x="898363" y="317538"/>
                </a:lnTo>
                <a:lnTo>
                  <a:pt x="898363" y="312381"/>
                </a:lnTo>
                <a:lnTo>
                  <a:pt x="898884" y="217957"/>
                </a:lnTo>
                <a:lnTo>
                  <a:pt x="901259" y="214464"/>
                </a:lnTo>
                <a:lnTo>
                  <a:pt x="958511" y="214464"/>
                </a:lnTo>
                <a:lnTo>
                  <a:pt x="963083" y="211302"/>
                </a:lnTo>
                <a:lnTo>
                  <a:pt x="963083" y="204419"/>
                </a:lnTo>
                <a:lnTo>
                  <a:pt x="963502" y="160324"/>
                </a:lnTo>
                <a:lnTo>
                  <a:pt x="963502" y="153441"/>
                </a:lnTo>
                <a:lnTo>
                  <a:pt x="960060" y="150101"/>
                </a:lnTo>
                <a:lnTo>
                  <a:pt x="901653" y="150101"/>
                </a:lnTo>
                <a:lnTo>
                  <a:pt x="900484" y="148424"/>
                </a:lnTo>
                <a:lnTo>
                  <a:pt x="900053" y="142239"/>
                </a:lnTo>
                <a:lnTo>
                  <a:pt x="899011" y="78333"/>
                </a:lnTo>
                <a:lnTo>
                  <a:pt x="898960" y="73774"/>
                </a:lnTo>
                <a:lnTo>
                  <a:pt x="902694" y="70091"/>
                </a:lnTo>
                <a:lnTo>
                  <a:pt x="995234" y="70091"/>
                </a:lnTo>
                <a:lnTo>
                  <a:pt x="996636" y="65811"/>
                </a:lnTo>
                <a:lnTo>
                  <a:pt x="996636" y="12191"/>
                </a:lnTo>
                <a:lnTo>
                  <a:pt x="992953" y="8610"/>
                </a:lnTo>
                <a:close/>
              </a:path>
              <a:path w="1636395" h="387985">
                <a:moveTo>
                  <a:pt x="995234" y="70091"/>
                </a:moveTo>
                <a:lnTo>
                  <a:pt x="902694" y="70091"/>
                </a:lnTo>
                <a:lnTo>
                  <a:pt x="907228" y="70281"/>
                </a:lnTo>
                <a:lnTo>
                  <a:pt x="995201" y="70192"/>
                </a:lnTo>
                <a:close/>
              </a:path>
              <a:path w="1636395" h="387985">
                <a:moveTo>
                  <a:pt x="1298566" y="0"/>
                </a:moveTo>
                <a:lnTo>
                  <a:pt x="1256972" y="5546"/>
                </a:lnTo>
                <a:lnTo>
                  <a:pt x="1218903" y="23694"/>
                </a:lnTo>
                <a:lnTo>
                  <a:pt x="1185931" y="52666"/>
                </a:lnTo>
                <a:lnTo>
                  <a:pt x="1159633" y="90685"/>
                </a:lnTo>
                <a:lnTo>
                  <a:pt x="1141581" y="135973"/>
                </a:lnTo>
                <a:lnTo>
                  <a:pt x="1133352" y="186753"/>
                </a:lnTo>
                <a:lnTo>
                  <a:pt x="1136207" y="237884"/>
                </a:lnTo>
                <a:lnTo>
                  <a:pt x="1149429" y="284171"/>
                </a:lnTo>
                <a:lnTo>
                  <a:pt x="1171636" y="323738"/>
                </a:lnTo>
                <a:lnTo>
                  <a:pt x="1201445" y="354710"/>
                </a:lnTo>
                <a:lnTo>
                  <a:pt x="1237476" y="375210"/>
                </a:lnTo>
                <a:lnTo>
                  <a:pt x="1278347" y="383362"/>
                </a:lnTo>
                <a:lnTo>
                  <a:pt x="1319936" y="377811"/>
                </a:lnTo>
                <a:lnTo>
                  <a:pt x="1358002" y="359654"/>
                </a:lnTo>
                <a:lnTo>
                  <a:pt x="1390971" y="330669"/>
                </a:lnTo>
                <a:lnTo>
                  <a:pt x="1399691" y="318058"/>
                </a:lnTo>
                <a:lnTo>
                  <a:pt x="1280049" y="318058"/>
                </a:lnTo>
                <a:lnTo>
                  <a:pt x="1245246" y="307300"/>
                </a:lnTo>
                <a:lnTo>
                  <a:pt x="1218084" y="279658"/>
                </a:lnTo>
                <a:lnTo>
                  <a:pt x="1201227" y="239250"/>
                </a:lnTo>
                <a:lnTo>
                  <a:pt x="1197334" y="190195"/>
                </a:lnTo>
                <a:lnTo>
                  <a:pt x="1208074" y="141237"/>
                </a:lnTo>
                <a:lnTo>
                  <a:pt x="1230967" y="101244"/>
                </a:lnTo>
                <a:lnTo>
                  <a:pt x="1262428" y="74491"/>
                </a:lnTo>
                <a:lnTo>
                  <a:pt x="1298871" y="65252"/>
                </a:lnTo>
                <a:lnTo>
                  <a:pt x="1408443" y="65252"/>
                </a:lnTo>
                <a:lnTo>
                  <a:pt x="1405267" y="59593"/>
                </a:lnTo>
                <a:lnTo>
                  <a:pt x="1375459" y="28632"/>
                </a:lnTo>
                <a:lnTo>
                  <a:pt x="1339432" y="8143"/>
                </a:lnTo>
                <a:lnTo>
                  <a:pt x="1298566" y="0"/>
                </a:lnTo>
                <a:close/>
              </a:path>
              <a:path w="1636395" h="387985">
                <a:moveTo>
                  <a:pt x="1408443" y="65252"/>
                </a:moveTo>
                <a:lnTo>
                  <a:pt x="1298871" y="65252"/>
                </a:lnTo>
                <a:lnTo>
                  <a:pt x="1333357" y="76257"/>
                </a:lnTo>
                <a:lnTo>
                  <a:pt x="1359820" y="104447"/>
                </a:lnTo>
                <a:lnTo>
                  <a:pt x="1375980" y="145429"/>
                </a:lnTo>
                <a:lnTo>
                  <a:pt x="1379554" y="194754"/>
                </a:lnTo>
                <a:lnTo>
                  <a:pt x="1369128" y="243451"/>
                </a:lnTo>
                <a:lnTo>
                  <a:pt x="1346937" y="282881"/>
                </a:lnTo>
                <a:lnTo>
                  <a:pt x="1316178" y="309074"/>
                </a:lnTo>
                <a:lnTo>
                  <a:pt x="1280049" y="318058"/>
                </a:lnTo>
                <a:lnTo>
                  <a:pt x="1399691" y="318058"/>
                </a:lnTo>
                <a:lnTo>
                  <a:pt x="1417269" y="292639"/>
                </a:lnTo>
                <a:lnTo>
                  <a:pt x="1435319" y="247341"/>
                </a:lnTo>
                <a:lnTo>
                  <a:pt x="1443549" y="196557"/>
                </a:lnTo>
                <a:lnTo>
                  <a:pt x="1440689" y="145416"/>
                </a:lnTo>
                <a:lnTo>
                  <a:pt x="1427472" y="99150"/>
                </a:lnTo>
                <a:lnTo>
                  <a:pt x="1408443" y="65252"/>
                </a:lnTo>
                <a:close/>
              </a:path>
              <a:path w="1636395" h="387985">
                <a:moveTo>
                  <a:pt x="1633630" y="8610"/>
                </a:moveTo>
                <a:lnTo>
                  <a:pt x="1470029" y="8610"/>
                </a:lnTo>
                <a:lnTo>
                  <a:pt x="1465584" y="11722"/>
                </a:lnTo>
                <a:lnTo>
                  <a:pt x="1465584" y="382384"/>
                </a:lnTo>
                <a:lnTo>
                  <a:pt x="1468352" y="386054"/>
                </a:lnTo>
                <a:lnTo>
                  <a:pt x="1527991" y="386054"/>
                </a:lnTo>
                <a:lnTo>
                  <a:pt x="1530862" y="381546"/>
                </a:lnTo>
                <a:lnTo>
                  <a:pt x="1530989" y="246100"/>
                </a:lnTo>
                <a:lnTo>
                  <a:pt x="1531014" y="241731"/>
                </a:lnTo>
                <a:lnTo>
                  <a:pt x="1534570" y="228244"/>
                </a:lnTo>
                <a:lnTo>
                  <a:pt x="1608801" y="228244"/>
                </a:lnTo>
                <a:lnTo>
                  <a:pt x="1610897" y="223773"/>
                </a:lnTo>
                <a:lnTo>
                  <a:pt x="1611367" y="174091"/>
                </a:lnTo>
                <a:lnTo>
                  <a:pt x="1611367" y="167068"/>
                </a:lnTo>
                <a:lnTo>
                  <a:pt x="1606884" y="163906"/>
                </a:lnTo>
                <a:lnTo>
                  <a:pt x="1532627" y="163906"/>
                </a:lnTo>
                <a:lnTo>
                  <a:pt x="1531039" y="160375"/>
                </a:lnTo>
                <a:lnTo>
                  <a:pt x="1530989" y="156044"/>
                </a:lnTo>
                <a:lnTo>
                  <a:pt x="1531090" y="73774"/>
                </a:lnTo>
                <a:lnTo>
                  <a:pt x="1533402" y="70142"/>
                </a:lnTo>
                <a:lnTo>
                  <a:pt x="1634653" y="70142"/>
                </a:lnTo>
                <a:lnTo>
                  <a:pt x="1636310" y="65811"/>
                </a:lnTo>
                <a:lnTo>
                  <a:pt x="1636310" y="12141"/>
                </a:lnTo>
                <a:lnTo>
                  <a:pt x="1633630" y="8610"/>
                </a:lnTo>
                <a:close/>
              </a:path>
              <a:path w="1636395" h="387985">
                <a:moveTo>
                  <a:pt x="1634653" y="70142"/>
                </a:moveTo>
                <a:lnTo>
                  <a:pt x="1533402" y="70142"/>
                </a:lnTo>
                <a:lnTo>
                  <a:pt x="1539358" y="70281"/>
                </a:lnTo>
                <a:lnTo>
                  <a:pt x="1634633" y="70192"/>
                </a:lnTo>
                <a:close/>
              </a:path>
            </a:pathLst>
          </a:custGeom>
          <a:solidFill>
            <a:srgbClr val="33B56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 descr=""/>
          <p:cNvSpPr/>
          <p:nvPr/>
        </p:nvSpPr>
        <p:spPr>
          <a:xfrm>
            <a:off x="9701428" y="5135674"/>
            <a:ext cx="1397635" cy="637540"/>
          </a:xfrm>
          <a:custGeom>
            <a:avLst/>
            <a:gdLst/>
            <a:ahLst/>
            <a:cxnLst/>
            <a:rect l="l" t="t" r="r" b="b"/>
            <a:pathLst>
              <a:path w="1397634" h="637539">
                <a:moveTo>
                  <a:pt x="234969" y="388827"/>
                </a:moveTo>
                <a:lnTo>
                  <a:pt x="115298" y="388827"/>
                </a:lnTo>
                <a:lnTo>
                  <a:pt x="120669" y="389248"/>
                </a:lnTo>
                <a:lnTo>
                  <a:pt x="124891" y="393357"/>
                </a:lnTo>
                <a:lnTo>
                  <a:pt x="235343" y="620598"/>
                </a:lnTo>
                <a:lnTo>
                  <a:pt x="241603" y="628428"/>
                </a:lnTo>
                <a:lnTo>
                  <a:pt x="250167" y="632775"/>
                </a:lnTo>
                <a:lnTo>
                  <a:pt x="259746" y="633301"/>
                </a:lnTo>
                <a:lnTo>
                  <a:pt x="269049" y="629666"/>
                </a:lnTo>
                <a:lnTo>
                  <a:pt x="323392" y="609765"/>
                </a:lnTo>
                <a:lnTo>
                  <a:pt x="329519" y="603801"/>
                </a:lnTo>
                <a:lnTo>
                  <a:pt x="332995" y="596268"/>
                </a:lnTo>
                <a:lnTo>
                  <a:pt x="333606" y="587987"/>
                </a:lnTo>
                <a:lnTo>
                  <a:pt x="331139" y="579780"/>
                </a:lnTo>
                <a:lnTo>
                  <a:pt x="234969" y="388827"/>
                </a:lnTo>
                <a:close/>
              </a:path>
              <a:path w="1397634" h="637539">
                <a:moveTo>
                  <a:pt x="17983" y="9220"/>
                </a:moveTo>
                <a:lnTo>
                  <a:pt x="10695" y="11213"/>
                </a:lnTo>
                <a:lnTo>
                  <a:pt x="5053" y="16394"/>
                </a:lnTo>
                <a:lnTo>
                  <a:pt x="1379" y="23563"/>
                </a:lnTo>
                <a:lnTo>
                  <a:pt x="0" y="31521"/>
                </a:lnTo>
                <a:lnTo>
                  <a:pt x="28" y="606679"/>
                </a:lnTo>
                <a:lnTo>
                  <a:pt x="1727" y="615664"/>
                </a:lnTo>
                <a:lnTo>
                  <a:pt x="6686" y="623174"/>
                </a:lnTo>
                <a:lnTo>
                  <a:pt x="14112" y="628263"/>
                </a:lnTo>
                <a:lnTo>
                  <a:pt x="23240" y="630135"/>
                </a:lnTo>
                <a:lnTo>
                  <a:pt x="91973" y="630135"/>
                </a:lnTo>
                <a:lnTo>
                  <a:pt x="101053" y="628287"/>
                </a:lnTo>
                <a:lnTo>
                  <a:pt x="108456" y="623250"/>
                </a:lnTo>
                <a:lnTo>
                  <a:pt x="113427" y="615793"/>
                </a:lnTo>
                <a:lnTo>
                  <a:pt x="115214" y="606679"/>
                </a:lnTo>
                <a:lnTo>
                  <a:pt x="108762" y="397205"/>
                </a:lnTo>
                <a:lnTo>
                  <a:pt x="110691" y="391633"/>
                </a:lnTo>
                <a:lnTo>
                  <a:pt x="115298" y="388827"/>
                </a:lnTo>
                <a:lnTo>
                  <a:pt x="234969" y="388827"/>
                </a:lnTo>
                <a:lnTo>
                  <a:pt x="219405" y="357924"/>
                </a:lnTo>
                <a:lnTo>
                  <a:pt x="217026" y="350173"/>
                </a:lnTo>
                <a:lnTo>
                  <a:pt x="217462" y="342338"/>
                </a:lnTo>
                <a:lnTo>
                  <a:pt x="220498" y="335049"/>
                </a:lnTo>
                <a:lnTo>
                  <a:pt x="225920" y="328942"/>
                </a:lnTo>
                <a:lnTo>
                  <a:pt x="247074" y="310628"/>
                </a:lnTo>
                <a:lnTo>
                  <a:pt x="272254" y="280558"/>
                </a:lnTo>
                <a:lnTo>
                  <a:pt x="288577" y="246380"/>
                </a:lnTo>
                <a:lnTo>
                  <a:pt x="100787" y="246380"/>
                </a:lnTo>
                <a:lnTo>
                  <a:pt x="96100" y="241541"/>
                </a:lnTo>
                <a:lnTo>
                  <a:pt x="96100" y="108927"/>
                </a:lnTo>
                <a:lnTo>
                  <a:pt x="100114" y="103784"/>
                </a:lnTo>
                <a:lnTo>
                  <a:pt x="287236" y="103784"/>
                </a:lnTo>
                <a:lnTo>
                  <a:pt x="284277" y="95795"/>
                </a:lnTo>
                <a:lnTo>
                  <a:pt x="235031" y="46099"/>
                </a:lnTo>
                <a:lnTo>
                  <a:pt x="161017" y="19871"/>
                </a:lnTo>
                <a:lnTo>
                  <a:pt x="116782" y="13370"/>
                </a:lnTo>
                <a:lnTo>
                  <a:pt x="68830" y="10112"/>
                </a:lnTo>
                <a:lnTo>
                  <a:pt x="17983" y="9220"/>
                </a:lnTo>
                <a:close/>
              </a:path>
              <a:path w="1397634" h="637539">
                <a:moveTo>
                  <a:pt x="287236" y="103784"/>
                </a:moveTo>
                <a:lnTo>
                  <a:pt x="105575" y="103784"/>
                </a:lnTo>
                <a:lnTo>
                  <a:pt x="140190" y="105010"/>
                </a:lnTo>
                <a:lnTo>
                  <a:pt x="175679" y="113304"/>
                </a:lnTo>
                <a:lnTo>
                  <a:pt x="203348" y="135593"/>
                </a:lnTo>
                <a:lnTo>
                  <a:pt x="214502" y="178803"/>
                </a:lnTo>
                <a:lnTo>
                  <a:pt x="202128" y="220951"/>
                </a:lnTo>
                <a:lnTo>
                  <a:pt x="172515" y="240671"/>
                </a:lnTo>
                <a:lnTo>
                  <a:pt x="136927" y="246351"/>
                </a:lnTo>
                <a:lnTo>
                  <a:pt x="106629" y="246380"/>
                </a:lnTo>
                <a:lnTo>
                  <a:pt x="288577" y="246380"/>
                </a:lnTo>
                <a:lnTo>
                  <a:pt x="293326" y="236434"/>
                </a:lnTo>
                <a:lnTo>
                  <a:pt x="302158" y="175958"/>
                </a:lnTo>
                <a:lnTo>
                  <a:pt x="297550" y="131630"/>
                </a:lnTo>
                <a:lnTo>
                  <a:pt x="287236" y="103784"/>
                </a:lnTo>
                <a:close/>
              </a:path>
              <a:path w="1397634" h="637539">
                <a:moveTo>
                  <a:pt x="565416" y="12992"/>
                </a:moveTo>
                <a:lnTo>
                  <a:pt x="473062" y="12992"/>
                </a:lnTo>
                <a:lnTo>
                  <a:pt x="465422" y="14332"/>
                </a:lnTo>
                <a:lnTo>
                  <a:pt x="458871" y="18064"/>
                </a:lnTo>
                <a:lnTo>
                  <a:pt x="453933" y="23755"/>
                </a:lnTo>
                <a:lnTo>
                  <a:pt x="451129" y="30975"/>
                </a:lnTo>
                <a:lnTo>
                  <a:pt x="339115" y="608685"/>
                </a:lnTo>
                <a:lnTo>
                  <a:pt x="339133" y="617492"/>
                </a:lnTo>
                <a:lnTo>
                  <a:pt x="342401" y="625363"/>
                </a:lnTo>
                <a:lnTo>
                  <a:pt x="348370" y="631449"/>
                </a:lnTo>
                <a:lnTo>
                  <a:pt x="356488" y="634898"/>
                </a:lnTo>
                <a:lnTo>
                  <a:pt x="436624" y="634762"/>
                </a:lnTo>
                <a:lnTo>
                  <a:pt x="444838" y="631105"/>
                </a:lnTo>
                <a:lnTo>
                  <a:pt x="450958" y="624522"/>
                </a:lnTo>
                <a:lnTo>
                  <a:pt x="454024" y="615683"/>
                </a:lnTo>
                <a:lnTo>
                  <a:pt x="466801" y="513435"/>
                </a:lnTo>
                <a:lnTo>
                  <a:pt x="472198" y="508520"/>
                </a:lnTo>
                <a:lnTo>
                  <a:pt x="581799" y="505371"/>
                </a:lnTo>
                <a:lnTo>
                  <a:pt x="698288" y="505371"/>
                </a:lnTo>
                <a:lnTo>
                  <a:pt x="677537" y="416648"/>
                </a:lnTo>
                <a:lnTo>
                  <a:pt x="484200" y="416648"/>
                </a:lnTo>
                <a:lnTo>
                  <a:pt x="480796" y="412508"/>
                </a:lnTo>
                <a:lnTo>
                  <a:pt x="481672" y="408038"/>
                </a:lnTo>
                <a:lnTo>
                  <a:pt x="515111" y="192646"/>
                </a:lnTo>
                <a:lnTo>
                  <a:pt x="516775" y="184111"/>
                </a:lnTo>
                <a:lnTo>
                  <a:pt x="528726" y="183426"/>
                </a:lnTo>
                <a:lnTo>
                  <a:pt x="622992" y="183426"/>
                </a:lnTo>
                <a:lnTo>
                  <a:pt x="587070" y="29832"/>
                </a:lnTo>
                <a:lnTo>
                  <a:pt x="584061" y="23016"/>
                </a:lnTo>
                <a:lnTo>
                  <a:pt x="579129" y="17692"/>
                </a:lnTo>
                <a:lnTo>
                  <a:pt x="572754" y="14228"/>
                </a:lnTo>
                <a:lnTo>
                  <a:pt x="565416" y="12992"/>
                </a:lnTo>
                <a:close/>
              </a:path>
              <a:path w="1397634" h="637539">
                <a:moveTo>
                  <a:pt x="698288" y="505371"/>
                </a:moveTo>
                <a:lnTo>
                  <a:pt x="581799" y="505371"/>
                </a:lnTo>
                <a:lnTo>
                  <a:pt x="587387" y="509752"/>
                </a:lnTo>
                <a:lnTo>
                  <a:pt x="610044" y="616902"/>
                </a:lnTo>
                <a:lnTo>
                  <a:pt x="701700" y="634746"/>
                </a:lnTo>
                <a:lnTo>
                  <a:pt x="711277" y="631940"/>
                </a:lnTo>
                <a:lnTo>
                  <a:pt x="718418" y="625576"/>
                </a:lnTo>
                <a:lnTo>
                  <a:pt x="722244" y="616902"/>
                </a:lnTo>
                <a:lnTo>
                  <a:pt x="722250" y="615683"/>
                </a:lnTo>
                <a:lnTo>
                  <a:pt x="722020" y="606844"/>
                </a:lnTo>
                <a:lnTo>
                  <a:pt x="698288" y="505371"/>
                </a:lnTo>
                <a:close/>
              </a:path>
              <a:path w="1397634" h="637539">
                <a:moveTo>
                  <a:pt x="622992" y="183426"/>
                </a:moveTo>
                <a:lnTo>
                  <a:pt x="528726" y="183426"/>
                </a:lnTo>
                <a:lnTo>
                  <a:pt x="531355" y="191719"/>
                </a:lnTo>
                <a:lnTo>
                  <a:pt x="571372" y="402437"/>
                </a:lnTo>
                <a:lnTo>
                  <a:pt x="572846" y="407047"/>
                </a:lnTo>
                <a:lnTo>
                  <a:pt x="569391" y="411810"/>
                </a:lnTo>
                <a:lnTo>
                  <a:pt x="564527" y="411810"/>
                </a:lnTo>
                <a:lnTo>
                  <a:pt x="488721" y="416648"/>
                </a:lnTo>
                <a:lnTo>
                  <a:pt x="677537" y="416648"/>
                </a:lnTo>
                <a:lnTo>
                  <a:pt x="622992" y="183426"/>
                </a:lnTo>
                <a:close/>
              </a:path>
              <a:path w="1397634" h="637539">
                <a:moveTo>
                  <a:pt x="996568" y="0"/>
                </a:moveTo>
                <a:lnTo>
                  <a:pt x="927936" y="9715"/>
                </a:lnTo>
                <a:lnTo>
                  <a:pt x="891643" y="24122"/>
                </a:lnTo>
                <a:lnTo>
                  <a:pt x="855826" y="45183"/>
                </a:lnTo>
                <a:lnTo>
                  <a:pt x="821829" y="73115"/>
                </a:lnTo>
                <a:lnTo>
                  <a:pt x="790998" y="108134"/>
                </a:lnTo>
                <a:lnTo>
                  <a:pt x="764676" y="150456"/>
                </a:lnTo>
                <a:lnTo>
                  <a:pt x="744210" y="200297"/>
                </a:lnTo>
                <a:lnTo>
                  <a:pt x="730944" y="257875"/>
                </a:lnTo>
                <a:lnTo>
                  <a:pt x="726224" y="323405"/>
                </a:lnTo>
                <a:lnTo>
                  <a:pt x="730766" y="394781"/>
                </a:lnTo>
                <a:lnTo>
                  <a:pt x="743475" y="454899"/>
                </a:lnTo>
                <a:lnTo>
                  <a:pt x="762970" y="504598"/>
                </a:lnTo>
                <a:lnTo>
                  <a:pt x="787874" y="544715"/>
                </a:lnTo>
                <a:lnTo>
                  <a:pt x="816808" y="576089"/>
                </a:lnTo>
                <a:lnTo>
                  <a:pt x="848392" y="599556"/>
                </a:lnTo>
                <a:lnTo>
                  <a:pt x="913997" y="626122"/>
                </a:lnTo>
                <a:lnTo>
                  <a:pt x="945260" y="630897"/>
                </a:lnTo>
                <a:lnTo>
                  <a:pt x="1004263" y="628363"/>
                </a:lnTo>
                <a:lnTo>
                  <a:pt x="1055312" y="614583"/>
                </a:lnTo>
                <a:lnTo>
                  <a:pt x="1096408" y="595009"/>
                </a:lnTo>
                <a:lnTo>
                  <a:pt x="1130437" y="569824"/>
                </a:lnTo>
                <a:lnTo>
                  <a:pt x="1132997" y="563691"/>
                </a:lnTo>
                <a:lnTo>
                  <a:pt x="1132849" y="556665"/>
                </a:lnTo>
                <a:lnTo>
                  <a:pt x="1129614" y="548716"/>
                </a:lnTo>
                <a:lnTo>
                  <a:pt x="1111376" y="520509"/>
                </a:lnTo>
                <a:lnTo>
                  <a:pt x="982510" y="520509"/>
                </a:lnTo>
                <a:lnTo>
                  <a:pt x="963631" y="518201"/>
                </a:lnTo>
                <a:lnTo>
                  <a:pt x="902273" y="488751"/>
                </a:lnTo>
                <a:lnTo>
                  <a:pt x="872125" y="454285"/>
                </a:lnTo>
                <a:lnTo>
                  <a:pt x="850553" y="401774"/>
                </a:lnTo>
                <a:lnTo>
                  <a:pt x="843724" y="327558"/>
                </a:lnTo>
                <a:lnTo>
                  <a:pt x="855156" y="252106"/>
                </a:lnTo>
                <a:lnTo>
                  <a:pt x="880108" y="196527"/>
                </a:lnTo>
                <a:lnTo>
                  <a:pt x="912369" y="158007"/>
                </a:lnTo>
                <a:lnTo>
                  <a:pt x="945732" y="133727"/>
                </a:lnTo>
                <a:lnTo>
                  <a:pt x="990930" y="116624"/>
                </a:lnTo>
                <a:lnTo>
                  <a:pt x="1004388" y="115993"/>
                </a:lnTo>
                <a:lnTo>
                  <a:pt x="1052640" y="115993"/>
                </a:lnTo>
                <a:lnTo>
                  <a:pt x="1101432" y="55575"/>
                </a:lnTo>
                <a:lnTo>
                  <a:pt x="1105839" y="50279"/>
                </a:lnTo>
                <a:lnTo>
                  <a:pt x="1106093" y="42583"/>
                </a:lnTo>
                <a:lnTo>
                  <a:pt x="1101851" y="37058"/>
                </a:lnTo>
                <a:lnTo>
                  <a:pt x="1090650" y="26080"/>
                </a:lnTo>
                <a:lnTo>
                  <a:pt x="1070903" y="14609"/>
                </a:lnTo>
                <a:lnTo>
                  <a:pt x="1040310" y="5099"/>
                </a:lnTo>
                <a:lnTo>
                  <a:pt x="996568" y="0"/>
                </a:lnTo>
                <a:close/>
              </a:path>
              <a:path w="1397634" h="637539">
                <a:moveTo>
                  <a:pt x="1079339" y="482415"/>
                </a:moveTo>
                <a:lnTo>
                  <a:pt x="1071433" y="482504"/>
                </a:lnTo>
                <a:lnTo>
                  <a:pt x="1063942" y="485838"/>
                </a:lnTo>
                <a:lnTo>
                  <a:pt x="1048852" y="497063"/>
                </a:lnTo>
                <a:lnTo>
                  <a:pt x="1031165" y="508336"/>
                </a:lnTo>
                <a:lnTo>
                  <a:pt x="1009508" y="517028"/>
                </a:lnTo>
                <a:lnTo>
                  <a:pt x="982510" y="520509"/>
                </a:lnTo>
                <a:lnTo>
                  <a:pt x="1111376" y="520509"/>
                </a:lnTo>
                <a:lnTo>
                  <a:pt x="1092441" y="491223"/>
                </a:lnTo>
                <a:lnTo>
                  <a:pt x="1086672" y="485384"/>
                </a:lnTo>
                <a:lnTo>
                  <a:pt x="1079339" y="482415"/>
                </a:lnTo>
                <a:close/>
              </a:path>
              <a:path w="1397634" h="637539">
                <a:moveTo>
                  <a:pt x="1052640" y="115993"/>
                </a:moveTo>
                <a:lnTo>
                  <a:pt x="1004388" y="115993"/>
                </a:lnTo>
                <a:lnTo>
                  <a:pt x="1015806" y="116627"/>
                </a:lnTo>
                <a:lnTo>
                  <a:pt x="1025238" y="118142"/>
                </a:lnTo>
                <a:lnTo>
                  <a:pt x="1032738" y="120154"/>
                </a:lnTo>
                <a:lnTo>
                  <a:pt x="1040574" y="122770"/>
                </a:lnTo>
                <a:lnTo>
                  <a:pt x="1049134" y="120307"/>
                </a:lnTo>
                <a:lnTo>
                  <a:pt x="1052640" y="115993"/>
                </a:lnTo>
                <a:close/>
              </a:path>
              <a:path w="1397634" h="637539">
                <a:moveTo>
                  <a:pt x="1391196" y="13614"/>
                </a:moveTo>
                <a:lnTo>
                  <a:pt x="1145451" y="13614"/>
                </a:lnTo>
                <a:lnTo>
                  <a:pt x="1137919" y="21221"/>
                </a:lnTo>
                <a:lnTo>
                  <a:pt x="1138085" y="30594"/>
                </a:lnTo>
                <a:lnTo>
                  <a:pt x="1138085" y="632358"/>
                </a:lnTo>
                <a:lnTo>
                  <a:pt x="1141196" y="637438"/>
                </a:lnTo>
                <a:lnTo>
                  <a:pt x="1392199" y="637438"/>
                </a:lnTo>
                <a:lnTo>
                  <a:pt x="1397101" y="631748"/>
                </a:lnTo>
                <a:lnTo>
                  <a:pt x="1397101" y="533730"/>
                </a:lnTo>
                <a:lnTo>
                  <a:pt x="1389621" y="528891"/>
                </a:lnTo>
                <a:lnTo>
                  <a:pt x="1237119" y="528891"/>
                </a:lnTo>
                <a:lnTo>
                  <a:pt x="1234859" y="524205"/>
                </a:lnTo>
                <a:lnTo>
                  <a:pt x="1234859" y="515670"/>
                </a:lnTo>
                <a:lnTo>
                  <a:pt x="1235671" y="366839"/>
                </a:lnTo>
                <a:lnTo>
                  <a:pt x="1235735" y="359613"/>
                </a:lnTo>
                <a:lnTo>
                  <a:pt x="1239646" y="353847"/>
                </a:lnTo>
                <a:lnTo>
                  <a:pt x="1334287" y="353847"/>
                </a:lnTo>
                <a:lnTo>
                  <a:pt x="1341818" y="348615"/>
                </a:lnTo>
                <a:lnTo>
                  <a:pt x="1341818" y="337248"/>
                </a:lnTo>
                <a:lnTo>
                  <a:pt x="1342529" y="264363"/>
                </a:lnTo>
                <a:lnTo>
                  <a:pt x="1342529" y="252996"/>
                </a:lnTo>
                <a:lnTo>
                  <a:pt x="1336840" y="247459"/>
                </a:lnTo>
                <a:lnTo>
                  <a:pt x="1240307" y="247459"/>
                </a:lnTo>
                <a:lnTo>
                  <a:pt x="1238376" y="244690"/>
                </a:lnTo>
                <a:lnTo>
                  <a:pt x="1237665" y="234467"/>
                </a:lnTo>
                <a:lnTo>
                  <a:pt x="1235938" y="128841"/>
                </a:lnTo>
                <a:lnTo>
                  <a:pt x="1235849" y="121310"/>
                </a:lnTo>
                <a:lnTo>
                  <a:pt x="1242034" y="115239"/>
                </a:lnTo>
                <a:lnTo>
                  <a:pt x="1394954" y="115239"/>
                </a:lnTo>
                <a:lnTo>
                  <a:pt x="1397279" y="108165"/>
                </a:lnTo>
                <a:lnTo>
                  <a:pt x="1397279" y="19532"/>
                </a:lnTo>
                <a:lnTo>
                  <a:pt x="1391196" y="13614"/>
                </a:lnTo>
                <a:close/>
              </a:path>
              <a:path w="1397634" h="637539">
                <a:moveTo>
                  <a:pt x="1394954" y="115239"/>
                </a:moveTo>
                <a:lnTo>
                  <a:pt x="1242034" y="115239"/>
                </a:lnTo>
                <a:lnTo>
                  <a:pt x="1249527" y="115544"/>
                </a:lnTo>
                <a:lnTo>
                  <a:pt x="1394904" y="115392"/>
                </a:lnTo>
                <a:lnTo>
                  <a:pt x="1394954" y="115239"/>
                </a:lnTo>
                <a:close/>
              </a:path>
            </a:pathLst>
          </a:custGeom>
          <a:solidFill>
            <a:srgbClr val="33B56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9649750" y="4716052"/>
            <a:ext cx="1479550" cy="303530"/>
          </a:xfrm>
          <a:custGeom>
            <a:avLst/>
            <a:gdLst/>
            <a:ahLst/>
            <a:cxnLst/>
            <a:rect l="l" t="t" r="r" b="b"/>
            <a:pathLst>
              <a:path w="1479550" h="303529">
                <a:moveTo>
                  <a:pt x="43802" y="224675"/>
                </a:moveTo>
                <a:lnTo>
                  <a:pt x="37630" y="228219"/>
                </a:lnTo>
                <a:lnTo>
                  <a:pt x="25354" y="233842"/>
                </a:lnTo>
                <a:lnTo>
                  <a:pt x="18007" y="237629"/>
                </a:lnTo>
                <a:lnTo>
                  <a:pt x="12562" y="241382"/>
                </a:lnTo>
                <a:lnTo>
                  <a:pt x="6375" y="246583"/>
                </a:lnTo>
                <a:lnTo>
                  <a:pt x="0" y="252095"/>
                </a:lnTo>
                <a:lnTo>
                  <a:pt x="6375" y="259130"/>
                </a:lnTo>
                <a:lnTo>
                  <a:pt x="24149" y="283609"/>
                </a:lnTo>
                <a:lnTo>
                  <a:pt x="37931" y="296179"/>
                </a:lnTo>
                <a:lnTo>
                  <a:pt x="54795" y="300811"/>
                </a:lnTo>
                <a:lnTo>
                  <a:pt x="81813" y="301472"/>
                </a:lnTo>
                <a:lnTo>
                  <a:pt x="110178" y="296824"/>
                </a:lnTo>
                <a:lnTo>
                  <a:pt x="140633" y="281498"/>
                </a:lnTo>
                <a:lnTo>
                  <a:pt x="164945" y="253423"/>
                </a:lnTo>
                <a:lnTo>
                  <a:pt x="165620" y="250507"/>
                </a:lnTo>
                <a:lnTo>
                  <a:pt x="80924" y="250507"/>
                </a:lnTo>
                <a:lnTo>
                  <a:pt x="69117" y="247322"/>
                </a:lnTo>
                <a:lnTo>
                  <a:pt x="59954" y="241302"/>
                </a:lnTo>
                <a:lnTo>
                  <a:pt x="53079" y="234519"/>
                </a:lnTo>
                <a:lnTo>
                  <a:pt x="48094" y="229006"/>
                </a:lnTo>
                <a:lnTo>
                  <a:pt x="43802" y="224675"/>
                </a:lnTo>
                <a:close/>
              </a:path>
              <a:path w="1479550" h="303529">
                <a:moveTo>
                  <a:pt x="177698" y="2070"/>
                </a:moveTo>
                <a:lnTo>
                  <a:pt x="172402" y="2413"/>
                </a:lnTo>
                <a:lnTo>
                  <a:pt x="168401" y="6997"/>
                </a:lnTo>
                <a:lnTo>
                  <a:pt x="168744" y="12255"/>
                </a:lnTo>
                <a:lnTo>
                  <a:pt x="205231" y="292404"/>
                </a:lnTo>
                <a:lnTo>
                  <a:pt x="205562" y="297332"/>
                </a:lnTo>
                <a:lnTo>
                  <a:pt x="209562" y="301180"/>
                </a:lnTo>
                <a:lnTo>
                  <a:pt x="214502" y="301358"/>
                </a:lnTo>
                <a:lnTo>
                  <a:pt x="276313" y="301358"/>
                </a:lnTo>
                <a:lnTo>
                  <a:pt x="280288" y="301472"/>
                </a:lnTo>
                <a:lnTo>
                  <a:pt x="283921" y="299135"/>
                </a:lnTo>
                <a:lnTo>
                  <a:pt x="285457" y="295478"/>
                </a:lnTo>
                <a:lnTo>
                  <a:pt x="302628" y="210083"/>
                </a:lnTo>
                <a:lnTo>
                  <a:pt x="410926" y="210083"/>
                </a:lnTo>
                <a:lnTo>
                  <a:pt x="411596" y="204203"/>
                </a:lnTo>
                <a:lnTo>
                  <a:pt x="249440" y="204203"/>
                </a:lnTo>
                <a:lnTo>
                  <a:pt x="244233" y="203238"/>
                </a:lnTo>
                <a:lnTo>
                  <a:pt x="243979" y="199390"/>
                </a:lnTo>
                <a:lnTo>
                  <a:pt x="223112" y="11004"/>
                </a:lnTo>
                <a:lnTo>
                  <a:pt x="222770" y="5918"/>
                </a:lnTo>
                <a:lnTo>
                  <a:pt x="218632" y="2298"/>
                </a:lnTo>
                <a:lnTo>
                  <a:pt x="212928" y="2298"/>
                </a:lnTo>
                <a:lnTo>
                  <a:pt x="177698" y="2070"/>
                </a:lnTo>
                <a:close/>
              </a:path>
              <a:path w="1479550" h="303529">
                <a:moveTo>
                  <a:pt x="410926" y="210083"/>
                </a:moveTo>
                <a:lnTo>
                  <a:pt x="302628" y="210083"/>
                </a:lnTo>
                <a:lnTo>
                  <a:pt x="319341" y="295478"/>
                </a:lnTo>
                <a:lnTo>
                  <a:pt x="320878" y="299135"/>
                </a:lnTo>
                <a:lnTo>
                  <a:pt x="324510" y="301472"/>
                </a:lnTo>
                <a:lnTo>
                  <a:pt x="328472" y="301358"/>
                </a:lnTo>
                <a:lnTo>
                  <a:pt x="392277" y="301358"/>
                </a:lnTo>
                <a:lnTo>
                  <a:pt x="397205" y="301180"/>
                </a:lnTo>
                <a:lnTo>
                  <a:pt x="401218" y="297332"/>
                </a:lnTo>
                <a:lnTo>
                  <a:pt x="401548" y="292404"/>
                </a:lnTo>
                <a:lnTo>
                  <a:pt x="410926" y="210083"/>
                </a:lnTo>
                <a:close/>
              </a:path>
              <a:path w="1479550" h="303529">
                <a:moveTo>
                  <a:pt x="96138" y="190"/>
                </a:moveTo>
                <a:lnTo>
                  <a:pt x="63620" y="2625"/>
                </a:lnTo>
                <a:lnTo>
                  <a:pt x="38909" y="16051"/>
                </a:lnTo>
                <a:lnTo>
                  <a:pt x="23204" y="37646"/>
                </a:lnTo>
                <a:lnTo>
                  <a:pt x="17703" y="64592"/>
                </a:lnTo>
                <a:lnTo>
                  <a:pt x="21411" y="90020"/>
                </a:lnTo>
                <a:lnTo>
                  <a:pt x="31515" y="109759"/>
                </a:lnTo>
                <a:lnTo>
                  <a:pt x="46485" y="125003"/>
                </a:lnTo>
                <a:lnTo>
                  <a:pt x="64795" y="136944"/>
                </a:lnTo>
                <a:lnTo>
                  <a:pt x="92047" y="153048"/>
                </a:lnTo>
                <a:lnTo>
                  <a:pt x="112317" y="169070"/>
                </a:lnTo>
                <a:lnTo>
                  <a:pt x="124954" y="186723"/>
                </a:lnTo>
                <a:lnTo>
                  <a:pt x="129311" y="207721"/>
                </a:lnTo>
                <a:lnTo>
                  <a:pt x="124737" y="227718"/>
                </a:lnTo>
                <a:lnTo>
                  <a:pt x="113080" y="241382"/>
                </a:lnTo>
                <a:lnTo>
                  <a:pt x="97443" y="248912"/>
                </a:lnTo>
                <a:lnTo>
                  <a:pt x="80924" y="250507"/>
                </a:lnTo>
                <a:lnTo>
                  <a:pt x="165620" y="250507"/>
                </a:lnTo>
                <a:lnTo>
                  <a:pt x="174878" y="210527"/>
                </a:lnTo>
                <a:lnTo>
                  <a:pt x="171388" y="180713"/>
                </a:lnTo>
                <a:lnTo>
                  <a:pt x="160686" y="155871"/>
                </a:lnTo>
                <a:lnTo>
                  <a:pt x="142432" y="135152"/>
                </a:lnTo>
                <a:lnTo>
                  <a:pt x="116281" y="117703"/>
                </a:lnTo>
                <a:lnTo>
                  <a:pt x="89709" y="101530"/>
                </a:lnTo>
                <a:lnTo>
                  <a:pt x="74528" y="88082"/>
                </a:lnTo>
                <a:lnTo>
                  <a:pt x="67669" y="76675"/>
                </a:lnTo>
                <a:lnTo>
                  <a:pt x="66065" y="66624"/>
                </a:lnTo>
                <a:lnTo>
                  <a:pt x="67097" y="60662"/>
                </a:lnTo>
                <a:lnTo>
                  <a:pt x="70492" y="53973"/>
                </a:lnTo>
                <a:lnTo>
                  <a:pt x="76700" y="48520"/>
                </a:lnTo>
                <a:lnTo>
                  <a:pt x="86169" y="46266"/>
                </a:lnTo>
                <a:lnTo>
                  <a:pt x="134368" y="46266"/>
                </a:lnTo>
                <a:lnTo>
                  <a:pt x="140254" y="34832"/>
                </a:lnTo>
                <a:lnTo>
                  <a:pt x="144589" y="26543"/>
                </a:lnTo>
                <a:lnTo>
                  <a:pt x="145211" y="18489"/>
                </a:lnTo>
                <a:lnTo>
                  <a:pt x="137933" y="11004"/>
                </a:lnTo>
                <a:lnTo>
                  <a:pt x="121870" y="4700"/>
                </a:lnTo>
                <a:lnTo>
                  <a:pt x="96138" y="190"/>
                </a:lnTo>
                <a:close/>
              </a:path>
              <a:path w="1479550" h="303529">
                <a:moveTo>
                  <a:pt x="279971" y="55892"/>
                </a:moveTo>
                <a:lnTo>
                  <a:pt x="276237" y="58115"/>
                </a:lnTo>
                <a:lnTo>
                  <a:pt x="274586" y="61772"/>
                </a:lnTo>
                <a:lnTo>
                  <a:pt x="251028" y="200685"/>
                </a:lnTo>
                <a:lnTo>
                  <a:pt x="249440" y="204203"/>
                </a:lnTo>
                <a:lnTo>
                  <a:pt x="355345" y="204203"/>
                </a:lnTo>
                <a:lnTo>
                  <a:pt x="353758" y="200685"/>
                </a:lnTo>
                <a:lnTo>
                  <a:pt x="331787" y="63411"/>
                </a:lnTo>
                <a:lnTo>
                  <a:pt x="331342" y="62522"/>
                </a:lnTo>
                <a:lnTo>
                  <a:pt x="331076" y="62115"/>
                </a:lnTo>
                <a:lnTo>
                  <a:pt x="329730" y="58775"/>
                </a:lnTo>
                <a:lnTo>
                  <a:pt x="326593" y="56375"/>
                </a:lnTo>
                <a:lnTo>
                  <a:pt x="322846" y="56146"/>
                </a:lnTo>
                <a:lnTo>
                  <a:pt x="283959" y="56146"/>
                </a:lnTo>
                <a:lnTo>
                  <a:pt x="279971" y="55892"/>
                </a:lnTo>
                <a:close/>
              </a:path>
              <a:path w="1479550" h="303529">
                <a:moveTo>
                  <a:pt x="382015" y="1930"/>
                </a:moveTo>
                <a:lnTo>
                  <a:pt x="377456" y="5918"/>
                </a:lnTo>
                <a:lnTo>
                  <a:pt x="377115" y="11004"/>
                </a:lnTo>
                <a:lnTo>
                  <a:pt x="360819" y="199390"/>
                </a:lnTo>
                <a:lnTo>
                  <a:pt x="360565" y="203238"/>
                </a:lnTo>
                <a:lnTo>
                  <a:pt x="355345" y="204203"/>
                </a:lnTo>
                <a:lnTo>
                  <a:pt x="411596" y="204203"/>
                </a:lnTo>
                <a:lnTo>
                  <a:pt x="433463" y="12255"/>
                </a:lnTo>
                <a:lnTo>
                  <a:pt x="433819" y="6997"/>
                </a:lnTo>
                <a:lnTo>
                  <a:pt x="429806" y="2413"/>
                </a:lnTo>
                <a:lnTo>
                  <a:pt x="428045" y="2298"/>
                </a:lnTo>
                <a:lnTo>
                  <a:pt x="387299" y="2298"/>
                </a:lnTo>
                <a:lnTo>
                  <a:pt x="382015" y="1930"/>
                </a:lnTo>
                <a:close/>
              </a:path>
              <a:path w="1479550" h="303529">
                <a:moveTo>
                  <a:pt x="134368" y="46266"/>
                </a:moveTo>
                <a:lnTo>
                  <a:pt x="86169" y="46266"/>
                </a:lnTo>
                <a:lnTo>
                  <a:pt x="96730" y="47099"/>
                </a:lnTo>
                <a:lnTo>
                  <a:pt x="105316" y="48933"/>
                </a:lnTo>
                <a:lnTo>
                  <a:pt x="111085" y="50766"/>
                </a:lnTo>
                <a:lnTo>
                  <a:pt x="113195" y="51600"/>
                </a:lnTo>
                <a:lnTo>
                  <a:pt x="130568" y="59080"/>
                </a:lnTo>
                <a:lnTo>
                  <a:pt x="132308" y="50266"/>
                </a:lnTo>
                <a:lnTo>
                  <a:pt x="134368" y="46266"/>
                </a:lnTo>
                <a:close/>
              </a:path>
              <a:path w="1479550" h="303529">
                <a:moveTo>
                  <a:pt x="218211" y="1930"/>
                </a:moveTo>
                <a:lnTo>
                  <a:pt x="212928" y="2298"/>
                </a:lnTo>
                <a:lnTo>
                  <a:pt x="218632" y="2298"/>
                </a:lnTo>
                <a:lnTo>
                  <a:pt x="218211" y="1930"/>
                </a:lnTo>
                <a:close/>
              </a:path>
              <a:path w="1479550" h="303529">
                <a:moveTo>
                  <a:pt x="424522" y="2070"/>
                </a:moveTo>
                <a:lnTo>
                  <a:pt x="387299" y="2298"/>
                </a:lnTo>
                <a:lnTo>
                  <a:pt x="428045" y="2298"/>
                </a:lnTo>
                <a:lnTo>
                  <a:pt x="424522" y="2070"/>
                </a:lnTo>
                <a:close/>
              </a:path>
              <a:path w="1479550" h="303529">
                <a:moveTo>
                  <a:pt x="491515" y="2743"/>
                </a:moveTo>
                <a:lnTo>
                  <a:pt x="445071" y="2743"/>
                </a:lnTo>
                <a:lnTo>
                  <a:pt x="441515" y="6299"/>
                </a:lnTo>
                <a:lnTo>
                  <a:pt x="441516" y="10807"/>
                </a:lnTo>
                <a:lnTo>
                  <a:pt x="443509" y="293954"/>
                </a:lnTo>
                <a:lnTo>
                  <a:pt x="443439" y="298589"/>
                </a:lnTo>
                <a:lnTo>
                  <a:pt x="443966" y="301472"/>
                </a:lnTo>
                <a:lnTo>
                  <a:pt x="487641" y="301472"/>
                </a:lnTo>
                <a:lnTo>
                  <a:pt x="491147" y="301434"/>
                </a:lnTo>
                <a:lnTo>
                  <a:pt x="493979" y="298589"/>
                </a:lnTo>
                <a:lnTo>
                  <a:pt x="493560" y="10807"/>
                </a:lnTo>
                <a:lnTo>
                  <a:pt x="493560" y="5041"/>
                </a:lnTo>
                <a:lnTo>
                  <a:pt x="491515" y="2743"/>
                </a:lnTo>
                <a:close/>
              </a:path>
              <a:path w="1479550" h="303529">
                <a:moveTo>
                  <a:pt x="572636" y="300875"/>
                </a:moveTo>
                <a:lnTo>
                  <a:pt x="567118" y="300875"/>
                </a:lnTo>
                <a:lnTo>
                  <a:pt x="571969" y="301472"/>
                </a:lnTo>
                <a:lnTo>
                  <a:pt x="572636" y="300875"/>
                </a:lnTo>
                <a:close/>
              </a:path>
              <a:path w="1479550" h="303529">
                <a:moveTo>
                  <a:pt x="575690" y="736"/>
                </a:moveTo>
                <a:lnTo>
                  <a:pt x="525500" y="736"/>
                </a:lnTo>
                <a:lnTo>
                  <a:pt x="521944" y="4191"/>
                </a:lnTo>
                <a:lnTo>
                  <a:pt x="521804" y="8547"/>
                </a:lnTo>
                <a:lnTo>
                  <a:pt x="520765" y="292074"/>
                </a:lnTo>
                <a:lnTo>
                  <a:pt x="520636" y="296887"/>
                </a:lnTo>
                <a:lnTo>
                  <a:pt x="523684" y="300431"/>
                </a:lnTo>
                <a:lnTo>
                  <a:pt x="527811" y="300951"/>
                </a:lnTo>
                <a:lnTo>
                  <a:pt x="572636" y="300875"/>
                </a:lnTo>
                <a:lnTo>
                  <a:pt x="576224" y="297662"/>
                </a:lnTo>
                <a:lnTo>
                  <a:pt x="576130" y="292074"/>
                </a:lnTo>
                <a:lnTo>
                  <a:pt x="578103" y="125183"/>
                </a:lnTo>
                <a:lnTo>
                  <a:pt x="578053" y="123113"/>
                </a:lnTo>
                <a:lnTo>
                  <a:pt x="580999" y="122593"/>
                </a:lnTo>
                <a:lnTo>
                  <a:pt x="674755" y="122593"/>
                </a:lnTo>
                <a:lnTo>
                  <a:pt x="677438" y="115925"/>
                </a:lnTo>
                <a:lnTo>
                  <a:pt x="622833" y="115925"/>
                </a:lnTo>
                <a:lnTo>
                  <a:pt x="621906" y="114185"/>
                </a:lnTo>
                <a:lnTo>
                  <a:pt x="579818" y="5067"/>
                </a:lnTo>
                <a:lnTo>
                  <a:pt x="578434" y="2413"/>
                </a:lnTo>
                <a:lnTo>
                  <a:pt x="575690" y="736"/>
                </a:lnTo>
                <a:close/>
              </a:path>
              <a:path w="1479550" h="303529">
                <a:moveTo>
                  <a:pt x="732969" y="112775"/>
                </a:moveTo>
                <a:lnTo>
                  <a:pt x="678408" y="112776"/>
                </a:lnTo>
                <a:lnTo>
                  <a:pt x="681240" y="112966"/>
                </a:lnTo>
                <a:lnTo>
                  <a:pt x="681403" y="114185"/>
                </a:lnTo>
                <a:lnTo>
                  <a:pt x="681522" y="115811"/>
                </a:lnTo>
                <a:lnTo>
                  <a:pt x="684720" y="293928"/>
                </a:lnTo>
                <a:lnTo>
                  <a:pt x="685253" y="297916"/>
                </a:lnTo>
                <a:lnTo>
                  <a:pt x="688657" y="300875"/>
                </a:lnTo>
                <a:lnTo>
                  <a:pt x="735406" y="300875"/>
                </a:lnTo>
                <a:lnTo>
                  <a:pt x="739114" y="296773"/>
                </a:lnTo>
                <a:lnTo>
                  <a:pt x="738644" y="292074"/>
                </a:lnTo>
                <a:lnTo>
                  <a:pt x="732969" y="112775"/>
                </a:lnTo>
                <a:close/>
              </a:path>
              <a:path w="1479550" h="303529">
                <a:moveTo>
                  <a:pt x="674755" y="122593"/>
                </a:moveTo>
                <a:lnTo>
                  <a:pt x="580999" y="122593"/>
                </a:lnTo>
                <a:lnTo>
                  <a:pt x="581672" y="124548"/>
                </a:lnTo>
                <a:lnTo>
                  <a:pt x="609447" y="195541"/>
                </a:lnTo>
                <a:lnTo>
                  <a:pt x="610565" y="198831"/>
                </a:lnTo>
                <a:lnTo>
                  <a:pt x="613689" y="201053"/>
                </a:lnTo>
                <a:lnTo>
                  <a:pt x="641743" y="200609"/>
                </a:lnTo>
                <a:lnTo>
                  <a:pt x="644893" y="198132"/>
                </a:lnTo>
                <a:lnTo>
                  <a:pt x="645782" y="194614"/>
                </a:lnTo>
                <a:lnTo>
                  <a:pt x="674755" y="122593"/>
                </a:lnTo>
                <a:close/>
              </a:path>
              <a:path w="1479550" h="303529">
                <a:moveTo>
                  <a:pt x="725792" y="736"/>
                </a:moveTo>
                <a:lnTo>
                  <a:pt x="669886" y="736"/>
                </a:lnTo>
                <a:lnTo>
                  <a:pt x="666953" y="2705"/>
                </a:lnTo>
                <a:lnTo>
                  <a:pt x="665708" y="5740"/>
                </a:lnTo>
                <a:lnTo>
                  <a:pt x="626048" y="114185"/>
                </a:lnTo>
                <a:lnTo>
                  <a:pt x="625373" y="115811"/>
                </a:lnTo>
                <a:lnTo>
                  <a:pt x="622833" y="115925"/>
                </a:lnTo>
                <a:lnTo>
                  <a:pt x="677438" y="115925"/>
                </a:lnTo>
                <a:lnTo>
                  <a:pt x="677913" y="114744"/>
                </a:lnTo>
                <a:lnTo>
                  <a:pt x="678408" y="112776"/>
                </a:lnTo>
                <a:lnTo>
                  <a:pt x="732969" y="112775"/>
                </a:lnTo>
                <a:lnTo>
                  <a:pt x="729653" y="8000"/>
                </a:lnTo>
                <a:lnTo>
                  <a:pt x="729246" y="3886"/>
                </a:lnTo>
                <a:lnTo>
                  <a:pt x="725792" y="736"/>
                </a:lnTo>
                <a:close/>
              </a:path>
              <a:path w="1479550" h="303529">
                <a:moveTo>
                  <a:pt x="818891" y="300875"/>
                </a:moveTo>
                <a:lnTo>
                  <a:pt x="813371" y="300875"/>
                </a:lnTo>
                <a:lnTo>
                  <a:pt x="818222" y="301472"/>
                </a:lnTo>
                <a:lnTo>
                  <a:pt x="818891" y="300875"/>
                </a:lnTo>
                <a:close/>
              </a:path>
              <a:path w="1479550" h="303529">
                <a:moveTo>
                  <a:pt x="821956" y="736"/>
                </a:moveTo>
                <a:lnTo>
                  <a:pt x="771753" y="736"/>
                </a:lnTo>
                <a:lnTo>
                  <a:pt x="768197" y="4191"/>
                </a:lnTo>
                <a:lnTo>
                  <a:pt x="768070" y="8547"/>
                </a:lnTo>
                <a:lnTo>
                  <a:pt x="767031" y="292074"/>
                </a:lnTo>
                <a:lnTo>
                  <a:pt x="766902" y="296887"/>
                </a:lnTo>
                <a:lnTo>
                  <a:pt x="769950" y="300431"/>
                </a:lnTo>
                <a:lnTo>
                  <a:pt x="774064" y="300951"/>
                </a:lnTo>
                <a:lnTo>
                  <a:pt x="818891" y="300875"/>
                </a:lnTo>
                <a:lnTo>
                  <a:pt x="822490" y="297662"/>
                </a:lnTo>
                <a:lnTo>
                  <a:pt x="822396" y="292074"/>
                </a:lnTo>
                <a:lnTo>
                  <a:pt x="824356" y="125183"/>
                </a:lnTo>
                <a:lnTo>
                  <a:pt x="824318" y="123113"/>
                </a:lnTo>
                <a:lnTo>
                  <a:pt x="827265" y="122593"/>
                </a:lnTo>
                <a:lnTo>
                  <a:pt x="921021" y="122593"/>
                </a:lnTo>
                <a:lnTo>
                  <a:pt x="923703" y="115925"/>
                </a:lnTo>
                <a:lnTo>
                  <a:pt x="869086" y="115925"/>
                </a:lnTo>
                <a:lnTo>
                  <a:pt x="868171" y="114185"/>
                </a:lnTo>
                <a:lnTo>
                  <a:pt x="826071" y="5067"/>
                </a:lnTo>
                <a:lnTo>
                  <a:pt x="824699" y="2413"/>
                </a:lnTo>
                <a:lnTo>
                  <a:pt x="821956" y="736"/>
                </a:lnTo>
                <a:close/>
              </a:path>
              <a:path w="1479550" h="303529">
                <a:moveTo>
                  <a:pt x="979235" y="112776"/>
                </a:moveTo>
                <a:lnTo>
                  <a:pt x="924674" y="112776"/>
                </a:lnTo>
                <a:lnTo>
                  <a:pt x="927506" y="112966"/>
                </a:lnTo>
                <a:lnTo>
                  <a:pt x="927669" y="114185"/>
                </a:lnTo>
                <a:lnTo>
                  <a:pt x="927788" y="115811"/>
                </a:lnTo>
                <a:lnTo>
                  <a:pt x="930986" y="293928"/>
                </a:lnTo>
                <a:lnTo>
                  <a:pt x="931519" y="297916"/>
                </a:lnTo>
                <a:lnTo>
                  <a:pt x="934923" y="300875"/>
                </a:lnTo>
                <a:lnTo>
                  <a:pt x="981671" y="300875"/>
                </a:lnTo>
                <a:lnTo>
                  <a:pt x="985380" y="296773"/>
                </a:lnTo>
                <a:lnTo>
                  <a:pt x="984910" y="292074"/>
                </a:lnTo>
                <a:lnTo>
                  <a:pt x="979235" y="112776"/>
                </a:lnTo>
                <a:close/>
              </a:path>
              <a:path w="1479550" h="303529">
                <a:moveTo>
                  <a:pt x="921021" y="122593"/>
                </a:moveTo>
                <a:lnTo>
                  <a:pt x="827265" y="122593"/>
                </a:lnTo>
                <a:lnTo>
                  <a:pt x="827938" y="124548"/>
                </a:lnTo>
                <a:lnTo>
                  <a:pt x="855713" y="195541"/>
                </a:lnTo>
                <a:lnTo>
                  <a:pt x="856818" y="198831"/>
                </a:lnTo>
                <a:lnTo>
                  <a:pt x="859942" y="201053"/>
                </a:lnTo>
                <a:lnTo>
                  <a:pt x="888009" y="200609"/>
                </a:lnTo>
                <a:lnTo>
                  <a:pt x="891158" y="198132"/>
                </a:lnTo>
                <a:lnTo>
                  <a:pt x="892047" y="194614"/>
                </a:lnTo>
                <a:lnTo>
                  <a:pt x="921021" y="122593"/>
                </a:lnTo>
                <a:close/>
              </a:path>
              <a:path w="1479550" h="303529">
                <a:moveTo>
                  <a:pt x="972057" y="736"/>
                </a:moveTo>
                <a:lnTo>
                  <a:pt x="916152" y="736"/>
                </a:lnTo>
                <a:lnTo>
                  <a:pt x="913206" y="2705"/>
                </a:lnTo>
                <a:lnTo>
                  <a:pt x="911974" y="5740"/>
                </a:lnTo>
                <a:lnTo>
                  <a:pt x="872314" y="114185"/>
                </a:lnTo>
                <a:lnTo>
                  <a:pt x="871639" y="115811"/>
                </a:lnTo>
                <a:lnTo>
                  <a:pt x="869086" y="115925"/>
                </a:lnTo>
                <a:lnTo>
                  <a:pt x="923703" y="115925"/>
                </a:lnTo>
                <a:lnTo>
                  <a:pt x="924178" y="114744"/>
                </a:lnTo>
                <a:lnTo>
                  <a:pt x="924674" y="112776"/>
                </a:lnTo>
                <a:lnTo>
                  <a:pt x="979235" y="112776"/>
                </a:lnTo>
                <a:lnTo>
                  <a:pt x="975918" y="8000"/>
                </a:lnTo>
                <a:lnTo>
                  <a:pt x="975512" y="3886"/>
                </a:lnTo>
                <a:lnTo>
                  <a:pt x="972057" y="736"/>
                </a:lnTo>
                <a:close/>
              </a:path>
              <a:path w="1479550" h="303529">
                <a:moveTo>
                  <a:pt x="1057846" y="2743"/>
                </a:moveTo>
                <a:lnTo>
                  <a:pt x="1011402" y="2743"/>
                </a:lnTo>
                <a:lnTo>
                  <a:pt x="1007846" y="6299"/>
                </a:lnTo>
                <a:lnTo>
                  <a:pt x="1007847" y="10807"/>
                </a:lnTo>
                <a:lnTo>
                  <a:pt x="1009840" y="293954"/>
                </a:lnTo>
                <a:lnTo>
                  <a:pt x="1009770" y="298589"/>
                </a:lnTo>
                <a:lnTo>
                  <a:pt x="1010297" y="301472"/>
                </a:lnTo>
                <a:lnTo>
                  <a:pt x="1053960" y="301472"/>
                </a:lnTo>
                <a:lnTo>
                  <a:pt x="1057478" y="301434"/>
                </a:lnTo>
                <a:lnTo>
                  <a:pt x="1060310" y="298589"/>
                </a:lnTo>
                <a:lnTo>
                  <a:pt x="1059891" y="10807"/>
                </a:lnTo>
                <a:lnTo>
                  <a:pt x="1059891" y="5041"/>
                </a:lnTo>
                <a:lnTo>
                  <a:pt x="1057846" y="2743"/>
                </a:lnTo>
                <a:close/>
              </a:path>
              <a:path w="1479550" h="303529">
                <a:moveTo>
                  <a:pt x="1243989" y="160896"/>
                </a:moveTo>
                <a:lnTo>
                  <a:pt x="1147965" y="160896"/>
                </a:lnTo>
                <a:lnTo>
                  <a:pt x="1149400" y="164045"/>
                </a:lnTo>
                <a:lnTo>
                  <a:pt x="1195819" y="296138"/>
                </a:lnTo>
                <a:lnTo>
                  <a:pt x="1197317" y="299440"/>
                </a:lnTo>
                <a:lnTo>
                  <a:pt x="1200696" y="301472"/>
                </a:lnTo>
                <a:lnTo>
                  <a:pt x="1204302" y="301218"/>
                </a:lnTo>
                <a:lnTo>
                  <a:pt x="1237932" y="300875"/>
                </a:lnTo>
                <a:lnTo>
                  <a:pt x="1242288" y="300583"/>
                </a:lnTo>
                <a:lnTo>
                  <a:pt x="1245742" y="297103"/>
                </a:lnTo>
                <a:lnTo>
                  <a:pt x="1246009" y="292773"/>
                </a:lnTo>
                <a:lnTo>
                  <a:pt x="1243989" y="160896"/>
                </a:lnTo>
                <a:close/>
              </a:path>
              <a:path w="1479550" h="303529">
                <a:moveTo>
                  <a:pt x="1142998" y="299516"/>
                </a:moveTo>
                <a:lnTo>
                  <a:pt x="1137856" y="299516"/>
                </a:lnTo>
                <a:lnTo>
                  <a:pt x="1142390" y="300062"/>
                </a:lnTo>
                <a:lnTo>
                  <a:pt x="1142998" y="299516"/>
                </a:lnTo>
                <a:close/>
              </a:path>
              <a:path w="1479550" h="303529">
                <a:moveTo>
                  <a:pt x="1094473" y="0"/>
                </a:moveTo>
                <a:lnTo>
                  <a:pt x="1090028" y="152"/>
                </a:lnTo>
                <a:lnTo>
                  <a:pt x="1086408" y="3632"/>
                </a:lnTo>
                <a:lnTo>
                  <a:pt x="1086103" y="8077"/>
                </a:lnTo>
                <a:lnTo>
                  <a:pt x="1090078" y="291922"/>
                </a:lnTo>
                <a:lnTo>
                  <a:pt x="1089964" y="295808"/>
                </a:lnTo>
                <a:lnTo>
                  <a:pt x="1092822" y="299135"/>
                </a:lnTo>
                <a:lnTo>
                  <a:pt x="1096670" y="299618"/>
                </a:lnTo>
                <a:lnTo>
                  <a:pt x="1142998" y="299516"/>
                </a:lnTo>
                <a:lnTo>
                  <a:pt x="1146378" y="296481"/>
                </a:lnTo>
                <a:lnTo>
                  <a:pt x="1146289" y="291922"/>
                </a:lnTo>
                <a:lnTo>
                  <a:pt x="1143025" y="165188"/>
                </a:lnTo>
                <a:lnTo>
                  <a:pt x="1143253" y="161747"/>
                </a:lnTo>
                <a:lnTo>
                  <a:pt x="1147965" y="160896"/>
                </a:lnTo>
                <a:lnTo>
                  <a:pt x="1243989" y="160896"/>
                </a:lnTo>
                <a:lnTo>
                  <a:pt x="1243679" y="140652"/>
                </a:lnTo>
                <a:lnTo>
                  <a:pt x="1185735" y="140652"/>
                </a:lnTo>
                <a:lnTo>
                  <a:pt x="1184592" y="137909"/>
                </a:lnTo>
                <a:lnTo>
                  <a:pt x="1134287" y="5702"/>
                </a:lnTo>
                <a:lnTo>
                  <a:pt x="1132890" y="2413"/>
                </a:lnTo>
                <a:lnTo>
                  <a:pt x="1129790" y="406"/>
                </a:lnTo>
                <a:lnTo>
                  <a:pt x="1126032" y="406"/>
                </a:lnTo>
                <a:lnTo>
                  <a:pt x="1094473" y="0"/>
                </a:lnTo>
                <a:close/>
              </a:path>
              <a:path w="1479550" h="303529">
                <a:moveTo>
                  <a:pt x="1238021" y="850"/>
                </a:moveTo>
                <a:lnTo>
                  <a:pt x="1194460" y="850"/>
                </a:lnTo>
                <a:lnTo>
                  <a:pt x="1190777" y="4114"/>
                </a:lnTo>
                <a:lnTo>
                  <a:pt x="1190231" y="8445"/>
                </a:lnTo>
                <a:lnTo>
                  <a:pt x="1190116" y="137172"/>
                </a:lnTo>
                <a:lnTo>
                  <a:pt x="1189735" y="140093"/>
                </a:lnTo>
                <a:lnTo>
                  <a:pt x="1185735" y="140652"/>
                </a:lnTo>
                <a:lnTo>
                  <a:pt x="1243679" y="140652"/>
                </a:lnTo>
                <a:lnTo>
                  <a:pt x="1241678" y="10071"/>
                </a:lnTo>
                <a:lnTo>
                  <a:pt x="1241983" y="5067"/>
                </a:lnTo>
                <a:lnTo>
                  <a:pt x="1238021" y="850"/>
                </a:lnTo>
                <a:close/>
              </a:path>
              <a:path w="1479550" h="303529">
                <a:moveTo>
                  <a:pt x="1129614" y="292"/>
                </a:moveTo>
                <a:lnTo>
                  <a:pt x="1126032" y="406"/>
                </a:lnTo>
                <a:lnTo>
                  <a:pt x="1129790" y="406"/>
                </a:lnTo>
                <a:lnTo>
                  <a:pt x="1129614" y="292"/>
                </a:lnTo>
                <a:close/>
              </a:path>
              <a:path w="1479550" h="303529">
                <a:moveTo>
                  <a:pt x="1395234" y="5926"/>
                </a:moveTo>
                <a:lnTo>
                  <a:pt x="1358260" y="16592"/>
                </a:lnTo>
                <a:lnTo>
                  <a:pt x="1320415" y="40703"/>
                </a:lnTo>
                <a:lnTo>
                  <a:pt x="1288223" y="80222"/>
                </a:lnTo>
                <a:lnTo>
                  <a:pt x="1268209" y="137109"/>
                </a:lnTo>
                <a:lnTo>
                  <a:pt x="1267252" y="199981"/>
                </a:lnTo>
                <a:lnTo>
                  <a:pt x="1284346" y="247035"/>
                </a:lnTo>
                <a:lnTo>
                  <a:pt x="1311605" y="279128"/>
                </a:lnTo>
                <a:lnTo>
                  <a:pt x="1341145" y="297116"/>
                </a:lnTo>
                <a:lnTo>
                  <a:pt x="1378415" y="303391"/>
                </a:lnTo>
                <a:lnTo>
                  <a:pt x="1424239" y="298529"/>
                </a:lnTo>
                <a:lnTo>
                  <a:pt x="1463108" y="280403"/>
                </a:lnTo>
                <a:lnTo>
                  <a:pt x="1477479" y="251041"/>
                </a:lnTo>
                <a:lnTo>
                  <a:pt x="1383256" y="251041"/>
                </a:lnTo>
                <a:lnTo>
                  <a:pt x="1374317" y="250329"/>
                </a:lnTo>
                <a:lnTo>
                  <a:pt x="1361572" y="245575"/>
                </a:lnTo>
                <a:lnTo>
                  <a:pt x="1341324" y="230203"/>
                </a:lnTo>
                <a:lnTo>
                  <a:pt x="1324927" y="199634"/>
                </a:lnTo>
                <a:lnTo>
                  <a:pt x="1323733" y="149288"/>
                </a:lnTo>
                <a:lnTo>
                  <a:pt x="1342595" y="97133"/>
                </a:lnTo>
                <a:lnTo>
                  <a:pt x="1370149" y="71118"/>
                </a:lnTo>
                <a:lnTo>
                  <a:pt x="1396564" y="62293"/>
                </a:lnTo>
                <a:lnTo>
                  <a:pt x="1412011" y="61709"/>
                </a:lnTo>
                <a:lnTo>
                  <a:pt x="1447291" y="61709"/>
                </a:lnTo>
                <a:lnTo>
                  <a:pt x="1472412" y="40093"/>
                </a:lnTo>
                <a:lnTo>
                  <a:pt x="1445099" y="13275"/>
                </a:lnTo>
                <a:lnTo>
                  <a:pt x="1424812" y="6743"/>
                </a:lnTo>
                <a:lnTo>
                  <a:pt x="1395234" y="5926"/>
                </a:lnTo>
                <a:close/>
              </a:path>
              <a:path w="1479550" h="303529">
                <a:moveTo>
                  <a:pt x="1479071" y="190106"/>
                </a:moveTo>
                <a:lnTo>
                  <a:pt x="1424127" y="190106"/>
                </a:lnTo>
                <a:lnTo>
                  <a:pt x="1427733" y="193294"/>
                </a:lnTo>
                <a:lnTo>
                  <a:pt x="1427708" y="199981"/>
                </a:lnTo>
                <a:lnTo>
                  <a:pt x="1427970" y="227387"/>
                </a:lnTo>
                <a:lnTo>
                  <a:pt x="1428038" y="241007"/>
                </a:lnTo>
                <a:lnTo>
                  <a:pt x="1421549" y="244005"/>
                </a:lnTo>
                <a:lnTo>
                  <a:pt x="1408802" y="248265"/>
                </a:lnTo>
                <a:lnTo>
                  <a:pt x="1395395" y="250482"/>
                </a:lnTo>
                <a:lnTo>
                  <a:pt x="1383256" y="251041"/>
                </a:lnTo>
                <a:lnTo>
                  <a:pt x="1477479" y="251041"/>
                </a:lnTo>
                <a:lnTo>
                  <a:pt x="1479439" y="247035"/>
                </a:lnTo>
                <a:lnTo>
                  <a:pt x="1479420" y="227387"/>
                </a:lnTo>
                <a:lnTo>
                  <a:pt x="1479071" y="190106"/>
                </a:lnTo>
                <a:close/>
              </a:path>
              <a:path w="1479550" h="303529">
                <a:moveTo>
                  <a:pt x="1372628" y="140258"/>
                </a:moveTo>
                <a:lnTo>
                  <a:pt x="1368272" y="140258"/>
                </a:lnTo>
                <a:lnTo>
                  <a:pt x="1365173" y="144513"/>
                </a:lnTo>
                <a:lnTo>
                  <a:pt x="1365544" y="148728"/>
                </a:lnTo>
                <a:lnTo>
                  <a:pt x="1365609" y="184462"/>
                </a:lnTo>
                <a:lnTo>
                  <a:pt x="1365961" y="188328"/>
                </a:lnTo>
                <a:lnTo>
                  <a:pt x="1369999" y="191630"/>
                </a:lnTo>
                <a:lnTo>
                  <a:pt x="1374482" y="191033"/>
                </a:lnTo>
                <a:lnTo>
                  <a:pt x="1420088" y="190703"/>
                </a:lnTo>
                <a:lnTo>
                  <a:pt x="1424127" y="190106"/>
                </a:lnTo>
                <a:lnTo>
                  <a:pt x="1479071" y="190106"/>
                </a:lnTo>
                <a:lnTo>
                  <a:pt x="1479016" y="183857"/>
                </a:lnTo>
                <a:lnTo>
                  <a:pt x="1478927" y="163233"/>
                </a:lnTo>
                <a:lnTo>
                  <a:pt x="1479378" y="155995"/>
                </a:lnTo>
                <a:lnTo>
                  <a:pt x="1479037" y="148728"/>
                </a:lnTo>
                <a:lnTo>
                  <a:pt x="1475364" y="143125"/>
                </a:lnTo>
                <a:lnTo>
                  <a:pt x="1465821" y="140881"/>
                </a:lnTo>
                <a:lnTo>
                  <a:pt x="1372628" y="140258"/>
                </a:lnTo>
                <a:close/>
              </a:path>
              <a:path w="1479550" h="303529">
                <a:moveTo>
                  <a:pt x="1447291" y="61709"/>
                </a:moveTo>
                <a:lnTo>
                  <a:pt x="1412011" y="61709"/>
                </a:lnTo>
                <a:lnTo>
                  <a:pt x="1421371" y="62484"/>
                </a:lnTo>
                <a:lnTo>
                  <a:pt x="1427683" y="64897"/>
                </a:lnTo>
                <a:lnTo>
                  <a:pt x="1435099" y="68935"/>
                </a:lnTo>
                <a:lnTo>
                  <a:pt x="1439379" y="68516"/>
                </a:lnTo>
                <a:lnTo>
                  <a:pt x="1447291" y="61709"/>
                </a:lnTo>
                <a:close/>
              </a:path>
            </a:pathLst>
          </a:custGeom>
          <a:solidFill>
            <a:srgbClr val="33B56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3" name="object 23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53936" y="3059717"/>
            <a:ext cx="1319916" cy="1977972"/>
          </a:xfrm>
          <a:prstGeom prst="rect">
            <a:avLst/>
          </a:prstGeom>
        </p:spPr>
      </p:pic>
      <p:grpSp>
        <p:nvGrpSpPr>
          <p:cNvPr id="24" name="object 24" descr=""/>
          <p:cNvGrpSpPr/>
          <p:nvPr/>
        </p:nvGrpSpPr>
        <p:grpSpPr>
          <a:xfrm>
            <a:off x="9017999" y="2423860"/>
            <a:ext cx="3222625" cy="2150745"/>
            <a:chOff x="9017999" y="2423860"/>
            <a:chExt cx="3222625" cy="2150745"/>
          </a:xfrm>
        </p:grpSpPr>
        <p:sp>
          <p:nvSpPr>
            <p:cNvPr id="25" name="object 25" descr=""/>
            <p:cNvSpPr/>
            <p:nvPr/>
          </p:nvSpPr>
          <p:spPr>
            <a:xfrm>
              <a:off x="9204319" y="2423860"/>
              <a:ext cx="2235200" cy="1993264"/>
            </a:xfrm>
            <a:custGeom>
              <a:avLst/>
              <a:gdLst/>
              <a:ahLst/>
              <a:cxnLst/>
              <a:rect l="l" t="t" r="r" b="b"/>
              <a:pathLst>
                <a:path w="2235200" h="1993264">
                  <a:moveTo>
                    <a:pt x="969560" y="0"/>
                  </a:moveTo>
                  <a:lnTo>
                    <a:pt x="894525" y="2753"/>
                  </a:lnTo>
                  <a:lnTo>
                    <a:pt x="821022" y="9912"/>
                  </a:lnTo>
                  <a:lnTo>
                    <a:pt x="749264" y="21357"/>
                  </a:lnTo>
                  <a:lnTo>
                    <a:pt x="679466" y="36967"/>
                  </a:lnTo>
                  <a:lnTo>
                    <a:pt x="611841" y="56623"/>
                  </a:lnTo>
                  <a:lnTo>
                    <a:pt x="546603" y="80205"/>
                  </a:lnTo>
                  <a:lnTo>
                    <a:pt x="483966" y="107592"/>
                  </a:lnTo>
                  <a:lnTo>
                    <a:pt x="424145" y="138665"/>
                  </a:lnTo>
                  <a:lnTo>
                    <a:pt x="367353" y="173303"/>
                  </a:lnTo>
                  <a:lnTo>
                    <a:pt x="313803" y="211386"/>
                  </a:lnTo>
                  <a:lnTo>
                    <a:pt x="263711" y="252794"/>
                  </a:lnTo>
                  <a:lnTo>
                    <a:pt x="217290" y="297408"/>
                  </a:lnTo>
                  <a:lnTo>
                    <a:pt x="174754" y="345107"/>
                  </a:lnTo>
                  <a:lnTo>
                    <a:pt x="136317" y="395770"/>
                  </a:lnTo>
                  <a:lnTo>
                    <a:pt x="102193" y="449279"/>
                  </a:lnTo>
                  <a:lnTo>
                    <a:pt x="72595" y="505512"/>
                  </a:lnTo>
                  <a:lnTo>
                    <a:pt x="47738" y="564351"/>
                  </a:lnTo>
                  <a:lnTo>
                    <a:pt x="27837" y="625674"/>
                  </a:lnTo>
                  <a:lnTo>
                    <a:pt x="13104" y="689361"/>
                  </a:lnTo>
                  <a:lnTo>
                    <a:pt x="3753" y="755294"/>
                  </a:lnTo>
                  <a:lnTo>
                    <a:pt x="0" y="823351"/>
                  </a:lnTo>
                  <a:lnTo>
                    <a:pt x="288" y="858138"/>
                  </a:lnTo>
                  <a:lnTo>
                    <a:pt x="5331" y="929157"/>
                  </a:lnTo>
                  <a:lnTo>
                    <a:pt x="16505" y="1002000"/>
                  </a:lnTo>
                  <a:lnTo>
                    <a:pt x="34024" y="1076547"/>
                  </a:lnTo>
                  <a:lnTo>
                    <a:pt x="45231" y="1114422"/>
                  </a:lnTo>
                  <a:lnTo>
                    <a:pt x="58104" y="1152678"/>
                  </a:lnTo>
                  <a:lnTo>
                    <a:pt x="72670" y="1191300"/>
                  </a:lnTo>
                  <a:lnTo>
                    <a:pt x="88956" y="1230274"/>
                  </a:lnTo>
                  <a:lnTo>
                    <a:pt x="106989" y="1269583"/>
                  </a:lnTo>
                  <a:lnTo>
                    <a:pt x="126796" y="1309213"/>
                  </a:lnTo>
                  <a:lnTo>
                    <a:pt x="148403" y="1349150"/>
                  </a:lnTo>
                  <a:lnTo>
                    <a:pt x="171837" y="1389377"/>
                  </a:lnTo>
                  <a:lnTo>
                    <a:pt x="197125" y="1429880"/>
                  </a:lnTo>
                  <a:lnTo>
                    <a:pt x="221359" y="1466396"/>
                  </a:lnTo>
                  <a:lnTo>
                    <a:pt x="246034" y="1501543"/>
                  </a:lnTo>
                  <a:lnTo>
                    <a:pt x="271134" y="1535336"/>
                  </a:lnTo>
                  <a:lnTo>
                    <a:pt x="296643" y="1567791"/>
                  </a:lnTo>
                  <a:lnTo>
                    <a:pt x="322545" y="1598922"/>
                  </a:lnTo>
                  <a:lnTo>
                    <a:pt x="348823" y="1628743"/>
                  </a:lnTo>
                  <a:lnTo>
                    <a:pt x="375461" y="1657271"/>
                  </a:lnTo>
                  <a:lnTo>
                    <a:pt x="402443" y="1684519"/>
                  </a:lnTo>
                  <a:lnTo>
                    <a:pt x="457373" y="1735235"/>
                  </a:lnTo>
                  <a:lnTo>
                    <a:pt x="513482" y="1781011"/>
                  </a:lnTo>
                  <a:lnTo>
                    <a:pt x="570642" y="1821965"/>
                  </a:lnTo>
                  <a:lnTo>
                    <a:pt x="628721" y="1858215"/>
                  </a:lnTo>
                  <a:lnTo>
                    <a:pt x="687590" y="1889880"/>
                  </a:lnTo>
                  <a:lnTo>
                    <a:pt x="747118" y="1917078"/>
                  </a:lnTo>
                  <a:lnTo>
                    <a:pt x="807175" y="1939928"/>
                  </a:lnTo>
                  <a:lnTo>
                    <a:pt x="867632" y="1958548"/>
                  </a:lnTo>
                  <a:lnTo>
                    <a:pt x="928357" y="1973057"/>
                  </a:lnTo>
                  <a:lnTo>
                    <a:pt x="989221" y="1983572"/>
                  </a:lnTo>
                  <a:lnTo>
                    <a:pt x="1050094" y="1990213"/>
                  </a:lnTo>
                  <a:lnTo>
                    <a:pt x="1110845" y="1993097"/>
                  </a:lnTo>
                  <a:lnTo>
                    <a:pt x="1141134" y="1993168"/>
                  </a:lnTo>
                  <a:lnTo>
                    <a:pt x="1171345" y="1992344"/>
                  </a:lnTo>
                  <a:lnTo>
                    <a:pt x="1231463" y="1988071"/>
                  </a:lnTo>
                  <a:lnTo>
                    <a:pt x="1291069" y="1980398"/>
                  </a:lnTo>
                  <a:lnTo>
                    <a:pt x="1350033" y="1969442"/>
                  </a:lnTo>
                  <a:lnTo>
                    <a:pt x="1408224" y="1955321"/>
                  </a:lnTo>
                  <a:lnTo>
                    <a:pt x="1465514" y="1938155"/>
                  </a:lnTo>
                  <a:lnTo>
                    <a:pt x="1521771" y="1918062"/>
                  </a:lnTo>
                  <a:lnTo>
                    <a:pt x="1576865" y="1895160"/>
                  </a:lnTo>
                  <a:lnTo>
                    <a:pt x="1630667" y="1869568"/>
                  </a:lnTo>
                  <a:lnTo>
                    <a:pt x="1683046" y="1841403"/>
                  </a:lnTo>
                  <a:lnTo>
                    <a:pt x="1733871" y="1810785"/>
                  </a:lnTo>
                  <a:lnTo>
                    <a:pt x="1783014" y="1777832"/>
                  </a:lnTo>
                  <a:lnTo>
                    <a:pt x="1830343" y="1742662"/>
                  </a:lnTo>
                  <a:lnTo>
                    <a:pt x="1875729" y="1705394"/>
                  </a:lnTo>
                  <a:lnTo>
                    <a:pt x="1919041" y="1666146"/>
                  </a:lnTo>
                  <a:lnTo>
                    <a:pt x="1960150" y="1625036"/>
                  </a:lnTo>
                  <a:lnTo>
                    <a:pt x="1998925" y="1582184"/>
                  </a:lnTo>
                  <a:lnTo>
                    <a:pt x="2035235" y="1537707"/>
                  </a:lnTo>
                  <a:lnTo>
                    <a:pt x="2068952" y="1491723"/>
                  </a:lnTo>
                  <a:lnTo>
                    <a:pt x="2099944" y="1444352"/>
                  </a:lnTo>
                  <a:lnTo>
                    <a:pt x="2128082" y="1395712"/>
                  </a:lnTo>
                  <a:lnTo>
                    <a:pt x="2153235" y="1345920"/>
                  </a:lnTo>
                  <a:lnTo>
                    <a:pt x="2175274" y="1295097"/>
                  </a:lnTo>
                  <a:lnTo>
                    <a:pt x="2194067" y="1243359"/>
                  </a:lnTo>
                  <a:lnTo>
                    <a:pt x="2209486" y="1190825"/>
                  </a:lnTo>
                  <a:lnTo>
                    <a:pt x="2221400" y="1137614"/>
                  </a:lnTo>
                  <a:lnTo>
                    <a:pt x="2229678" y="1083845"/>
                  </a:lnTo>
                  <a:lnTo>
                    <a:pt x="2234191" y="1029635"/>
                  </a:lnTo>
                  <a:lnTo>
                    <a:pt x="2234995" y="1002402"/>
                  </a:lnTo>
                  <a:lnTo>
                    <a:pt x="2234808" y="975103"/>
                  </a:lnTo>
                  <a:lnTo>
                    <a:pt x="2231400" y="920367"/>
                  </a:lnTo>
                  <a:lnTo>
                    <a:pt x="2223836" y="865547"/>
                  </a:lnTo>
                  <a:lnTo>
                    <a:pt x="2211986" y="810760"/>
                  </a:lnTo>
                  <a:lnTo>
                    <a:pt x="2195719" y="756124"/>
                  </a:lnTo>
                  <a:lnTo>
                    <a:pt x="2174907" y="701759"/>
                  </a:lnTo>
                  <a:lnTo>
                    <a:pt x="2149418" y="647782"/>
                  </a:lnTo>
                  <a:lnTo>
                    <a:pt x="2119123" y="594313"/>
                  </a:lnTo>
                  <a:lnTo>
                    <a:pt x="2083891" y="541468"/>
                  </a:lnTo>
                  <a:lnTo>
                    <a:pt x="2043592" y="489368"/>
                  </a:lnTo>
                  <a:lnTo>
                    <a:pt x="1998096" y="438130"/>
                  </a:lnTo>
                  <a:lnTo>
                    <a:pt x="1947273" y="387872"/>
                  </a:lnTo>
                  <a:lnTo>
                    <a:pt x="1890993" y="338714"/>
                  </a:lnTo>
                  <a:lnTo>
                    <a:pt x="1860765" y="314584"/>
                  </a:lnTo>
                  <a:lnTo>
                    <a:pt x="1829125" y="290774"/>
                  </a:lnTo>
                  <a:lnTo>
                    <a:pt x="1796727" y="267773"/>
                  </a:lnTo>
                  <a:lnTo>
                    <a:pt x="1757060" y="241202"/>
                  </a:lnTo>
                  <a:lnTo>
                    <a:pt x="1717859" y="216540"/>
                  </a:lnTo>
                  <a:lnTo>
                    <a:pt x="1678479" y="193294"/>
                  </a:lnTo>
                  <a:lnTo>
                    <a:pt x="1638948" y="171449"/>
                  </a:lnTo>
                  <a:lnTo>
                    <a:pt x="1599291" y="150991"/>
                  </a:lnTo>
                  <a:lnTo>
                    <a:pt x="1559535" y="131905"/>
                  </a:lnTo>
                  <a:lnTo>
                    <a:pt x="1519707" y="114176"/>
                  </a:lnTo>
                  <a:lnTo>
                    <a:pt x="1479835" y="97788"/>
                  </a:lnTo>
                  <a:lnTo>
                    <a:pt x="1439944" y="82726"/>
                  </a:lnTo>
                  <a:lnTo>
                    <a:pt x="1400062" y="68976"/>
                  </a:lnTo>
                  <a:lnTo>
                    <a:pt x="1360214" y="56523"/>
                  </a:lnTo>
                  <a:lnTo>
                    <a:pt x="1320429" y="45351"/>
                  </a:lnTo>
                  <a:lnTo>
                    <a:pt x="1280732" y="35446"/>
                  </a:lnTo>
                  <a:lnTo>
                    <a:pt x="1241151" y="26793"/>
                  </a:lnTo>
                  <a:lnTo>
                    <a:pt x="1201712" y="19375"/>
                  </a:lnTo>
                  <a:lnTo>
                    <a:pt x="1162441" y="13180"/>
                  </a:lnTo>
                  <a:lnTo>
                    <a:pt x="1123367" y="8191"/>
                  </a:lnTo>
                  <a:lnTo>
                    <a:pt x="1084515" y="4393"/>
                  </a:lnTo>
                  <a:lnTo>
                    <a:pt x="1045911" y="1772"/>
                  </a:lnTo>
                  <a:lnTo>
                    <a:pt x="1007584" y="313"/>
                  </a:lnTo>
                  <a:lnTo>
                    <a:pt x="9695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9017999" y="3648341"/>
              <a:ext cx="3222625" cy="70485"/>
            </a:xfrm>
            <a:custGeom>
              <a:avLst/>
              <a:gdLst/>
              <a:ahLst/>
              <a:cxnLst/>
              <a:rect l="l" t="t" r="r" b="b"/>
              <a:pathLst>
                <a:path w="3222625" h="70485">
                  <a:moveTo>
                    <a:pt x="0" y="0"/>
                  </a:moveTo>
                  <a:lnTo>
                    <a:pt x="0" y="15532"/>
                  </a:lnTo>
                  <a:lnTo>
                    <a:pt x="30694" y="17735"/>
                  </a:lnTo>
                  <a:lnTo>
                    <a:pt x="54849" y="23593"/>
                  </a:lnTo>
                  <a:lnTo>
                    <a:pt x="74811" y="31980"/>
                  </a:lnTo>
                  <a:lnTo>
                    <a:pt x="111949" y="52037"/>
                  </a:lnTo>
                  <a:lnTo>
                    <a:pt x="133545" y="61091"/>
                  </a:lnTo>
                  <a:lnTo>
                    <a:pt x="159968" y="67543"/>
                  </a:lnTo>
                  <a:lnTo>
                    <a:pt x="193471" y="70002"/>
                  </a:lnTo>
                  <a:lnTo>
                    <a:pt x="226978" y="67543"/>
                  </a:lnTo>
                  <a:lnTo>
                    <a:pt x="253396" y="61091"/>
                  </a:lnTo>
                  <a:lnTo>
                    <a:pt x="269185" y="54470"/>
                  </a:lnTo>
                  <a:lnTo>
                    <a:pt x="193471" y="54470"/>
                  </a:lnTo>
                  <a:lnTo>
                    <a:pt x="162776" y="52269"/>
                  </a:lnTo>
                  <a:lnTo>
                    <a:pt x="138622" y="46415"/>
                  </a:lnTo>
                  <a:lnTo>
                    <a:pt x="118660" y="38032"/>
                  </a:lnTo>
                  <a:lnTo>
                    <a:pt x="81524" y="17975"/>
                  </a:lnTo>
                  <a:lnTo>
                    <a:pt x="59931" y="8916"/>
                  </a:lnTo>
                  <a:lnTo>
                    <a:pt x="33508" y="2461"/>
                  </a:lnTo>
                  <a:lnTo>
                    <a:pt x="0" y="0"/>
                  </a:lnTo>
                  <a:close/>
                </a:path>
                <a:path w="3222625" h="70485">
                  <a:moveTo>
                    <a:pt x="462622" y="15532"/>
                  </a:moveTo>
                  <a:lnTo>
                    <a:pt x="386918" y="15532"/>
                  </a:lnTo>
                  <a:lnTo>
                    <a:pt x="417615" y="17735"/>
                  </a:lnTo>
                  <a:lnTo>
                    <a:pt x="441774" y="23593"/>
                  </a:lnTo>
                  <a:lnTo>
                    <a:pt x="461740" y="31980"/>
                  </a:lnTo>
                  <a:lnTo>
                    <a:pt x="498878" y="52037"/>
                  </a:lnTo>
                  <a:lnTo>
                    <a:pt x="520472" y="61091"/>
                  </a:lnTo>
                  <a:lnTo>
                    <a:pt x="546899" y="67543"/>
                  </a:lnTo>
                  <a:lnTo>
                    <a:pt x="580415" y="70002"/>
                  </a:lnTo>
                  <a:lnTo>
                    <a:pt x="613916" y="67543"/>
                  </a:lnTo>
                  <a:lnTo>
                    <a:pt x="640333" y="61091"/>
                  </a:lnTo>
                  <a:lnTo>
                    <a:pt x="656121" y="54470"/>
                  </a:lnTo>
                  <a:lnTo>
                    <a:pt x="580415" y="54470"/>
                  </a:lnTo>
                  <a:lnTo>
                    <a:pt x="549711" y="52269"/>
                  </a:lnTo>
                  <a:lnTo>
                    <a:pt x="525549" y="46415"/>
                  </a:lnTo>
                  <a:lnTo>
                    <a:pt x="505586" y="38032"/>
                  </a:lnTo>
                  <a:lnTo>
                    <a:pt x="468448" y="17975"/>
                  </a:lnTo>
                  <a:lnTo>
                    <a:pt x="462622" y="15532"/>
                  </a:lnTo>
                  <a:close/>
                </a:path>
                <a:path w="3222625" h="70485">
                  <a:moveTo>
                    <a:pt x="849561" y="15532"/>
                  </a:moveTo>
                  <a:lnTo>
                    <a:pt x="773861" y="15532"/>
                  </a:lnTo>
                  <a:lnTo>
                    <a:pt x="804564" y="17735"/>
                  </a:lnTo>
                  <a:lnTo>
                    <a:pt x="828722" y="23593"/>
                  </a:lnTo>
                  <a:lnTo>
                    <a:pt x="848682" y="31980"/>
                  </a:lnTo>
                  <a:lnTo>
                    <a:pt x="885816" y="52037"/>
                  </a:lnTo>
                  <a:lnTo>
                    <a:pt x="907413" y="61091"/>
                  </a:lnTo>
                  <a:lnTo>
                    <a:pt x="933837" y="67543"/>
                  </a:lnTo>
                  <a:lnTo>
                    <a:pt x="967346" y="70002"/>
                  </a:lnTo>
                  <a:lnTo>
                    <a:pt x="1000855" y="67543"/>
                  </a:lnTo>
                  <a:lnTo>
                    <a:pt x="1027276" y="61091"/>
                  </a:lnTo>
                  <a:lnTo>
                    <a:pt x="1043064" y="54470"/>
                  </a:lnTo>
                  <a:lnTo>
                    <a:pt x="967346" y="54470"/>
                  </a:lnTo>
                  <a:lnTo>
                    <a:pt x="936649" y="52269"/>
                  </a:lnTo>
                  <a:lnTo>
                    <a:pt x="912490" y="46415"/>
                  </a:lnTo>
                  <a:lnTo>
                    <a:pt x="892524" y="38032"/>
                  </a:lnTo>
                  <a:lnTo>
                    <a:pt x="855386" y="17975"/>
                  </a:lnTo>
                  <a:lnTo>
                    <a:pt x="849561" y="15532"/>
                  </a:lnTo>
                  <a:close/>
                </a:path>
                <a:path w="3222625" h="70485">
                  <a:moveTo>
                    <a:pt x="1236493" y="15532"/>
                  </a:moveTo>
                  <a:lnTo>
                    <a:pt x="1160805" y="15532"/>
                  </a:lnTo>
                  <a:lnTo>
                    <a:pt x="1191500" y="17735"/>
                  </a:lnTo>
                  <a:lnTo>
                    <a:pt x="1215655" y="23593"/>
                  </a:lnTo>
                  <a:lnTo>
                    <a:pt x="1235613" y="31980"/>
                  </a:lnTo>
                  <a:lnTo>
                    <a:pt x="1272732" y="52037"/>
                  </a:lnTo>
                  <a:lnTo>
                    <a:pt x="1294320" y="61091"/>
                  </a:lnTo>
                  <a:lnTo>
                    <a:pt x="1320737" y="67543"/>
                  </a:lnTo>
                  <a:lnTo>
                    <a:pt x="1354239" y="70002"/>
                  </a:lnTo>
                  <a:lnTo>
                    <a:pt x="1387723" y="67543"/>
                  </a:lnTo>
                  <a:lnTo>
                    <a:pt x="1414129" y="61091"/>
                  </a:lnTo>
                  <a:lnTo>
                    <a:pt x="1429911" y="54470"/>
                  </a:lnTo>
                  <a:lnTo>
                    <a:pt x="1354239" y="54470"/>
                  </a:lnTo>
                  <a:lnTo>
                    <a:pt x="1323551" y="52269"/>
                  </a:lnTo>
                  <a:lnTo>
                    <a:pt x="1299402" y="46415"/>
                  </a:lnTo>
                  <a:lnTo>
                    <a:pt x="1279445" y="38032"/>
                  </a:lnTo>
                  <a:lnTo>
                    <a:pt x="1242317" y="17975"/>
                  </a:lnTo>
                  <a:lnTo>
                    <a:pt x="1236493" y="15532"/>
                  </a:lnTo>
                  <a:close/>
                </a:path>
                <a:path w="3222625" h="70485">
                  <a:moveTo>
                    <a:pt x="1623257" y="15532"/>
                  </a:moveTo>
                  <a:lnTo>
                    <a:pt x="1547583" y="15532"/>
                  </a:lnTo>
                  <a:lnTo>
                    <a:pt x="1578276" y="17735"/>
                  </a:lnTo>
                  <a:lnTo>
                    <a:pt x="1602425" y="23593"/>
                  </a:lnTo>
                  <a:lnTo>
                    <a:pt x="1622376" y="31980"/>
                  </a:lnTo>
                  <a:lnTo>
                    <a:pt x="1659483" y="52037"/>
                  </a:lnTo>
                  <a:lnTo>
                    <a:pt x="1681065" y="61091"/>
                  </a:lnTo>
                  <a:lnTo>
                    <a:pt x="1707474" y="67543"/>
                  </a:lnTo>
                  <a:lnTo>
                    <a:pt x="1740966" y="70002"/>
                  </a:lnTo>
                  <a:lnTo>
                    <a:pt x="1774475" y="67543"/>
                  </a:lnTo>
                  <a:lnTo>
                    <a:pt x="1800898" y="61091"/>
                  </a:lnTo>
                  <a:lnTo>
                    <a:pt x="1816689" y="54470"/>
                  </a:lnTo>
                  <a:lnTo>
                    <a:pt x="1740966" y="54470"/>
                  </a:lnTo>
                  <a:lnTo>
                    <a:pt x="1710288" y="52269"/>
                  </a:lnTo>
                  <a:lnTo>
                    <a:pt x="1686147" y="46415"/>
                  </a:lnTo>
                  <a:lnTo>
                    <a:pt x="1666196" y="38032"/>
                  </a:lnTo>
                  <a:lnTo>
                    <a:pt x="1629079" y="17975"/>
                  </a:lnTo>
                  <a:lnTo>
                    <a:pt x="1623257" y="15532"/>
                  </a:lnTo>
                  <a:close/>
                </a:path>
                <a:path w="3222625" h="70485">
                  <a:moveTo>
                    <a:pt x="2010100" y="15532"/>
                  </a:moveTo>
                  <a:lnTo>
                    <a:pt x="1934438" y="15532"/>
                  </a:lnTo>
                  <a:lnTo>
                    <a:pt x="1965124" y="17735"/>
                  </a:lnTo>
                  <a:lnTo>
                    <a:pt x="1989269" y="23593"/>
                  </a:lnTo>
                  <a:lnTo>
                    <a:pt x="2009218" y="31980"/>
                  </a:lnTo>
                  <a:lnTo>
                    <a:pt x="2046325" y="52037"/>
                  </a:lnTo>
                  <a:lnTo>
                    <a:pt x="2067907" y="61091"/>
                  </a:lnTo>
                  <a:lnTo>
                    <a:pt x="2094316" y="67543"/>
                  </a:lnTo>
                  <a:lnTo>
                    <a:pt x="2127808" y="70002"/>
                  </a:lnTo>
                  <a:lnTo>
                    <a:pt x="2161317" y="67543"/>
                  </a:lnTo>
                  <a:lnTo>
                    <a:pt x="2187740" y="61091"/>
                  </a:lnTo>
                  <a:lnTo>
                    <a:pt x="2203531" y="54470"/>
                  </a:lnTo>
                  <a:lnTo>
                    <a:pt x="2127808" y="54470"/>
                  </a:lnTo>
                  <a:lnTo>
                    <a:pt x="2097130" y="52269"/>
                  </a:lnTo>
                  <a:lnTo>
                    <a:pt x="2072989" y="46415"/>
                  </a:lnTo>
                  <a:lnTo>
                    <a:pt x="2053038" y="38032"/>
                  </a:lnTo>
                  <a:lnTo>
                    <a:pt x="2015921" y="17975"/>
                  </a:lnTo>
                  <a:lnTo>
                    <a:pt x="2010100" y="15532"/>
                  </a:lnTo>
                  <a:close/>
                </a:path>
                <a:path w="3222625" h="70485">
                  <a:moveTo>
                    <a:pt x="2396956" y="15532"/>
                  </a:moveTo>
                  <a:lnTo>
                    <a:pt x="2321280" y="15532"/>
                  </a:lnTo>
                  <a:lnTo>
                    <a:pt x="2351966" y="17735"/>
                  </a:lnTo>
                  <a:lnTo>
                    <a:pt x="2376112" y="23593"/>
                  </a:lnTo>
                  <a:lnTo>
                    <a:pt x="2396068" y="31980"/>
                  </a:lnTo>
                  <a:lnTo>
                    <a:pt x="2433194" y="52037"/>
                  </a:lnTo>
                  <a:lnTo>
                    <a:pt x="2454781" y="61091"/>
                  </a:lnTo>
                  <a:lnTo>
                    <a:pt x="2481194" y="67543"/>
                  </a:lnTo>
                  <a:lnTo>
                    <a:pt x="2514688" y="70002"/>
                  </a:lnTo>
                  <a:lnTo>
                    <a:pt x="2548197" y="67543"/>
                  </a:lnTo>
                  <a:lnTo>
                    <a:pt x="2574620" y="61091"/>
                  </a:lnTo>
                  <a:lnTo>
                    <a:pt x="2590411" y="54470"/>
                  </a:lnTo>
                  <a:lnTo>
                    <a:pt x="2514688" y="54470"/>
                  </a:lnTo>
                  <a:lnTo>
                    <a:pt x="2484003" y="52269"/>
                  </a:lnTo>
                  <a:lnTo>
                    <a:pt x="2459858" y="46415"/>
                  </a:lnTo>
                  <a:lnTo>
                    <a:pt x="2439906" y="38032"/>
                  </a:lnTo>
                  <a:lnTo>
                    <a:pt x="2402780" y="17975"/>
                  </a:lnTo>
                  <a:lnTo>
                    <a:pt x="2396956" y="15532"/>
                  </a:lnTo>
                  <a:close/>
                </a:path>
                <a:path w="3222625" h="70485">
                  <a:moveTo>
                    <a:pt x="2783835" y="15532"/>
                  </a:moveTo>
                  <a:lnTo>
                    <a:pt x="2708147" y="15532"/>
                  </a:lnTo>
                  <a:lnTo>
                    <a:pt x="2738848" y="17735"/>
                  </a:lnTo>
                  <a:lnTo>
                    <a:pt x="2763002" y="23593"/>
                  </a:lnTo>
                  <a:lnTo>
                    <a:pt x="2782958" y="31980"/>
                  </a:lnTo>
                  <a:lnTo>
                    <a:pt x="2820080" y="52037"/>
                  </a:lnTo>
                  <a:lnTo>
                    <a:pt x="2841669" y="61091"/>
                  </a:lnTo>
                  <a:lnTo>
                    <a:pt x="2868087" y="67543"/>
                  </a:lnTo>
                  <a:lnTo>
                    <a:pt x="2901594" y="70002"/>
                  </a:lnTo>
                  <a:lnTo>
                    <a:pt x="2935103" y="67543"/>
                  </a:lnTo>
                  <a:lnTo>
                    <a:pt x="2961525" y="61091"/>
                  </a:lnTo>
                  <a:lnTo>
                    <a:pt x="2977317" y="54470"/>
                  </a:lnTo>
                  <a:lnTo>
                    <a:pt x="2901594" y="54470"/>
                  </a:lnTo>
                  <a:lnTo>
                    <a:pt x="2870899" y="52269"/>
                  </a:lnTo>
                  <a:lnTo>
                    <a:pt x="2846746" y="46415"/>
                  </a:lnTo>
                  <a:lnTo>
                    <a:pt x="2826788" y="38032"/>
                  </a:lnTo>
                  <a:lnTo>
                    <a:pt x="2789659" y="17975"/>
                  </a:lnTo>
                  <a:lnTo>
                    <a:pt x="2783835" y="15532"/>
                  </a:lnTo>
                  <a:close/>
                </a:path>
                <a:path w="3222625" h="70485">
                  <a:moveTo>
                    <a:pt x="3170779" y="15532"/>
                  </a:moveTo>
                  <a:lnTo>
                    <a:pt x="3095091" y="15532"/>
                  </a:lnTo>
                  <a:lnTo>
                    <a:pt x="3125791" y="17735"/>
                  </a:lnTo>
                  <a:lnTo>
                    <a:pt x="3149946" y="23593"/>
                  </a:lnTo>
                  <a:lnTo>
                    <a:pt x="3169901" y="31980"/>
                  </a:lnTo>
                  <a:lnTo>
                    <a:pt x="3207024" y="52037"/>
                  </a:lnTo>
                  <a:lnTo>
                    <a:pt x="3222006" y="58321"/>
                  </a:lnTo>
                  <a:lnTo>
                    <a:pt x="3222006" y="41508"/>
                  </a:lnTo>
                  <a:lnTo>
                    <a:pt x="3213732" y="38032"/>
                  </a:lnTo>
                  <a:lnTo>
                    <a:pt x="3176603" y="17975"/>
                  </a:lnTo>
                  <a:lnTo>
                    <a:pt x="3170779" y="15532"/>
                  </a:lnTo>
                  <a:close/>
                </a:path>
                <a:path w="3222625" h="70485">
                  <a:moveTo>
                    <a:pt x="386918" y="0"/>
                  </a:moveTo>
                  <a:lnTo>
                    <a:pt x="353416" y="2461"/>
                  </a:lnTo>
                  <a:lnTo>
                    <a:pt x="326998" y="8916"/>
                  </a:lnTo>
                  <a:lnTo>
                    <a:pt x="305406" y="17975"/>
                  </a:lnTo>
                  <a:lnTo>
                    <a:pt x="268277" y="38032"/>
                  </a:lnTo>
                  <a:lnTo>
                    <a:pt x="248319" y="46415"/>
                  </a:lnTo>
                  <a:lnTo>
                    <a:pt x="224166" y="52269"/>
                  </a:lnTo>
                  <a:lnTo>
                    <a:pt x="193471" y="54470"/>
                  </a:lnTo>
                  <a:lnTo>
                    <a:pt x="269185" y="54470"/>
                  </a:lnTo>
                  <a:lnTo>
                    <a:pt x="274985" y="52037"/>
                  </a:lnTo>
                  <a:lnTo>
                    <a:pt x="312117" y="31975"/>
                  </a:lnTo>
                  <a:lnTo>
                    <a:pt x="332074" y="23588"/>
                  </a:lnTo>
                  <a:lnTo>
                    <a:pt x="356225" y="17733"/>
                  </a:lnTo>
                  <a:lnTo>
                    <a:pt x="386918" y="15532"/>
                  </a:lnTo>
                  <a:lnTo>
                    <a:pt x="462622" y="15532"/>
                  </a:lnTo>
                  <a:lnTo>
                    <a:pt x="446851" y="8916"/>
                  </a:lnTo>
                  <a:lnTo>
                    <a:pt x="420427" y="2461"/>
                  </a:lnTo>
                  <a:lnTo>
                    <a:pt x="386918" y="0"/>
                  </a:lnTo>
                  <a:close/>
                </a:path>
                <a:path w="3222625" h="70485">
                  <a:moveTo>
                    <a:pt x="773861" y="0"/>
                  </a:moveTo>
                  <a:lnTo>
                    <a:pt x="740353" y="2461"/>
                  </a:lnTo>
                  <a:lnTo>
                    <a:pt x="713932" y="8916"/>
                  </a:lnTo>
                  <a:lnTo>
                    <a:pt x="692342" y="17975"/>
                  </a:lnTo>
                  <a:lnTo>
                    <a:pt x="655214" y="38032"/>
                  </a:lnTo>
                  <a:lnTo>
                    <a:pt x="635253" y="46415"/>
                  </a:lnTo>
                  <a:lnTo>
                    <a:pt x="611102" y="52269"/>
                  </a:lnTo>
                  <a:lnTo>
                    <a:pt x="580415" y="54470"/>
                  </a:lnTo>
                  <a:lnTo>
                    <a:pt x="656121" y="54470"/>
                  </a:lnTo>
                  <a:lnTo>
                    <a:pt x="661922" y="52037"/>
                  </a:lnTo>
                  <a:lnTo>
                    <a:pt x="699063" y="31975"/>
                  </a:lnTo>
                  <a:lnTo>
                    <a:pt x="719031" y="23588"/>
                  </a:lnTo>
                  <a:lnTo>
                    <a:pt x="743191" y="17733"/>
                  </a:lnTo>
                  <a:lnTo>
                    <a:pt x="773861" y="15532"/>
                  </a:lnTo>
                  <a:lnTo>
                    <a:pt x="849561" y="15532"/>
                  </a:lnTo>
                  <a:lnTo>
                    <a:pt x="833793" y="8916"/>
                  </a:lnTo>
                  <a:lnTo>
                    <a:pt x="807370" y="2461"/>
                  </a:lnTo>
                  <a:lnTo>
                    <a:pt x="773861" y="0"/>
                  </a:lnTo>
                  <a:close/>
                </a:path>
                <a:path w="3222625" h="70485">
                  <a:moveTo>
                    <a:pt x="1160805" y="0"/>
                  </a:moveTo>
                  <a:lnTo>
                    <a:pt x="1127296" y="2461"/>
                  </a:lnTo>
                  <a:lnTo>
                    <a:pt x="1100875" y="8916"/>
                  </a:lnTo>
                  <a:lnTo>
                    <a:pt x="1079286" y="17975"/>
                  </a:lnTo>
                  <a:lnTo>
                    <a:pt x="1042157" y="38032"/>
                  </a:lnTo>
                  <a:lnTo>
                    <a:pt x="1022196" y="46415"/>
                  </a:lnTo>
                  <a:lnTo>
                    <a:pt x="998041" y="52269"/>
                  </a:lnTo>
                  <a:lnTo>
                    <a:pt x="967346" y="54470"/>
                  </a:lnTo>
                  <a:lnTo>
                    <a:pt x="1043064" y="54470"/>
                  </a:lnTo>
                  <a:lnTo>
                    <a:pt x="1048865" y="52037"/>
                  </a:lnTo>
                  <a:lnTo>
                    <a:pt x="1085994" y="31975"/>
                  </a:lnTo>
                  <a:lnTo>
                    <a:pt x="1105955" y="23588"/>
                  </a:lnTo>
                  <a:lnTo>
                    <a:pt x="1130110" y="17733"/>
                  </a:lnTo>
                  <a:lnTo>
                    <a:pt x="1160805" y="15532"/>
                  </a:lnTo>
                  <a:lnTo>
                    <a:pt x="1236493" y="15532"/>
                  </a:lnTo>
                  <a:lnTo>
                    <a:pt x="1220725" y="8916"/>
                  </a:lnTo>
                  <a:lnTo>
                    <a:pt x="1194307" y="2461"/>
                  </a:lnTo>
                  <a:lnTo>
                    <a:pt x="1160805" y="0"/>
                  </a:lnTo>
                  <a:close/>
                </a:path>
                <a:path w="3222625" h="70485">
                  <a:moveTo>
                    <a:pt x="1547583" y="0"/>
                  </a:moveTo>
                  <a:lnTo>
                    <a:pt x="1514099" y="2461"/>
                  </a:lnTo>
                  <a:lnTo>
                    <a:pt x="1487693" y="8916"/>
                  </a:lnTo>
                  <a:lnTo>
                    <a:pt x="1466113" y="17975"/>
                  </a:lnTo>
                  <a:lnTo>
                    <a:pt x="1429003" y="38032"/>
                  </a:lnTo>
                  <a:lnTo>
                    <a:pt x="1409057" y="46415"/>
                  </a:lnTo>
                  <a:lnTo>
                    <a:pt x="1384916" y="52269"/>
                  </a:lnTo>
                  <a:lnTo>
                    <a:pt x="1354239" y="54470"/>
                  </a:lnTo>
                  <a:lnTo>
                    <a:pt x="1429911" y="54470"/>
                  </a:lnTo>
                  <a:lnTo>
                    <a:pt x="1435709" y="52037"/>
                  </a:lnTo>
                  <a:lnTo>
                    <a:pt x="1472826" y="31975"/>
                  </a:lnTo>
                  <a:lnTo>
                    <a:pt x="1492775" y="23588"/>
                  </a:lnTo>
                  <a:lnTo>
                    <a:pt x="1516913" y="17733"/>
                  </a:lnTo>
                  <a:lnTo>
                    <a:pt x="1547583" y="15532"/>
                  </a:lnTo>
                  <a:lnTo>
                    <a:pt x="1623257" y="15532"/>
                  </a:lnTo>
                  <a:lnTo>
                    <a:pt x="1607496" y="8916"/>
                  </a:lnTo>
                  <a:lnTo>
                    <a:pt x="1581083" y="2461"/>
                  </a:lnTo>
                  <a:lnTo>
                    <a:pt x="1547583" y="0"/>
                  </a:lnTo>
                  <a:close/>
                </a:path>
                <a:path w="3222625" h="70485">
                  <a:moveTo>
                    <a:pt x="1934438" y="0"/>
                  </a:moveTo>
                  <a:lnTo>
                    <a:pt x="1900929" y="2461"/>
                  </a:lnTo>
                  <a:lnTo>
                    <a:pt x="1874507" y="8916"/>
                  </a:lnTo>
                  <a:lnTo>
                    <a:pt x="1852914" y="17975"/>
                  </a:lnTo>
                  <a:lnTo>
                    <a:pt x="1815777" y="38032"/>
                  </a:lnTo>
                  <a:lnTo>
                    <a:pt x="1795816" y="46415"/>
                  </a:lnTo>
                  <a:lnTo>
                    <a:pt x="1771661" y="52269"/>
                  </a:lnTo>
                  <a:lnTo>
                    <a:pt x="1740966" y="54470"/>
                  </a:lnTo>
                  <a:lnTo>
                    <a:pt x="1816689" y="54470"/>
                  </a:lnTo>
                  <a:lnTo>
                    <a:pt x="1822491" y="52037"/>
                  </a:lnTo>
                  <a:lnTo>
                    <a:pt x="1859640" y="31975"/>
                  </a:lnTo>
                  <a:lnTo>
                    <a:pt x="1879608" y="23588"/>
                  </a:lnTo>
                  <a:lnTo>
                    <a:pt x="1903768" y="17733"/>
                  </a:lnTo>
                  <a:lnTo>
                    <a:pt x="1934438" y="15532"/>
                  </a:lnTo>
                  <a:lnTo>
                    <a:pt x="2010100" y="15532"/>
                  </a:lnTo>
                  <a:lnTo>
                    <a:pt x="1994339" y="8916"/>
                  </a:lnTo>
                  <a:lnTo>
                    <a:pt x="1967930" y="2461"/>
                  </a:lnTo>
                  <a:lnTo>
                    <a:pt x="1934438" y="0"/>
                  </a:lnTo>
                  <a:close/>
                </a:path>
                <a:path w="3222625" h="70485">
                  <a:moveTo>
                    <a:pt x="2321280" y="0"/>
                  </a:moveTo>
                  <a:lnTo>
                    <a:pt x="2287771" y="2461"/>
                  </a:lnTo>
                  <a:lnTo>
                    <a:pt x="2261349" y="8916"/>
                  </a:lnTo>
                  <a:lnTo>
                    <a:pt x="2239756" y="17975"/>
                  </a:lnTo>
                  <a:lnTo>
                    <a:pt x="2202619" y="38032"/>
                  </a:lnTo>
                  <a:lnTo>
                    <a:pt x="2182658" y="46415"/>
                  </a:lnTo>
                  <a:lnTo>
                    <a:pt x="2158503" y="52269"/>
                  </a:lnTo>
                  <a:lnTo>
                    <a:pt x="2127808" y="54470"/>
                  </a:lnTo>
                  <a:lnTo>
                    <a:pt x="2203531" y="54470"/>
                  </a:lnTo>
                  <a:lnTo>
                    <a:pt x="2209333" y="52037"/>
                  </a:lnTo>
                  <a:lnTo>
                    <a:pt x="2246469" y="31975"/>
                  </a:lnTo>
                  <a:lnTo>
                    <a:pt x="2266430" y="23588"/>
                  </a:lnTo>
                  <a:lnTo>
                    <a:pt x="2290585" y="17733"/>
                  </a:lnTo>
                  <a:lnTo>
                    <a:pt x="2321280" y="15532"/>
                  </a:lnTo>
                  <a:lnTo>
                    <a:pt x="2396956" y="15532"/>
                  </a:lnTo>
                  <a:lnTo>
                    <a:pt x="2381189" y="8916"/>
                  </a:lnTo>
                  <a:lnTo>
                    <a:pt x="2354774" y="2461"/>
                  </a:lnTo>
                  <a:lnTo>
                    <a:pt x="2321280" y="0"/>
                  </a:lnTo>
                  <a:close/>
                </a:path>
                <a:path w="3222625" h="70485">
                  <a:moveTo>
                    <a:pt x="2708147" y="0"/>
                  </a:moveTo>
                  <a:lnTo>
                    <a:pt x="2674646" y="2461"/>
                  </a:lnTo>
                  <a:lnTo>
                    <a:pt x="2648227" y="8916"/>
                  </a:lnTo>
                  <a:lnTo>
                    <a:pt x="2626636" y="17975"/>
                  </a:lnTo>
                  <a:lnTo>
                    <a:pt x="2589500" y="38032"/>
                  </a:lnTo>
                  <a:lnTo>
                    <a:pt x="2569538" y="46415"/>
                  </a:lnTo>
                  <a:lnTo>
                    <a:pt x="2545383" y="52269"/>
                  </a:lnTo>
                  <a:lnTo>
                    <a:pt x="2514688" y="54470"/>
                  </a:lnTo>
                  <a:lnTo>
                    <a:pt x="2590411" y="54470"/>
                  </a:lnTo>
                  <a:lnTo>
                    <a:pt x="2596213" y="52037"/>
                  </a:lnTo>
                  <a:lnTo>
                    <a:pt x="2633354" y="31975"/>
                  </a:lnTo>
                  <a:lnTo>
                    <a:pt x="2653319" y="23588"/>
                  </a:lnTo>
                  <a:lnTo>
                    <a:pt x="2677478" y="17733"/>
                  </a:lnTo>
                  <a:lnTo>
                    <a:pt x="2708147" y="15532"/>
                  </a:lnTo>
                  <a:lnTo>
                    <a:pt x="2783835" y="15532"/>
                  </a:lnTo>
                  <a:lnTo>
                    <a:pt x="2768068" y="8916"/>
                  </a:lnTo>
                  <a:lnTo>
                    <a:pt x="2741649" y="2461"/>
                  </a:lnTo>
                  <a:lnTo>
                    <a:pt x="2708147" y="0"/>
                  </a:lnTo>
                  <a:close/>
                </a:path>
                <a:path w="3222625" h="70485">
                  <a:moveTo>
                    <a:pt x="3095091" y="0"/>
                  </a:moveTo>
                  <a:lnTo>
                    <a:pt x="3061580" y="2461"/>
                  </a:lnTo>
                  <a:lnTo>
                    <a:pt x="3035153" y="8916"/>
                  </a:lnTo>
                  <a:lnTo>
                    <a:pt x="3013556" y="17975"/>
                  </a:lnTo>
                  <a:lnTo>
                    <a:pt x="2976410" y="38032"/>
                  </a:lnTo>
                  <a:lnTo>
                    <a:pt x="2956445" y="46415"/>
                  </a:lnTo>
                  <a:lnTo>
                    <a:pt x="2932289" y="52269"/>
                  </a:lnTo>
                  <a:lnTo>
                    <a:pt x="2901594" y="54470"/>
                  </a:lnTo>
                  <a:lnTo>
                    <a:pt x="2977317" y="54470"/>
                  </a:lnTo>
                  <a:lnTo>
                    <a:pt x="2983118" y="52037"/>
                  </a:lnTo>
                  <a:lnTo>
                    <a:pt x="3020275" y="31975"/>
                  </a:lnTo>
                  <a:lnTo>
                    <a:pt x="3040248" y="23588"/>
                  </a:lnTo>
                  <a:lnTo>
                    <a:pt x="3064414" y="17733"/>
                  </a:lnTo>
                  <a:lnTo>
                    <a:pt x="3095091" y="15532"/>
                  </a:lnTo>
                  <a:lnTo>
                    <a:pt x="3170779" y="15532"/>
                  </a:lnTo>
                  <a:lnTo>
                    <a:pt x="3155011" y="8916"/>
                  </a:lnTo>
                  <a:lnTo>
                    <a:pt x="3128593" y="2461"/>
                  </a:lnTo>
                  <a:lnTo>
                    <a:pt x="3095091" y="0"/>
                  </a:lnTo>
                  <a:close/>
                </a:path>
              </a:pathLst>
            </a:custGeom>
            <a:solidFill>
              <a:srgbClr val="66A8D8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7" name="object 27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485198" y="2760344"/>
              <a:ext cx="2479168" cy="1785229"/>
            </a:xfrm>
            <a:prstGeom prst="rect">
              <a:avLst/>
            </a:prstGeom>
          </p:spPr>
        </p:pic>
        <p:sp>
          <p:nvSpPr>
            <p:cNvPr id="28" name="object 28" descr=""/>
            <p:cNvSpPr/>
            <p:nvPr/>
          </p:nvSpPr>
          <p:spPr>
            <a:xfrm>
              <a:off x="10820887" y="4548185"/>
              <a:ext cx="276225" cy="26670"/>
            </a:xfrm>
            <a:custGeom>
              <a:avLst/>
              <a:gdLst/>
              <a:ahLst/>
              <a:cxnLst/>
              <a:rect l="l" t="t" r="r" b="b"/>
              <a:pathLst>
                <a:path w="276225" h="26670">
                  <a:moveTo>
                    <a:pt x="274129" y="0"/>
                  </a:moveTo>
                  <a:lnTo>
                    <a:pt x="219810" y="6779"/>
                  </a:lnTo>
                  <a:lnTo>
                    <a:pt x="165229" y="11021"/>
                  </a:lnTo>
                  <a:lnTo>
                    <a:pt x="110509" y="12720"/>
                  </a:lnTo>
                  <a:lnTo>
                    <a:pt x="55773" y="11871"/>
                  </a:lnTo>
                  <a:lnTo>
                    <a:pt x="1143" y="8470"/>
                  </a:lnTo>
                  <a:lnTo>
                    <a:pt x="0" y="21932"/>
                  </a:lnTo>
                  <a:lnTo>
                    <a:pt x="29916" y="24112"/>
                  </a:lnTo>
                  <a:lnTo>
                    <a:pt x="59880" y="25539"/>
                  </a:lnTo>
                  <a:lnTo>
                    <a:pt x="114094" y="26197"/>
                  </a:lnTo>
                  <a:lnTo>
                    <a:pt x="168282" y="24384"/>
                  </a:lnTo>
                  <a:lnTo>
                    <a:pt x="222331" y="20103"/>
                  </a:lnTo>
                  <a:lnTo>
                    <a:pt x="276123" y="13360"/>
                  </a:lnTo>
                  <a:lnTo>
                    <a:pt x="274129" y="0"/>
                  </a:lnTo>
                  <a:close/>
                </a:path>
              </a:pathLst>
            </a:custGeom>
            <a:solidFill>
              <a:srgbClr val="66A8D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 descr=""/>
          <p:cNvSpPr/>
          <p:nvPr/>
        </p:nvSpPr>
        <p:spPr>
          <a:xfrm>
            <a:off x="5575416" y="6413034"/>
            <a:ext cx="4864100" cy="427355"/>
          </a:xfrm>
          <a:custGeom>
            <a:avLst/>
            <a:gdLst/>
            <a:ahLst/>
            <a:cxnLst/>
            <a:rect l="l" t="t" r="r" b="b"/>
            <a:pathLst>
              <a:path w="4864100" h="427354">
                <a:moveTo>
                  <a:pt x="4476577" y="154050"/>
                </a:moveTo>
                <a:lnTo>
                  <a:pt x="4431775" y="157103"/>
                </a:lnTo>
                <a:lnTo>
                  <a:pt x="4387869" y="163177"/>
                </a:lnTo>
                <a:lnTo>
                  <a:pt x="4344792" y="172066"/>
                </a:lnTo>
                <a:lnTo>
                  <a:pt x="4302478" y="183563"/>
                </a:lnTo>
                <a:lnTo>
                  <a:pt x="4260861" y="197462"/>
                </a:lnTo>
                <a:lnTo>
                  <a:pt x="4219875" y="213554"/>
                </a:lnTo>
                <a:lnTo>
                  <a:pt x="4179452" y="231635"/>
                </a:lnTo>
                <a:lnTo>
                  <a:pt x="4139528" y="251497"/>
                </a:lnTo>
                <a:lnTo>
                  <a:pt x="4100034" y="272934"/>
                </a:lnTo>
                <a:lnTo>
                  <a:pt x="4060906" y="295738"/>
                </a:lnTo>
                <a:lnTo>
                  <a:pt x="4022076" y="319703"/>
                </a:lnTo>
                <a:lnTo>
                  <a:pt x="3983479" y="344623"/>
                </a:lnTo>
                <a:lnTo>
                  <a:pt x="3945047" y="370290"/>
                </a:lnTo>
                <a:lnTo>
                  <a:pt x="3862771" y="426969"/>
                </a:lnTo>
                <a:lnTo>
                  <a:pt x="4863613" y="426969"/>
                </a:lnTo>
                <a:lnTo>
                  <a:pt x="4860103" y="377339"/>
                </a:lnTo>
                <a:lnTo>
                  <a:pt x="4850075" y="330750"/>
                </a:lnTo>
                <a:lnTo>
                  <a:pt x="4833264" y="289209"/>
                </a:lnTo>
                <a:lnTo>
                  <a:pt x="4809346" y="253254"/>
                </a:lnTo>
                <a:lnTo>
                  <a:pt x="4778000" y="223424"/>
                </a:lnTo>
                <a:lnTo>
                  <a:pt x="4738903" y="200257"/>
                </a:lnTo>
                <a:lnTo>
                  <a:pt x="4666071" y="176186"/>
                </a:lnTo>
                <a:lnTo>
                  <a:pt x="4617022" y="165087"/>
                </a:lnTo>
                <a:lnTo>
                  <a:pt x="4569135" y="157835"/>
                </a:lnTo>
                <a:lnTo>
                  <a:pt x="4522342" y="154225"/>
                </a:lnTo>
                <a:lnTo>
                  <a:pt x="4476577" y="154050"/>
                </a:lnTo>
                <a:close/>
              </a:path>
              <a:path w="4864100" h="427354">
                <a:moveTo>
                  <a:pt x="3006989" y="0"/>
                </a:moveTo>
                <a:lnTo>
                  <a:pt x="2965166" y="2420"/>
                </a:lnTo>
                <a:lnTo>
                  <a:pt x="2922835" y="7286"/>
                </a:lnTo>
                <a:lnTo>
                  <a:pt x="2880114" y="14619"/>
                </a:lnTo>
                <a:lnTo>
                  <a:pt x="2837118" y="24440"/>
                </a:lnTo>
                <a:lnTo>
                  <a:pt x="2793965" y="36768"/>
                </a:lnTo>
                <a:lnTo>
                  <a:pt x="2750771" y="51625"/>
                </a:lnTo>
                <a:lnTo>
                  <a:pt x="2707652" y="69030"/>
                </a:lnTo>
                <a:lnTo>
                  <a:pt x="2664726" y="89004"/>
                </a:lnTo>
                <a:lnTo>
                  <a:pt x="2619965" y="112000"/>
                </a:lnTo>
                <a:lnTo>
                  <a:pt x="2575496" y="136264"/>
                </a:lnTo>
                <a:lnTo>
                  <a:pt x="2531294" y="161666"/>
                </a:lnTo>
                <a:lnTo>
                  <a:pt x="2487332" y="188078"/>
                </a:lnTo>
                <a:lnTo>
                  <a:pt x="2443586" y="215368"/>
                </a:lnTo>
                <a:lnTo>
                  <a:pt x="2400028" y="243409"/>
                </a:lnTo>
                <a:lnTo>
                  <a:pt x="2356633" y="272069"/>
                </a:lnTo>
                <a:lnTo>
                  <a:pt x="2313375" y="301220"/>
                </a:lnTo>
                <a:lnTo>
                  <a:pt x="2131296" y="426969"/>
                </a:lnTo>
                <a:lnTo>
                  <a:pt x="3556108" y="426969"/>
                </a:lnTo>
                <a:lnTo>
                  <a:pt x="3540070" y="351431"/>
                </a:lnTo>
                <a:lnTo>
                  <a:pt x="3527325" y="313316"/>
                </a:lnTo>
                <a:lnTo>
                  <a:pt x="3511973" y="277280"/>
                </a:lnTo>
                <a:lnTo>
                  <a:pt x="3494132" y="243342"/>
                </a:lnTo>
                <a:lnTo>
                  <a:pt x="3451444" y="181843"/>
                </a:lnTo>
                <a:lnTo>
                  <a:pt x="3400195" y="128983"/>
                </a:lnTo>
                <a:lnTo>
                  <a:pt x="3341318" y="84927"/>
                </a:lnTo>
                <a:lnTo>
                  <a:pt x="3275745" y="49837"/>
                </a:lnTo>
                <a:lnTo>
                  <a:pt x="3204411" y="23878"/>
                </a:lnTo>
                <a:lnTo>
                  <a:pt x="3166875" y="14373"/>
                </a:lnTo>
                <a:lnTo>
                  <a:pt x="3128248" y="7212"/>
                </a:lnTo>
                <a:lnTo>
                  <a:pt x="3088647" y="2416"/>
                </a:lnTo>
                <a:lnTo>
                  <a:pt x="3048188" y="5"/>
                </a:lnTo>
                <a:lnTo>
                  <a:pt x="3006989" y="0"/>
                </a:lnTo>
                <a:close/>
              </a:path>
              <a:path w="4864100" h="427354">
                <a:moveTo>
                  <a:pt x="965729" y="95022"/>
                </a:moveTo>
                <a:lnTo>
                  <a:pt x="922083" y="95382"/>
                </a:lnTo>
                <a:lnTo>
                  <a:pt x="877887" y="97615"/>
                </a:lnTo>
                <a:lnTo>
                  <a:pt x="874128" y="98250"/>
                </a:lnTo>
                <a:lnTo>
                  <a:pt x="826970" y="102693"/>
                </a:lnTo>
                <a:lnTo>
                  <a:pt x="779352" y="109045"/>
                </a:lnTo>
                <a:lnTo>
                  <a:pt x="731346" y="117221"/>
                </a:lnTo>
                <a:lnTo>
                  <a:pt x="683023" y="127134"/>
                </a:lnTo>
                <a:lnTo>
                  <a:pt x="634457" y="138699"/>
                </a:lnTo>
                <a:lnTo>
                  <a:pt x="585719" y="151829"/>
                </a:lnTo>
                <a:lnTo>
                  <a:pt x="536881" y="166438"/>
                </a:lnTo>
                <a:lnTo>
                  <a:pt x="488015" y="182440"/>
                </a:lnTo>
                <a:lnTo>
                  <a:pt x="439194" y="199748"/>
                </a:lnTo>
                <a:lnTo>
                  <a:pt x="390488" y="218277"/>
                </a:lnTo>
                <a:lnTo>
                  <a:pt x="341972" y="237940"/>
                </a:lnTo>
                <a:lnTo>
                  <a:pt x="293715" y="258651"/>
                </a:lnTo>
                <a:lnTo>
                  <a:pt x="245791" y="280324"/>
                </a:lnTo>
                <a:lnTo>
                  <a:pt x="198272" y="302872"/>
                </a:lnTo>
                <a:lnTo>
                  <a:pt x="146432" y="329664"/>
                </a:lnTo>
                <a:lnTo>
                  <a:pt x="97386" y="358322"/>
                </a:lnTo>
                <a:lnTo>
                  <a:pt x="51107" y="388724"/>
                </a:lnTo>
                <a:lnTo>
                  <a:pt x="7573" y="420749"/>
                </a:lnTo>
                <a:lnTo>
                  <a:pt x="0" y="426969"/>
                </a:lnTo>
                <a:lnTo>
                  <a:pt x="1553076" y="426969"/>
                </a:lnTo>
                <a:lnTo>
                  <a:pt x="1512951" y="364180"/>
                </a:lnTo>
                <a:lnTo>
                  <a:pt x="1484878" y="327657"/>
                </a:lnTo>
                <a:lnTo>
                  <a:pt x="1455338" y="294106"/>
                </a:lnTo>
                <a:lnTo>
                  <a:pt x="1424393" y="263453"/>
                </a:lnTo>
                <a:lnTo>
                  <a:pt x="1392105" y="235625"/>
                </a:lnTo>
                <a:lnTo>
                  <a:pt x="1358535" y="210548"/>
                </a:lnTo>
                <a:lnTo>
                  <a:pt x="1323742" y="188151"/>
                </a:lnTo>
                <a:lnTo>
                  <a:pt x="1287790" y="168358"/>
                </a:lnTo>
                <a:lnTo>
                  <a:pt x="1250738" y="151098"/>
                </a:lnTo>
                <a:lnTo>
                  <a:pt x="1212648" y="136296"/>
                </a:lnTo>
                <a:lnTo>
                  <a:pt x="1173581" y="123881"/>
                </a:lnTo>
                <a:lnTo>
                  <a:pt x="1133599" y="113777"/>
                </a:lnTo>
                <a:lnTo>
                  <a:pt x="1092761" y="105913"/>
                </a:lnTo>
                <a:lnTo>
                  <a:pt x="1051129" y="100215"/>
                </a:lnTo>
                <a:lnTo>
                  <a:pt x="1008765" y="96609"/>
                </a:lnTo>
                <a:lnTo>
                  <a:pt x="965729" y="95022"/>
                </a:lnTo>
                <a:close/>
              </a:path>
            </a:pathLst>
          </a:custGeom>
          <a:solidFill>
            <a:srgbClr val="F7D6CC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0" name="object 30" descr=""/>
          <p:cNvGrpSpPr/>
          <p:nvPr/>
        </p:nvGrpSpPr>
        <p:grpSpPr>
          <a:xfrm>
            <a:off x="6239081" y="300875"/>
            <a:ext cx="5268595" cy="3198495"/>
            <a:chOff x="6239081" y="300875"/>
            <a:chExt cx="5268595" cy="3198495"/>
          </a:xfrm>
        </p:grpSpPr>
        <p:pic>
          <p:nvPicPr>
            <p:cNvPr id="31" name="object 3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39081" y="814011"/>
              <a:ext cx="5268521" cy="2685068"/>
            </a:xfrm>
            <a:prstGeom prst="rect">
              <a:avLst/>
            </a:prstGeom>
          </p:spPr>
        </p:pic>
        <p:pic>
          <p:nvPicPr>
            <p:cNvPr id="32" name="object 3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918225" y="300875"/>
              <a:ext cx="2194111" cy="2194102"/>
            </a:xfrm>
            <a:prstGeom prst="rect">
              <a:avLst/>
            </a:prstGeom>
          </p:spPr>
        </p:pic>
      </p:grpSp>
      <p:sp>
        <p:nvSpPr>
          <p:cNvPr id="33" name="object 33" descr=""/>
          <p:cNvSpPr/>
          <p:nvPr/>
        </p:nvSpPr>
        <p:spPr>
          <a:xfrm>
            <a:off x="244868" y="6397726"/>
            <a:ext cx="2767330" cy="436880"/>
          </a:xfrm>
          <a:custGeom>
            <a:avLst/>
            <a:gdLst/>
            <a:ahLst/>
            <a:cxnLst/>
            <a:rect l="l" t="t" r="r" b="b"/>
            <a:pathLst>
              <a:path w="2767330" h="436879">
                <a:moveTo>
                  <a:pt x="2376006" y="155586"/>
                </a:moveTo>
                <a:lnTo>
                  <a:pt x="2330756" y="158669"/>
                </a:lnTo>
                <a:lnTo>
                  <a:pt x="2286410" y="164804"/>
                </a:lnTo>
                <a:lnTo>
                  <a:pt x="2242901" y="173782"/>
                </a:lnTo>
                <a:lnTo>
                  <a:pt x="2200164" y="185394"/>
                </a:lnTo>
                <a:lnTo>
                  <a:pt x="2158131" y="199432"/>
                </a:lnTo>
                <a:lnTo>
                  <a:pt x="2116734" y="215686"/>
                </a:lnTo>
                <a:lnTo>
                  <a:pt x="2075907" y="233947"/>
                </a:lnTo>
                <a:lnTo>
                  <a:pt x="2035583" y="254008"/>
                </a:lnTo>
                <a:lnTo>
                  <a:pt x="1995695" y="275659"/>
                </a:lnTo>
                <a:lnTo>
                  <a:pt x="1956176" y="298692"/>
                </a:lnTo>
                <a:lnTo>
                  <a:pt x="1916958" y="322897"/>
                </a:lnTo>
                <a:lnTo>
                  <a:pt x="1877975" y="348066"/>
                </a:lnTo>
                <a:lnTo>
                  <a:pt x="1839159" y="373991"/>
                </a:lnTo>
                <a:lnTo>
                  <a:pt x="1800445" y="400461"/>
                </a:lnTo>
                <a:lnTo>
                  <a:pt x="1748828" y="436270"/>
                </a:lnTo>
                <a:lnTo>
                  <a:pt x="2766825" y="436270"/>
                </a:lnTo>
                <a:lnTo>
                  <a:pt x="2766872" y="427269"/>
                </a:lnTo>
                <a:lnTo>
                  <a:pt x="2765648" y="402149"/>
                </a:lnTo>
                <a:lnTo>
                  <a:pt x="2758433" y="353765"/>
                </a:lnTo>
                <a:lnTo>
                  <a:pt x="2744689" y="310112"/>
                </a:lnTo>
                <a:lnTo>
                  <a:pt x="2724103" y="271712"/>
                </a:lnTo>
                <a:lnTo>
                  <a:pt x="2696365" y="239087"/>
                </a:lnTo>
                <a:lnTo>
                  <a:pt x="2661161" y="212760"/>
                </a:lnTo>
                <a:lnTo>
                  <a:pt x="2618179" y="193251"/>
                </a:lnTo>
                <a:lnTo>
                  <a:pt x="2567399" y="177944"/>
                </a:lnTo>
                <a:lnTo>
                  <a:pt x="2517858" y="166733"/>
                </a:lnTo>
                <a:lnTo>
                  <a:pt x="2469491" y="159409"/>
                </a:lnTo>
                <a:lnTo>
                  <a:pt x="2422229" y="155763"/>
                </a:lnTo>
                <a:lnTo>
                  <a:pt x="2376006" y="155586"/>
                </a:lnTo>
                <a:close/>
              </a:path>
              <a:path w="2767330" h="436879">
                <a:moveTo>
                  <a:pt x="891723" y="0"/>
                </a:moveTo>
                <a:lnTo>
                  <a:pt x="849481" y="2444"/>
                </a:lnTo>
                <a:lnTo>
                  <a:pt x="806727" y="7360"/>
                </a:lnTo>
                <a:lnTo>
                  <a:pt x="763578" y="14767"/>
                </a:lnTo>
                <a:lnTo>
                  <a:pt x="720152" y="24686"/>
                </a:lnTo>
                <a:lnTo>
                  <a:pt x="676567" y="37138"/>
                </a:lnTo>
                <a:lnTo>
                  <a:pt x="632941" y="52144"/>
                </a:lnTo>
                <a:lnTo>
                  <a:pt x="589391" y="69723"/>
                </a:lnTo>
                <a:lnTo>
                  <a:pt x="546035" y="89898"/>
                </a:lnTo>
                <a:lnTo>
                  <a:pt x="502702" y="112128"/>
                </a:lnTo>
                <a:lnTo>
                  <a:pt x="459641" y="135540"/>
                </a:lnTo>
                <a:lnTo>
                  <a:pt x="416831" y="160018"/>
                </a:lnTo>
                <a:lnTo>
                  <a:pt x="374246" y="185447"/>
                </a:lnTo>
                <a:lnTo>
                  <a:pt x="331866" y="211712"/>
                </a:lnTo>
                <a:lnTo>
                  <a:pt x="289665" y="238697"/>
                </a:lnTo>
                <a:lnTo>
                  <a:pt x="247622" y="266288"/>
                </a:lnTo>
                <a:lnTo>
                  <a:pt x="205713" y="294369"/>
                </a:lnTo>
                <a:lnTo>
                  <a:pt x="163915" y="322824"/>
                </a:lnTo>
                <a:lnTo>
                  <a:pt x="0" y="436270"/>
                </a:lnTo>
                <a:lnTo>
                  <a:pt x="1447192" y="436270"/>
                </a:lnTo>
                <a:lnTo>
                  <a:pt x="1440258" y="395517"/>
                </a:lnTo>
                <a:lnTo>
                  <a:pt x="1430136" y="354943"/>
                </a:lnTo>
                <a:lnTo>
                  <a:pt x="1417263" y="316447"/>
                </a:lnTo>
                <a:lnTo>
                  <a:pt x="1401758" y="280050"/>
                </a:lnTo>
                <a:lnTo>
                  <a:pt x="1383737" y="245773"/>
                </a:lnTo>
                <a:lnTo>
                  <a:pt x="1340622" y="183659"/>
                </a:lnTo>
                <a:lnTo>
                  <a:pt x="1288860" y="130271"/>
                </a:lnTo>
                <a:lnTo>
                  <a:pt x="1229394" y="85774"/>
                </a:lnTo>
                <a:lnTo>
                  <a:pt x="1163166" y="50333"/>
                </a:lnTo>
                <a:lnTo>
                  <a:pt x="1127811" y="36061"/>
                </a:lnTo>
                <a:lnTo>
                  <a:pt x="1091119" y="24115"/>
                </a:lnTo>
                <a:lnTo>
                  <a:pt x="1053207" y="14515"/>
                </a:lnTo>
                <a:lnTo>
                  <a:pt x="1014194" y="7284"/>
                </a:lnTo>
                <a:lnTo>
                  <a:pt x="974197" y="2440"/>
                </a:lnTo>
                <a:lnTo>
                  <a:pt x="933334" y="5"/>
                </a:lnTo>
                <a:lnTo>
                  <a:pt x="891723" y="0"/>
                </a:lnTo>
                <a:close/>
              </a:path>
            </a:pathLst>
          </a:custGeom>
          <a:solidFill>
            <a:srgbClr val="F7D6CC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4" name="object 34" descr=""/>
          <p:cNvGrpSpPr/>
          <p:nvPr/>
        </p:nvGrpSpPr>
        <p:grpSpPr>
          <a:xfrm>
            <a:off x="3713403" y="3211958"/>
            <a:ext cx="1007110" cy="1617980"/>
            <a:chOff x="3713403" y="3211958"/>
            <a:chExt cx="1007110" cy="1617980"/>
          </a:xfrm>
        </p:grpSpPr>
        <p:sp>
          <p:nvSpPr>
            <p:cNvPr id="35" name="object 35" descr=""/>
            <p:cNvSpPr/>
            <p:nvPr/>
          </p:nvSpPr>
          <p:spPr>
            <a:xfrm>
              <a:off x="4663351" y="4003078"/>
              <a:ext cx="35560" cy="60325"/>
            </a:xfrm>
            <a:custGeom>
              <a:avLst/>
              <a:gdLst/>
              <a:ahLst/>
              <a:cxnLst/>
              <a:rect l="l" t="t" r="r" b="b"/>
              <a:pathLst>
                <a:path w="35560" h="60325">
                  <a:moveTo>
                    <a:pt x="27940" y="58204"/>
                  </a:moveTo>
                  <a:lnTo>
                    <a:pt x="11468" y="17170"/>
                  </a:lnTo>
                  <a:lnTo>
                    <a:pt x="1676" y="8242"/>
                  </a:lnTo>
                  <a:lnTo>
                    <a:pt x="25" y="9804"/>
                  </a:lnTo>
                  <a:lnTo>
                    <a:pt x="0" y="11099"/>
                  </a:lnTo>
                  <a:lnTo>
                    <a:pt x="10312" y="21920"/>
                  </a:lnTo>
                  <a:lnTo>
                    <a:pt x="12725" y="25692"/>
                  </a:lnTo>
                  <a:lnTo>
                    <a:pt x="16040" y="34201"/>
                  </a:lnTo>
                  <a:lnTo>
                    <a:pt x="19088" y="43218"/>
                  </a:lnTo>
                  <a:lnTo>
                    <a:pt x="21844" y="51943"/>
                  </a:lnTo>
                  <a:lnTo>
                    <a:pt x="23914" y="59029"/>
                  </a:lnTo>
                  <a:lnTo>
                    <a:pt x="24625" y="59613"/>
                  </a:lnTo>
                  <a:lnTo>
                    <a:pt x="25463" y="59690"/>
                  </a:lnTo>
                  <a:lnTo>
                    <a:pt x="25704" y="59715"/>
                  </a:lnTo>
                  <a:lnTo>
                    <a:pt x="27292" y="59334"/>
                  </a:lnTo>
                  <a:lnTo>
                    <a:pt x="27940" y="58204"/>
                  </a:lnTo>
                  <a:close/>
                </a:path>
                <a:path w="35560" h="60325">
                  <a:moveTo>
                    <a:pt x="31965" y="47713"/>
                  </a:moveTo>
                  <a:lnTo>
                    <a:pt x="22059" y="9029"/>
                  </a:lnTo>
                  <a:lnTo>
                    <a:pt x="17056" y="2679"/>
                  </a:lnTo>
                  <a:lnTo>
                    <a:pt x="15113" y="3860"/>
                  </a:lnTo>
                  <a:lnTo>
                    <a:pt x="14820" y="5130"/>
                  </a:lnTo>
                  <a:lnTo>
                    <a:pt x="18338" y="10858"/>
                  </a:lnTo>
                  <a:lnTo>
                    <a:pt x="20904" y="16383"/>
                  </a:lnTo>
                  <a:lnTo>
                    <a:pt x="23609" y="24295"/>
                  </a:lnTo>
                  <a:lnTo>
                    <a:pt x="27635" y="40386"/>
                  </a:lnTo>
                  <a:lnTo>
                    <a:pt x="27863" y="47701"/>
                  </a:lnTo>
                  <a:lnTo>
                    <a:pt x="28651" y="48552"/>
                  </a:lnTo>
                  <a:lnTo>
                    <a:pt x="29679" y="48653"/>
                  </a:lnTo>
                  <a:lnTo>
                    <a:pt x="31064" y="48666"/>
                  </a:lnTo>
                  <a:lnTo>
                    <a:pt x="31965" y="47713"/>
                  </a:lnTo>
                  <a:close/>
                </a:path>
                <a:path w="35560" h="60325">
                  <a:moveTo>
                    <a:pt x="35153" y="29705"/>
                  </a:moveTo>
                  <a:lnTo>
                    <a:pt x="25933" y="0"/>
                  </a:lnTo>
                  <a:lnTo>
                    <a:pt x="23825" y="876"/>
                  </a:lnTo>
                  <a:lnTo>
                    <a:pt x="23342" y="2095"/>
                  </a:lnTo>
                  <a:lnTo>
                    <a:pt x="23799" y="3136"/>
                  </a:lnTo>
                  <a:lnTo>
                    <a:pt x="26682" y="10401"/>
                  </a:lnTo>
                  <a:lnTo>
                    <a:pt x="28854" y="17119"/>
                  </a:lnTo>
                  <a:lnTo>
                    <a:pt x="30289" y="23266"/>
                  </a:lnTo>
                  <a:lnTo>
                    <a:pt x="30988" y="28829"/>
                  </a:lnTo>
                  <a:lnTo>
                    <a:pt x="31051" y="29857"/>
                  </a:lnTo>
                  <a:lnTo>
                    <a:pt x="31851" y="30645"/>
                  </a:lnTo>
                  <a:lnTo>
                    <a:pt x="32842" y="30746"/>
                  </a:lnTo>
                  <a:lnTo>
                    <a:pt x="34302" y="30695"/>
                  </a:lnTo>
                  <a:lnTo>
                    <a:pt x="35153" y="29705"/>
                  </a:lnTo>
                  <a:close/>
                </a:path>
              </a:pathLst>
            </a:custGeom>
            <a:solidFill>
              <a:srgbClr val="6D5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4325634" y="3683014"/>
              <a:ext cx="343535" cy="314960"/>
            </a:xfrm>
            <a:custGeom>
              <a:avLst/>
              <a:gdLst/>
              <a:ahLst/>
              <a:cxnLst/>
              <a:rect l="l" t="t" r="r" b="b"/>
              <a:pathLst>
                <a:path w="343535" h="314960">
                  <a:moveTo>
                    <a:pt x="79320" y="0"/>
                  </a:moveTo>
                  <a:lnTo>
                    <a:pt x="50812" y="4720"/>
                  </a:lnTo>
                  <a:lnTo>
                    <a:pt x="20895" y="14323"/>
                  </a:lnTo>
                  <a:lnTo>
                    <a:pt x="0" y="22427"/>
                  </a:lnTo>
                  <a:lnTo>
                    <a:pt x="24620" y="72358"/>
                  </a:lnTo>
                  <a:lnTo>
                    <a:pt x="49476" y="125262"/>
                  </a:lnTo>
                  <a:lnTo>
                    <a:pt x="73498" y="172428"/>
                  </a:lnTo>
                  <a:lnTo>
                    <a:pt x="95618" y="205142"/>
                  </a:lnTo>
                  <a:lnTo>
                    <a:pt x="166835" y="251851"/>
                  </a:lnTo>
                  <a:lnTo>
                    <a:pt x="215520" y="275088"/>
                  </a:lnTo>
                  <a:lnTo>
                    <a:pt x="263406" y="295563"/>
                  </a:lnTo>
                  <a:lnTo>
                    <a:pt x="303352" y="311263"/>
                  </a:lnTo>
                  <a:lnTo>
                    <a:pt x="335835" y="314621"/>
                  </a:lnTo>
                  <a:lnTo>
                    <a:pt x="343410" y="307958"/>
                  </a:lnTo>
                  <a:lnTo>
                    <a:pt x="329247" y="291109"/>
                  </a:lnTo>
                  <a:lnTo>
                    <a:pt x="303860" y="268139"/>
                  </a:lnTo>
                  <a:lnTo>
                    <a:pt x="274570" y="237872"/>
                  </a:lnTo>
                  <a:lnTo>
                    <a:pt x="241136" y="202148"/>
                  </a:lnTo>
                  <a:lnTo>
                    <a:pt x="203321" y="162808"/>
                  </a:lnTo>
                  <a:lnTo>
                    <a:pt x="160883" y="121691"/>
                  </a:lnTo>
                  <a:lnTo>
                    <a:pt x="139368" y="95495"/>
                  </a:lnTo>
                  <a:lnTo>
                    <a:pt x="122239" y="64510"/>
                  </a:lnTo>
                  <a:lnTo>
                    <a:pt x="95986" y="6540"/>
                  </a:lnTo>
                  <a:lnTo>
                    <a:pt x="79320" y="0"/>
                  </a:lnTo>
                  <a:close/>
                </a:path>
              </a:pathLst>
            </a:custGeom>
            <a:solidFill>
              <a:srgbClr val="AA7C5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" name="object 37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252531" y="3659812"/>
              <a:ext cx="344931" cy="1084094"/>
            </a:xfrm>
            <a:prstGeom prst="rect">
              <a:avLst/>
            </a:prstGeom>
          </p:spPr>
        </p:pic>
        <p:pic>
          <p:nvPicPr>
            <p:cNvPr id="38" name="object 3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970215" y="3211958"/>
              <a:ext cx="749884" cy="1597403"/>
            </a:xfrm>
            <a:prstGeom prst="rect">
              <a:avLst/>
            </a:prstGeom>
          </p:spPr>
        </p:pic>
        <p:pic>
          <p:nvPicPr>
            <p:cNvPr id="39" name="object 39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713403" y="3625203"/>
              <a:ext cx="437624" cy="1204225"/>
            </a:xfrm>
            <a:prstGeom prst="rect">
              <a:avLst/>
            </a:prstGeom>
          </p:spPr>
        </p:pic>
        <p:sp>
          <p:nvSpPr>
            <p:cNvPr id="40" name="object 40" descr=""/>
            <p:cNvSpPr/>
            <p:nvPr/>
          </p:nvSpPr>
          <p:spPr>
            <a:xfrm>
              <a:off x="3878048" y="3646784"/>
              <a:ext cx="209550" cy="375285"/>
            </a:xfrm>
            <a:custGeom>
              <a:avLst/>
              <a:gdLst/>
              <a:ahLst/>
              <a:cxnLst/>
              <a:rect l="l" t="t" r="r" b="b"/>
              <a:pathLst>
                <a:path w="209550" h="375285">
                  <a:moveTo>
                    <a:pt x="144074" y="0"/>
                  </a:moveTo>
                  <a:lnTo>
                    <a:pt x="98209" y="33877"/>
                  </a:lnTo>
                  <a:lnTo>
                    <a:pt x="62580" y="68394"/>
                  </a:lnTo>
                  <a:lnTo>
                    <a:pt x="19779" y="118046"/>
                  </a:lnTo>
                  <a:lnTo>
                    <a:pt x="0" y="204791"/>
                  </a:lnTo>
                  <a:lnTo>
                    <a:pt x="2351" y="263956"/>
                  </a:lnTo>
                  <a:lnTo>
                    <a:pt x="12565" y="320569"/>
                  </a:lnTo>
                  <a:lnTo>
                    <a:pt x="30422" y="364820"/>
                  </a:lnTo>
                  <a:lnTo>
                    <a:pt x="38615" y="371518"/>
                  </a:lnTo>
                  <a:lnTo>
                    <a:pt x="50432" y="374861"/>
                  </a:lnTo>
                  <a:lnTo>
                    <a:pt x="60784" y="372290"/>
                  </a:lnTo>
                  <a:lnTo>
                    <a:pt x="64585" y="361251"/>
                  </a:lnTo>
                  <a:lnTo>
                    <a:pt x="68980" y="322311"/>
                  </a:lnTo>
                  <a:lnTo>
                    <a:pt x="81453" y="261816"/>
                  </a:lnTo>
                  <a:lnTo>
                    <a:pt x="96503" y="202560"/>
                  </a:lnTo>
                  <a:lnTo>
                    <a:pt x="126922" y="147544"/>
                  </a:lnTo>
                  <a:lnTo>
                    <a:pt x="158569" y="119943"/>
                  </a:lnTo>
                  <a:lnTo>
                    <a:pt x="209492" y="78333"/>
                  </a:lnTo>
                  <a:lnTo>
                    <a:pt x="204473" y="62202"/>
                  </a:lnTo>
                  <a:lnTo>
                    <a:pt x="184950" y="33666"/>
                  </a:lnTo>
                  <a:lnTo>
                    <a:pt x="161344" y="7880"/>
                  </a:lnTo>
                  <a:lnTo>
                    <a:pt x="144074" y="0"/>
                  </a:lnTo>
                  <a:close/>
                </a:path>
              </a:pathLst>
            </a:custGeom>
            <a:solidFill>
              <a:srgbClr val="AA7C5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3942464" y="3781562"/>
              <a:ext cx="48895" cy="36830"/>
            </a:xfrm>
            <a:custGeom>
              <a:avLst/>
              <a:gdLst/>
              <a:ahLst/>
              <a:cxnLst/>
              <a:rect l="l" t="t" r="r" b="b"/>
              <a:pathLst>
                <a:path w="48895" h="36829">
                  <a:moveTo>
                    <a:pt x="2082" y="0"/>
                  </a:moveTo>
                  <a:lnTo>
                    <a:pt x="330" y="1473"/>
                  </a:lnTo>
                  <a:lnTo>
                    <a:pt x="0" y="5448"/>
                  </a:lnTo>
                  <a:lnTo>
                    <a:pt x="1676" y="7162"/>
                  </a:lnTo>
                  <a:lnTo>
                    <a:pt x="3467" y="7353"/>
                  </a:lnTo>
                  <a:lnTo>
                    <a:pt x="15706" y="10804"/>
                  </a:lnTo>
                  <a:lnTo>
                    <a:pt x="26992" y="17884"/>
                  </a:lnTo>
                  <a:lnTo>
                    <a:pt x="35865" y="26341"/>
                  </a:lnTo>
                  <a:lnTo>
                    <a:pt x="40868" y="33921"/>
                  </a:lnTo>
                  <a:lnTo>
                    <a:pt x="41376" y="35217"/>
                  </a:lnTo>
                  <a:lnTo>
                    <a:pt x="42557" y="36029"/>
                  </a:lnTo>
                  <a:lnTo>
                    <a:pt x="43865" y="36156"/>
                  </a:lnTo>
                  <a:lnTo>
                    <a:pt x="44424" y="36207"/>
                  </a:lnTo>
                  <a:lnTo>
                    <a:pt x="45008" y="36144"/>
                  </a:lnTo>
                  <a:lnTo>
                    <a:pt x="47396" y="35166"/>
                  </a:lnTo>
                  <a:lnTo>
                    <a:pt x="48310" y="33058"/>
                  </a:lnTo>
                  <a:lnTo>
                    <a:pt x="47548" y="31216"/>
                  </a:lnTo>
                  <a:lnTo>
                    <a:pt x="41487" y="21836"/>
                  </a:lnTo>
                  <a:lnTo>
                    <a:pt x="31226" y="12123"/>
                  </a:lnTo>
                  <a:lnTo>
                    <a:pt x="18359" y="4204"/>
                  </a:lnTo>
                  <a:lnTo>
                    <a:pt x="4483" y="203"/>
                  </a:lnTo>
                  <a:lnTo>
                    <a:pt x="2082" y="0"/>
                  </a:lnTo>
                  <a:close/>
                </a:path>
              </a:pathLst>
            </a:custGeom>
            <a:solidFill>
              <a:srgbClr val="6D5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3898098" y="4000258"/>
              <a:ext cx="59690" cy="119380"/>
            </a:xfrm>
            <a:custGeom>
              <a:avLst/>
              <a:gdLst/>
              <a:ahLst/>
              <a:cxnLst/>
              <a:rect l="l" t="t" r="r" b="b"/>
              <a:pathLst>
                <a:path w="59689" h="119379">
                  <a:moveTo>
                    <a:pt x="32675" y="0"/>
                  </a:moveTo>
                  <a:lnTo>
                    <a:pt x="22675" y="942"/>
                  </a:lnTo>
                  <a:lnTo>
                    <a:pt x="13142" y="4760"/>
                  </a:lnTo>
                  <a:lnTo>
                    <a:pt x="6997" y="11051"/>
                  </a:lnTo>
                  <a:lnTo>
                    <a:pt x="3665" y="25226"/>
                  </a:lnTo>
                  <a:lnTo>
                    <a:pt x="5211" y="38030"/>
                  </a:lnTo>
                  <a:lnTo>
                    <a:pt x="8917" y="47632"/>
                  </a:lnTo>
                  <a:lnTo>
                    <a:pt x="12064" y="52199"/>
                  </a:lnTo>
                  <a:lnTo>
                    <a:pt x="10349" y="57873"/>
                  </a:lnTo>
                  <a:lnTo>
                    <a:pt x="5741" y="70447"/>
                  </a:lnTo>
                  <a:lnTo>
                    <a:pt x="1279" y="84905"/>
                  </a:lnTo>
                  <a:lnTo>
                    <a:pt x="0" y="96230"/>
                  </a:lnTo>
                  <a:lnTo>
                    <a:pt x="2438" y="102723"/>
                  </a:lnTo>
                  <a:lnTo>
                    <a:pt x="7286" y="110584"/>
                  </a:lnTo>
                  <a:lnTo>
                    <a:pt x="13215" y="116754"/>
                  </a:lnTo>
                  <a:lnTo>
                    <a:pt x="18897" y="118175"/>
                  </a:lnTo>
                  <a:lnTo>
                    <a:pt x="26864" y="110660"/>
                  </a:lnTo>
                  <a:lnTo>
                    <a:pt x="33929" y="98209"/>
                  </a:lnTo>
                  <a:lnTo>
                    <a:pt x="39330" y="86595"/>
                  </a:lnTo>
                  <a:lnTo>
                    <a:pt x="42303" y="81587"/>
                  </a:lnTo>
                  <a:lnTo>
                    <a:pt x="41696" y="87764"/>
                  </a:lnTo>
                  <a:lnTo>
                    <a:pt x="39682" y="101015"/>
                  </a:lnTo>
                  <a:lnTo>
                    <a:pt x="39062" y="113869"/>
                  </a:lnTo>
                  <a:lnTo>
                    <a:pt x="58003" y="77511"/>
                  </a:lnTo>
                  <a:lnTo>
                    <a:pt x="59245" y="65801"/>
                  </a:lnTo>
                  <a:lnTo>
                    <a:pt x="57787" y="54572"/>
                  </a:lnTo>
                  <a:lnTo>
                    <a:pt x="53933" y="35113"/>
                  </a:lnTo>
                  <a:lnTo>
                    <a:pt x="47979" y="15132"/>
                  </a:lnTo>
                  <a:lnTo>
                    <a:pt x="40220" y="2339"/>
                  </a:lnTo>
                  <a:lnTo>
                    <a:pt x="32675" y="0"/>
                  </a:lnTo>
                  <a:close/>
                </a:path>
              </a:pathLst>
            </a:custGeom>
            <a:solidFill>
              <a:srgbClr val="AA7C5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3898493" y="4067860"/>
              <a:ext cx="34290" cy="49530"/>
            </a:xfrm>
            <a:custGeom>
              <a:avLst/>
              <a:gdLst/>
              <a:ahLst/>
              <a:cxnLst/>
              <a:rect l="l" t="t" r="r" b="b"/>
              <a:pathLst>
                <a:path w="34289" h="49529">
                  <a:moveTo>
                    <a:pt x="23114" y="3721"/>
                  </a:moveTo>
                  <a:lnTo>
                    <a:pt x="22263" y="1600"/>
                  </a:lnTo>
                  <a:lnTo>
                    <a:pt x="18605" y="0"/>
                  </a:lnTo>
                  <a:lnTo>
                    <a:pt x="16484" y="863"/>
                  </a:lnTo>
                  <a:lnTo>
                    <a:pt x="13893" y="6858"/>
                  </a:lnTo>
                  <a:lnTo>
                    <a:pt x="4699" y="30886"/>
                  </a:lnTo>
                  <a:lnTo>
                    <a:pt x="3263" y="31978"/>
                  </a:lnTo>
                  <a:lnTo>
                    <a:pt x="1308" y="32321"/>
                  </a:lnTo>
                  <a:lnTo>
                    <a:pt x="0" y="34188"/>
                  </a:lnTo>
                  <a:lnTo>
                    <a:pt x="622" y="37795"/>
                  </a:lnTo>
                  <a:lnTo>
                    <a:pt x="1955" y="38976"/>
                  </a:lnTo>
                  <a:lnTo>
                    <a:pt x="3543" y="39128"/>
                  </a:lnTo>
                  <a:lnTo>
                    <a:pt x="4178" y="39154"/>
                  </a:lnTo>
                  <a:lnTo>
                    <a:pt x="9398" y="38214"/>
                  </a:lnTo>
                  <a:lnTo>
                    <a:pt x="12128" y="31635"/>
                  </a:lnTo>
                  <a:lnTo>
                    <a:pt x="20535" y="9639"/>
                  </a:lnTo>
                  <a:lnTo>
                    <a:pt x="23114" y="3721"/>
                  </a:lnTo>
                  <a:close/>
                </a:path>
                <a:path w="34289" h="49529">
                  <a:moveTo>
                    <a:pt x="33921" y="9893"/>
                  </a:moveTo>
                  <a:lnTo>
                    <a:pt x="32854" y="7874"/>
                  </a:lnTo>
                  <a:lnTo>
                    <a:pt x="29019" y="6680"/>
                  </a:lnTo>
                  <a:lnTo>
                    <a:pt x="27025" y="7785"/>
                  </a:lnTo>
                  <a:lnTo>
                    <a:pt x="26428" y="9677"/>
                  </a:lnTo>
                  <a:lnTo>
                    <a:pt x="22872" y="18643"/>
                  </a:lnTo>
                  <a:lnTo>
                    <a:pt x="17754" y="29044"/>
                  </a:lnTo>
                  <a:lnTo>
                    <a:pt x="12649" y="38023"/>
                  </a:lnTo>
                  <a:lnTo>
                    <a:pt x="9131" y="42748"/>
                  </a:lnTo>
                  <a:lnTo>
                    <a:pt x="7518" y="43929"/>
                  </a:lnTo>
                  <a:lnTo>
                    <a:pt x="7162" y="46189"/>
                  </a:lnTo>
                  <a:lnTo>
                    <a:pt x="8978" y="48666"/>
                  </a:lnTo>
                  <a:lnTo>
                    <a:pt x="9931" y="49149"/>
                  </a:lnTo>
                  <a:lnTo>
                    <a:pt x="10922" y="49250"/>
                  </a:lnTo>
                  <a:lnTo>
                    <a:pt x="11760" y="49326"/>
                  </a:lnTo>
                  <a:lnTo>
                    <a:pt x="12636" y="49123"/>
                  </a:lnTo>
                  <a:lnTo>
                    <a:pt x="33337" y="11798"/>
                  </a:lnTo>
                  <a:lnTo>
                    <a:pt x="33921" y="9893"/>
                  </a:lnTo>
                  <a:close/>
                </a:path>
              </a:pathLst>
            </a:custGeom>
            <a:solidFill>
              <a:srgbClr val="6D5E42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252960" cy="6859270"/>
            <a:chOff x="0" y="0"/>
            <a:chExt cx="12252960" cy="685927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252706" cy="6859054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76001" y="5782297"/>
              <a:ext cx="1603798" cy="10484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240260" cy="6840220"/>
          </a:xfrm>
          <a:custGeom>
            <a:avLst/>
            <a:gdLst/>
            <a:ahLst/>
            <a:cxnLst/>
            <a:rect l="l" t="t" r="r" b="b"/>
            <a:pathLst>
              <a:path w="12240260" h="6840220">
                <a:moveTo>
                  <a:pt x="12239993" y="0"/>
                </a:moveTo>
                <a:lnTo>
                  <a:pt x="0" y="0"/>
                </a:lnTo>
                <a:lnTo>
                  <a:pt x="0" y="6840004"/>
                </a:lnTo>
                <a:lnTo>
                  <a:pt x="12239993" y="6840004"/>
                </a:lnTo>
                <a:lnTo>
                  <a:pt x="12239993" y="0"/>
                </a:lnTo>
                <a:close/>
              </a:path>
            </a:pathLst>
          </a:custGeom>
          <a:solidFill>
            <a:srgbClr val="CCEAF2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549012" y="3312069"/>
            <a:ext cx="4302125" cy="2997200"/>
            <a:chOff x="549012" y="3312069"/>
            <a:chExt cx="4302125" cy="2997200"/>
          </a:xfrm>
        </p:grpSpPr>
        <p:sp>
          <p:nvSpPr>
            <p:cNvPr id="4" name="object 4" descr=""/>
            <p:cNvSpPr/>
            <p:nvPr/>
          </p:nvSpPr>
          <p:spPr>
            <a:xfrm>
              <a:off x="549012" y="4061104"/>
              <a:ext cx="4302125" cy="2247900"/>
            </a:xfrm>
            <a:custGeom>
              <a:avLst/>
              <a:gdLst/>
              <a:ahLst/>
              <a:cxnLst/>
              <a:rect l="l" t="t" r="r" b="b"/>
              <a:pathLst>
                <a:path w="4302125" h="2247900">
                  <a:moveTo>
                    <a:pt x="2500187" y="2235200"/>
                  </a:moveTo>
                  <a:lnTo>
                    <a:pt x="1762135" y="2235200"/>
                  </a:lnTo>
                  <a:lnTo>
                    <a:pt x="1802778" y="2247900"/>
                  </a:lnTo>
                  <a:lnTo>
                    <a:pt x="2459432" y="2247900"/>
                  </a:lnTo>
                  <a:lnTo>
                    <a:pt x="2500187" y="2235200"/>
                  </a:lnTo>
                  <a:close/>
                </a:path>
                <a:path w="4302125" h="2247900">
                  <a:moveTo>
                    <a:pt x="2621710" y="2222500"/>
                  </a:moveTo>
                  <a:lnTo>
                    <a:pt x="1600970" y="2222500"/>
                  </a:lnTo>
                  <a:lnTo>
                    <a:pt x="1641023" y="2235200"/>
                  </a:lnTo>
                  <a:lnTo>
                    <a:pt x="2581339" y="2235200"/>
                  </a:lnTo>
                  <a:lnTo>
                    <a:pt x="2621710" y="2222500"/>
                  </a:lnTo>
                  <a:close/>
                </a:path>
                <a:path w="4302125" h="2247900">
                  <a:moveTo>
                    <a:pt x="2741844" y="2209800"/>
                  </a:moveTo>
                  <a:lnTo>
                    <a:pt x="1521420" y="2209800"/>
                  </a:lnTo>
                  <a:lnTo>
                    <a:pt x="1561098" y="2222500"/>
                  </a:lnTo>
                  <a:lnTo>
                    <a:pt x="2701976" y="2222500"/>
                  </a:lnTo>
                  <a:lnTo>
                    <a:pt x="2741844" y="2209800"/>
                  </a:lnTo>
                  <a:close/>
                </a:path>
                <a:path w="4302125" h="2247900">
                  <a:moveTo>
                    <a:pt x="2820981" y="2197100"/>
                  </a:moveTo>
                  <a:lnTo>
                    <a:pt x="1403689" y="2197100"/>
                  </a:lnTo>
                  <a:lnTo>
                    <a:pt x="1442702" y="2209800"/>
                  </a:lnTo>
                  <a:lnTo>
                    <a:pt x="2781516" y="2209800"/>
                  </a:lnTo>
                  <a:lnTo>
                    <a:pt x="2820981" y="2197100"/>
                  </a:lnTo>
                  <a:close/>
                </a:path>
                <a:path w="4302125" h="2247900">
                  <a:moveTo>
                    <a:pt x="2976489" y="2171700"/>
                  </a:moveTo>
                  <a:lnTo>
                    <a:pt x="1288190" y="2171700"/>
                  </a:lnTo>
                  <a:lnTo>
                    <a:pt x="1364923" y="2197100"/>
                  </a:lnTo>
                  <a:lnTo>
                    <a:pt x="2860224" y="2197100"/>
                  </a:lnTo>
                  <a:lnTo>
                    <a:pt x="2899232" y="2184400"/>
                  </a:lnTo>
                  <a:lnTo>
                    <a:pt x="2937991" y="2184400"/>
                  </a:lnTo>
                  <a:lnTo>
                    <a:pt x="2976489" y="2171700"/>
                  </a:lnTo>
                  <a:close/>
                </a:path>
                <a:path w="4302125" h="2247900">
                  <a:moveTo>
                    <a:pt x="2811058" y="50800"/>
                  </a:moveTo>
                  <a:lnTo>
                    <a:pt x="1506230" y="50800"/>
                  </a:lnTo>
                  <a:lnTo>
                    <a:pt x="1416107" y="76200"/>
                  </a:lnTo>
                  <a:lnTo>
                    <a:pt x="1371512" y="76200"/>
                  </a:lnTo>
                  <a:lnTo>
                    <a:pt x="1239841" y="114300"/>
                  </a:lnTo>
                  <a:lnTo>
                    <a:pt x="1196721" y="114300"/>
                  </a:lnTo>
                  <a:lnTo>
                    <a:pt x="987817" y="177800"/>
                  </a:lnTo>
                  <a:lnTo>
                    <a:pt x="947516" y="203200"/>
                  </a:lnTo>
                  <a:lnTo>
                    <a:pt x="791919" y="254000"/>
                  </a:lnTo>
                  <a:lnTo>
                    <a:pt x="754523" y="279400"/>
                  </a:lnTo>
                  <a:lnTo>
                    <a:pt x="717768" y="292100"/>
                  </a:lnTo>
                  <a:lnTo>
                    <a:pt x="681675" y="317500"/>
                  </a:lnTo>
                  <a:lnTo>
                    <a:pt x="646263" y="330200"/>
                  </a:lnTo>
                  <a:lnTo>
                    <a:pt x="611554" y="355600"/>
                  </a:lnTo>
                  <a:lnTo>
                    <a:pt x="577568" y="368300"/>
                  </a:lnTo>
                  <a:lnTo>
                    <a:pt x="544324" y="393700"/>
                  </a:lnTo>
                  <a:lnTo>
                    <a:pt x="480144" y="431800"/>
                  </a:lnTo>
                  <a:lnTo>
                    <a:pt x="449249" y="457200"/>
                  </a:lnTo>
                  <a:lnTo>
                    <a:pt x="419177" y="482600"/>
                  </a:lnTo>
                  <a:lnTo>
                    <a:pt x="389949" y="508000"/>
                  </a:lnTo>
                  <a:lnTo>
                    <a:pt x="361585" y="520700"/>
                  </a:lnTo>
                  <a:lnTo>
                    <a:pt x="334105" y="546100"/>
                  </a:lnTo>
                  <a:lnTo>
                    <a:pt x="307529" y="571500"/>
                  </a:lnTo>
                  <a:lnTo>
                    <a:pt x="281877" y="596900"/>
                  </a:lnTo>
                  <a:lnTo>
                    <a:pt x="257170" y="635000"/>
                  </a:lnTo>
                  <a:lnTo>
                    <a:pt x="233428" y="660400"/>
                  </a:lnTo>
                  <a:lnTo>
                    <a:pt x="210671" y="685800"/>
                  </a:lnTo>
                  <a:lnTo>
                    <a:pt x="188920" y="711200"/>
                  </a:lnTo>
                  <a:lnTo>
                    <a:pt x="168193" y="736600"/>
                  </a:lnTo>
                  <a:lnTo>
                    <a:pt x="148513" y="774700"/>
                  </a:lnTo>
                  <a:lnTo>
                    <a:pt x="129898" y="800100"/>
                  </a:lnTo>
                  <a:lnTo>
                    <a:pt x="117961" y="817397"/>
                  </a:lnTo>
                  <a:lnTo>
                    <a:pt x="95948" y="863600"/>
                  </a:lnTo>
                  <a:lnTo>
                    <a:pt x="77783" y="899981"/>
                  </a:lnTo>
                  <a:lnTo>
                    <a:pt x="68418" y="927100"/>
                  </a:lnTo>
                  <a:lnTo>
                    <a:pt x="56461" y="952500"/>
                  </a:lnTo>
                  <a:lnTo>
                    <a:pt x="45692" y="977900"/>
                  </a:lnTo>
                  <a:lnTo>
                    <a:pt x="36097" y="1003300"/>
                  </a:lnTo>
                  <a:lnTo>
                    <a:pt x="27663" y="1041400"/>
                  </a:lnTo>
                  <a:lnTo>
                    <a:pt x="20376" y="1066800"/>
                  </a:lnTo>
                  <a:lnTo>
                    <a:pt x="9191" y="1117600"/>
                  </a:lnTo>
                  <a:lnTo>
                    <a:pt x="2435" y="1168400"/>
                  </a:lnTo>
                  <a:lnTo>
                    <a:pt x="0" y="1219200"/>
                  </a:lnTo>
                  <a:lnTo>
                    <a:pt x="369" y="1244600"/>
                  </a:lnTo>
                  <a:lnTo>
                    <a:pt x="4214" y="1295400"/>
                  </a:lnTo>
                  <a:lnTo>
                    <a:pt x="12111" y="1346200"/>
                  </a:lnTo>
                  <a:lnTo>
                    <a:pt x="23955" y="1397000"/>
                  </a:lnTo>
                  <a:lnTo>
                    <a:pt x="39636" y="1447800"/>
                  </a:lnTo>
                  <a:lnTo>
                    <a:pt x="59047" y="1485900"/>
                  </a:lnTo>
                  <a:lnTo>
                    <a:pt x="70118" y="1511300"/>
                  </a:lnTo>
                  <a:lnTo>
                    <a:pt x="82082" y="1536700"/>
                  </a:lnTo>
                  <a:lnTo>
                    <a:pt x="94924" y="1549400"/>
                  </a:lnTo>
                  <a:lnTo>
                    <a:pt x="108632" y="1574800"/>
                  </a:lnTo>
                  <a:lnTo>
                    <a:pt x="123192" y="1600200"/>
                  </a:lnTo>
                  <a:lnTo>
                    <a:pt x="138591" y="1612900"/>
                  </a:lnTo>
                  <a:lnTo>
                    <a:pt x="154815" y="1638300"/>
                  </a:lnTo>
                  <a:lnTo>
                    <a:pt x="171851" y="1663700"/>
                  </a:lnTo>
                  <a:lnTo>
                    <a:pt x="189686" y="1676400"/>
                  </a:lnTo>
                  <a:lnTo>
                    <a:pt x="208305" y="1701800"/>
                  </a:lnTo>
                  <a:lnTo>
                    <a:pt x="227696" y="1714500"/>
                  </a:lnTo>
                  <a:lnTo>
                    <a:pt x="247845" y="1739900"/>
                  </a:lnTo>
                  <a:lnTo>
                    <a:pt x="268739" y="1752600"/>
                  </a:lnTo>
                  <a:lnTo>
                    <a:pt x="290364" y="1778000"/>
                  </a:lnTo>
                  <a:lnTo>
                    <a:pt x="312707" y="1790700"/>
                  </a:lnTo>
                  <a:lnTo>
                    <a:pt x="335755" y="1803400"/>
                  </a:lnTo>
                  <a:lnTo>
                    <a:pt x="359493" y="1828800"/>
                  </a:lnTo>
                  <a:lnTo>
                    <a:pt x="383910" y="1841500"/>
                  </a:lnTo>
                  <a:lnTo>
                    <a:pt x="408990" y="1854200"/>
                  </a:lnTo>
                  <a:lnTo>
                    <a:pt x="434721" y="1879600"/>
                  </a:lnTo>
                  <a:lnTo>
                    <a:pt x="461090" y="1892300"/>
                  </a:lnTo>
                  <a:lnTo>
                    <a:pt x="488082" y="1905000"/>
                  </a:lnTo>
                  <a:lnTo>
                    <a:pt x="543886" y="1930400"/>
                  </a:lnTo>
                  <a:lnTo>
                    <a:pt x="572669" y="1955800"/>
                  </a:lnTo>
                  <a:lnTo>
                    <a:pt x="631934" y="1981200"/>
                  </a:lnTo>
                  <a:lnTo>
                    <a:pt x="693373" y="2006600"/>
                  </a:lnTo>
                  <a:lnTo>
                    <a:pt x="789372" y="2044700"/>
                  </a:lnTo>
                  <a:lnTo>
                    <a:pt x="889657" y="2082800"/>
                  </a:lnTo>
                  <a:lnTo>
                    <a:pt x="923976" y="2082800"/>
                  </a:lnTo>
                  <a:lnTo>
                    <a:pt x="1065342" y="2133600"/>
                  </a:lnTo>
                  <a:lnTo>
                    <a:pt x="1101639" y="2133600"/>
                  </a:lnTo>
                  <a:lnTo>
                    <a:pt x="1175287" y="2159000"/>
                  </a:lnTo>
                  <a:lnTo>
                    <a:pt x="1212610" y="2159000"/>
                  </a:lnTo>
                  <a:lnTo>
                    <a:pt x="1250249" y="2171700"/>
                  </a:lnTo>
                  <a:lnTo>
                    <a:pt x="3014711" y="2171700"/>
                  </a:lnTo>
                  <a:lnTo>
                    <a:pt x="3090276" y="2146300"/>
                  </a:lnTo>
                  <a:lnTo>
                    <a:pt x="3127592" y="2146300"/>
                  </a:lnTo>
                  <a:lnTo>
                    <a:pt x="3237511" y="2108200"/>
                  </a:lnTo>
                  <a:lnTo>
                    <a:pt x="3273431" y="2108200"/>
                  </a:lnTo>
                  <a:lnTo>
                    <a:pt x="3413147" y="2057400"/>
                  </a:lnTo>
                  <a:lnTo>
                    <a:pt x="3513399" y="2019300"/>
                  </a:lnTo>
                  <a:lnTo>
                    <a:pt x="3609361" y="1981200"/>
                  </a:lnTo>
                  <a:lnTo>
                    <a:pt x="3670774" y="1955800"/>
                  </a:lnTo>
                  <a:lnTo>
                    <a:pt x="3700672" y="1930400"/>
                  </a:lnTo>
                  <a:lnTo>
                    <a:pt x="3758782" y="1905000"/>
                  </a:lnTo>
                  <a:lnTo>
                    <a:pt x="3786968" y="1892300"/>
                  </a:lnTo>
                  <a:lnTo>
                    <a:pt x="3814556" y="1866900"/>
                  </a:lnTo>
                  <a:lnTo>
                    <a:pt x="3841534" y="1854200"/>
                  </a:lnTo>
                  <a:lnTo>
                    <a:pt x="3867887" y="1841500"/>
                  </a:lnTo>
                  <a:lnTo>
                    <a:pt x="3893602" y="1816100"/>
                  </a:lnTo>
                  <a:lnTo>
                    <a:pt x="3918667" y="1803400"/>
                  </a:lnTo>
                  <a:lnTo>
                    <a:pt x="3943067" y="1778000"/>
                  </a:lnTo>
                  <a:lnTo>
                    <a:pt x="3966789" y="1765300"/>
                  </a:lnTo>
                  <a:lnTo>
                    <a:pt x="3989819" y="1739900"/>
                  </a:lnTo>
                  <a:lnTo>
                    <a:pt x="4012145" y="1727200"/>
                  </a:lnTo>
                  <a:lnTo>
                    <a:pt x="4033753" y="1701800"/>
                  </a:lnTo>
                  <a:lnTo>
                    <a:pt x="4054629" y="1676400"/>
                  </a:lnTo>
                  <a:lnTo>
                    <a:pt x="4074760" y="1663700"/>
                  </a:lnTo>
                  <a:lnTo>
                    <a:pt x="4094132" y="1638300"/>
                  </a:lnTo>
                  <a:lnTo>
                    <a:pt x="4112732" y="1612900"/>
                  </a:lnTo>
                  <a:lnTo>
                    <a:pt x="4130548" y="1600200"/>
                  </a:lnTo>
                  <a:lnTo>
                    <a:pt x="4147564" y="1574800"/>
                  </a:lnTo>
                  <a:lnTo>
                    <a:pt x="4163768" y="1549400"/>
                  </a:lnTo>
                  <a:lnTo>
                    <a:pt x="4179147" y="1524000"/>
                  </a:lnTo>
                  <a:lnTo>
                    <a:pt x="4193686" y="1498600"/>
                  </a:lnTo>
                  <a:lnTo>
                    <a:pt x="4207374" y="1485900"/>
                  </a:lnTo>
                  <a:lnTo>
                    <a:pt x="4232137" y="1435100"/>
                  </a:lnTo>
                  <a:lnTo>
                    <a:pt x="4253329" y="1384300"/>
                  </a:lnTo>
                  <a:lnTo>
                    <a:pt x="4270844" y="1333500"/>
                  </a:lnTo>
                  <a:lnTo>
                    <a:pt x="4278188" y="1295400"/>
                  </a:lnTo>
                  <a:lnTo>
                    <a:pt x="4284573" y="1270000"/>
                  </a:lnTo>
                  <a:lnTo>
                    <a:pt x="4294408" y="1219200"/>
                  </a:lnTo>
                  <a:lnTo>
                    <a:pt x="4300244" y="1155700"/>
                  </a:lnTo>
                  <a:lnTo>
                    <a:pt x="4301972" y="1104900"/>
                  </a:lnTo>
                  <a:lnTo>
                    <a:pt x="4301097" y="1066800"/>
                  </a:lnTo>
                  <a:lnTo>
                    <a:pt x="4298862" y="1041400"/>
                  </a:lnTo>
                  <a:lnTo>
                    <a:pt x="4295289" y="1016000"/>
                  </a:lnTo>
                  <a:lnTo>
                    <a:pt x="4290397" y="977900"/>
                  </a:lnTo>
                  <a:lnTo>
                    <a:pt x="4284206" y="952500"/>
                  </a:lnTo>
                  <a:lnTo>
                    <a:pt x="4276738" y="927100"/>
                  </a:lnTo>
                  <a:lnTo>
                    <a:pt x="4268011" y="901700"/>
                  </a:lnTo>
                  <a:lnTo>
                    <a:pt x="4258046" y="863600"/>
                  </a:lnTo>
                  <a:lnTo>
                    <a:pt x="4234484" y="812800"/>
                  </a:lnTo>
                  <a:lnTo>
                    <a:pt x="4206213" y="762000"/>
                  </a:lnTo>
                  <a:lnTo>
                    <a:pt x="4173394" y="711200"/>
                  </a:lnTo>
                  <a:lnTo>
                    <a:pt x="4136190" y="660400"/>
                  </a:lnTo>
                  <a:lnTo>
                    <a:pt x="4094762" y="609600"/>
                  </a:lnTo>
                  <a:lnTo>
                    <a:pt x="4049271" y="558800"/>
                  </a:lnTo>
                  <a:lnTo>
                    <a:pt x="4025053" y="546100"/>
                  </a:lnTo>
                  <a:lnTo>
                    <a:pt x="3999880" y="520700"/>
                  </a:lnTo>
                  <a:lnTo>
                    <a:pt x="3973772" y="495300"/>
                  </a:lnTo>
                  <a:lnTo>
                    <a:pt x="3946750" y="482600"/>
                  </a:lnTo>
                  <a:lnTo>
                    <a:pt x="3918833" y="457200"/>
                  </a:lnTo>
                  <a:lnTo>
                    <a:pt x="3890043" y="431800"/>
                  </a:lnTo>
                  <a:lnTo>
                    <a:pt x="3860398" y="419100"/>
                  </a:lnTo>
                  <a:lnTo>
                    <a:pt x="3829920" y="393700"/>
                  </a:lnTo>
                  <a:lnTo>
                    <a:pt x="3798628" y="381000"/>
                  </a:lnTo>
                  <a:lnTo>
                    <a:pt x="3766543" y="355600"/>
                  </a:lnTo>
                  <a:lnTo>
                    <a:pt x="3700074" y="330200"/>
                  </a:lnTo>
                  <a:lnTo>
                    <a:pt x="3665730" y="304800"/>
                  </a:lnTo>
                  <a:lnTo>
                    <a:pt x="3594925" y="279400"/>
                  </a:lnTo>
                  <a:lnTo>
                    <a:pt x="3558505" y="254000"/>
                  </a:lnTo>
                  <a:lnTo>
                    <a:pt x="3445414" y="215900"/>
                  </a:lnTo>
                  <a:lnTo>
                    <a:pt x="3286443" y="165100"/>
                  </a:lnTo>
                  <a:lnTo>
                    <a:pt x="3033080" y="88900"/>
                  </a:lnTo>
                  <a:lnTo>
                    <a:pt x="2989373" y="88900"/>
                  </a:lnTo>
                  <a:lnTo>
                    <a:pt x="2900872" y="63500"/>
                  </a:lnTo>
                  <a:lnTo>
                    <a:pt x="2856119" y="63500"/>
                  </a:lnTo>
                  <a:lnTo>
                    <a:pt x="2811058" y="50800"/>
                  </a:lnTo>
                  <a:close/>
                </a:path>
                <a:path w="4302125" h="2247900">
                  <a:moveTo>
                    <a:pt x="78230" y="898686"/>
                  </a:moveTo>
                  <a:lnTo>
                    <a:pt x="70584" y="914400"/>
                  </a:lnTo>
                  <a:lnTo>
                    <a:pt x="77783" y="899981"/>
                  </a:lnTo>
                  <a:lnTo>
                    <a:pt x="78230" y="898686"/>
                  </a:lnTo>
                  <a:close/>
                </a:path>
                <a:path w="4302125" h="2247900">
                  <a:moveTo>
                    <a:pt x="91347" y="871731"/>
                  </a:moveTo>
                  <a:lnTo>
                    <a:pt x="81575" y="889000"/>
                  </a:lnTo>
                  <a:lnTo>
                    <a:pt x="78230" y="898686"/>
                  </a:lnTo>
                  <a:lnTo>
                    <a:pt x="91347" y="871731"/>
                  </a:lnTo>
                  <a:close/>
                </a:path>
                <a:path w="4302125" h="2247900">
                  <a:moveTo>
                    <a:pt x="100944" y="852007"/>
                  </a:moveTo>
                  <a:lnTo>
                    <a:pt x="91347" y="871731"/>
                  </a:lnTo>
                  <a:lnTo>
                    <a:pt x="95948" y="863600"/>
                  </a:lnTo>
                  <a:lnTo>
                    <a:pt x="100944" y="852007"/>
                  </a:lnTo>
                  <a:close/>
                </a:path>
                <a:path w="4302125" h="2247900">
                  <a:moveTo>
                    <a:pt x="117366" y="818259"/>
                  </a:moveTo>
                  <a:lnTo>
                    <a:pt x="112370" y="825500"/>
                  </a:lnTo>
                  <a:lnTo>
                    <a:pt x="100944" y="852007"/>
                  </a:lnTo>
                  <a:lnTo>
                    <a:pt x="117366" y="818259"/>
                  </a:lnTo>
                  <a:close/>
                </a:path>
                <a:path w="4302125" h="2247900">
                  <a:moveTo>
                    <a:pt x="126203" y="800100"/>
                  </a:moveTo>
                  <a:lnTo>
                    <a:pt x="117366" y="818259"/>
                  </a:lnTo>
                  <a:lnTo>
                    <a:pt x="117961" y="817397"/>
                  </a:lnTo>
                  <a:lnTo>
                    <a:pt x="126203" y="800100"/>
                  </a:lnTo>
                  <a:close/>
                </a:path>
                <a:path w="4302125" h="2247900">
                  <a:moveTo>
                    <a:pt x="2720092" y="38100"/>
                  </a:moveTo>
                  <a:lnTo>
                    <a:pt x="1597464" y="38100"/>
                  </a:lnTo>
                  <a:lnTo>
                    <a:pt x="1551718" y="50800"/>
                  </a:lnTo>
                  <a:lnTo>
                    <a:pt x="2765709" y="50800"/>
                  </a:lnTo>
                  <a:lnTo>
                    <a:pt x="2720092" y="38100"/>
                  </a:lnTo>
                  <a:close/>
                </a:path>
                <a:path w="4302125" h="2247900">
                  <a:moveTo>
                    <a:pt x="2628134" y="25400"/>
                  </a:moveTo>
                  <a:lnTo>
                    <a:pt x="1689647" y="25400"/>
                  </a:lnTo>
                  <a:lnTo>
                    <a:pt x="1643447" y="38100"/>
                  </a:lnTo>
                  <a:lnTo>
                    <a:pt x="2674227" y="38100"/>
                  </a:lnTo>
                  <a:lnTo>
                    <a:pt x="2628134" y="25400"/>
                  </a:lnTo>
                  <a:close/>
                </a:path>
                <a:path w="4302125" h="2247900">
                  <a:moveTo>
                    <a:pt x="2488695" y="12700"/>
                  </a:moveTo>
                  <a:lnTo>
                    <a:pt x="1829349" y="12700"/>
                  </a:lnTo>
                  <a:lnTo>
                    <a:pt x="1782619" y="25400"/>
                  </a:lnTo>
                  <a:lnTo>
                    <a:pt x="2535348" y="25400"/>
                  </a:lnTo>
                  <a:lnTo>
                    <a:pt x="2488695" y="12700"/>
                  </a:lnTo>
                  <a:close/>
                </a:path>
                <a:path w="4302125" h="2247900">
                  <a:moveTo>
                    <a:pt x="2253633" y="0"/>
                  </a:moveTo>
                  <a:lnTo>
                    <a:pt x="2017432" y="0"/>
                  </a:lnTo>
                  <a:lnTo>
                    <a:pt x="1970278" y="12700"/>
                  </a:lnTo>
                  <a:lnTo>
                    <a:pt x="2300818" y="12700"/>
                  </a:lnTo>
                  <a:lnTo>
                    <a:pt x="2253633" y="0"/>
                  </a:lnTo>
                  <a:close/>
                </a:path>
              </a:pathLst>
            </a:custGeom>
            <a:solidFill>
              <a:srgbClr val="E5F4F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1187132" y="3506647"/>
              <a:ext cx="864235" cy="790575"/>
            </a:xfrm>
            <a:custGeom>
              <a:avLst/>
              <a:gdLst/>
              <a:ahLst/>
              <a:cxnLst/>
              <a:rect l="l" t="t" r="r" b="b"/>
              <a:pathLst>
                <a:path w="864235" h="790575">
                  <a:moveTo>
                    <a:pt x="18122" y="536829"/>
                  </a:moveTo>
                  <a:lnTo>
                    <a:pt x="17703" y="534543"/>
                  </a:lnTo>
                  <a:lnTo>
                    <a:pt x="17805" y="535813"/>
                  </a:lnTo>
                  <a:lnTo>
                    <a:pt x="18122" y="536829"/>
                  </a:lnTo>
                  <a:close/>
                </a:path>
                <a:path w="864235" h="790575">
                  <a:moveTo>
                    <a:pt x="18211" y="537083"/>
                  </a:moveTo>
                  <a:lnTo>
                    <a:pt x="18122" y="536829"/>
                  </a:lnTo>
                  <a:lnTo>
                    <a:pt x="18173" y="537083"/>
                  </a:lnTo>
                  <a:close/>
                </a:path>
                <a:path w="864235" h="790575">
                  <a:moveTo>
                    <a:pt x="27330" y="161264"/>
                  </a:moveTo>
                  <a:lnTo>
                    <a:pt x="26784" y="161137"/>
                  </a:lnTo>
                  <a:lnTo>
                    <a:pt x="26289" y="163017"/>
                  </a:lnTo>
                  <a:lnTo>
                    <a:pt x="25882" y="163982"/>
                  </a:lnTo>
                  <a:lnTo>
                    <a:pt x="25781" y="164261"/>
                  </a:lnTo>
                  <a:lnTo>
                    <a:pt x="25539" y="164807"/>
                  </a:lnTo>
                  <a:lnTo>
                    <a:pt x="24955" y="166395"/>
                  </a:lnTo>
                  <a:lnTo>
                    <a:pt x="23888" y="168859"/>
                  </a:lnTo>
                  <a:lnTo>
                    <a:pt x="24066" y="169252"/>
                  </a:lnTo>
                  <a:lnTo>
                    <a:pt x="24142" y="169532"/>
                  </a:lnTo>
                  <a:lnTo>
                    <a:pt x="25222" y="166598"/>
                  </a:lnTo>
                  <a:lnTo>
                    <a:pt x="26149" y="164249"/>
                  </a:lnTo>
                  <a:lnTo>
                    <a:pt x="26390" y="163322"/>
                  </a:lnTo>
                  <a:lnTo>
                    <a:pt x="27330" y="161264"/>
                  </a:lnTo>
                  <a:close/>
                </a:path>
                <a:path w="864235" h="790575">
                  <a:moveTo>
                    <a:pt x="27851" y="156667"/>
                  </a:moveTo>
                  <a:lnTo>
                    <a:pt x="27533" y="156235"/>
                  </a:lnTo>
                  <a:lnTo>
                    <a:pt x="26873" y="158419"/>
                  </a:lnTo>
                  <a:lnTo>
                    <a:pt x="26416" y="159473"/>
                  </a:lnTo>
                  <a:lnTo>
                    <a:pt x="25527" y="161556"/>
                  </a:lnTo>
                  <a:lnTo>
                    <a:pt x="24612" y="163614"/>
                  </a:lnTo>
                  <a:lnTo>
                    <a:pt x="23964" y="165950"/>
                  </a:lnTo>
                  <a:lnTo>
                    <a:pt x="23571" y="167170"/>
                  </a:lnTo>
                  <a:lnTo>
                    <a:pt x="23101" y="169252"/>
                  </a:lnTo>
                  <a:lnTo>
                    <a:pt x="23647" y="169125"/>
                  </a:lnTo>
                  <a:lnTo>
                    <a:pt x="24206" y="167208"/>
                  </a:lnTo>
                  <a:lnTo>
                    <a:pt x="24879" y="165595"/>
                  </a:lnTo>
                  <a:lnTo>
                    <a:pt x="25565" y="163766"/>
                  </a:lnTo>
                  <a:lnTo>
                    <a:pt x="26085" y="162204"/>
                  </a:lnTo>
                  <a:lnTo>
                    <a:pt x="26504" y="161023"/>
                  </a:lnTo>
                  <a:lnTo>
                    <a:pt x="27419" y="158267"/>
                  </a:lnTo>
                  <a:lnTo>
                    <a:pt x="27851" y="156667"/>
                  </a:lnTo>
                  <a:close/>
                </a:path>
                <a:path w="864235" h="790575">
                  <a:moveTo>
                    <a:pt x="28790" y="159435"/>
                  </a:moveTo>
                  <a:lnTo>
                    <a:pt x="28536" y="159893"/>
                  </a:lnTo>
                  <a:lnTo>
                    <a:pt x="28130" y="161163"/>
                  </a:lnTo>
                  <a:lnTo>
                    <a:pt x="27686" y="162433"/>
                  </a:lnTo>
                  <a:lnTo>
                    <a:pt x="28232" y="161163"/>
                  </a:lnTo>
                  <a:lnTo>
                    <a:pt x="28676" y="159893"/>
                  </a:lnTo>
                  <a:lnTo>
                    <a:pt x="28790" y="159435"/>
                  </a:lnTo>
                  <a:close/>
                </a:path>
                <a:path w="864235" h="790575">
                  <a:moveTo>
                    <a:pt x="29121" y="158216"/>
                  </a:moveTo>
                  <a:lnTo>
                    <a:pt x="28968" y="158623"/>
                  </a:lnTo>
                  <a:lnTo>
                    <a:pt x="28790" y="159435"/>
                  </a:lnTo>
                  <a:lnTo>
                    <a:pt x="29121" y="158216"/>
                  </a:lnTo>
                  <a:close/>
                </a:path>
                <a:path w="864235" h="790575">
                  <a:moveTo>
                    <a:pt x="29362" y="157353"/>
                  </a:moveTo>
                  <a:lnTo>
                    <a:pt x="29121" y="158216"/>
                  </a:lnTo>
                  <a:lnTo>
                    <a:pt x="29337" y="157695"/>
                  </a:lnTo>
                  <a:lnTo>
                    <a:pt x="29362" y="157353"/>
                  </a:lnTo>
                  <a:close/>
                </a:path>
                <a:path w="864235" h="790575">
                  <a:moveTo>
                    <a:pt x="48882" y="115125"/>
                  </a:moveTo>
                  <a:lnTo>
                    <a:pt x="48641" y="115443"/>
                  </a:lnTo>
                  <a:lnTo>
                    <a:pt x="48768" y="115443"/>
                  </a:lnTo>
                  <a:lnTo>
                    <a:pt x="48882" y="115125"/>
                  </a:lnTo>
                  <a:close/>
                </a:path>
                <a:path w="864235" h="790575">
                  <a:moveTo>
                    <a:pt x="136156" y="27813"/>
                  </a:moveTo>
                  <a:lnTo>
                    <a:pt x="133299" y="29083"/>
                  </a:lnTo>
                  <a:lnTo>
                    <a:pt x="134073" y="29083"/>
                  </a:lnTo>
                  <a:lnTo>
                    <a:pt x="136156" y="27813"/>
                  </a:lnTo>
                  <a:close/>
                </a:path>
                <a:path w="864235" h="790575">
                  <a:moveTo>
                    <a:pt x="155740" y="17653"/>
                  </a:moveTo>
                  <a:lnTo>
                    <a:pt x="152755" y="19354"/>
                  </a:lnTo>
                  <a:lnTo>
                    <a:pt x="153746" y="18923"/>
                  </a:lnTo>
                  <a:lnTo>
                    <a:pt x="155740" y="17653"/>
                  </a:lnTo>
                  <a:close/>
                </a:path>
                <a:path w="864235" h="790575">
                  <a:moveTo>
                    <a:pt x="165290" y="13843"/>
                  </a:moveTo>
                  <a:lnTo>
                    <a:pt x="163779" y="13843"/>
                  </a:lnTo>
                  <a:lnTo>
                    <a:pt x="161925" y="15113"/>
                  </a:lnTo>
                  <a:lnTo>
                    <a:pt x="160337" y="16383"/>
                  </a:lnTo>
                  <a:lnTo>
                    <a:pt x="162483" y="15113"/>
                  </a:lnTo>
                  <a:lnTo>
                    <a:pt x="163690" y="15113"/>
                  </a:lnTo>
                  <a:lnTo>
                    <a:pt x="165290" y="13843"/>
                  </a:lnTo>
                  <a:close/>
                </a:path>
                <a:path w="864235" h="790575">
                  <a:moveTo>
                    <a:pt x="166535" y="13550"/>
                  </a:moveTo>
                  <a:lnTo>
                    <a:pt x="165290" y="13843"/>
                  </a:lnTo>
                  <a:lnTo>
                    <a:pt x="166255" y="13843"/>
                  </a:lnTo>
                  <a:lnTo>
                    <a:pt x="166535" y="13550"/>
                  </a:lnTo>
                  <a:close/>
                </a:path>
                <a:path w="864235" h="790575">
                  <a:moveTo>
                    <a:pt x="171437" y="10033"/>
                  </a:moveTo>
                  <a:lnTo>
                    <a:pt x="167576" y="11303"/>
                  </a:lnTo>
                  <a:lnTo>
                    <a:pt x="166382" y="12573"/>
                  </a:lnTo>
                  <a:lnTo>
                    <a:pt x="167652" y="11303"/>
                  </a:lnTo>
                  <a:lnTo>
                    <a:pt x="171437" y="10033"/>
                  </a:lnTo>
                  <a:close/>
                </a:path>
                <a:path w="864235" h="790575">
                  <a:moveTo>
                    <a:pt x="173189" y="11303"/>
                  </a:moveTo>
                  <a:lnTo>
                    <a:pt x="170522" y="11303"/>
                  </a:lnTo>
                  <a:lnTo>
                    <a:pt x="167500" y="12573"/>
                  </a:lnTo>
                  <a:lnTo>
                    <a:pt x="166535" y="13550"/>
                  </a:lnTo>
                  <a:lnTo>
                    <a:pt x="170827" y="12573"/>
                  </a:lnTo>
                  <a:lnTo>
                    <a:pt x="173189" y="11303"/>
                  </a:lnTo>
                  <a:close/>
                </a:path>
                <a:path w="864235" h="790575">
                  <a:moveTo>
                    <a:pt x="173240" y="11303"/>
                  </a:moveTo>
                  <a:close/>
                </a:path>
                <a:path w="864235" h="790575">
                  <a:moveTo>
                    <a:pt x="192151" y="719988"/>
                  </a:moveTo>
                  <a:lnTo>
                    <a:pt x="191223" y="719797"/>
                  </a:lnTo>
                  <a:lnTo>
                    <a:pt x="190398" y="719696"/>
                  </a:lnTo>
                  <a:lnTo>
                    <a:pt x="189318" y="719531"/>
                  </a:lnTo>
                  <a:lnTo>
                    <a:pt x="188061" y="719353"/>
                  </a:lnTo>
                  <a:lnTo>
                    <a:pt x="187985" y="719531"/>
                  </a:lnTo>
                  <a:lnTo>
                    <a:pt x="188747" y="719810"/>
                  </a:lnTo>
                  <a:lnTo>
                    <a:pt x="189674" y="719912"/>
                  </a:lnTo>
                  <a:lnTo>
                    <a:pt x="190398" y="719950"/>
                  </a:lnTo>
                  <a:lnTo>
                    <a:pt x="192036" y="720280"/>
                  </a:lnTo>
                  <a:lnTo>
                    <a:pt x="192112" y="720090"/>
                  </a:lnTo>
                  <a:close/>
                </a:path>
                <a:path w="864235" h="790575">
                  <a:moveTo>
                    <a:pt x="199796" y="2641"/>
                  </a:moveTo>
                  <a:lnTo>
                    <a:pt x="199783" y="2413"/>
                  </a:lnTo>
                  <a:lnTo>
                    <a:pt x="199428" y="2730"/>
                  </a:lnTo>
                  <a:lnTo>
                    <a:pt x="199796" y="2641"/>
                  </a:lnTo>
                  <a:close/>
                </a:path>
                <a:path w="864235" h="790575">
                  <a:moveTo>
                    <a:pt x="231876" y="1778"/>
                  </a:moveTo>
                  <a:lnTo>
                    <a:pt x="231686" y="1536"/>
                  </a:lnTo>
                  <a:lnTo>
                    <a:pt x="231470" y="1282"/>
                  </a:lnTo>
                  <a:lnTo>
                    <a:pt x="229019" y="1270"/>
                  </a:lnTo>
                  <a:lnTo>
                    <a:pt x="227876" y="1130"/>
                  </a:lnTo>
                  <a:lnTo>
                    <a:pt x="226618" y="1066"/>
                  </a:lnTo>
                  <a:lnTo>
                    <a:pt x="224751" y="901"/>
                  </a:lnTo>
                  <a:lnTo>
                    <a:pt x="224866" y="1066"/>
                  </a:lnTo>
                  <a:lnTo>
                    <a:pt x="225082" y="1333"/>
                  </a:lnTo>
                  <a:lnTo>
                    <a:pt x="227228" y="1409"/>
                  </a:lnTo>
                  <a:lnTo>
                    <a:pt x="229717" y="1524"/>
                  </a:lnTo>
                  <a:lnTo>
                    <a:pt x="231876" y="1778"/>
                  </a:lnTo>
                  <a:close/>
                </a:path>
                <a:path w="864235" h="790575">
                  <a:moveTo>
                    <a:pt x="239001" y="1549"/>
                  </a:moveTo>
                  <a:lnTo>
                    <a:pt x="237617" y="698"/>
                  </a:lnTo>
                  <a:lnTo>
                    <a:pt x="236562" y="355"/>
                  </a:lnTo>
                  <a:lnTo>
                    <a:pt x="233146" y="292"/>
                  </a:lnTo>
                  <a:lnTo>
                    <a:pt x="231584" y="139"/>
                  </a:lnTo>
                  <a:lnTo>
                    <a:pt x="231648" y="660"/>
                  </a:lnTo>
                  <a:lnTo>
                    <a:pt x="227571" y="228"/>
                  </a:lnTo>
                  <a:lnTo>
                    <a:pt x="226225" y="0"/>
                  </a:lnTo>
                  <a:lnTo>
                    <a:pt x="224993" y="317"/>
                  </a:lnTo>
                  <a:lnTo>
                    <a:pt x="225082" y="533"/>
                  </a:lnTo>
                  <a:lnTo>
                    <a:pt x="223926" y="723"/>
                  </a:lnTo>
                  <a:lnTo>
                    <a:pt x="225171" y="850"/>
                  </a:lnTo>
                  <a:lnTo>
                    <a:pt x="226326" y="825"/>
                  </a:lnTo>
                  <a:lnTo>
                    <a:pt x="227507" y="863"/>
                  </a:lnTo>
                  <a:lnTo>
                    <a:pt x="230022" y="965"/>
                  </a:lnTo>
                  <a:lnTo>
                    <a:pt x="232765" y="1333"/>
                  </a:lnTo>
                  <a:lnTo>
                    <a:pt x="235839" y="1079"/>
                  </a:lnTo>
                  <a:lnTo>
                    <a:pt x="239001" y="1549"/>
                  </a:lnTo>
                  <a:close/>
                </a:path>
                <a:path w="864235" h="790575">
                  <a:moveTo>
                    <a:pt x="256070" y="6223"/>
                  </a:moveTo>
                  <a:lnTo>
                    <a:pt x="255511" y="5918"/>
                  </a:lnTo>
                  <a:lnTo>
                    <a:pt x="254165" y="5740"/>
                  </a:lnTo>
                  <a:lnTo>
                    <a:pt x="254419" y="6223"/>
                  </a:lnTo>
                  <a:lnTo>
                    <a:pt x="256070" y="6223"/>
                  </a:lnTo>
                  <a:close/>
                </a:path>
                <a:path w="864235" h="790575">
                  <a:moveTo>
                    <a:pt x="277837" y="9144"/>
                  </a:moveTo>
                  <a:lnTo>
                    <a:pt x="277634" y="8763"/>
                  </a:lnTo>
                  <a:lnTo>
                    <a:pt x="276491" y="8763"/>
                  </a:lnTo>
                  <a:lnTo>
                    <a:pt x="277837" y="9144"/>
                  </a:lnTo>
                  <a:close/>
                </a:path>
                <a:path w="864235" h="790575">
                  <a:moveTo>
                    <a:pt x="290525" y="12573"/>
                  </a:moveTo>
                  <a:lnTo>
                    <a:pt x="289433" y="12166"/>
                  </a:lnTo>
                  <a:lnTo>
                    <a:pt x="290220" y="12573"/>
                  </a:lnTo>
                  <a:lnTo>
                    <a:pt x="290525" y="12573"/>
                  </a:lnTo>
                  <a:close/>
                </a:path>
                <a:path w="864235" h="790575">
                  <a:moveTo>
                    <a:pt x="290639" y="10706"/>
                  </a:moveTo>
                  <a:lnTo>
                    <a:pt x="286194" y="9334"/>
                  </a:lnTo>
                  <a:lnTo>
                    <a:pt x="282663" y="8305"/>
                  </a:lnTo>
                  <a:lnTo>
                    <a:pt x="278104" y="7086"/>
                  </a:lnTo>
                  <a:lnTo>
                    <a:pt x="274929" y="6375"/>
                  </a:lnTo>
                  <a:lnTo>
                    <a:pt x="275805" y="7251"/>
                  </a:lnTo>
                  <a:lnTo>
                    <a:pt x="278015" y="7696"/>
                  </a:lnTo>
                  <a:lnTo>
                    <a:pt x="279946" y="8153"/>
                  </a:lnTo>
                  <a:lnTo>
                    <a:pt x="285369" y="9664"/>
                  </a:lnTo>
                  <a:lnTo>
                    <a:pt x="288239" y="10248"/>
                  </a:lnTo>
                  <a:lnTo>
                    <a:pt x="290639" y="10706"/>
                  </a:lnTo>
                  <a:close/>
                </a:path>
                <a:path w="864235" h="790575">
                  <a:moveTo>
                    <a:pt x="291287" y="10236"/>
                  </a:moveTo>
                  <a:lnTo>
                    <a:pt x="290957" y="10020"/>
                  </a:lnTo>
                  <a:lnTo>
                    <a:pt x="290487" y="9740"/>
                  </a:lnTo>
                  <a:lnTo>
                    <a:pt x="288912" y="9372"/>
                  </a:lnTo>
                  <a:lnTo>
                    <a:pt x="287756" y="9029"/>
                  </a:lnTo>
                  <a:lnTo>
                    <a:pt x="286499" y="8712"/>
                  </a:lnTo>
                  <a:lnTo>
                    <a:pt x="285318" y="8458"/>
                  </a:lnTo>
                  <a:lnTo>
                    <a:pt x="284454" y="8382"/>
                  </a:lnTo>
                  <a:lnTo>
                    <a:pt x="290156" y="9994"/>
                  </a:lnTo>
                  <a:lnTo>
                    <a:pt x="291287" y="10236"/>
                  </a:lnTo>
                  <a:close/>
                </a:path>
                <a:path w="864235" h="790575">
                  <a:moveTo>
                    <a:pt x="294081" y="15113"/>
                  </a:moveTo>
                  <a:lnTo>
                    <a:pt x="293319" y="13843"/>
                  </a:lnTo>
                  <a:lnTo>
                    <a:pt x="291388" y="13843"/>
                  </a:lnTo>
                  <a:lnTo>
                    <a:pt x="294081" y="15113"/>
                  </a:lnTo>
                  <a:close/>
                </a:path>
                <a:path w="864235" h="790575">
                  <a:moveTo>
                    <a:pt x="300926" y="16383"/>
                  </a:moveTo>
                  <a:lnTo>
                    <a:pt x="297840" y="15113"/>
                  </a:lnTo>
                  <a:lnTo>
                    <a:pt x="299491" y="16383"/>
                  </a:lnTo>
                  <a:lnTo>
                    <a:pt x="300926" y="16383"/>
                  </a:lnTo>
                  <a:close/>
                </a:path>
                <a:path w="864235" h="790575">
                  <a:moveTo>
                    <a:pt x="302069" y="16852"/>
                  </a:moveTo>
                  <a:lnTo>
                    <a:pt x="301815" y="16383"/>
                  </a:lnTo>
                  <a:lnTo>
                    <a:pt x="300926" y="16383"/>
                  </a:lnTo>
                  <a:lnTo>
                    <a:pt x="302069" y="16852"/>
                  </a:lnTo>
                  <a:close/>
                </a:path>
                <a:path w="864235" h="790575">
                  <a:moveTo>
                    <a:pt x="305727" y="731901"/>
                  </a:moveTo>
                  <a:lnTo>
                    <a:pt x="304469" y="731583"/>
                  </a:lnTo>
                  <a:lnTo>
                    <a:pt x="303961" y="731164"/>
                  </a:lnTo>
                  <a:lnTo>
                    <a:pt x="303593" y="731202"/>
                  </a:lnTo>
                  <a:lnTo>
                    <a:pt x="301548" y="731367"/>
                  </a:lnTo>
                  <a:lnTo>
                    <a:pt x="296583" y="730377"/>
                  </a:lnTo>
                  <a:lnTo>
                    <a:pt x="295186" y="730821"/>
                  </a:lnTo>
                  <a:lnTo>
                    <a:pt x="297992" y="731507"/>
                  </a:lnTo>
                  <a:lnTo>
                    <a:pt x="302945" y="732155"/>
                  </a:lnTo>
                  <a:lnTo>
                    <a:pt x="302831" y="731608"/>
                  </a:lnTo>
                  <a:lnTo>
                    <a:pt x="305727" y="731901"/>
                  </a:lnTo>
                  <a:close/>
                </a:path>
                <a:path w="864235" h="790575">
                  <a:moveTo>
                    <a:pt x="315925" y="21463"/>
                  </a:moveTo>
                  <a:lnTo>
                    <a:pt x="311721" y="20104"/>
                  </a:lnTo>
                  <a:lnTo>
                    <a:pt x="315658" y="21463"/>
                  </a:lnTo>
                  <a:lnTo>
                    <a:pt x="315925" y="21463"/>
                  </a:lnTo>
                  <a:close/>
                </a:path>
                <a:path w="864235" h="790575">
                  <a:moveTo>
                    <a:pt x="323621" y="23164"/>
                  </a:moveTo>
                  <a:lnTo>
                    <a:pt x="322859" y="22733"/>
                  </a:lnTo>
                  <a:lnTo>
                    <a:pt x="322427" y="22733"/>
                  </a:lnTo>
                  <a:lnTo>
                    <a:pt x="323621" y="23164"/>
                  </a:lnTo>
                  <a:close/>
                </a:path>
                <a:path w="864235" h="790575">
                  <a:moveTo>
                    <a:pt x="326948" y="24549"/>
                  </a:moveTo>
                  <a:lnTo>
                    <a:pt x="325945" y="24003"/>
                  </a:lnTo>
                  <a:lnTo>
                    <a:pt x="323621" y="23164"/>
                  </a:lnTo>
                  <a:lnTo>
                    <a:pt x="325107" y="24003"/>
                  </a:lnTo>
                  <a:lnTo>
                    <a:pt x="326948" y="24549"/>
                  </a:lnTo>
                  <a:close/>
                </a:path>
                <a:path w="864235" h="790575">
                  <a:moveTo>
                    <a:pt x="374472" y="748080"/>
                  </a:moveTo>
                  <a:lnTo>
                    <a:pt x="366344" y="745248"/>
                  </a:lnTo>
                  <a:lnTo>
                    <a:pt x="366471" y="745515"/>
                  </a:lnTo>
                  <a:lnTo>
                    <a:pt x="366699" y="745909"/>
                  </a:lnTo>
                  <a:lnTo>
                    <a:pt x="369316" y="746264"/>
                  </a:lnTo>
                  <a:lnTo>
                    <a:pt x="370420" y="746683"/>
                  </a:lnTo>
                  <a:lnTo>
                    <a:pt x="371894" y="746950"/>
                  </a:lnTo>
                  <a:lnTo>
                    <a:pt x="374472" y="748080"/>
                  </a:lnTo>
                  <a:close/>
                </a:path>
                <a:path w="864235" h="790575">
                  <a:moveTo>
                    <a:pt x="400964" y="51841"/>
                  </a:moveTo>
                  <a:lnTo>
                    <a:pt x="398792" y="50673"/>
                  </a:lnTo>
                  <a:lnTo>
                    <a:pt x="397789" y="50673"/>
                  </a:lnTo>
                  <a:lnTo>
                    <a:pt x="400964" y="51841"/>
                  </a:lnTo>
                  <a:close/>
                </a:path>
                <a:path w="864235" h="790575">
                  <a:moveTo>
                    <a:pt x="401154" y="51904"/>
                  </a:moveTo>
                  <a:lnTo>
                    <a:pt x="400964" y="51841"/>
                  </a:lnTo>
                  <a:lnTo>
                    <a:pt x="401154" y="51943"/>
                  </a:lnTo>
                  <a:close/>
                </a:path>
                <a:path w="864235" h="790575">
                  <a:moveTo>
                    <a:pt x="411835" y="55753"/>
                  </a:moveTo>
                  <a:lnTo>
                    <a:pt x="408546" y="54584"/>
                  </a:lnTo>
                  <a:lnTo>
                    <a:pt x="410946" y="55753"/>
                  </a:lnTo>
                  <a:lnTo>
                    <a:pt x="411835" y="55753"/>
                  </a:lnTo>
                  <a:close/>
                </a:path>
                <a:path w="864235" h="790575">
                  <a:moveTo>
                    <a:pt x="434632" y="768527"/>
                  </a:moveTo>
                  <a:lnTo>
                    <a:pt x="434022" y="768007"/>
                  </a:lnTo>
                  <a:lnTo>
                    <a:pt x="432358" y="767575"/>
                  </a:lnTo>
                  <a:lnTo>
                    <a:pt x="431380" y="767092"/>
                  </a:lnTo>
                  <a:lnTo>
                    <a:pt x="431177" y="767435"/>
                  </a:lnTo>
                  <a:lnTo>
                    <a:pt x="433146" y="768134"/>
                  </a:lnTo>
                  <a:lnTo>
                    <a:pt x="433692" y="768324"/>
                  </a:lnTo>
                  <a:lnTo>
                    <a:pt x="434632" y="768527"/>
                  </a:lnTo>
                  <a:close/>
                </a:path>
                <a:path w="864235" h="790575">
                  <a:moveTo>
                    <a:pt x="437807" y="61734"/>
                  </a:moveTo>
                  <a:lnTo>
                    <a:pt x="436968" y="60833"/>
                  </a:lnTo>
                  <a:lnTo>
                    <a:pt x="436156" y="60833"/>
                  </a:lnTo>
                  <a:lnTo>
                    <a:pt x="437807" y="61734"/>
                  </a:lnTo>
                  <a:close/>
                </a:path>
                <a:path w="864235" h="790575">
                  <a:moveTo>
                    <a:pt x="438480" y="62103"/>
                  </a:moveTo>
                  <a:lnTo>
                    <a:pt x="437807" y="61734"/>
                  </a:lnTo>
                  <a:lnTo>
                    <a:pt x="438035" y="61976"/>
                  </a:lnTo>
                  <a:lnTo>
                    <a:pt x="438480" y="62103"/>
                  </a:lnTo>
                  <a:close/>
                </a:path>
                <a:path w="864235" h="790575">
                  <a:moveTo>
                    <a:pt x="463867" y="778370"/>
                  </a:moveTo>
                  <a:lnTo>
                    <a:pt x="459181" y="776351"/>
                  </a:lnTo>
                  <a:lnTo>
                    <a:pt x="458203" y="775931"/>
                  </a:lnTo>
                  <a:lnTo>
                    <a:pt x="458203" y="776351"/>
                  </a:lnTo>
                  <a:lnTo>
                    <a:pt x="456044" y="775817"/>
                  </a:lnTo>
                  <a:lnTo>
                    <a:pt x="455879" y="775728"/>
                  </a:lnTo>
                  <a:lnTo>
                    <a:pt x="455371" y="775449"/>
                  </a:lnTo>
                  <a:lnTo>
                    <a:pt x="457085" y="775830"/>
                  </a:lnTo>
                  <a:lnTo>
                    <a:pt x="458203" y="776351"/>
                  </a:lnTo>
                  <a:lnTo>
                    <a:pt x="458203" y="775931"/>
                  </a:lnTo>
                  <a:lnTo>
                    <a:pt x="457796" y="775754"/>
                  </a:lnTo>
                  <a:lnTo>
                    <a:pt x="457581" y="775449"/>
                  </a:lnTo>
                  <a:lnTo>
                    <a:pt x="457390" y="775157"/>
                  </a:lnTo>
                  <a:lnTo>
                    <a:pt x="456336" y="774865"/>
                  </a:lnTo>
                  <a:lnTo>
                    <a:pt x="454342" y="774268"/>
                  </a:lnTo>
                  <a:lnTo>
                    <a:pt x="451713" y="773709"/>
                  </a:lnTo>
                  <a:lnTo>
                    <a:pt x="453263" y="774865"/>
                  </a:lnTo>
                  <a:lnTo>
                    <a:pt x="451434" y="774788"/>
                  </a:lnTo>
                  <a:lnTo>
                    <a:pt x="456387" y="776998"/>
                  </a:lnTo>
                  <a:lnTo>
                    <a:pt x="460400" y="778217"/>
                  </a:lnTo>
                  <a:lnTo>
                    <a:pt x="460603" y="778027"/>
                  </a:lnTo>
                  <a:lnTo>
                    <a:pt x="454914" y="775728"/>
                  </a:lnTo>
                  <a:lnTo>
                    <a:pt x="463867" y="778370"/>
                  </a:lnTo>
                  <a:close/>
                </a:path>
                <a:path w="864235" h="790575">
                  <a:moveTo>
                    <a:pt x="478586" y="73533"/>
                  </a:moveTo>
                  <a:lnTo>
                    <a:pt x="476275" y="72948"/>
                  </a:lnTo>
                  <a:lnTo>
                    <a:pt x="478180" y="73533"/>
                  </a:lnTo>
                  <a:lnTo>
                    <a:pt x="478586" y="73533"/>
                  </a:lnTo>
                  <a:close/>
                </a:path>
                <a:path w="864235" h="790575">
                  <a:moveTo>
                    <a:pt x="527075" y="81000"/>
                  </a:moveTo>
                  <a:lnTo>
                    <a:pt x="526084" y="80835"/>
                  </a:lnTo>
                  <a:lnTo>
                    <a:pt x="525310" y="80746"/>
                  </a:lnTo>
                  <a:lnTo>
                    <a:pt x="524319" y="80606"/>
                  </a:lnTo>
                  <a:lnTo>
                    <a:pt x="523151" y="80403"/>
                  </a:lnTo>
                  <a:lnTo>
                    <a:pt x="522516" y="80492"/>
                  </a:lnTo>
                  <a:lnTo>
                    <a:pt x="522566" y="80632"/>
                  </a:lnTo>
                  <a:lnTo>
                    <a:pt x="523316" y="80759"/>
                  </a:lnTo>
                  <a:lnTo>
                    <a:pt x="525081" y="81000"/>
                  </a:lnTo>
                  <a:lnTo>
                    <a:pt x="526415" y="81216"/>
                  </a:lnTo>
                  <a:lnTo>
                    <a:pt x="527075" y="81000"/>
                  </a:lnTo>
                  <a:close/>
                </a:path>
                <a:path w="864235" h="790575">
                  <a:moveTo>
                    <a:pt x="536244" y="81826"/>
                  </a:moveTo>
                  <a:lnTo>
                    <a:pt x="534543" y="81635"/>
                  </a:lnTo>
                  <a:lnTo>
                    <a:pt x="533641" y="81495"/>
                  </a:lnTo>
                  <a:lnTo>
                    <a:pt x="532536" y="81292"/>
                  </a:lnTo>
                  <a:lnTo>
                    <a:pt x="531837" y="81305"/>
                  </a:lnTo>
                  <a:lnTo>
                    <a:pt x="531622" y="81407"/>
                  </a:lnTo>
                  <a:lnTo>
                    <a:pt x="531342" y="81546"/>
                  </a:lnTo>
                  <a:lnTo>
                    <a:pt x="532130" y="81673"/>
                  </a:lnTo>
                  <a:lnTo>
                    <a:pt x="533666" y="81876"/>
                  </a:lnTo>
                  <a:lnTo>
                    <a:pt x="534238" y="81902"/>
                  </a:lnTo>
                  <a:lnTo>
                    <a:pt x="535813" y="82054"/>
                  </a:lnTo>
                  <a:lnTo>
                    <a:pt x="536244" y="81826"/>
                  </a:lnTo>
                  <a:close/>
                </a:path>
                <a:path w="864235" h="790575">
                  <a:moveTo>
                    <a:pt x="551421" y="84137"/>
                  </a:moveTo>
                  <a:lnTo>
                    <a:pt x="550900" y="83896"/>
                  </a:lnTo>
                  <a:lnTo>
                    <a:pt x="549808" y="83350"/>
                  </a:lnTo>
                  <a:lnTo>
                    <a:pt x="545350" y="83248"/>
                  </a:lnTo>
                  <a:lnTo>
                    <a:pt x="542937" y="82715"/>
                  </a:lnTo>
                  <a:lnTo>
                    <a:pt x="542036" y="82613"/>
                  </a:lnTo>
                  <a:lnTo>
                    <a:pt x="540613" y="82499"/>
                  </a:lnTo>
                  <a:lnTo>
                    <a:pt x="543941" y="83121"/>
                  </a:lnTo>
                  <a:lnTo>
                    <a:pt x="542366" y="83477"/>
                  </a:lnTo>
                  <a:lnTo>
                    <a:pt x="545172" y="83934"/>
                  </a:lnTo>
                  <a:lnTo>
                    <a:pt x="545617" y="83477"/>
                  </a:lnTo>
                  <a:lnTo>
                    <a:pt x="551421" y="84137"/>
                  </a:lnTo>
                  <a:close/>
                </a:path>
                <a:path w="864235" h="790575">
                  <a:moveTo>
                    <a:pt x="569366" y="782586"/>
                  </a:moveTo>
                  <a:lnTo>
                    <a:pt x="569061" y="782535"/>
                  </a:lnTo>
                  <a:lnTo>
                    <a:pt x="568566" y="782459"/>
                  </a:lnTo>
                  <a:lnTo>
                    <a:pt x="566775" y="782853"/>
                  </a:lnTo>
                  <a:lnTo>
                    <a:pt x="565264" y="783209"/>
                  </a:lnTo>
                  <a:lnTo>
                    <a:pt x="564616" y="783374"/>
                  </a:lnTo>
                  <a:lnTo>
                    <a:pt x="562902" y="783755"/>
                  </a:lnTo>
                  <a:lnTo>
                    <a:pt x="563435" y="783805"/>
                  </a:lnTo>
                  <a:lnTo>
                    <a:pt x="563880" y="783869"/>
                  </a:lnTo>
                  <a:lnTo>
                    <a:pt x="565213" y="783666"/>
                  </a:lnTo>
                  <a:lnTo>
                    <a:pt x="566166" y="783386"/>
                  </a:lnTo>
                  <a:lnTo>
                    <a:pt x="567702" y="782980"/>
                  </a:lnTo>
                  <a:lnTo>
                    <a:pt x="569366" y="782586"/>
                  </a:lnTo>
                  <a:close/>
                </a:path>
                <a:path w="864235" h="790575">
                  <a:moveTo>
                    <a:pt x="599236" y="774598"/>
                  </a:moveTo>
                  <a:lnTo>
                    <a:pt x="598106" y="774966"/>
                  </a:lnTo>
                  <a:lnTo>
                    <a:pt x="597306" y="775843"/>
                  </a:lnTo>
                  <a:lnTo>
                    <a:pt x="597839" y="775843"/>
                  </a:lnTo>
                  <a:lnTo>
                    <a:pt x="599236" y="774598"/>
                  </a:lnTo>
                  <a:close/>
                </a:path>
                <a:path w="864235" h="790575">
                  <a:moveTo>
                    <a:pt x="636231" y="756475"/>
                  </a:moveTo>
                  <a:lnTo>
                    <a:pt x="635825" y="756793"/>
                  </a:lnTo>
                  <a:lnTo>
                    <a:pt x="636231" y="756475"/>
                  </a:lnTo>
                  <a:close/>
                </a:path>
                <a:path w="864235" h="790575">
                  <a:moveTo>
                    <a:pt x="637514" y="755446"/>
                  </a:moveTo>
                  <a:lnTo>
                    <a:pt x="637349" y="755523"/>
                  </a:lnTo>
                  <a:lnTo>
                    <a:pt x="636231" y="756475"/>
                  </a:lnTo>
                  <a:lnTo>
                    <a:pt x="637463" y="755523"/>
                  </a:lnTo>
                  <a:close/>
                </a:path>
                <a:path w="864235" h="790575">
                  <a:moveTo>
                    <a:pt x="637781" y="755523"/>
                  </a:moveTo>
                  <a:lnTo>
                    <a:pt x="636130" y="756793"/>
                  </a:lnTo>
                  <a:lnTo>
                    <a:pt x="637082" y="756793"/>
                  </a:lnTo>
                  <a:lnTo>
                    <a:pt x="637781" y="755523"/>
                  </a:lnTo>
                  <a:close/>
                </a:path>
                <a:path w="864235" h="790575">
                  <a:moveTo>
                    <a:pt x="691375" y="713498"/>
                  </a:moveTo>
                  <a:lnTo>
                    <a:pt x="691248" y="713613"/>
                  </a:lnTo>
                  <a:lnTo>
                    <a:pt x="691375" y="713498"/>
                  </a:lnTo>
                  <a:close/>
                </a:path>
                <a:path w="864235" h="790575">
                  <a:moveTo>
                    <a:pt x="696455" y="98780"/>
                  </a:moveTo>
                  <a:lnTo>
                    <a:pt x="695045" y="97675"/>
                  </a:lnTo>
                  <a:lnTo>
                    <a:pt x="690130" y="97282"/>
                  </a:lnTo>
                  <a:lnTo>
                    <a:pt x="687247" y="96405"/>
                  </a:lnTo>
                  <a:lnTo>
                    <a:pt x="685761" y="96291"/>
                  </a:lnTo>
                  <a:lnTo>
                    <a:pt x="686079" y="96367"/>
                  </a:lnTo>
                  <a:lnTo>
                    <a:pt x="688428" y="96951"/>
                  </a:lnTo>
                  <a:lnTo>
                    <a:pt x="690054" y="97599"/>
                  </a:lnTo>
                  <a:lnTo>
                    <a:pt x="693394" y="98145"/>
                  </a:lnTo>
                  <a:lnTo>
                    <a:pt x="694207" y="98259"/>
                  </a:lnTo>
                  <a:lnTo>
                    <a:pt x="696455" y="98780"/>
                  </a:lnTo>
                  <a:close/>
                </a:path>
                <a:path w="864235" h="790575">
                  <a:moveTo>
                    <a:pt x="697115" y="708533"/>
                  </a:moveTo>
                  <a:lnTo>
                    <a:pt x="696391" y="709168"/>
                  </a:lnTo>
                  <a:lnTo>
                    <a:pt x="697115" y="708533"/>
                  </a:lnTo>
                  <a:close/>
                </a:path>
                <a:path w="864235" h="790575">
                  <a:moveTo>
                    <a:pt x="704519" y="698373"/>
                  </a:moveTo>
                  <a:lnTo>
                    <a:pt x="704316" y="698373"/>
                  </a:lnTo>
                  <a:lnTo>
                    <a:pt x="704024" y="698906"/>
                  </a:lnTo>
                  <a:lnTo>
                    <a:pt x="704519" y="698373"/>
                  </a:lnTo>
                  <a:close/>
                </a:path>
                <a:path w="864235" h="790575">
                  <a:moveTo>
                    <a:pt x="705281" y="697458"/>
                  </a:moveTo>
                  <a:lnTo>
                    <a:pt x="704519" y="698373"/>
                  </a:lnTo>
                  <a:lnTo>
                    <a:pt x="704938" y="698373"/>
                  </a:lnTo>
                  <a:lnTo>
                    <a:pt x="705281" y="697458"/>
                  </a:lnTo>
                  <a:close/>
                </a:path>
                <a:path w="864235" h="790575">
                  <a:moveTo>
                    <a:pt x="706031" y="696544"/>
                  </a:moveTo>
                  <a:lnTo>
                    <a:pt x="705408" y="697103"/>
                  </a:lnTo>
                  <a:lnTo>
                    <a:pt x="705281" y="697458"/>
                  </a:lnTo>
                  <a:lnTo>
                    <a:pt x="706031" y="696544"/>
                  </a:lnTo>
                  <a:close/>
                </a:path>
                <a:path w="864235" h="790575">
                  <a:moveTo>
                    <a:pt x="719048" y="106984"/>
                  </a:moveTo>
                  <a:lnTo>
                    <a:pt x="718362" y="106553"/>
                  </a:lnTo>
                  <a:lnTo>
                    <a:pt x="718223" y="106553"/>
                  </a:lnTo>
                  <a:lnTo>
                    <a:pt x="718908" y="106959"/>
                  </a:lnTo>
                  <a:lnTo>
                    <a:pt x="719048" y="106984"/>
                  </a:lnTo>
                  <a:close/>
                </a:path>
                <a:path w="864235" h="790575">
                  <a:moveTo>
                    <a:pt x="720394" y="105283"/>
                  </a:moveTo>
                  <a:lnTo>
                    <a:pt x="717880" y="104013"/>
                  </a:lnTo>
                  <a:lnTo>
                    <a:pt x="718947" y="105283"/>
                  </a:lnTo>
                  <a:lnTo>
                    <a:pt x="720394" y="105283"/>
                  </a:lnTo>
                  <a:close/>
                </a:path>
                <a:path w="864235" h="790575">
                  <a:moveTo>
                    <a:pt x="740524" y="653923"/>
                  </a:moveTo>
                  <a:lnTo>
                    <a:pt x="740384" y="653923"/>
                  </a:lnTo>
                  <a:lnTo>
                    <a:pt x="739559" y="654939"/>
                  </a:lnTo>
                  <a:lnTo>
                    <a:pt x="740524" y="653923"/>
                  </a:lnTo>
                  <a:close/>
                </a:path>
                <a:path w="864235" h="790575">
                  <a:moveTo>
                    <a:pt x="740968" y="656463"/>
                  </a:moveTo>
                  <a:lnTo>
                    <a:pt x="740664" y="656463"/>
                  </a:lnTo>
                  <a:lnTo>
                    <a:pt x="739813" y="657733"/>
                  </a:lnTo>
                  <a:lnTo>
                    <a:pt x="738746" y="659688"/>
                  </a:lnTo>
                  <a:lnTo>
                    <a:pt x="740295" y="657733"/>
                  </a:lnTo>
                  <a:lnTo>
                    <a:pt x="740968" y="656463"/>
                  </a:lnTo>
                  <a:close/>
                </a:path>
                <a:path w="864235" h="790575">
                  <a:moveTo>
                    <a:pt x="751725" y="115125"/>
                  </a:moveTo>
                  <a:lnTo>
                    <a:pt x="751586" y="114719"/>
                  </a:lnTo>
                  <a:lnTo>
                    <a:pt x="750709" y="114376"/>
                  </a:lnTo>
                  <a:lnTo>
                    <a:pt x="749985" y="114109"/>
                  </a:lnTo>
                  <a:lnTo>
                    <a:pt x="749376" y="113868"/>
                  </a:lnTo>
                  <a:lnTo>
                    <a:pt x="748703" y="113652"/>
                  </a:lnTo>
                  <a:lnTo>
                    <a:pt x="748817" y="113919"/>
                  </a:lnTo>
                  <a:lnTo>
                    <a:pt x="749452" y="114211"/>
                  </a:lnTo>
                  <a:lnTo>
                    <a:pt x="750252" y="114541"/>
                  </a:lnTo>
                  <a:lnTo>
                    <a:pt x="751052" y="114782"/>
                  </a:lnTo>
                  <a:lnTo>
                    <a:pt x="751725" y="115125"/>
                  </a:lnTo>
                  <a:close/>
                </a:path>
                <a:path w="864235" h="790575">
                  <a:moveTo>
                    <a:pt x="753338" y="637590"/>
                  </a:moveTo>
                  <a:lnTo>
                    <a:pt x="752525" y="638683"/>
                  </a:lnTo>
                  <a:lnTo>
                    <a:pt x="753338" y="637590"/>
                  </a:lnTo>
                  <a:close/>
                </a:path>
                <a:path w="864235" h="790575">
                  <a:moveTo>
                    <a:pt x="753465" y="632333"/>
                  </a:moveTo>
                  <a:lnTo>
                    <a:pt x="750836" y="636143"/>
                  </a:lnTo>
                  <a:lnTo>
                    <a:pt x="751776" y="636143"/>
                  </a:lnTo>
                  <a:lnTo>
                    <a:pt x="753465" y="632333"/>
                  </a:lnTo>
                  <a:close/>
                </a:path>
                <a:path w="864235" h="790575">
                  <a:moveTo>
                    <a:pt x="757351" y="120599"/>
                  </a:moveTo>
                  <a:lnTo>
                    <a:pt x="757186" y="120523"/>
                  </a:lnTo>
                  <a:lnTo>
                    <a:pt x="757351" y="120599"/>
                  </a:lnTo>
                  <a:close/>
                </a:path>
                <a:path w="864235" h="790575">
                  <a:moveTo>
                    <a:pt x="757415" y="624357"/>
                  </a:moveTo>
                  <a:lnTo>
                    <a:pt x="757047" y="624154"/>
                  </a:lnTo>
                  <a:lnTo>
                    <a:pt x="756373" y="625309"/>
                  </a:lnTo>
                  <a:lnTo>
                    <a:pt x="755980" y="626071"/>
                  </a:lnTo>
                  <a:lnTo>
                    <a:pt x="755421" y="627113"/>
                  </a:lnTo>
                  <a:lnTo>
                    <a:pt x="754291" y="628853"/>
                  </a:lnTo>
                  <a:lnTo>
                    <a:pt x="754430" y="629081"/>
                  </a:lnTo>
                  <a:lnTo>
                    <a:pt x="754507" y="629234"/>
                  </a:lnTo>
                  <a:lnTo>
                    <a:pt x="755408" y="627634"/>
                  </a:lnTo>
                  <a:lnTo>
                    <a:pt x="755954" y="626719"/>
                  </a:lnTo>
                  <a:lnTo>
                    <a:pt x="756513" y="625741"/>
                  </a:lnTo>
                  <a:lnTo>
                    <a:pt x="757415" y="624357"/>
                  </a:lnTo>
                  <a:close/>
                </a:path>
                <a:path w="864235" h="790575">
                  <a:moveTo>
                    <a:pt x="760971" y="121691"/>
                  </a:moveTo>
                  <a:lnTo>
                    <a:pt x="759180" y="120523"/>
                  </a:lnTo>
                  <a:lnTo>
                    <a:pt x="757135" y="119456"/>
                  </a:lnTo>
                  <a:lnTo>
                    <a:pt x="757682" y="120523"/>
                  </a:lnTo>
                  <a:lnTo>
                    <a:pt x="758469" y="120523"/>
                  </a:lnTo>
                  <a:lnTo>
                    <a:pt x="760971" y="121691"/>
                  </a:lnTo>
                  <a:close/>
                </a:path>
                <a:path w="864235" h="790575">
                  <a:moveTo>
                    <a:pt x="764108" y="123063"/>
                  </a:moveTo>
                  <a:lnTo>
                    <a:pt x="760971" y="121691"/>
                  </a:lnTo>
                  <a:lnTo>
                    <a:pt x="761136" y="121793"/>
                  </a:lnTo>
                  <a:lnTo>
                    <a:pt x="764032" y="123063"/>
                  </a:lnTo>
                  <a:close/>
                </a:path>
                <a:path w="864235" h="790575">
                  <a:moveTo>
                    <a:pt x="764273" y="618363"/>
                  </a:moveTo>
                  <a:lnTo>
                    <a:pt x="764032" y="618363"/>
                  </a:lnTo>
                  <a:lnTo>
                    <a:pt x="763841" y="618845"/>
                  </a:lnTo>
                  <a:lnTo>
                    <a:pt x="764273" y="618363"/>
                  </a:lnTo>
                  <a:close/>
                </a:path>
                <a:path w="864235" h="790575">
                  <a:moveTo>
                    <a:pt x="765581" y="617093"/>
                  </a:moveTo>
                  <a:lnTo>
                    <a:pt x="765441" y="617093"/>
                  </a:lnTo>
                  <a:lnTo>
                    <a:pt x="764235" y="619633"/>
                  </a:lnTo>
                  <a:lnTo>
                    <a:pt x="763625" y="619633"/>
                  </a:lnTo>
                  <a:lnTo>
                    <a:pt x="762533" y="622173"/>
                  </a:lnTo>
                  <a:lnTo>
                    <a:pt x="762381" y="620903"/>
                  </a:lnTo>
                  <a:lnTo>
                    <a:pt x="763003" y="620903"/>
                  </a:lnTo>
                  <a:lnTo>
                    <a:pt x="763841" y="618845"/>
                  </a:lnTo>
                  <a:lnTo>
                    <a:pt x="763117" y="619633"/>
                  </a:lnTo>
                  <a:lnTo>
                    <a:pt x="760590" y="623443"/>
                  </a:lnTo>
                  <a:lnTo>
                    <a:pt x="759498" y="625284"/>
                  </a:lnTo>
                  <a:lnTo>
                    <a:pt x="759498" y="625983"/>
                  </a:lnTo>
                  <a:lnTo>
                    <a:pt x="758571" y="628523"/>
                  </a:lnTo>
                  <a:lnTo>
                    <a:pt x="757770" y="629793"/>
                  </a:lnTo>
                  <a:lnTo>
                    <a:pt x="758177" y="628523"/>
                  </a:lnTo>
                  <a:lnTo>
                    <a:pt x="758405" y="628523"/>
                  </a:lnTo>
                  <a:lnTo>
                    <a:pt x="758875" y="627253"/>
                  </a:lnTo>
                  <a:lnTo>
                    <a:pt x="759409" y="625983"/>
                  </a:lnTo>
                  <a:lnTo>
                    <a:pt x="759498" y="625284"/>
                  </a:lnTo>
                  <a:lnTo>
                    <a:pt x="758317" y="627253"/>
                  </a:lnTo>
                  <a:lnTo>
                    <a:pt x="755827" y="632333"/>
                  </a:lnTo>
                  <a:lnTo>
                    <a:pt x="752767" y="637413"/>
                  </a:lnTo>
                  <a:lnTo>
                    <a:pt x="756069" y="632333"/>
                  </a:lnTo>
                  <a:lnTo>
                    <a:pt x="755891" y="633603"/>
                  </a:lnTo>
                  <a:lnTo>
                    <a:pt x="755129" y="634873"/>
                  </a:lnTo>
                  <a:lnTo>
                    <a:pt x="754278" y="636143"/>
                  </a:lnTo>
                  <a:lnTo>
                    <a:pt x="753338" y="637590"/>
                  </a:lnTo>
                  <a:lnTo>
                    <a:pt x="753478" y="637413"/>
                  </a:lnTo>
                  <a:lnTo>
                    <a:pt x="754938" y="636143"/>
                  </a:lnTo>
                  <a:lnTo>
                    <a:pt x="755942" y="633603"/>
                  </a:lnTo>
                  <a:lnTo>
                    <a:pt x="756818" y="632333"/>
                  </a:lnTo>
                  <a:lnTo>
                    <a:pt x="757707" y="631063"/>
                  </a:lnTo>
                  <a:lnTo>
                    <a:pt x="758253" y="629793"/>
                  </a:lnTo>
                  <a:lnTo>
                    <a:pt x="759358" y="627253"/>
                  </a:lnTo>
                  <a:lnTo>
                    <a:pt x="760488" y="625983"/>
                  </a:lnTo>
                  <a:lnTo>
                    <a:pt x="761631" y="624713"/>
                  </a:lnTo>
                  <a:lnTo>
                    <a:pt x="762952" y="622173"/>
                  </a:lnTo>
                  <a:lnTo>
                    <a:pt x="764260" y="619633"/>
                  </a:lnTo>
                  <a:lnTo>
                    <a:pt x="765581" y="617093"/>
                  </a:lnTo>
                  <a:close/>
                </a:path>
                <a:path w="864235" h="790575">
                  <a:moveTo>
                    <a:pt x="772096" y="604583"/>
                  </a:moveTo>
                  <a:lnTo>
                    <a:pt x="772083" y="604189"/>
                  </a:lnTo>
                  <a:lnTo>
                    <a:pt x="772058" y="603783"/>
                  </a:lnTo>
                  <a:lnTo>
                    <a:pt x="771309" y="605193"/>
                  </a:lnTo>
                  <a:lnTo>
                    <a:pt x="770712" y="606196"/>
                  </a:lnTo>
                  <a:lnTo>
                    <a:pt x="770128" y="607466"/>
                  </a:lnTo>
                  <a:lnTo>
                    <a:pt x="768527" y="609790"/>
                  </a:lnTo>
                  <a:lnTo>
                    <a:pt x="768591" y="610311"/>
                  </a:lnTo>
                  <a:lnTo>
                    <a:pt x="768591" y="610590"/>
                  </a:lnTo>
                  <a:lnTo>
                    <a:pt x="771245" y="606082"/>
                  </a:lnTo>
                  <a:lnTo>
                    <a:pt x="772096" y="604583"/>
                  </a:lnTo>
                  <a:close/>
                </a:path>
                <a:path w="864235" h="790575">
                  <a:moveTo>
                    <a:pt x="772998" y="595503"/>
                  </a:moveTo>
                  <a:lnTo>
                    <a:pt x="772871" y="595731"/>
                  </a:lnTo>
                  <a:lnTo>
                    <a:pt x="772515" y="596773"/>
                  </a:lnTo>
                  <a:lnTo>
                    <a:pt x="772998" y="595503"/>
                  </a:lnTo>
                  <a:close/>
                </a:path>
                <a:path w="864235" h="790575">
                  <a:moveTo>
                    <a:pt x="773836" y="597077"/>
                  </a:moveTo>
                  <a:lnTo>
                    <a:pt x="773772" y="596887"/>
                  </a:lnTo>
                  <a:lnTo>
                    <a:pt x="773442" y="597217"/>
                  </a:lnTo>
                  <a:lnTo>
                    <a:pt x="773010" y="598068"/>
                  </a:lnTo>
                  <a:lnTo>
                    <a:pt x="772591" y="598868"/>
                  </a:lnTo>
                  <a:lnTo>
                    <a:pt x="772287" y="599490"/>
                  </a:lnTo>
                  <a:lnTo>
                    <a:pt x="771766" y="600468"/>
                  </a:lnTo>
                  <a:lnTo>
                    <a:pt x="771956" y="600405"/>
                  </a:lnTo>
                  <a:lnTo>
                    <a:pt x="772172" y="600341"/>
                  </a:lnTo>
                  <a:lnTo>
                    <a:pt x="772706" y="599198"/>
                  </a:lnTo>
                  <a:lnTo>
                    <a:pt x="773099" y="598474"/>
                  </a:lnTo>
                  <a:lnTo>
                    <a:pt x="773836" y="597077"/>
                  </a:lnTo>
                  <a:close/>
                </a:path>
                <a:path w="864235" h="790575">
                  <a:moveTo>
                    <a:pt x="775335" y="592772"/>
                  </a:moveTo>
                  <a:lnTo>
                    <a:pt x="775246" y="592963"/>
                  </a:lnTo>
                  <a:lnTo>
                    <a:pt x="775335" y="592772"/>
                  </a:lnTo>
                  <a:close/>
                </a:path>
                <a:path w="864235" h="790575">
                  <a:moveTo>
                    <a:pt x="777252" y="132969"/>
                  </a:moveTo>
                  <a:lnTo>
                    <a:pt x="777138" y="131953"/>
                  </a:lnTo>
                  <a:lnTo>
                    <a:pt x="775868" y="130683"/>
                  </a:lnTo>
                  <a:lnTo>
                    <a:pt x="777252" y="132969"/>
                  </a:lnTo>
                  <a:close/>
                </a:path>
                <a:path w="864235" h="790575">
                  <a:moveTo>
                    <a:pt x="788733" y="571728"/>
                  </a:moveTo>
                  <a:lnTo>
                    <a:pt x="788479" y="572135"/>
                  </a:lnTo>
                  <a:lnTo>
                    <a:pt x="788339" y="572579"/>
                  </a:lnTo>
                  <a:lnTo>
                    <a:pt x="788733" y="571728"/>
                  </a:lnTo>
                  <a:close/>
                </a:path>
                <a:path w="864235" h="790575">
                  <a:moveTo>
                    <a:pt x="791972" y="565378"/>
                  </a:moveTo>
                  <a:lnTo>
                    <a:pt x="791743" y="565226"/>
                  </a:lnTo>
                  <a:lnTo>
                    <a:pt x="788733" y="571728"/>
                  </a:lnTo>
                  <a:lnTo>
                    <a:pt x="789559" y="570433"/>
                  </a:lnTo>
                  <a:lnTo>
                    <a:pt x="791121" y="567550"/>
                  </a:lnTo>
                  <a:lnTo>
                    <a:pt x="791641" y="566686"/>
                  </a:lnTo>
                  <a:lnTo>
                    <a:pt x="791959" y="565645"/>
                  </a:lnTo>
                  <a:lnTo>
                    <a:pt x="791972" y="565378"/>
                  </a:lnTo>
                  <a:close/>
                </a:path>
                <a:path w="864235" h="790575">
                  <a:moveTo>
                    <a:pt x="795350" y="558965"/>
                  </a:moveTo>
                  <a:lnTo>
                    <a:pt x="795324" y="558571"/>
                  </a:lnTo>
                  <a:lnTo>
                    <a:pt x="795070" y="558825"/>
                  </a:lnTo>
                  <a:lnTo>
                    <a:pt x="794931" y="558787"/>
                  </a:lnTo>
                  <a:lnTo>
                    <a:pt x="794423" y="559854"/>
                  </a:lnTo>
                  <a:lnTo>
                    <a:pt x="793915" y="560895"/>
                  </a:lnTo>
                  <a:lnTo>
                    <a:pt x="793470" y="562000"/>
                  </a:lnTo>
                  <a:lnTo>
                    <a:pt x="793508" y="562305"/>
                  </a:lnTo>
                  <a:lnTo>
                    <a:pt x="793559" y="562635"/>
                  </a:lnTo>
                  <a:lnTo>
                    <a:pt x="794461" y="560641"/>
                  </a:lnTo>
                  <a:lnTo>
                    <a:pt x="794791" y="559955"/>
                  </a:lnTo>
                  <a:lnTo>
                    <a:pt x="795350" y="558965"/>
                  </a:lnTo>
                  <a:close/>
                </a:path>
                <a:path w="864235" h="790575">
                  <a:moveTo>
                    <a:pt x="800049" y="155067"/>
                  </a:moveTo>
                  <a:lnTo>
                    <a:pt x="799947" y="154813"/>
                  </a:lnTo>
                  <a:lnTo>
                    <a:pt x="799820" y="154813"/>
                  </a:lnTo>
                  <a:lnTo>
                    <a:pt x="800049" y="155067"/>
                  </a:lnTo>
                  <a:close/>
                </a:path>
                <a:path w="864235" h="790575">
                  <a:moveTo>
                    <a:pt x="801077" y="544118"/>
                  </a:moveTo>
                  <a:lnTo>
                    <a:pt x="800849" y="544703"/>
                  </a:lnTo>
                  <a:lnTo>
                    <a:pt x="801077" y="544118"/>
                  </a:lnTo>
                  <a:close/>
                </a:path>
                <a:path w="864235" h="790575">
                  <a:moveTo>
                    <a:pt x="801344" y="543433"/>
                  </a:moveTo>
                  <a:lnTo>
                    <a:pt x="801077" y="544118"/>
                  </a:lnTo>
                  <a:lnTo>
                    <a:pt x="801344" y="543433"/>
                  </a:lnTo>
                  <a:close/>
                </a:path>
                <a:path w="864235" h="790575">
                  <a:moveTo>
                    <a:pt x="801789" y="542163"/>
                  </a:moveTo>
                  <a:lnTo>
                    <a:pt x="801344" y="543433"/>
                  </a:lnTo>
                  <a:lnTo>
                    <a:pt x="801751" y="543433"/>
                  </a:lnTo>
                  <a:lnTo>
                    <a:pt x="801789" y="542163"/>
                  </a:lnTo>
                  <a:close/>
                </a:path>
                <a:path w="864235" h="790575">
                  <a:moveTo>
                    <a:pt x="809193" y="533527"/>
                  </a:moveTo>
                  <a:lnTo>
                    <a:pt x="809180" y="532688"/>
                  </a:lnTo>
                  <a:lnTo>
                    <a:pt x="808697" y="533400"/>
                  </a:lnTo>
                  <a:lnTo>
                    <a:pt x="808329" y="534314"/>
                  </a:lnTo>
                  <a:lnTo>
                    <a:pt x="808126" y="535051"/>
                  </a:lnTo>
                  <a:lnTo>
                    <a:pt x="807770" y="536232"/>
                  </a:lnTo>
                  <a:lnTo>
                    <a:pt x="806754" y="538365"/>
                  </a:lnTo>
                  <a:lnTo>
                    <a:pt x="807021" y="538784"/>
                  </a:lnTo>
                  <a:lnTo>
                    <a:pt x="807516" y="537718"/>
                  </a:lnTo>
                  <a:lnTo>
                    <a:pt x="807529" y="537540"/>
                  </a:lnTo>
                  <a:lnTo>
                    <a:pt x="807656" y="536625"/>
                  </a:lnTo>
                  <a:lnTo>
                    <a:pt x="809193" y="533527"/>
                  </a:lnTo>
                  <a:close/>
                </a:path>
                <a:path w="864235" h="790575">
                  <a:moveTo>
                    <a:pt x="812660" y="165061"/>
                  </a:moveTo>
                  <a:lnTo>
                    <a:pt x="809180" y="161163"/>
                  </a:lnTo>
                  <a:lnTo>
                    <a:pt x="809536" y="161759"/>
                  </a:lnTo>
                  <a:lnTo>
                    <a:pt x="812609" y="164973"/>
                  </a:lnTo>
                  <a:close/>
                </a:path>
                <a:path w="864235" h="790575">
                  <a:moveTo>
                    <a:pt x="813333" y="166243"/>
                  </a:moveTo>
                  <a:lnTo>
                    <a:pt x="812660" y="165061"/>
                  </a:lnTo>
                  <a:lnTo>
                    <a:pt x="812990" y="166243"/>
                  </a:lnTo>
                  <a:lnTo>
                    <a:pt x="813333" y="166243"/>
                  </a:lnTo>
                  <a:close/>
                </a:path>
                <a:path w="864235" h="790575">
                  <a:moveTo>
                    <a:pt x="816635" y="506056"/>
                  </a:moveTo>
                  <a:lnTo>
                    <a:pt x="816368" y="506272"/>
                  </a:lnTo>
                  <a:lnTo>
                    <a:pt x="816038" y="506539"/>
                  </a:lnTo>
                  <a:lnTo>
                    <a:pt x="815746" y="506704"/>
                  </a:lnTo>
                  <a:lnTo>
                    <a:pt x="814946" y="508723"/>
                  </a:lnTo>
                  <a:lnTo>
                    <a:pt x="814209" y="510501"/>
                  </a:lnTo>
                  <a:lnTo>
                    <a:pt x="814158" y="511200"/>
                  </a:lnTo>
                  <a:lnTo>
                    <a:pt x="814717" y="510781"/>
                  </a:lnTo>
                  <a:lnTo>
                    <a:pt x="815454" y="509270"/>
                  </a:lnTo>
                  <a:lnTo>
                    <a:pt x="816051" y="507809"/>
                  </a:lnTo>
                  <a:lnTo>
                    <a:pt x="816597" y="506526"/>
                  </a:lnTo>
                  <a:lnTo>
                    <a:pt x="816635" y="506056"/>
                  </a:lnTo>
                  <a:close/>
                </a:path>
                <a:path w="864235" h="790575">
                  <a:moveTo>
                    <a:pt x="819302" y="497713"/>
                  </a:moveTo>
                  <a:lnTo>
                    <a:pt x="818883" y="498640"/>
                  </a:lnTo>
                  <a:lnTo>
                    <a:pt x="818959" y="498983"/>
                  </a:lnTo>
                  <a:lnTo>
                    <a:pt x="819302" y="497713"/>
                  </a:lnTo>
                  <a:close/>
                </a:path>
                <a:path w="864235" h="790575">
                  <a:moveTo>
                    <a:pt x="826414" y="478802"/>
                  </a:moveTo>
                  <a:lnTo>
                    <a:pt x="826300" y="478650"/>
                  </a:lnTo>
                  <a:lnTo>
                    <a:pt x="826147" y="478459"/>
                  </a:lnTo>
                  <a:lnTo>
                    <a:pt x="825550" y="479615"/>
                  </a:lnTo>
                  <a:lnTo>
                    <a:pt x="825080" y="480974"/>
                  </a:lnTo>
                  <a:lnTo>
                    <a:pt x="823226" y="486803"/>
                  </a:lnTo>
                  <a:lnTo>
                    <a:pt x="824026" y="485432"/>
                  </a:lnTo>
                  <a:lnTo>
                    <a:pt x="824788" y="482384"/>
                  </a:lnTo>
                  <a:lnTo>
                    <a:pt x="825500" y="481406"/>
                  </a:lnTo>
                  <a:lnTo>
                    <a:pt x="825982" y="480060"/>
                  </a:lnTo>
                  <a:lnTo>
                    <a:pt x="826414" y="478802"/>
                  </a:lnTo>
                  <a:close/>
                </a:path>
                <a:path w="864235" h="790575">
                  <a:moveTo>
                    <a:pt x="832129" y="464985"/>
                  </a:moveTo>
                  <a:lnTo>
                    <a:pt x="830770" y="468731"/>
                  </a:lnTo>
                  <a:lnTo>
                    <a:pt x="830186" y="470255"/>
                  </a:lnTo>
                  <a:lnTo>
                    <a:pt x="827989" y="475259"/>
                  </a:lnTo>
                  <a:lnTo>
                    <a:pt x="829678" y="473100"/>
                  </a:lnTo>
                  <a:lnTo>
                    <a:pt x="829475" y="474002"/>
                  </a:lnTo>
                  <a:lnTo>
                    <a:pt x="828929" y="475411"/>
                  </a:lnTo>
                  <a:lnTo>
                    <a:pt x="828535" y="476504"/>
                  </a:lnTo>
                  <a:lnTo>
                    <a:pt x="826795" y="479361"/>
                  </a:lnTo>
                  <a:lnTo>
                    <a:pt x="826401" y="482511"/>
                  </a:lnTo>
                  <a:lnTo>
                    <a:pt x="825779" y="483997"/>
                  </a:lnTo>
                  <a:lnTo>
                    <a:pt x="824801" y="485851"/>
                  </a:lnTo>
                  <a:lnTo>
                    <a:pt x="824471" y="485952"/>
                  </a:lnTo>
                  <a:lnTo>
                    <a:pt x="823582" y="488797"/>
                  </a:lnTo>
                  <a:lnTo>
                    <a:pt x="823328" y="489229"/>
                  </a:lnTo>
                  <a:lnTo>
                    <a:pt x="823671" y="487781"/>
                  </a:lnTo>
                  <a:lnTo>
                    <a:pt x="824585" y="485254"/>
                  </a:lnTo>
                  <a:lnTo>
                    <a:pt x="823328" y="487807"/>
                  </a:lnTo>
                  <a:lnTo>
                    <a:pt x="822299" y="490677"/>
                  </a:lnTo>
                  <a:lnTo>
                    <a:pt x="821029" y="495300"/>
                  </a:lnTo>
                  <a:lnTo>
                    <a:pt x="819950" y="498271"/>
                  </a:lnTo>
                  <a:lnTo>
                    <a:pt x="818159" y="502996"/>
                  </a:lnTo>
                  <a:lnTo>
                    <a:pt x="817194" y="505155"/>
                  </a:lnTo>
                  <a:lnTo>
                    <a:pt x="817740" y="505028"/>
                  </a:lnTo>
                  <a:lnTo>
                    <a:pt x="818273" y="502996"/>
                  </a:lnTo>
                  <a:lnTo>
                    <a:pt x="819035" y="501357"/>
                  </a:lnTo>
                  <a:lnTo>
                    <a:pt x="819480" y="500519"/>
                  </a:lnTo>
                  <a:lnTo>
                    <a:pt x="820508" y="496963"/>
                  </a:lnTo>
                  <a:lnTo>
                    <a:pt x="820978" y="497725"/>
                  </a:lnTo>
                  <a:lnTo>
                    <a:pt x="821283" y="496963"/>
                  </a:lnTo>
                  <a:lnTo>
                    <a:pt x="821499" y="496468"/>
                  </a:lnTo>
                  <a:lnTo>
                    <a:pt x="822198" y="494360"/>
                  </a:lnTo>
                  <a:lnTo>
                    <a:pt x="824344" y="489229"/>
                  </a:lnTo>
                  <a:lnTo>
                    <a:pt x="824534" y="488797"/>
                  </a:lnTo>
                  <a:lnTo>
                    <a:pt x="825703" y="486549"/>
                  </a:lnTo>
                  <a:lnTo>
                    <a:pt x="827265" y="479869"/>
                  </a:lnTo>
                  <a:lnTo>
                    <a:pt x="829348" y="475005"/>
                  </a:lnTo>
                  <a:lnTo>
                    <a:pt x="829995" y="473100"/>
                  </a:lnTo>
                  <a:lnTo>
                    <a:pt x="831075" y="469950"/>
                  </a:lnTo>
                  <a:lnTo>
                    <a:pt x="831672" y="468655"/>
                  </a:lnTo>
                  <a:lnTo>
                    <a:pt x="832129" y="464985"/>
                  </a:lnTo>
                  <a:close/>
                </a:path>
                <a:path w="864235" h="790575">
                  <a:moveTo>
                    <a:pt x="832548" y="463842"/>
                  </a:moveTo>
                  <a:lnTo>
                    <a:pt x="832180" y="464680"/>
                  </a:lnTo>
                  <a:lnTo>
                    <a:pt x="832129" y="464985"/>
                  </a:lnTo>
                  <a:lnTo>
                    <a:pt x="832548" y="463842"/>
                  </a:lnTo>
                  <a:close/>
                </a:path>
                <a:path w="864235" h="790575">
                  <a:moveTo>
                    <a:pt x="836790" y="201028"/>
                  </a:moveTo>
                  <a:close/>
                </a:path>
                <a:path w="864235" h="790575">
                  <a:moveTo>
                    <a:pt x="837158" y="202298"/>
                  </a:moveTo>
                  <a:lnTo>
                    <a:pt x="836968" y="201803"/>
                  </a:lnTo>
                  <a:lnTo>
                    <a:pt x="837082" y="202184"/>
                  </a:lnTo>
                  <a:close/>
                </a:path>
                <a:path w="864235" h="790575">
                  <a:moveTo>
                    <a:pt x="837412" y="452107"/>
                  </a:moveTo>
                  <a:lnTo>
                    <a:pt x="836307" y="453656"/>
                  </a:lnTo>
                  <a:lnTo>
                    <a:pt x="835672" y="455231"/>
                  </a:lnTo>
                  <a:lnTo>
                    <a:pt x="834948" y="457301"/>
                  </a:lnTo>
                  <a:lnTo>
                    <a:pt x="832548" y="463842"/>
                  </a:lnTo>
                  <a:lnTo>
                    <a:pt x="833653" y="461454"/>
                  </a:lnTo>
                  <a:lnTo>
                    <a:pt x="835799" y="457225"/>
                  </a:lnTo>
                  <a:lnTo>
                    <a:pt x="836282" y="456501"/>
                  </a:lnTo>
                  <a:lnTo>
                    <a:pt x="837107" y="453478"/>
                  </a:lnTo>
                  <a:lnTo>
                    <a:pt x="837412" y="452107"/>
                  </a:lnTo>
                  <a:close/>
                </a:path>
                <a:path w="864235" h="790575">
                  <a:moveTo>
                    <a:pt x="838555" y="205613"/>
                  </a:moveTo>
                  <a:lnTo>
                    <a:pt x="838504" y="204343"/>
                  </a:lnTo>
                  <a:lnTo>
                    <a:pt x="838073" y="204343"/>
                  </a:lnTo>
                  <a:lnTo>
                    <a:pt x="837679" y="203073"/>
                  </a:lnTo>
                  <a:lnTo>
                    <a:pt x="837158" y="202298"/>
                  </a:lnTo>
                  <a:lnTo>
                    <a:pt x="837463" y="203073"/>
                  </a:lnTo>
                  <a:lnTo>
                    <a:pt x="838009" y="204343"/>
                  </a:lnTo>
                  <a:lnTo>
                    <a:pt x="838555" y="205613"/>
                  </a:lnTo>
                  <a:close/>
                </a:path>
                <a:path w="864235" h="790575">
                  <a:moveTo>
                    <a:pt x="846315" y="219862"/>
                  </a:moveTo>
                  <a:lnTo>
                    <a:pt x="846289" y="219608"/>
                  </a:lnTo>
                  <a:lnTo>
                    <a:pt x="846239" y="219278"/>
                  </a:lnTo>
                  <a:lnTo>
                    <a:pt x="845972" y="218567"/>
                  </a:lnTo>
                  <a:lnTo>
                    <a:pt x="845604" y="217830"/>
                  </a:lnTo>
                  <a:lnTo>
                    <a:pt x="845464" y="217525"/>
                  </a:lnTo>
                  <a:lnTo>
                    <a:pt x="845312" y="217373"/>
                  </a:lnTo>
                  <a:lnTo>
                    <a:pt x="845070" y="216979"/>
                  </a:lnTo>
                  <a:lnTo>
                    <a:pt x="845375" y="217817"/>
                  </a:lnTo>
                  <a:lnTo>
                    <a:pt x="845629" y="218465"/>
                  </a:lnTo>
                  <a:lnTo>
                    <a:pt x="845845" y="219049"/>
                  </a:lnTo>
                  <a:lnTo>
                    <a:pt x="846213" y="219913"/>
                  </a:lnTo>
                  <a:close/>
                </a:path>
                <a:path w="864235" h="790575">
                  <a:moveTo>
                    <a:pt x="852436" y="236486"/>
                  </a:moveTo>
                  <a:lnTo>
                    <a:pt x="852347" y="235991"/>
                  </a:lnTo>
                  <a:lnTo>
                    <a:pt x="851484" y="233629"/>
                  </a:lnTo>
                  <a:lnTo>
                    <a:pt x="851230" y="233502"/>
                  </a:lnTo>
                  <a:lnTo>
                    <a:pt x="850976" y="233222"/>
                  </a:lnTo>
                  <a:lnTo>
                    <a:pt x="850823" y="233083"/>
                  </a:lnTo>
                  <a:lnTo>
                    <a:pt x="850836" y="233464"/>
                  </a:lnTo>
                  <a:lnTo>
                    <a:pt x="851128" y="234137"/>
                  </a:lnTo>
                  <a:lnTo>
                    <a:pt x="851573" y="235216"/>
                  </a:lnTo>
                  <a:lnTo>
                    <a:pt x="852055" y="236321"/>
                  </a:lnTo>
                  <a:lnTo>
                    <a:pt x="852360" y="236664"/>
                  </a:lnTo>
                  <a:lnTo>
                    <a:pt x="852436" y="236486"/>
                  </a:lnTo>
                  <a:close/>
                </a:path>
                <a:path w="864235" h="790575">
                  <a:moveTo>
                    <a:pt x="853859" y="244513"/>
                  </a:moveTo>
                  <a:lnTo>
                    <a:pt x="853694" y="243128"/>
                  </a:lnTo>
                  <a:lnTo>
                    <a:pt x="853706" y="242722"/>
                  </a:lnTo>
                  <a:lnTo>
                    <a:pt x="853363" y="241427"/>
                  </a:lnTo>
                  <a:lnTo>
                    <a:pt x="852728" y="239407"/>
                  </a:lnTo>
                  <a:lnTo>
                    <a:pt x="852436" y="239522"/>
                  </a:lnTo>
                  <a:lnTo>
                    <a:pt x="852957" y="241338"/>
                  </a:lnTo>
                  <a:lnTo>
                    <a:pt x="853160" y="242189"/>
                  </a:lnTo>
                  <a:lnTo>
                    <a:pt x="853859" y="244513"/>
                  </a:lnTo>
                  <a:close/>
                </a:path>
                <a:path w="864235" h="790575">
                  <a:moveTo>
                    <a:pt x="855433" y="243713"/>
                  </a:moveTo>
                  <a:lnTo>
                    <a:pt x="855052" y="242443"/>
                  </a:lnTo>
                  <a:lnTo>
                    <a:pt x="854824" y="241173"/>
                  </a:lnTo>
                  <a:lnTo>
                    <a:pt x="854202" y="239903"/>
                  </a:lnTo>
                  <a:lnTo>
                    <a:pt x="854494" y="241173"/>
                  </a:lnTo>
                  <a:lnTo>
                    <a:pt x="854887" y="243713"/>
                  </a:lnTo>
                  <a:lnTo>
                    <a:pt x="855433" y="243713"/>
                  </a:lnTo>
                  <a:close/>
                </a:path>
                <a:path w="864235" h="790575">
                  <a:moveTo>
                    <a:pt x="855802" y="384454"/>
                  </a:moveTo>
                  <a:lnTo>
                    <a:pt x="855586" y="384314"/>
                  </a:lnTo>
                  <a:lnTo>
                    <a:pt x="855281" y="385279"/>
                  </a:lnTo>
                  <a:lnTo>
                    <a:pt x="855230" y="385610"/>
                  </a:lnTo>
                  <a:lnTo>
                    <a:pt x="855078" y="386435"/>
                  </a:lnTo>
                  <a:lnTo>
                    <a:pt x="854938" y="387413"/>
                  </a:lnTo>
                  <a:lnTo>
                    <a:pt x="854938" y="387845"/>
                  </a:lnTo>
                  <a:lnTo>
                    <a:pt x="854925" y="388315"/>
                  </a:lnTo>
                  <a:lnTo>
                    <a:pt x="855154" y="387477"/>
                  </a:lnTo>
                  <a:lnTo>
                    <a:pt x="855294" y="386765"/>
                  </a:lnTo>
                  <a:lnTo>
                    <a:pt x="855408" y="385940"/>
                  </a:lnTo>
                  <a:lnTo>
                    <a:pt x="855802" y="384454"/>
                  </a:lnTo>
                  <a:close/>
                </a:path>
                <a:path w="864235" h="790575">
                  <a:moveTo>
                    <a:pt x="855954" y="253873"/>
                  </a:moveTo>
                  <a:lnTo>
                    <a:pt x="855497" y="252730"/>
                  </a:lnTo>
                  <a:lnTo>
                    <a:pt x="855738" y="253873"/>
                  </a:lnTo>
                  <a:lnTo>
                    <a:pt x="855954" y="253873"/>
                  </a:lnTo>
                  <a:close/>
                </a:path>
                <a:path w="864235" h="790575">
                  <a:moveTo>
                    <a:pt x="857224" y="261315"/>
                  </a:moveTo>
                  <a:lnTo>
                    <a:pt x="857046" y="260273"/>
                  </a:lnTo>
                  <a:lnTo>
                    <a:pt x="857224" y="261315"/>
                  </a:lnTo>
                  <a:close/>
                </a:path>
                <a:path w="864235" h="790575">
                  <a:moveTo>
                    <a:pt x="857529" y="262763"/>
                  </a:moveTo>
                  <a:lnTo>
                    <a:pt x="857224" y="261315"/>
                  </a:lnTo>
                  <a:lnTo>
                    <a:pt x="857478" y="262763"/>
                  </a:lnTo>
                  <a:close/>
                </a:path>
                <a:path w="864235" h="790575">
                  <a:moveTo>
                    <a:pt x="857796" y="264033"/>
                  </a:moveTo>
                  <a:lnTo>
                    <a:pt x="857554" y="262763"/>
                  </a:lnTo>
                  <a:lnTo>
                    <a:pt x="857796" y="264033"/>
                  </a:lnTo>
                  <a:close/>
                </a:path>
                <a:path w="864235" h="790575">
                  <a:moveTo>
                    <a:pt x="858253" y="261493"/>
                  </a:moveTo>
                  <a:lnTo>
                    <a:pt x="857135" y="257683"/>
                  </a:lnTo>
                  <a:lnTo>
                    <a:pt x="856475" y="255143"/>
                  </a:lnTo>
                  <a:lnTo>
                    <a:pt x="856018" y="255143"/>
                  </a:lnTo>
                  <a:lnTo>
                    <a:pt x="855687" y="255143"/>
                  </a:lnTo>
                  <a:lnTo>
                    <a:pt x="856551" y="257683"/>
                  </a:lnTo>
                  <a:lnTo>
                    <a:pt x="857046" y="260273"/>
                  </a:lnTo>
                  <a:lnTo>
                    <a:pt x="858253" y="261493"/>
                  </a:lnTo>
                  <a:close/>
                </a:path>
                <a:path w="864235" h="790575">
                  <a:moveTo>
                    <a:pt x="859510" y="266204"/>
                  </a:moveTo>
                  <a:lnTo>
                    <a:pt x="859447" y="265595"/>
                  </a:lnTo>
                  <a:lnTo>
                    <a:pt x="859307" y="264795"/>
                  </a:lnTo>
                  <a:lnTo>
                    <a:pt x="859155" y="264020"/>
                  </a:lnTo>
                  <a:lnTo>
                    <a:pt x="858951" y="263093"/>
                  </a:lnTo>
                  <a:lnTo>
                    <a:pt x="858875" y="263359"/>
                  </a:lnTo>
                  <a:lnTo>
                    <a:pt x="858824" y="263512"/>
                  </a:lnTo>
                  <a:lnTo>
                    <a:pt x="858964" y="264414"/>
                  </a:lnTo>
                  <a:lnTo>
                    <a:pt x="858989" y="264769"/>
                  </a:lnTo>
                  <a:lnTo>
                    <a:pt x="859180" y="265760"/>
                  </a:lnTo>
                  <a:lnTo>
                    <a:pt x="859320" y="266306"/>
                  </a:lnTo>
                  <a:lnTo>
                    <a:pt x="859510" y="266204"/>
                  </a:lnTo>
                  <a:close/>
                </a:path>
                <a:path w="864235" h="790575">
                  <a:moveTo>
                    <a:pt x="860361" y="369684"/>
                  </a:moveTo>
                  <a:lnTo>
                    <a:pt x="859802" y="370497"/>
                  </a:lnTo>
                  <a:lnTo>
                    <a:pt x="858812" y="373964"/>
                  </a:lnTo>
                  <a:lnTo>
                    <a:pt x="859764" y="369417"/>
                  </a:lnTo>
                  <a:lnTo>
                    <a:pt x="859688" y="369265"/>
                  </a:lnTo>
                  <a:lnTo>
                    <a:pt x="858951" y="371919"/>
                  </a:lnTo>
                  <a:lnTo>
                    <a:pt x="858189" y="374396"/>
                  </a:lnTo>
                  <a:lnTo>
                    <a:pt x="857186" y="378472"/>
                  </a:lnTo>
                  <a:lnTo>
                    <a:pt x="856996" y="380339"/>
                  </a:lnTo>
                  <a:lnTo>
                    <a:pt x="856792" y="381901"/>
                  </a:lnTo>
                  <a:lnTo>
                    <a:pt x="856754" y="382181"/>
                  </a:lnTo>
                  <a:lnTo>
                    <a:pt x="856932" y="381990"/>
                  </a:lnTo>
                  <a:lnTo>
                    <a:pt x="857783" y="381635"/>
                  </a:lnTo>
                  <a:lnTo>
                    <a:pt x="858266" y="380136"/>
                  </a:lnTo>
                  <a:lnTo>
                    <a:pt x="859078" y="375526"/>
                  </a:lnTo>
                  <a:lnTo>
                    <a:pt x="860158" y="370789"/>
                  </a:lnTo>
                  <a:lnTo>
                    <a:pt x="860361" y="369684"/>
                  </a:lnTo>
                  <a:close/>
                </a:path>
                <a:path w="864235" h="790575">
                  <a:moveTo>
                    <a:pt x="862368" y="274370"/>
                  </a:moveTo>
                  <a:lnTo>
                    <a:pt x="862152" y="273100"/>
                  </a:lnTo>
                  <a:lnTo>
                    <a:pt x="861783" y="270192"/>
                  </a:lnTo>
                  <a:lnTo>
                    <a:pt x="861301" y="268033"/>
                  </a:lnTo>
                  <a:lnTo>
                    <a:pt x="860488" y="264909"/>
                  </a:lnTo>
                  <a:lnTo>
                    <a:pt x="860171" y="264020"/>
                  </a:lnTo>
                  <a:lnTo>
                    <a:pt x="860806" y="267982"/>
                  </a:lnTo>
                  <a:lnTo>
                    <a:pt x="860475" y="267614"/>
                  </a:lnTo>
                  <a:lnTo>
                    <a:pt x="860526" y="269405"/>
                  </a:lnTo>
                  <a:lnTo>
                    <a:pt x="859790" y="266801"/>
                  </a:lnTo>
                  <a:lnTo>
                    <a:pt x="860552" y="270941"/>
                  </a:lnTo>
                  <a:lnTo>
                    <a:pt x="860742" y="270281"/>
                  </a:lnTo>
                  <a:lnTo>
                    <a:pt x="861123" y="271183"/>
                  </a:lnTo>
                  <a:lnTo>
                    <a:pt x="861250" y="271145"/>
                  </a:lnTo>
                  <a:lnTo>
                    <a:pt x="861237" y="269925"/>
                  </a:lnTo>
                  <a:lnTo>
                    <a:pt x="861415" y="270484"/>
                  </a:lnTo>
                  <a:lnTo>
                    <a:pt x="861720" y="272008"/>
                  </a:lnTo>
                  <a:lnTo>
                    <a:pt x="861860" y="272707"/>
                  </a:lnTo>
                  <a:lnTo>
                    <a:pt x="861936" y="273697"/>
                  </a:lnTo>
                  <a:lnTo>
                    <a:pt x="862368" y="274370"/>
                  </a:lnTo>
                  <a:close/>
                </a:path>
                <a:path w="864235" h="790575">
                  <a:moveTo>
                    <a:pt x="864120" y="305943"/>
                  </a:moveTo>
                  <a:lnTo>
                    <a:pt x="863981" y="303403"/>
                  </a:lnTo>
                  <a:lnTo>
                    <a:pt x="863904" y="300863"/>
                  </a:lnTo>
                  <a:lnTo>
                    <a:pt x="863904" y="297053"/>
                  </a:lnTo>
                  <a:lnTo>
                    <a:pt x="863739" y="297053"/>
                  </a:lnTo>
                  <a:lnTo>
                    <a:pt x="863460" y="295783"/>
                  </a:lnTo>
                  <a:lnTo>
                    <a:pt x="863536" y="297053"/>
                  </a:lnTo>
                  <a:lnTo>
                    <a:pt x="863638" y="300863"/>
                  </a:lnTo>
                  <a:lnTo>
                    <a:pt x="863600" y="300634"/>
                  </a:lnTo>
                  <a:lnTo>
                    <a:pt x="862457" y="294513"/>
                  </a:lnTo>
                  <a:lnTo>
                    <a:pt x="862660" y="299593"/>
                  </a:lnTo>
                  <a:lnTo>
                    <a:pt x="862507" y="300634"/>
                  </a:lnTo>
                  <a:lnTo>
                    <a:pt x="862469" y="302133"/>
                  </a:lnTo>
                  <a:lnTo>
                    <a:pt x="861123" y="286893"/>
                  </a:lnTo>
                  <a:lnTo>
                    <a:pt x="858939" y="271653"/>
                  </a:lnTo>
                  <a:lnTo>
                    <a:pt x="857275" y="264033"/>
                  </a:lnTo>
                  <a:lnTo>
                    <a:pt x="855903" y="257683"/>
                  </a:lnTo>
                  <a:lnTo>
                    <a:pt x="854837" y="253873"/>
                  </a:lnTo>
                  <a:lnTo>
                    <a:pt x="853427" y="248793"/>
                  </a:lnTo>
                  <a:lnTo>
                    <a:pt x="852017" y="243713"/>
                  </a:lnTo>
                  <a:lnTo>
                    <a:pt x="852373" y="244983"/>
                  </a:lnTo>
                  <a:lnTo>
                    <a:pt x="852525" y="244983"/>
                  </a:lnTo>
                  <a:lnTo>
                    <a:pt x="853059" y="246253"/>
                  </a:lnTo>
                  <a:lnTo>
                    <a:pt x="853300" y="247523"/>
                  </a:lnTo>
                  <a:lnTo>
                    <a:pt x="853655" y="248793"/>
                  </a:lnTo>
                  <a:lnTo>
                    <a:pt x="854138" y="250063"/>
                  </a:lnTo>
                  <a:lnTo>
                    <a:pt x="854862" y="253873"/>
                  </a:lnTo>
                  <a:lnTo>
                    <a:pt x="854735" y="251333"/>
                  </a:lnTo>
                  <a:lnTo>
                    <a:pt x="854951" y="251333"/>
                  </a:lnTo>
                  <a:lnTo>
                    <a:pt x="855446" y="252539"/>
                  </a:lnTo>
                  <a:lnTo>
                    <a:pt x="855408" y="251333"/>
                  </a:lnTo>
                  <a:lnTo>
                    <a:pt x="855383" y="250063"/>
                  </a:lnTo>
                  <a:lnTo>
                    <a:pt x="855827" y="250063"/>
                  </a:lnTo>
                  <a:lnTo>
                    <a:pt x="857034" y="253873"/>
                  </a:lnTo>
                  <a:lnTo>
                    <a:pt x="857453" y="253873"/>
                  </a:lnTo>
                  <a:lnTo>
                    <a:pt x="856322" y="250063"/>
                  </a:lnTo>
                  <a:lnTo>
                    <a:pt x="855941" y="248793"/>
                  </a:lnTo>
                  <a:lnTo>
                    <a:pt x="855637" y="247523"/>
                  </a:lnTo>
                  <a:lnTo>
                    <a:pt x="856043" y="246253"/>
                  </a:lnTo>
                  <a:lnTo>
                    <a:pt x="855738" y="244983"/>
                  </a:lnTo>
                  <a:lnTo>
                    <a:pt x="855091" y="244983"/>
                  </a:lnTo>
                  <a:lnTo>
                    <a:pt x="854735" y="244983"/>
                  </a:lnTo>
                  <a:lnTo>
                    <a:pt x="853998" y="244983"/>
                  </a:lnTo>
                  <a:lnTo>
                    <a:pt x="855103" y="247523"/>
                  </a:lnTo>
                  <a:lnTo>
                    <a:pt x="854506" y="247523"/>
                  </a:lnTo>
                  <a:lnTo>
                    <a:pt x="854519" y="248793"/>
                  </a:lnTo>
                  <a:lnTo>
                    <a:pt x="853960" y="247523"/>
                  </a:lnTo>
                  <a:lnTo>
                    <a:pt x="853186" y="243713"/>
                  </a:lnTo>
                  <a:lnTo>
                    <a:pt x="852627" y="242443"/>
                  </a:lnTo>
                  <a:lnTo>
                    <a:pt x="852081" y="241173"/>
                  </a:lnTo>
                  <a:lnTo>
                    <a:pt x="851509" y="238633"/>
                  </a:lnTo>
                  <a:lnTo>
                    <a:pt x="851128" y="237363"/>
                  </a:lnTo>
                  <a:lnTo>
                    <a:pt x="850582" y="236093"/>
                  </a:lnTo>
                  <a:lnTo>
                    <a:pt x="849363" y="232283"/>
                  </a:lnTo>
                  <a:lnTo>
                    <a:pt x="849147" y="232283"/>
                  </a:lnTo>
                  <a:lnTo>
                    <a:pt x="849083" y="233553"/>
                  </a:lnTo>
                  <a:lnTo>
                    <a:pt x="849833" y="236093"/>
                  </a:lnTo>
                  <a:lnTo>
                    <a:pt x="851395" y="239903"/>
                  </a:lnTo>
                  <a:lnTo>
                    <a:pt x="851484" y="241173"/>
                  </a:lnTo>
                  <a:lnTo>
                    <a:pt x="851509" y="242252"/>
                  </a:lnTo>
                  <a:lnTo>
                    <a:pt x="851128" y="241173"/>
                  </a:lnTo>
                  <a:lnTo>
                    <a:pt x="850696" y="239903"/>
                  </a:lnTo>
                  <a:lnTo>
                    <a:pt x="846734" y="228473"/>
                  </a:lnTo>
                  <a:lnTo>
                    <a:pt x="843902" y="222123"/>
                  </a:lnTo>
                  <a:lnTo>
                    <a:pt x="843927" y="220853"/>
                  </a:lnTo>
                  <a:lnTo>
                    <a:pt x="844003" y="220980"/>
                  </a:lnTo>
                  <a:lnTo>
                    <a:pt x="844638" y="222123"/>
                  </a:lnTo>
                  <a:lnTo>
                    <a:pt x="847077" y="225933"/>
                  </a:lnTo>
                  <a:lnTo>
                    <a:pt x="845426" y="222123"/>
                  </a:lnTo>
                  <a:lnTo>
                    <a:pt x="844461" y="219583"/>
                  </a:lnTo>
                  <a:lnTo>
                    <a:pt x="842708" y="215773"/>
                  </a:lnTo>
                  <a:lnTo>
                    <a:pt x="840968" y="211963"/>
                  </a:lnTo>
                  <a:lnTo>
                    <a:pt x="840384" y="210693"/>
                  </a:lnTo>
                  <a:lnTo>
                    <a:pt x="840219" y="210223"/>
                  </a:lnTo>
                  <a:lnTo>
                    <a:pt x="840219" y="211963"/>
                  </a:lnTo>
                  <a:lnTo>
                    <a:pt x="839939" y="211963"/>
                  </a:lnTo>
                  <a:lnTo>
                    <a:pt x="839736" y="211963"/>
                  </a:lnTo>
                  <a:lnTo>
                    <a:pt x="839139" y="210693"/>
                  </a:lnTo>
                  <a:lnTo>
                    <a:pt x="838809" y="210693"/>
                  </a:lnTo>
                  <a:lnTo>
                    <a:pt x="838466" y="209423"/>
                  </a:lnTo>
                  <a:lnTo>
                    <a:pt x="837514" y="208153"/>
                  </a:lnTo>
                  <a:lnTo>
                    <a:pt x="837869" y="208153"/>
                  </a:lnTo>
                  <a:lnTo>
                    <a:pt x="838568" y="209423"/>
                  </a:lnTo>
                  <a:lnTo>
                    <a:pt x="838962" y="209423"/>
                  </a:lnTo>
                  <a:lnTo>
                    <a:pt x="839279" y="210693"/>
                  </a:lnTo>
                  <a:lnTo>
                    <a:pt x="839901" y="211963"/>
                  </a:lnTo>
                  <a:lnTo>
                    <a:pt x="839457" y="210693"/>
                  </a:lnTo>
                  <a:lnTo>
                    <a:pt x="839177" y="209257"/>
                  </a:lnTo>
                  <a:lnTo>
                    <a:pt x="839279" y="209423"/>
                  </a:lnTo>
                  <a:lnTo>
                    <a:pt x="839825" y="210693"/>
                  </a:lnTo>
                  <a:lnTo>
                    <a:pt x="840219" y="211963"/>
                  </a:lnTo>
                  <a:lnTo>
                    <a:pt x="840219" y="210223"/>
                  </a:lnTo>
                  <a:lnTo>
                    <a:pt x="839063" y="206883"/>
                  </a:lnTo>
                  <a:lnTo>
                    <a:pt x="837958" y="204787"/>
                  </a:lnTo>
                  <a:lnTo>
                    <a:pt x="837958" y="207251"/>
                  </a:lnTo>
                  <a:lnTo>
                    <a:pt x="837539" y="206883"/>
                  </a:lnTo>
                  <a:lnTo>
                    <a:pt x="836676" y="205613"/>
                  </a:lnTo>
                  <a:lnTo>
                    <a:pt x="836104" y="204343"/>
                  </a:lnTo>
                  <a:lnTo>
                    <a:pt x="835393" y="203073"/>
                  </a:lnTo>
                  <a:lnTo>
                    <a:pt x="835748" y="203073"/>
                  </a:lnTo>
                  <a:lnTo>
                    <a:pt x="836955" y="205613"/>
                  </a:lnTo>
                  <a:lnTo>
                    <a:pt x="837958" y="207251"/>
                  </a:lnTo>
                  <a:lnTo>
                    <a:pt x="837958" y="204787"/>
                  </a:lnTo>
                  <a:lnTo>
                    <a:pt x="837730" y="204343"/>
                  </a:lnTo>
                  <a:lnTo>
                    <a:pt x="837349" y="203073"/>
                  </a:lnTo>
                  <a:lnTo>
                    <a:pt x="837082" y="202184"/>
                  </a:lnTo>
                  <a:lnTo>
                    <a:pt x="836828" y="201803"/>
                  </a:lnTo>
                  <a:lnTo>
                    <a:pt x="834948" y="197993"/>
                  </a:lnTo>
                  <a:lnTo>
                    <a:pt x="833577" y="194183"/>
                  </a:lnTo>
                  <a:lnTo>
                    <a:pt x="830478" y="190373"/>
                  </a:lnTo>
                  <a:lnTo>
                    <a:pt x="829373" y="189103"/>
                  </a:lnTo>
                  <a:lnTo>
                    <a:pt x="828611" y="187833"/>
                  </a:lnTo>
                  <a:lnTo>
                    <a:pt x="827862" y="186563"/>
                  </a:lnTo>
                  <a:lnTo>
                    <a:pt x="827633" y="186029"/>
                  </a:lnTo>
                  <a:lnTo>
                    <a:pt x="827633" y="472020"/>
                  </a:lnTo>
                  <a:lnTo>
                    <a:pt x="827227" y="473684"/>
                  </a:lnTo>
                  <a:lnTo>
                    <a:pt x="826820" y="474497"/>
                  </a:lnTo>
                  <a:lnTo>
                    <a:pt x="826096" y="476389"/>
                  </a:lnTo>
                  <a:lnTo>
                    <a:pt x="825436" y="477926"/>
                  </a:lnTo>
                  <a:lnTo>
                    <a:pt x="827532" y="472313"/>
                  </a:lnTo>
                  <a:lnTo>
                    <a:pt x="827633" y="472020"/>
                  </a:lnTo>
                  <a:lnTo>
                    <a:pt x="827633" y="186029"/>
                  </a:lnTo>
                  <a:lnTo>
                    <a:pt x="826262" y="182753"/>
                  </a:lnTo>
                  <a:lnTo>
                    <a:pt x="825169" y="181483"/>
                  </a:lnTo>
                  <a:lnTo>
                    <a:pt x="823544" y="178943"/>
                  </a:lnTo>
                  <a:lnTo>
                    <a:pt x="823277" y="178943"/>
                  </a:lnTo>
                  <a:lnTo>
                    <a:pt x="823950" y="180213"/>
                  </a:lnTo>
                  <a:lnTo>
                    <a:pt x="824979" y="181483"/>
                  </a:lnTo>
                  <a:lnTo>
                    <a:pt x="822985" y="180213"/>
                  </a:lnTo>
                  <a:lnTo>
                    <a:pt x="825944" y="184023"/>
                  </a:lnTo>
                  <a:lnTo>
                    <a:pt x="827582" y="187833"/>
                  </a:lnTo>
                  <a:lnTo>
                    <a:pt x="826185" y="186563"/>
                  </a:lnTo>
                  <a:lnTo>
                    <a:pt x="824331" y="184023"/>
                  </a:lnTo>
                  <a:lnTo>
                    <a:pt x="822159" y="181483"/>
                  </a:lnTo>
                  <a:lnTo>
                    <a:pt x="821461" y="180213"/>
                  </a:lnTo>
                  <a:lnTo>
                    <a:pt x="820953" y="178943"/>
                  </a:lnTo>
                  <a:lnTo>
                    <a:pt x="820458" y="177673"/>
                  </a:lnTo>
                  <a:lnTo>
                    <a:pt x="819175" y="176403"/>
                  </a:lnTo>
                  <a:lnTo>
                    <a:pt x="817676" y="175133"/>
                  </a:lnTo>
                  <a:lnTo>
                    <a:pt x="818032" y="176403"/>
                  </a:lnTo>
                  <a:lnTo>
                    <a:pt x="818299" y="176847"/>
                  </a:lnTo>
                  <a:lnTo>
                    <a:pt x="817918" y="176403"/>
                  </a:lnTo>
                  <a:lnTo>
                    <a:pt x="817727" y="176225"/>
                  </a:lnTo>
                  <a:lnTo>
                    <a:pt x="817727" y="498983"/>
                  </a:lnTo>
                  <a:lnTo>
                    <a:pt x="816559" y="501523"/>
                  </a:lnTo>
                  <a:lnTo>
                    <a:pt x="815911" y="502602"/>
                  </a:lnTo>
                  <a:lnTo>
                    <a:pt x="816495" y="500253"/>
                  </a:lnTo>
                  <a:lnTo>
                    <a:pt x="817118" y="498983"/>
                  </a:lnTo>
                  <a:lnTo>
                    <a:pt x="817727" y="498983"/>
                  </a:lnTo>
                  <a:lnTo>
                    <a:pt x="817727" y="176225"/>
                  </a:lnTo>
                  <a:lnTo>
                    <a:pt x="816610" y="175133"/>
                  </a:lnTo>
                  <a:lnTo>
                    <a:pt x="815949" y="172593"/>
                  </a:lnTo>
                  <a:lnTo>
                    <a:pt x="815657" y="172593"/>
                  </a:lnTo>
                  <a:lnTo>
                    <a:pt x="815657" y="504063"/>
                  </a:lnTo>
                  <a:lnTo>
                    <a:pt x="815263" y="505333"/>
                  </a:lnTo>
                  <a:lnTo>
                    <a:pt x="814997" y="506603"/>
                  </a:lnTo>
                  <a:lnTo>
                    <a:pt x="812520" y="512953"/>
                  </a:lnTo>
                  <a:lnTo>
                    <a:pt x="810069" y="518033"/>
                  </a:lnTo>
                  <a:lnTo>
                    <a:pt x="808812" y="518033"/>
                  </a:lnTo>
                  <a:lnTo>
                    <a:pt x="811860" y="510413"/>
                  </a:lnTo>
                  <a:lnTo>
                    <a:pt x="814920" y="502793"/>
                  </a:lnTo>
                  <a:lnTo>
                    <a:pt x="814971" y="504063"/>
                  </a:lnTo>
                  <a:lnTo>
                    <a:pt x="811949" y="511683"/>
                  </a:lnTo>
                  <a:lnTo>
                    <a:pt x="812088" y="511683"/>
                  </a:lnTo>
                  <a:lnTo>
                    <a:pt x="812520" y="510413"/>
                  </a:lnTo>
                  <a:lnTo>
                    <a:pt x="814095" y="506603"/>
                  </a:lnTo>
                  <a:lnTo>
                    <a:pt x="814197" y="507873"/>
                  </a:lnTo>
                  <a:lnTo>
                    <a:pt x="814679" y="506603"/>
                  </a:lnTo>
                  <a:lnTo>
                    <a:pt x="815657" y="504063"/>
                  </a:lnTo>
                  <a:lnTo>
                    <a:pt x="815657" y="172593"/>
                  </a:lnTo>
                  <a:lnTo>
                    <a:pt x="815454" y="172593"/>
                  </a:lnTo>
                  <a:lnTo>
                    <a:pt x="812723" y="168783"/>
                  </a:lnTo>
                  <a:lnTo>
                    <a:pt x="813498" y="168783"/>
                  </a:lnTo>
                  <a:lnTo>
                    <a:pt x="812469" y="167513"/>
                  </a:lnTo>
                  <a:lnTo>
                    <a:pt x="811453" y="166243"/>
                  </a:lnTo>
                  <a:lnTo>
                    <a:pt x="810552" y="164973"/>
                  </a:lnTo>
                  <a:lnTo>
                    <a:pt x="812952" y="167513"/>
                  </a:lnTo>
                  <a:lnTo>
                    <a:pt x="810691" y="163703"/>
                  </a:lnTo>
                  <a:lnTo>
                    <a:pt x="809536" y="161759"/>
                  </a:lnTo>
                  <a:lnTo>
                    <a:pt x="808964" y="161163"/>
                  </a:lnTo>
                  <a:lnTo>
                    <a:pt x="806526" y="158623"/>
                  </a:lnTo>
                  <a:lnTo>
                    <a:pt x="802881" y="154813"/>
                  </a:lnTo>
                  <a:lnTo>
                    <a:pt x="801382" y="153543"/>
                  </a:lnTo>
                  <a:lnTo>
                    <a:pt x="798995" y="152273"/>
                  </a:lnTo>
                  <a:lnTo>
                    <a:pt x="800023" y="153543"/>
                  </a:lnTo>
                  <a:lnTo>
                    <a:pt x="803732" y="158623"/>
                  </a:lnTo>
                  <a:lnTo>
                    <a:pt x="803275" y="158623"/>
                  </a:lnTo>
                  <a:lnTo>
                    <a:pt x="800976" y="156083"/>
                  </a:lnTo>
                  <a:lnTo>
                    <a:pt x="800049" y="155067"/>
                  </a:lnTo>
                  <a:lnTo>
                    <a:pt x="800455" y="156083"/>
                  </a:lnTo>
                  <a:lnTo>
                    <a:pt x="799719" y="155282"/>
                  </a:lnTo>
                  <a:lnTo>
                    <a:pt x="799719" y="540893"/>
                  </a:lnTo>
                  <a:lnTo>
                    <a:pt x="798855" y="542759"/>
                  </a:lnTo>
                  <a:lnTo>
                    <a:pt x="798855" y="545973"/>
                  </a:lnTo>
                  <a:lnTo>
                    <a:pt x="797394" y="548513"/>
                  </a:lnTo>
                  <a:lnTo>
                    <a:pt x="796620" y="549783"/>
                  </a:lnTo>
                  <a:lnTo>
                    <a:pt x="797356" y="548513"/>
                  </a:lnTo>
                  <a:lnTo>
                    <a:pt x="798156" y="545973"/>
                  </a:lnTo>
                  <a:lnTo>
                    <a:pt x="798855" y="545973"/>
                  </a:lnTo>
                  <a:lnTo>
                    <a:pt x="798855" y="542759"/>
                  </a:lnTo>
                  <a:lnTo>
                    <a:pt x="798537" y="543433"/>
                  </a:lnTo>
                  <a:lnTo>
                    <a:pt x="798258" y="544703"/>
                  </a:lnTo>
                  <a:lnTo>
                    <a:pt x="797902" y="544703"/>
                  </a:lnTo>
                  <a:lnTo>
                    <a:pt x="797382" y="545973"/>
                  </a:lnTo>
                  <a:lnTo>
                    <a:pt x="798677" y="542163"/>
                  </a:lnTo>
                  <a:lnTo>
                    <a:pt x="799211" y="540893"/>
                  </a:lnTo>
                  <a:lnTo>
                    <a:pt x="799719" y="540893"/>
                  </a:lnTo>
                  <a:lnTo>
                    <a:pt x="799719" y="155282"/>
                  </a:lnTo>
                  <a:lnTo>
                    <a:pt x="799338" y="154813"/>
                  </a:lnTo>
                  <a:lnTo>
                    <a:pt x="798283" y="153543"/>
                  </a:lnTo>
                  <a:lnTo>
                    <a:pt x="796124" y="151003"/>
                  </a:lnTo>
                  <a:lnTo>
                    <a:pt x="793927" y="149733"/>
                  </a:lnTo>
                  <a:lnTo>
                    <a:pt x="793457" y="148463"/>
                  </a:lnTo>
                  <a:lnTo>
                    <a:pt x="792695" y="147193"/>
                  </a:lnTo>
                  <a:lnTo>
                    <a:pt x="791273" y="145923"/>
                  </a:lnTo>
                  <a:lnTo>
                    <a:pt x="790511" y="144653"/>
                  </a:lnTo>
                  <a:lnTo>
                    <a:pt x="788822" y="143383"/>
                  </a:lnTo>
                  <a:lnTo>
                    <a:pt x="790016" y="144653"/>
                  </a:lnTo>
                  <a:lnTo>
                    <a:pt x="790994" y="145923"/>
                  </a:lnTo>
                  <a:lnTo>
                    <a:pt x="790168" y="145923"/>
                  </a:lnTo>
                  <a:lnTo>
                    <a:pt x="789216" y="144653"/>
                  </a:lnTo>
                  <a:lnTo>
                    <a:pt x="786333" y="142113"/>
                  </a:lnTo>
                  <a:lnTo>
                    <a:pt x="785075" y="140233"/>
                  </a:lnTo>
                  <a:lnTo>
                    <a:pt x="785075" y="573913"/>
                  </a:lnTo>
                  <a:lnTo>
                    <a:pt x="782574" y="578993"/>
                  </a:lnTo>
                  <a:lnTo>
                    <a:pt x="783183" y="576453"/>
                  </a:lnTo>
                  <a:lnTo>
                    <a:pt x="783805" y="576453"/>
                  </a:lnTo>
                  <a:lnTo>
                    <a:pt x="784821" y="573913"/>
                  </a:lnTo>
                  <a:lnTo>
                    <a:pt x="785075" y="573913"/>
                  </a:lnTo>
                  <a:lnTo>
                    <a:pt x="785075" y="140233"/>
                  </a:lnTo>
                  <a:lnTo>
                    <a:pt x="784644" y="139573"/>
                  </a:lnTo>
                  <a:lnTo>
                    <a:pt x="783158" y="138849"/>
                  </a:lnTo>
                  <a:lnTo>
                    <a:pt x="783158" y="576453"/>
                  </a:lnTo>
                  <a:lnTo>
                    <a:pt x="782535" y="577723"/>
                  </a:lnTo>
                  <a:lnTo>
                    <a:pt x="781634" y="578993"/>
                  </a:lnTo>
                  <a:lnTo>
                    <a:pt x="782891" y="576453"/>
                  </a:lnTo>
                  <a:lnTo>
                    <a:pt x="783158" y="576453"/>
                  </a:lnTo>
                  <a:lnTo>
                    <a:pt x="783158" y="138849"/>
                  </a:lnTo>
                  <a:lnTo>
                    <a:pt x="782066" y="138303"/>
                  </a:lnTo>
                  <a:lnTo>
                    <a:pt x="781723" y="138303"/>
                  </a:lnTo>
                  <a:lnTo>
                    <a:pt x="781672" y="138150"/>
                  </a:lnTo>
                  <a:lnTo>
                    <a:pt x="781697" y="138303"/>
                  </a:lnTo>
                  <a:lnTo>
                    <a:pt x="781278" y="138303"/>
                  </a:lnTo>
                  <a:lnTo>
                    <a:pt x="781291" y="137033"/>
                  </a:lnTo>
                  <a:lnTo>
                    <a:pt x="781672" y="138150"/>
                  </a:lnTo>
                  <a:lnTo>
                    <a:pt x="781481" y="137033"/>
                  </a:lnTo>
                  <a:lnTo>
                    <a:pt x="781748" y="137033"/>
                  </a:lnTo>
                  <a:lnTo>
                    <a:pt x="782599" y="137033"/>
                  </a:lnTo>
                  <a:lnTo>
                    <a:pt x="780516" y="135496"/>
                  </a:lnTo>
                  <a:lnTo>
                    <a:pt x="779487" y="134493"/>
                  </a:lnTo>
                  <a:lnTo>
                    <a:pt x="778891" y="134162"/>
                  </a:lnTo>
                  <a:lnTo>
                    <a:pt x="778891" y="586613"/>
                  </a:lnTo>
                  <a:lnTo>
                    <a:pt x="777786" y="587883"/>
                  </a:lnTo>
                  <a:lnTo>
                    <a:pt x="776617" y="589940"/>
                  </a:lnTo>
                  <a:lnTo>
                    <a:pt x="776973" y="589153"/>
                  </a:lnTo>
                  <a:lnTo>
                    <a:pt x="777544" y="587883"/>
                  </a:lnTo>
                  <a:lnTo>
                    <a:pt x="778560" y="585343"/>
                  </a:lnTo>
                  <a:lnTo>
                    <a:pt x="778891" y="586613"/>
                  </a:lnTo>
                  <a:lnTo>
                    <a:pt x="778891" y="134162"/>
                  </a:lnTo>
                  <a:lnTo>
                    <a:pt x="778027" y="133654"/>
                  </a:lnTo>
                  <a:lnTo>
                    <a:pt x="777443" y="133223"/>
                  </a:lnTo>
                  <a:lnTo>
                    <a:pt x="777265" y="133096"/>
                  </a:lnTo>
                  <a:lnTo>
                    <a:pt x="777278" y="133223"/>
                  </a:lnTo>
                  <a:lnTo>
                    <a:pt x="777227" y="133057"/>
                  </a:lnTo>
                  <a:lnTo>
                    <a:pt x="776020" y="131953"/>
                  </a:lnTo>
                  <a:lnTo>
                    <a:pt x="774623" y="130683"/>
                  </a:lnTo>
                  <a:lnTo>
                    <a:pt x="771855" y="128143"/>
                  </a:lnTo>
                  <a:lnTo>
                    <a:pt x="773544" y="130683"/>
                  </a:lnTo>
                  <a:lnTo>
                    <a:pt x="772515" y="130683"/>
                  </a:lnTo>
                  <a:lnTo>
                    <a:pt x="769073" y="126873"/>
                  </a:lnTo>
                  <a:lnTo>
                    <a:pt x="766965" y="125603"/>
                  </a:lnTo>
                  <a:lnTo>
                    <a:pt x="764857" y="124333"/>
                  </a:lnTo>
                  <a:lnTo>
                    <a:pt x="765302" y="124333"/>
                  </a:lnTo>
                  <a:lnTo>
                    <a:pt x="761733" y="123063"/>
                  </a:lnTo>
                  <a:lnTo>
                    <a:pt x="760006" y="121793"/>
                  </a:lnTo>
                  <a:lnTo>
                    <a:pt x="757351" y="120599"/>
                  </a:lnTo>
                  <a:lnTo>
                    <a:pt x="758151" y="121539"/>
                  </a:lnTo>
                  <a:lnTo>
                    <a:pt x="755091" y="120523"/>
                  </a:lnTo>
                  <a:lnTo>
                    <a:pt x="755586" y="120523"/>
                  </a:lnTo>
                  <a:lnTo>
                    <a:pt x="754024" y="119253"/>
                  </a:lnTo>
                  <a:lnTo>
                    <a:pt x="754735" y="119253"/>
                  </a:lnTo>
                  <a:lnTo>
                    <a:pt x="756132" y="120523"/>
                  </a:lnTo>
                  <a:lnTo>
                    <a:pt x="757186" y="120523"/>
                  </a:lnTo>
                  <a:lnTo>
                    <a:pt x="757047" y="119405"/>
                  </a:lnTo>
                  <a:lnTo>
                    <a:pt x="756754" y="119253"/>
                  </a:lnTo>
                  <a:lnTo>
                    <a:pt x="751903" y="116713"/>
                  </a:lnTo>
                  <a:lnTo>
                    <a:pt x="749566" y="115443"/>
                  </a:lnTo>
                  <a:lnTo>
                    <a:pt x="747395" y="114173"/>
                  </a:lnTo>
                  <a:lnTo>
                    <a:pt x="746353" y="114173"/>
                  </a:lnTo>
                  <a:lnTo>
                    <a:pt x="744232" y="112801"/>
                  </a:lnTo>
                  <a:lnTo>
                    <a:pt x="744232" y="647573"/>
                  </a:lnTo>
                  <a:lnTo>
                    <a:pt x="742645" y="650113"/>
                  </a:lnTo>
                  <a:lnTo>
                    <a:pt x="742251" y="650113"/>
                  </a:lnTo>
                  <a:lnTo>
                    <a:pt x="743064" y="648843"/>
                  </a:lnTo>
                  <a:lnTo>
                    <a:pt x="744232" y="647573"/>
                  </a:lnTo>
                  <a:lnTo>
                    <a:pt x="744232" y="112801"/>
                  </a:lnTo>
                  <a:lnTo>
                    <a:pt x="742454" y="111633"/>
                  </a:lnTo>
                  <a:lnTo>
                    <a:pt x="740041" y="110363"/>
                  </a:lnTo>
                  <a:lnTo>
                    <a:pt x="736396" y="109093"/>
                  </a:lnTo>
                  <a:lnTo>
                    <a:pt x="734822" y="109093"/>
                  </a:lnTo>
                  <a:lnTo>
                    <a:pt x="738987" y="111633"/>
                  </a:lnTo>
                  <a:lnTo>
                    <a:pt x="739673" y="111633"/>
                  </a:lnTo>
                  <a:lnTo>
                    <a:pt x="740067" y="112903"/>
                  </a:lnTo>
                  <a:lnTo>
                    <a:pt x="741083" y="112903"/>
                  </a:lnTo>
                  <a:lnTo>
                    <a:pt x="741108" y="113931"/>
                  </a:lnTo>
                  <a:lnTo>
                    <a:pt x="739495" y="112903"/>
                  </a:lnTo>
                  <a:lnTo>
                    <a:pt x="740067" y="112903"/>
                  </a:lnTo>
                  <a:lnTo>
                    <a:pt x="738708" y="111772"/>
                  </a:lnTo>
                  <a:lnTo>
                    <a:pt x="738708" y="112903"/>
                  </a:lnTo>
                  <a:lnTo>
                    <a:pt x="738390" y="112903"/>
                  </a:lnTo>
                  <a:lnTo>
                    <a:pt x="735025" y="111633"/>
                  </a:lnTo>
                  <a:lnTo>
                    <a:pt x="737298" y="111633"/>
                  </a:lnTo>
                  <a:lnTo>
                    <a:pt x="738708" y="112903"/>
                  </a:lnTo>
                  <a:lnTo>
                    <a:pt x="738708" y="111772"/>
                  </a:lnTo>
                  <a:lnTo>
                    <a:pt x="738543" y="111633"/>
                  </a:lnTo>
                  <a:lnTo>
                    <a:pt x="737908" y="111633"/>
                  </a:lnTo>
                  <a:lnTo>
                    <a:pt x="735876" y="110363"/>
                  </a:lnTo>
                  <a:lnTo>
                    <a:pt x="734580" y="110363"/>
                  </a:lnTo>
                  <a:lnTo>
                    <a:pt x="734758" y="109093"/>
                  </a:lnTo>
                  <a:lnTo>
                    <a:pt x="734187" y="109093"/>
                  </a:lnTo>
                  <a:lnTo>
                    <a:pt x="731418" y="107823"/>
                  </a:lnTo>
                  <a:lnTo>
                    <a:pt x="728853" y="106553"/>
                  </a:lnTo>
                  <a:lnTo>
                    <a:pt x="724839" y="105283"/>
                  </a:lnTo>
                  <a:lnTo>
                    <a:pt x="721042" y="105283"/>
                  </a:lnTo>
                  <a:lnTo>
                    <a:pt x="724801" y="106553"/>
                  </a:lnTo>
                  <a:lnTo>
                    <a:pt x="722096" y="106553"/>
                  </a:lnTo>
                  <a:lnTo>
                    <a:pt x="728306" y="107823"/>
                  </a:lnTo>
                  <a:lnTo>
                    <a:pt x="729932" y="109093"/>
                  </a:lnTo>
                  <a:lnTo>
                    <a:pt x="731685" y="110363"/>
                  </a:lnTo>
                  <a:lnTo>
                    <a:pt x="730643" y="110363"/>
                  </a:lnTo>
                  <a:lnTo>
                    <a:pt x="729411" y="109093"/>
                  </a:lnTo>
                  <a:lnTo>
                    <a:pt x="728345" y="109093"/>
                  </a:lnTo>
                  <a:lnTo>
                    <a:pt x="722947" y="107823"/>
                  </a:lnTo>
                  <a:lnTo>
                    <a:pt x="719048" y="106984"/>
                  </a:lnTo>
                  <a:lnTo>
                    <a:pt x="720382" y="107823"/>
                  </a:lnTo>
                  <a:lnTo>
                    <a:pt x="718908" y="106959"/>
                  </a:lnTo>
                  <a:lnTo>
                    <a:pt x="717029" y="106553"/>
                  </a:lnTo>
                  <a:lnTo>
                    <a:pt x="718223" y="106553"/>
                  </a:lnTo>
                  <a:lnTo>
                    <a:pt x="713765" y="105283"/>
                  </a:lnTo>
                  <a:lnTo>
                    <a:pt x="714717" y="105791"/>
                  </a:lnTo>
                  <a:lnTo>
                    <a:pt x="713193" y="105283"/>
                  </a:lnTo>
                  <a:lnTo>
                    <a:pt x="710247" y="104317"/>
                  </a:lnTo>
                  <a:lnTo>
                    <a:pt x="710247" y="105283"/>
                  </a:lnTo>
                  <a:lnTo>
                    <a:pt x="708253" y="104013"/>
                  </a:lnTo>
                  <a:lnTo>
                    <a:pt x="710247" y="105283"/>
                  </a:lnTo>
                  <a:lnTo>
                    <a:pt x="710247" y="104317"/>
                  </a:lnTo>
                  <a:lnTo>
                    <a:pt x="709358" y="104013"/>
                  </a:lnTo>
                  <a:lnTo>
                    <a:pt x="712914" y="104013"/>
                  </a:lnTo>
                  <a:lnTo>
                    <a:pt x="708914" y="102743"/>
                  </a:lnTo>
                  <a:lnTo>
                    <a:pt x="710603" y="102743"/>
                  </a:lnTo>
                  <a:lnTo>
                    <a:pt x="712990" y="104013"/>
                  </a:lnTo>
                  <a:lnTo>
                    <a:pt x="715073" y="104013"/>
                  </a:lnTo>
                  <a:lnTo>
                    <a:pt x="712889" y="102743"/>
                  </a:lnTo>
                  <a:lnTo>
                    <a:pt x="715721" y="102743"/>
                  </a:lnTo>
                  <a:lnTo>
                    <a:pt x="708037" y="101473"/>
                  </a:lnTo>
                  <a:lnTo>
                    <a:pt x="705573" y="100203"/>
                  </a:lnTo>
                  <a:lnTo>
                    <a:pt x="705002" y="101473"/>
                  </a:lnTo>
                  <a:lnTo>
                    <a:pt x="700620" y="101473"/>
                  </a:lnTo>
                  <a:lnTo>
                    <a:pt x="703935" y="102743"/>
                  </a:lnTo>
                  <a:lnTo>
                    <a:pt x="700443" y="102743"/>
                  </a:lnTo>
                  <a:lnTo>
                    <a:pt x="695604" y="101473"/>
                  </a:lnTo>
                  <a:lnTo>
                    <a:pt x="691680" y="100203"/>
                  </a:lnTo>
                  <a:lnTo>
                    <a:pt x="690410" y="100203"/>
                  </a:lnTo>
                  <a:lnTo>
                    <a:pt x="689546" y="99860"/>
                  </a:lnTo>
                  <a:lnTo>
                    <a:pt x="689546" y="100203"/>
                  </a:lnTo>
                  <a:lnTo>
                    <a:pt x="686092" y="98933"/>
                  </a:lnTo>
                  <a:lnTo>
                    <a:pt x="686816" y="98933"/>
                  </a:lnTo>
                  <a:lnTo>
                    <a:pt x="689546" y="100203"/>
                  </a:lnTo>
                  <a:lnTo>
                    <a:pt x="689546" y="99860"/>
                  </a:lnTo>
                  <a:lnTo>
                    <a:pt x="687324" y="98933"/>
                  </a:lnTo>
                  <a:lnTo>
                    <a:pt x="684085" y="97663"/>
                  </a:lnTo>
                  <a:lnTo>
                    <a:pt x="677684" y="97663"/>
                  </a:lnTo>
                  <a:lnTo>
                    <a:pt x="681723" y="96393"/>
                  </a:lnTo>
                  <a:lnTo>
                    <a:pt x="678307" y="96393"/>
                  </a:lnTo>
                  <a:lnTo>
                    <a:pt x="673823" y="95123"/>
                  </a:lnTo>
                  <a:lnTo>
                    <a:pt x="669747" y="95123"/>
                  </a:lnTo>
                  <a:lnTo>
                    <a:pt x="652526" y="92583"/>
                  </a:lnTo>
                  <a:lnTo>
                    <a:pt x="644804" y="92583"/>
                  </a:lnTo>
                  <a:lnTo>
                    <a:pt x="641591" y="91313"/>
                  </a:lnTo>
                  <a:lnTo>
                    <a:pt x="636981" y="91313"/>
                  </a:lnTo>
                  <a:lnTo>
                    <a:pt x="632193" y="90043"/>
                  </a:lnTo>
                  <a:lnTo>
                    <a:pt x="626287" y="90043"/>
                  </a:lnTo>
                  <a:lnTo>
                    <a:pt x="631164" y="91313"/>
                  </a:lnTo>
                  <a:lnTo>
                    <a:pt x="627964" y="91313"/>
                  </a:lnTo>
                  <a:lnTo>
                    <a:pt x="624065" y="90043"/>
                  </a:lnTo>
                  <a:lnTo>
                    <a:pt x="621334" y="90043"/>
                  </a:lnTo>
                  <a:lnTo>
                    <a:pt x="620966" y="91313"/>
                  </a:lnTo>
                  <a:lnTo>
                    <a:pt x="619429" y="91313"/>
                  </a:lnTo>
                  <a:lnTo>
                    <a:pt x="616127" y="90043"/>
                  </a:lnTo>
                  <a:lnTo>
                    <a:pt x="611581" y="90043"/>
                  </a:lnTo>
                  <a:lnTo>
                    <a:pt x="607364" y="88773"/>
                  </a:lnTo>
                  <a:lnTo>
                    <a:pt x="595566" y="88773"/>
                  </a:lnTo>
                  <a:lnTo>
                    <a:pt x="592988" y="87503"/>
                  </a:lnTo>
                  <a:lnTo>
                    <a:pt x="576326" y="87503"/>
                  </a:lnTo>
                  <a:lnTo>
                    <a:pt x="569912" y="86233"/>
                  </a:lnTo>
                  <a:lnTo>
                    <a:pt x="564057" y="84963"/>
                  </a:lnTo>
                  <a:lnTo>
                    <a:pt x="558901" y="84963"/>
                  </a:lnTo>
                  <a:lnTo>
                    <a:pt x="555129" y="83693"/>
                  </a:lnTo>
                  <a:lnTo>
                    <a:pt x="554304" y="84963"/>
                  </a:lnTo>
                  <a:lnTo>
                    <a:pt x="555777" y="84963"/>
                  </a:lnTo>
                  <a:lnTo>
                    <a:pt x="553123" y="86233"/>
                  </a:lnTo>
                  <a:lnTo>
                    <a:pt x="558431" y="86233"/>
                  </a:lnTo>
                  <a:lnTo>
                    <a:pt x="558546" y="87503"/>
                  </a:lnTo>
                  <a:lnTo>
                    <a:pt x="558152" y="87503"/>
                  </a:lnTo>
                  <a:lnTo>
                    <a:pt x="555294" y="87134"/>
                  </a:lnTo>
                  <a:lnTo>
                    <a:pt x="555294" y="784745"/>
                  </a:lnTo>
                  <a:lnTo>
                    <a:pt x="555028" y="786003"/>
                  </a:lnTo>
                  <a:lnTo>
                    <a:pt x="551815" y="786003"/>
                  </a:lnTo>
                  <a:lnTo>
                    <a:pt x="555294" y="784745"/>
                  </a:lnTo>
                  <a:lnTo>
                    <a:pt x="555294" y="87134"/>
                  </a:lnTo>
                  <a:lnTo>
                    <a:pt x="548398" y="86233"/>
                  </a:lnTo>
                  <a:lnTo>
                    <a:pt x="546544" y="86233"/>
                  </a:lnTo>
                  <a:lnTo>
                    <a:pt x="549198" y="84963"/>
                  </a:lnTo>
                  <a:lnTo>
                    <a:pt x="541642" y="84963"/>
                  </a:lnTo>
                  <a:lnTo>
                    <a:pt x="540283" y="83693"/>
                  </a:lnTo>
                  <a:lnTo>
                    <a:pt x="537908" y="83693"/>
                  </a:lnTo>
                  <a:lnTo>
                    <a:pt x="537908" y="86233"/>
                  </a:lnTo>
                  <a:lnTo>
                    <a:pt x="534555" y="84963"/>
                  </a:lnTo>
                  <a:lnTo>
                    <a:pt x="537286" y="84963"/>
                  </a:lnTo>
                  <a:lnTo>
                    <a:pt x="537908" y="86233"/>
                  </a:lnTo>
                  <a:lnTo>
                    <a:pt x="537908" y="83693"/>
                  </a:lnTo>
                  <a:lnTo>
                    <a:pt x="531139" y="83693"/>
                  </a:lnTo>
                  <a:lnTo>
                    <a:pt x="531139" y="84963"/>
                  </a:lnTo>
                  <a:lnTo>
                    <a:pt x="526961" y="84963"/>
                  </a:lnTo>
                  <a:lnTo>
                    <a:pt x="525145" y="83693"/>
                  </a:lnTo>
                  <a:lnTo>
                    <a:pt x="529056" y="83693"/>
                  </a:lnTo>
                  <a:lnTo>
                    <a:pt x="531139" y="84963"/>
                  </a:lnTo>
                  <a:lnTo>
                    <a:pt x="531139" y="83693"/>
                  </a:lnTo>
                  <a:lnTo>
                    <a:pt x="531012" y="83693"/>
                  </a:lnTo>
                  <a:lnTo>
                    <a:pt x="522859" y="82423"/>
                  </a:lnTo>
                  <a:lnTo>
                    <a:pt x="518198" y="81153"/>
                  </a:lnTo>
                  <a:lnTo>
                    <a:pt x="517232" y="81153"/>
                  </a:lnTo>
                  <a:lnTo>
                    <a:pt x="514896" y="79883"/>
                  </a:lnTo>
                  <a:lnTo>
                    <a:pt x="512851" y="79883"/>
                  </a:lnTo>
                  <a:lnTo>
                    <a:pt x="515200" y="81153"/>
                  </a:lnTo>
                  <a:lnTo>
                    <a:pt x="513181" y="81153"/>
                  </a:lnTo>
                  <a:lnTo>
                    <a:pt x="511505" y="79883"/>
                  </a:lnTo>
                  <a:lnTo>
                    <a:pt x="512127" y="79883"/>
                  </a:lnTo>
                  <a:lnTo>
                    <a:pt x="505942" y="78613"/>
                  </a:lnTo>
                  <a:lnTo>
                    <a:pt x="499325" y="78613"/>
                  </a:lnTo>
                  <a:lnTo>
                    <a:pt x="495757" y="77343"/>
                  </a:lnTo>
                  <a:lnTo>
                    <a:pt x="492963" y="76073"/>
                  </a:lnTo>
                  <a:lnTo>
                    <a:pt x="491185" y="76073"/>
                  </a:lnTo>
                  <a:lnTo>
                    <a:pt x="492252" y="77343"/>
                  </a:lnTo>
                  <a:lnTo>
                    <a:pt x="490626" y="77343"/>
                  </a:lnTo>
                  <a:lnTo>
                    <a:pt x="487819" y="76073"/>
                  </a:lnTo>
                  <a:lnTo>
                    <a:pt x="485762" y="76073"/>
                  </a:lnTo>
                  <a:lnTo>
                    <a:pt x="487451" y="77343"/>
                  </a:lnTo>
                  <a:lnTo>
                    <a:pt x="487019" y="77343"/>
                  </a:lnTo>
                  <a:lnTo>
                    <a:pt x="484987" y="76073"/>
                  </a:lnTo>
                  <a:lnTo>
                    <a:pt x="485686" y="76073"/>
                  </a:lnTo>
                  <a:lnTo>
                    <a:pt x="481241" y="74803"/>
                  </a:lnTo>
                  <a:lnTo>
                    <a:pt x="481876" y="74803"/>
                  </a:lnTo>
                  <a:lnTo>
                    <a:pt x="476961" y="73533"/>
                  </a:lnTo>
                  <a:lnTo>
                    <a:pt x="476351" y="73355"/>
                  </a:lnTo>
                  <a:lnTo>
                    <a:pt x="476351" y="780923"/>
                  </a:lnTo>
                  <a:lnTo>
                    <a:pt x="474967" y="780923"/>
                  </a:lnTo>
                  <a:lnTo>
                    <a:pt x="474687" y="780440"/>
                  </a:lnTo>
                  <a:lnTo>
                    <a:pt x="476351" y="780923"/>
                  </a:lnTo>
                  <a:lnTo>
                    <a:pt x="476351" y="73355"/>
                  </a:lnTo>
                  <a:lnTo>
                    <a:pt x="472694" y="72263"/>
                  </a:lnTo>
                  <a:lnTo>
                    <a:pt x="468439" y="70993"/>
                  </a:lnTo>
                  <a:lnTo>
                    <a:pt x="476275" y="72948"/>
                  </a:lnTo>
                  <a:lnTo>
                    <a:pt x="474014" y="72263"/>
                  </a:lnTo>
                  <a:lnTo>
                    <a:pt x="471398" y="70993"/>
                  </a:lnTo>
                  <a:lnTo>
                    <a:pt x="467004" y="70180"/>
                  </a:lnTo>
                  <a:lnTo>
                    <a:pt x="467004" y="73533"/>
                  </a:lnTo>
                  <a:lnTo>
                    <a:pt x="464972" y="73533"/>
                  </a:lnTo>
                  <a:lnTo>
                    <a:pt x="463892" y="72263"/>
                  </a:lnTo>
                  <a:lnTo>
                    <a:pt x="466064" y="72263"/>
                  </a:lnTo>
                  <a:lnTo>
                    <a:pt x="467004" y="73533"/>
                  </a:lnTo>
                  <a:lnTo>
                    <a:pt x="467004" y="70180"/>
                  </a:lnTo>
                  <a:lnTo>
                    <a:pt x="464553" y="69723"/>
                  </a:lnTo>
                  <a:lnTo>
                    <a:pt x="462394" y="68453"/>
                  </a:lnTo>
                  <a:lnTo>
                    <a:pt x="460743" y="68453"/>
                  </a:lnTo>
                  <a:lnTo>
                    <a:pt x="458444" y="67183"/>
                  </a:lnTo>
                  <a:lnTo>
                    <a:pt x="456387" y="67183"/>
                  </a:lnTo>
                  <a:lnTo>
                    <a:pt x="452551" y="65913"/>
                  </a:lnTo>
                  <a:lnTo>
                    <a:pt x="448525" y="64643"/>
                  </a:lnTo>
                  <a:lnTo>
                    <a:pt x="443750" y="63373"/>
                  </a:lnTo>
                  <a:lnTo>
                    <a:pt x="438150" y="62103"/>
                  </a:lnTo>
                  <a:lnTo>
                    <a:pt x="438035" y="61976"/>
                  </a:lnTo>
                  <a:lnTo>
                    <a:pt x="430784" y="60007"/>
                  </a:lnTo>
                  <a:lnTo>
                    <a:pt x="430784" y="62103"/>
                  </a:lnTo>
                  <a:lnTo>
                    <a:pt x="427266" y="60833"/>
                  </a:lnTo>
                  <a:lnTo>
                    <a:pt x="423976" y="60833"/>
                  </a:lnTo>
                  <a:lnTo>
                    <a:pt x="420636" y="58293"/>
                  </a:lnTo>
                  <a:lnTo>
                    <a:pt x="423329" y="60833"/>
                  </a:lnTo>
                  <a:lnTo>
                    <a:pt x="422706" y="60833"/>
                  </a:lnTo>
                  <a:lnTo>
                    <a:pt x="417436" y="58293"/>
                  </a:lnTo>
                  <a:lnTo>
                    <a:pt x="412191" y="57023"/>
                  </a:lnTo>
                  <a:lnTo>
                    <a:pt x="410768" y="56337"/>
                  </a:lnTo>
                  <a:lnTo>
                    <a:pt x="410768" y="758063"/>
                  </a:lnTo>
                  <a:lnTo>
                    <a:pt x="408203" y="756793"/>
                  </a:lnTo>
                  <a:lnTo>
                    <a:pt x="406781" y="756793"/>
                  </a:lnTo>
                  <a:lnTo>
                    <a:pt x="405447" y="755523"/>
                  </a:lnTo>
                  <a:lnTo>
                    <a:pt x="406336" y="755523"/>
                  </a:lnTo>
                  <a:lnTo>
                    <a:pt x="409575" y="756793"/>
                  </a:lnTo>
                  <a:lnTo>
                    <a:pt x="410768" y="758063"/>
                  </a:lnTo>
                  <a:lnTo>
                    <a:pt x="410768" y="56337"/>
                  </a:lnTo>
                  <a:lnTo>
                    <a:pt x="409575" y="55753"/>
                  </a:lnTo>
                  <a:lnTo>
                    <a:pt x="406971" y="54483"/>
                  </a:lnTo>
                  <a:lnTo>
                    <a:pt x="404114" y="54483"/>
                  </a:lnTo>
                  <a:lnTo>
                    <a:pt x="400723" y="53213"/>
                  </a:lnTo>
                  <a:lnTo>
                    <a:pt x="393941" y="50673"/>
                  </a:lnTo>
                  <a:lnTo>
                    <a:pt x="393649" y="50673"/>
                  </a:lnTo>
                  <a:lnTo>
                    <a:pt x="393344" y="49733"/>
                  </a:lnTo>
                  <a:lnTo>
                    <a:pt x="395554" y="50673"/>
                  </a:lnTo>
                  <a:lnTo>
                    <a:pt x="397598" y="50673"/>
                  </a:lnTo>
                  <a:lnTo>
                    <a:pt x="396011" y="49403"/>
                  </a:lnTo>
                  <a:lnTo>
                    <a:pt x="397205" y="49403"/>
                  </a:lnTo>
                  <a:lnTo>
                    <a:pt x="398856" y="50673"/>
                  </a:lnTo>
                  <a:lnTo>
                    <a:pt x="401180" y="50673"/>
                  </a:lnTo>
                  <a:lnTo>
                    <a:pt x="401243" y="51943"/>
                  </a:lnTo>
                  <a:lnTo>
                    <a:pt x="401726" y="51943"/>
                  </a:lnTo>
                  <a:lnTo>
                    <a:pt x="403021" y="53213"/>
                  </a:lnTo>
                  <a:lnTo>
                    <a:pt x="404698" y="53213"/>
                  </a:lnTo>
                  <a:lnTo>
                    <a:pt x="405511" y="53213"/>
                  </a:lnTo>
                  <a:lnTo>
                    <a:pt x="405663" y="53289"/>
                  </a:lnTo>
                  <a:lnTo>
                    <a:pt x="405892" y="53416"/>
                  </a:lnTo>
                  <a:lnTo>
                    <a:pt x="404698" y="53213"/>
                  </a:lnTo>
                  <a:lnTo>
                    <a:pt x="408546" y="54584"/>
                  </a:lnTo>
                  <a:lnTo>
                    <a:pt x="406895" y="53733"/>
                  </a:lnTo>
                  <a:lnTo>
                    <a:pt x="407746" y="53936"/>
                  </a:lnTo>
                  <a:lnTo>
                    <a:pt x="408584" y="54063"/>
                  </a:lnTo>
                  <a:lnTo>
                    <a:pt x="408000" y="53822"/>
                  </a:lnTo>
                  <a:lnTo>
                    <a:pt x="407492" y="53670"/>
                  </a:lnTo>
                  <a:lnTo>
                    <a:pt x="411835" y="54368"/>
                  </a:lnTo>
                  <a:lnTo>
                    <a:pt x="412546" y="54483"/>
                  </a:lnTo>
                  <a:lnTo>
                    <a:pt x="413677" y="54483"/>
                  </a:lnTo>
                  <a:lnTo>
                    <a:pt x="414909" y="55753"/>
                  </a:lnTo>
                  <a:lnTo>
                    <a:pt x="418782" y="55753"/>
                  </a:lnTo>
                  <a:lnTo>
                    <a:pt x="422414" y="57023"/>
                  </a:lnTo>
                  <a:lnTo>
                    <a:pt x="421817" y="57023"/>
                  </a:lnTo>
                  <a:lnTo>
                    <a:pt x="421157" y="58293"/>
                  </a:lnTo>
                  <a:lnTo>
                    <a:pt x="425284" y="59563"/>
                  </a:lnTo>
                  <a:lnTo>
                    <a:pt x="429209" y="60833"/>
                  </a:lnTo>
                  <a:lnTo>
                    <a:pt x="430161" y="60833"/>
                  </a:lnTo>
                  <a:lnTo>
                    <a:pt x="430784" y="62103"/>
                  </a:lnTo>
                  <a:lnTo>
                    <a:pt x="430784" y="60007"/>
                  </a:lnTo>
                  <a:lnTo>
                    <a:pt x="429196" y="59563"/>
                  </a:lnTo>
                  <a:lnTo>
                    <a:pt x="423659" y="57023"/>
                  </a:lnTo>
                  <a:lnTo>
                    <a:pt x="413689" y="53213"/>
                  </a:lnTo>
                  <a:lnTo>
                    <a:pt x="411797" y="52603"/>
                  </a:lnTo>
                  <a:lnTo>
                    <a:pt x="411797" y="54229"/>
                  </a:lnTo>
                  <a:lnTo>
                    <a:pt x="408787" y="53213"/>
                  </a:lnTo>
                  <a:lnTo>
                    <a:pt x="411568" y="53213"/>
                  </a:lnTo>
                  <a:lnTo>
                    <a:pt x="411797" y="54229"/>
                  </a:lnTo>
                  <a:lnTo>
                    <a:pt x="411797" y="52603"/>
                  </a:lnTo>
                  <a:lnTo>
                    <a:pt x="409663" y="51904"/>
                  </a:lnTo>
                  <a:lnTo>
                    <a:pt x="406069" y="50812"/>
                  </a:lnTo>
                  <a:lnTo>
                    <a:pt x="406069" y="53301"/>
                  </a:lnTo>
                  <a:lnTo>
                    <a:pt x="405663" y="53213"/>
                  </a:lnTo>
                  <a:lnTo>
                    <a:pt x="405917" y="53213"/>
                  </a:lnTo>
                  <a:lnTo>
                    <a:pt x="406069" y="53301"/>
                  </a:lnTo>
                  <a:lnTo>
                    <a:pt x="406069" y="50812"/>
                  </a:lnTo>
                  <a:lnTo>
                    <a:pt x="405612" y="50673"/>
                  </a:lnTo>
                  <a:lnTo>
                    <a:pt x="401510" y="50673"/>
                  </a:lnTo>
                  <a:lnTo>
                    <a:pt x="396963" y="48133"/>
                  </a:lnTo>
                  <a:lnTo>
                    <a:pt x="395846" y="48133"/>
                  </a:lnTo>
                  <a:lnTo>
                    <a:pt x="396976" y="48856"/>
                  </a:lnTo>
                  <a:lnTo>
                    <a:pt x="395109" y="48133"/>
                  </a:lnTo>
                  <a:lnTo>
                    <a:pt x="392391" y="46863"/>
                  </a:lnTo>
                  <a:lnTo>
                    <a:pt x="389674" y="45593"/>
                  </a:lnTo>
                  <a:lnTo>
                    <a:pt x="389166" y="45593"/>
                  </a:lnTo>
                  <a:lnTo>
                    <a:pt x="391223" y="46863"/>
                  </a:lnTo>
                  <a:lnTo>
                    <a:pt x="388874" y="45593"/>
                  </a:lnTo>
                  <a:lnTo>
                    <a:pt x="385089" y="44323"/>
                  </a:lnTo>
                  <a:lnTo>
                    <a:pt x="383400" y="43903"/>
                  </a:lnTo>
                  <a:lnTo>
                    <a:pt x="383400" y="749173"/>
                  </a:lnTo>
                  <a:lnTo>
                    <a:pt x="382701" y="749173"/>
                  </a:lnTo>
                  <a:lnTo>
                    <a:pt x="381774" y="747903"/>
                  </a:lnTo>
                  <a:lnTo>
                    <a:pt x="382879" y="747903"/>
                  </a:lnTo>
                  <a:lnTo>
                    <a:pt x="383400" y="749173"/>
                  </a:lnTo>
                  <a:lnTo>
                    <a:pt x="383400" y="43903"/>
                  </a:lnTo>
                  <a:lnTo>
                    <a:pt x="380657" y="43218"/>
                  </a:lnTo>
                  <a:lnTo>
                    <a:pt x="380657" y="746633"/>
                  </a:lnTo>
                  <a:lnTo>
                    <a:pt x="380441" y="747903"/>
                  </a:lnTo>
                  <a:lnTo>
                    <a:pt x="380149" y="747903"/>
                  </a:lnTo>
                  <a:lnTo>
                    <a:pt x="376974" y="746633"/>
                  </a:lnTo>
                  <a:lnTo>
                    <a:pt x="379882" y="746633"/>
                  </a:lnTo>
                  <a:lnTo>
                    <a:pt x="380657" y="746633"/>
                  </a:lnTo>
                  <a:lnTo>
                    <a:pt x="380657" y="43218"/>
                  </a:lnTo>
                  <a:lnTo>
                    <a:pt x="380009" y="43053"/>
                  </a:lnTo>
                  <a:lnTo>
                    <a:pt x="378828" y="43053"/>
                  </a:lnTo>
                  <a:lnTo>
                    <a:pt x="378828" y="745921"/>
                  </a:lnTo>
                  <a:lnTo>
                    <a:pt x="376859" y="745363"/>
                  </a:lnTo>
                  <a:lnTo>
                    <a:pt x="378002" y="745363"/>
                  </a:lnTo>
                  <a:lnTo>
                    <a:pt x="378828" y="745921"/>
                  </a:lnTo>
                  <a:lnTo>
                    <a:pt x="378828" y="43053"/>
                  </a:lnTo>
                  <a:lnTo>
                    <a:pt x="377393" y="43053"/>
                  </a:lnTo>
                  <a:lnTo>
                    <a:pt x="376770" y="41783"/>
                  </a:lnTo>
                  <a:lnTo>
                    <a:pt x="374815" y="41783"/>
                  </a:lnTo>
                  <a:lnTo>
                    <a:pt x="371906" y="40513"/>
                  </a:lnTo>
                  <a:lnTo>
                    <a:pt x="365099" y="36703"/>
                  </a:lnTo>
                  <a:lnTo>
                    <a:pt x="359841" y="34163"/>
                  </a:lnTo>
                  <a:lnTo>
                    <a:pt x="357212" y="32893"/>
                  </a:lnTo>
                  <a:lnTo>
                    <a:pt x="356781" y="32753"/>
                  </a:lnTo>
                  <a:lnTo>
                    <a:pt x="356781" y="34163"/>
                  </a:lnTo>
                  <a:lnTo>
                    <a:pt x="349529" y="31623"/>
                  </a:lnTo>
                  <a:lnTo>
                    <a:pt x="346824" y="30353"/>
                  </a:lnTo>
                  <a:lnTo>
                    <a:pt x="347967" y="30353"/>
                  </a:lnTo>
                  <a:lnTo>
                    <a:pt x="351294" y="31623"/>
                  </a:lnTo>
                  <a:lnTo>
                    <a:pt x="354177" y="32893"/>
                  </a:lnTo>
                  <a:lnTo>
                    <a:pt x="356387" y="33769"/>
                  </a:lnTo>
                  <a:lnTo>
                    <a:pt x="356781" y="34163"/>
                  </a:lnTo>
                  <a:lnTo>
                    <a:pt x="356781" y="32753"/>
                  </a:lnTo>
                  <a:lnTo>
                    <a:pt x="355993" y="32486"/>
                  </a:lnTo>
                  <a:lnTo>
                    <a:pt x="355993" y="33388"/>
                  </a:lnTo>
                  <a:lnTo>
                    <a:pt x="355130" y="32893"/>
                  </a:lnTo>
                  <a:lnTo>
                    <a:pt x="355498" y="32893"/>
                  </a:lnTo>
                  <a:lnTo>
                    <a:pt x="355993" y="33388"/>
                  </a:lnTo>
                  <a:lnTo>
                    <a:pt x="355993" y="32486"/>
                  </a:lnTo>
                  <a:lnTo>
                    <a:pt x="349821" y="30353"/>
                  </a:lnTo>
                  <a:lnTo>
                    <a:pt x="348411" y="29083"/>
                  </a:lnTo>
                  <a:lnTo>
                    <a:pt x="344906" y="27813"/>
                  </a:lnTo>
                  <a:lnTo>
                    <a:pt x="342887" y="27813"/>
                  </a:lnTo>
                  <a:lnTo>
                    <a:pt x="338569" y="25273"/>
                  </a:lnTo>
                  <a:lnTo>
                    <a:pt x="336321" y="25273"/>
                  </a:lnTo>
                  <a:lnTo>
                    <a:pt x="334772" y="24003"/>
                  </a:lnTo>
                  <a:lnTo>
                    <a:pt x="328790" y="22733"/>
                  </a:lnTo>
                  <a:lnTo>
                    <a:pt x="331177" y="24003"/>
                  </a:lnTo>
                  <a:lnTo>
                    <a:pt x="330415" y="24003"/>
                  </a:lnTo>
                  <a:lnTo>
                    <a:pt x="326872" y="22733"/>
                  </a:lnTo>
                  <a:lnTo>
                    <a:pt x="328549" y="24003"/>
                  </a:lnTo>
                  <a:lnTo>
                    <a:pt x="324319" y="22733"/>
                  </a:lnTo>
                  <a:lnTo>
                    <a:pt x="324154" y="22733"/>
                  </a:lnTo>
                  <a:lnTo>
                    <a:pt x="329399" y="25273"/>
                  </a:lnTo>
                  <a:lnTo>
                    <a:pt x="326948" y="24549"/>
                  </a:lnTo>
                  <a:lnTo>
                    <a:pt x="328282" y="25273"/>
                  </a:lnTo>
                  <a:lnTo>
                    <a:pt x="327139" y="25273"/>
                  </a:lnTo>
                  <a:lnTo>
                    <a:pt x="330885" y="26543"/>
                  </a:lnTo>
                  <a:lnTo>
                    <a:pt x="331508" y="26543"/>
                  </a:lnTo>
                  <a:lnTo>
                    <a:pt x="333502" y="27813"/>
                  </a:lnTo>
                  <a:lnTo>
                    <a:pt x="326732" y="25273"/>
                  </a:lnTo>
                  <a:lnTo>
                    <a:pt x="320014" y="24003"/>
                  </a:lnTo>
                  <a:lnTo>
                    <a:pt x="316687" y="22733"/>
                  </a:lnTo>
                  <a:lnTo>
                    <a:pt x="306705" y="18923"/>
                  </a:lnTo>
                  <a:lnTo>
                    <a:pt x="308076" y="18923"/>
                  </a:lnTo>
                  <a:lnTo>
                    <a:pt x="311721" y="20104"/>
                  </a:lnTo>
                  <a:lnTo>
                    <a:pt x="311188" y="18923"/>
                  </a:lnTo>
                  <a:lnTo>
                    <a:pt x="313067" y="20193"/>
                  </a:lnTo>
                  <a:lnTo>
                    <a:pt x="315061" y="20193"/>
                  </a:lnTo>
                  <a:lnTo>
                    <a:pt x="320624" y="22733"/>
                  </a:lnTo>
                  <a:lnTo>
                    <a:pt x="316052" y="20193"/>
                  </a:lnTo>
                  <a:lnTo>
                    <a:pt x="316852" y="20193"/>
                  </a:lnTo>
                  <a:lnTo>
                    <a:pt x="315315" y="18923"/>
                  </a:lnTo>
                  <a:lnTo>
                    <a:pt x="309232" y="17653"/>
                  </a:lnTo>
                  <a:lnTo>
                    <a:pt x="306298" y="16383"/>
                  </a:lnTo>
                  <a:lnTo>
                    <a:pt x="304533" y="15113"/>
                  </a:lnTo>
                  <a:lnTo>
                    <a:pt x="304038" y="15113"/>
                  </a:lnTo>
                  <a:lnTo>
                    <a:pt x="301205" y="13843"/>
                  </a:lnTo>
                  <a:lnTo>
                    <a:pt x="302234" y="15113"/>
                  </a:lnTo>
                  <a:lnTo>
                    <a:pt x="299123" y="15113"/>
                  </a:lnTo>
                  <a:lnTo>
                    <a:pt x="303060" y="16383"/>
                  </a:lnTo>
                  <a:lnTo>
                    <a:pt x="301815" y="16383"/>
                  </a:lnTo>
                  <a:lnTo>
                    <a:pt x="303885" y="17602"/>
                  </a:lnTo>
                  <a:lnTo>
                    <a:pt x="303161" y="16383"/>
                  </a:lnTo>
                  <a:lnTo>
                    <a:pt x="306197" y="16383"/>
                  </a:lnTo>
                  <a:lnTo>
                    <a:pt x="305828" y="17653"/>
                  </a:lnTo>
                  <a:lnTo>
                    <a:pt x="304012" y="17653"/>
                  </a:lnTo>
                  <a:lnTo>
                    <a:pt x="303885" y="17602"/>
                  </a:lnTo>
                  <a:lnTo>
                    <a:pt x="302069" y="16852"/>
                  </a:lnTo>
                  <a:lnTo>
                    <a:pt x="302501" y="17653"/>
                  </a:lnTo>
                  <a:lnTo>
                    <a:pt x="300672" y="17653"/>
                  </a:lnTo>
                  <a:lnTo>
                    <a:pt x="288963" y="14058"/>
                  </a:lnTo>
                  <a:lnTo>
                    <a:pt x="288963" y="730123"/>
                  </a:lnTo>
                  <a:lnTo>
                    <a:pt x="286512" y="730123"/>
                  </a:lnTo>
                  <a:lnTo>
                    <a:pt x="281978" y="728853"/>
                  </a:lnTo>
                  <a:lnTo>
                    <a:pt x="287401" y="728853"/>
                  </a:lnTo>
                  <a:lnTo>
                    <a:pt x="288963" y="730123"/>
                  </a:lnTo>
                  <a:lnTo>
                    <a:pt x="288963" y="14058"/>
                  </a:lnTo>
                  <a:lnTo>
                    <a:pt x="288290" y="13843"/>
                  </a:lnTo>
                  <a:lnTo>
                    <a:pt x="291211" y="13843"/>
                  </a:lnTo>
                  <a:lnTo>
                    <a:pt x="289864" y="12573"/>
                  </a:lnTo>
                  <a:lnTo>
                    <a:pt x="282854" y="11303"/>
                  </a:lnTo>
                  <a:lnTo>
                    <a:pt x="286702" y="11303"/>
                  </a:lnTo>
                  <a:lnTo>
                    <a:pt x="289115" y="12065"/>
                  </a:lnTo>
                  <a:lnTo>
                    <a:pt x="286778" y="11303"/>
                  </a:lnTo>
                  <a:lnTo>
                    <a:pt x="287210" y="11303"/>
                  </a:lnTo>
                  <a:lnTo>
                    <a:pt x="289331" y="12115"/>
                  </a:lnTo>
                  <a:lnTo>
                    <a:pt x="285292" y="10033"/>
                  </a:lnTo>
                  <a:lnTo>
                    <a:pt x="280974" y="10033"/>
                  </a:lnTo>
                  <a:lnTo>
                    <a:pt x="277837" y="9144"/>
                  </a:lnTo>
                  <a:lnTo>
                    <a:pt x="278320" y="10033"/>
                  </a:lnTo>
                  <a:lnTo>
                    <a:pt x="282448" y="11303"/>
                  </a:lnTo>
                  <a:lnTo>
                    <a:pt x="282371" y="12573"/>
                  </a:lnTo>
                  <a:lnTo>
                    <a:pt x="281724" y="11303"/>
                  </a:lnTo>
                  <a:lnTo>
                    <a:pt x="278320" y="11303"/>
                  </a:lnTo>
                  <a:lnTo>
                    <a:pt x="275780" y="10033"/>
                  </a:lnTo>
                  <a:lnTo>
                    <a:pt x="275628" y="10033"/>
                  </a:lnTo>
                  <a:lnTo>
                    <a:pt x="273456" y="8763"/>
                  </a:lnTo>
                  <a:lnTo>
                    <a:pt x="266941" y="8763"/>
                  </a:lnTo>
                  <a:lnTo>
                    <a:pt x="264756" y="7493"/>
                  </a:lnTo>
                  <a:lnTo>
                    <a:pt x="267703" y="7493"/>
                  </a:lnTo>
                  <a:lnTo>
                    <a:pt x="273621" y="8763"/>
                  </a:lnTo>
                  <a:lnTo>
                    <a:pt x="276491" y="8763"/>
                  </a:lnTo>
                  <a:lnTo>
                    <a:pt x="272948" y="7493"/>
                  </a:lnTo>
                  <a:lnTo>
                    <a:pt x="268922" y="7493"/>
                  </a:lnTo>
                  <a:lnTo>
                    <a:pt x="265252" y="6223"/>
                  </a:lnTo>
                  <a:lnTo>
                    <a:pt x="264820" y="6223"/>
                  </a:lnTo>
                  <a:lnTo>
                    <a:pt x="262115" y="4953"/>
                  </a:lnTo>
                  <a:lnTo>
                    <a:pt x="259613" y="4495"/>
                  </a:lnTo>
                  <a:lnTo>
                    <a:pt x="259613" y="7493"/>
                  </a:lnTo>
                  <a:lnTo>
                    <a:pt x="259486" y="7493"/>
                  </a:lnTo>
                  <a:lnTo>
                    <a:pt x="249948" y="5194"/>
                  </a:lnTo>
                  <a:lnTo>
                    <a:pt x="254165" y="5740"/>
                  </a:lnTo>
                  <a:lnTo>
                    <a:pt x="253746" y="4953"/>
                  </a:lnTo>
                  <a:lnTo>
                    <a:pt x="255511" y="5918"/>
                  </a:lnTo>
                  <a:lnTo>
                    <a:pt x="257873" y="6223"/>
                  </a:lnTo>
                  <a:lnTo>
                    <a:pt x="259613" y="7493"/>
                  </a:lnTo>
                  <a:lnTo>
                    <a:pt x="259613" y="4495"/>
                  </a:lnTo>
                  <a:lnTo>
                    <a:pt x="255295" y="3683"/>
                  </a:lnTo>
                  <a:lnTo>
                    <a:pt x="254533" y="3683"/>
                  </a:lnTo>
                  <a:lnTo>
                    <a:pt x="253758" y="2413"/>
                  </a:lnTo>
                  <a:lnTo>
                    <a:pt x="249529" y="2413"/>
                  </a:lnTo>
                  <a:lnTo>
                    <a:pt x="250266" y="3683"/>
                  </a:lnTo>
                  <a:lnTo>
                    <a:pt x="250113" y="3683"/>
                  </a:lnTo>
                  <a:lnTo>
                    <a:pt x="248818" y="2413"/>
                  </a:lnTo>
                  <a:lnTo>
                    <a:pt x="245910" y="2413"/>
                  </a:lnTo>
                  <a:lnTo>
                    <a:pt x="242430" y="3683"/>
                  </a:lnTo>
                  <a:lnTo>
                    <a:pt x="248424" y="3683"/>
                  </a:lnTo>
                  <a:lnTo>
                    <a:pt x="247599" y="4953"/>
                  </a:lnTo>
                  <a:lnTo>
                    <a:pt x="246113" y="4953"/>
                  </a:lnTo>
                  <a:lnTo>
                    <a:pt x="242277" y="3683"/>
                  </a:lnTo>
                  <a:lnTo>
                    <a:pt x="226110" y="3683"/>
                  </a:lnTo>
                  <a:lnTo>
                    <a:pt x="225920" y="2413"/>
                  </a:lnTo>
                  <a:lnTo>
                    <a:pt x="224332" y="2413"/>
                  </a:lnTo>
                  <a:lnTo>
                    <a:pt x="223443" y="3683"/>
                  </a:lnTo>
                  <a:lnTo>
                    <a:pt x="215988" y="3683"/>
                  </a:lnTo>
                  <a:lnTo>
                    <a:pt x="217373" y="2413"/>
                  </a:lnTo>
                  <a:lnTo>
                    <a:pt x="212839" y="2413"/>
                  </a:lnTo>
                  <a:lnTo>
                    <a:pt x="214934" y="1143"/>
                  </a:lnTo>
                  <a:lnTo>
                    <a:pt x="212001" y="1143"/>
                  </a:lnTo>
                  <a:lnTo>
                    <a:pt x="208267" y="2413"/>
                  </a:lnTo>
                  <a:lnTo>
                    <a:pt x="204457" y="1143"/>
                  </a:lnTo>
                  <a:lnTo>
                    <a:pt x="200787" y="2413"/>
                  </a:lnTo>
                  <a:lnTo>
                    <a:pt x="199796" y="2641"/>
                  </a:lnTo>
                  <a:lnTo>
                    <a:pt x="199847" y="3683"/>
                  </a:lnTo>
                  <a:lnTo>
                    <a:pt x="198335" y="3683"/>
                  </a:lnTo>
                  <a:lnTo>
                    <a:pt x="199428" y="2730"/>
                  </a:lnTo>
                  <a:lnTo>
                    <a:pt x="189738" y="4953"/>
                  </a:lnTo>
                  <a:lnTo>
                    <a:pt x="182219" y="6223"/>
                  </a:lnTo>
                  <a:lnTo>
                    <a:pt x="175234" y="8763"/>
                  </a:lnTo>
                  <a:lnTo>
                    <a:pt x="171437" y="10033"/>
                  </a:lnTo>
                  <a:lnTo>
                    <a:pt x="172580" y="10033"/>
                  </a:lnTo>
                  <a:lnTo>
                    <a:pt x="173228" y="11277"/>
                  </a:lnTo>
                  <a:lnTo>
                    <a:pt x="175552" y="10033"/>
                  </a:lnTo>
                  <a:lnTo>
                    <a:pt x="179997" y="8763"/>
                  </a:lnTo>
                  <a:lnTo>
                    <a:pt x="182041" y="7493"/>
                  </a:lnTo>
                  <a:lnTo>
                    <a:pt x="182549" y="8763"/>
                  </a:lnTo>
                  <a:lnTo>
                    <a:pt x="177812" y="10566"/>
                  </a:lnTo>
                  <a:lnTo>
                    <a:pt x="177812" y="11303"/>
                  </a:lnTo>
                  <a:lnTo>
                    <a:pt x="176060" y="11988"/>
                  </a:lnTo>
                  <a:lnTo>
                    <a:pt x="176911" y="11303"/>
                  </a:lnTo>
                  <a:lnTo>
                    <a:pt x="177812" y="11303"/>
                  </a:lnTo>
                  <a:lnTo>
                    <a:pt x="177812" y="10566"/>
                  </a:lnTo>
                  <a:lnTo>
                    <a:pt x="175831" y="11303"/>
                  </a:lnTo>
                  <a:lnTo>
                    <a:pt x="173075" y="12573"/>
                  </a:lnTo>
                  <a:lnTo>
                    <a:pt x="167398" y="15113"/>
                  </a:lnTo>
                  <a:lnTo>
                    <a:pt x="167182" y="15176"/>
                  </a:lnTo>
                  <a:lnTo>
                    <a:pt x="167182" y="15544"/>
                  </a:lnTo>
                  <a:lnTo>
                    <a:pt x="162433" y="17487"/>
                  </a:lnTo>
                  <a:lnTo>
                    <a:pt x="163791" y="16383"/>
                  </a:lnTo>
                  <a:lnTo>
                    <a:pt x="164833" y="16383"/>
                  </a:lnTo>
                  <a:lnTo>
                    <a:pt x="167182" y="15544"/>
                  </a:lnTo>
                  <a:lnTo>
                    <a:pt x="167182" y="15176"/>
                  </a:lnTo>
                  <a:lnTo>
                    <a:pt x="162433" y="16383"/>
                  </a:lnTo>
                  <a:lnTo>
                    <a:pt x="156464" y="18923"/>
                  </a:lnTo>
                  <a:lnTo>
                    <a:pt x="151168" y="21463"/>
                  </a:lnTo>
                  <a:lnTo>
                    <a:pt x="151041" y="21463"/>
                  </a:lnTo>
                  <a:lnTo>
                    <a:pt x="151917" y="20193"/>
                  </a:lnTo>
                  <a:lnTo>
                    <a:pt x="156438" y="18923"/>
                  </a:lnTo>
                  <a:lnTo>
                    <a:pt x="151434" y="20193"/>
                  </a:lnTo>
                  <a:lnTo>
                    <a:pt x="151295" y="20193"/>
                  </a:lnTo>
                  <a:lnTo>
                    <a:pt x="152755" y="19354"/>
                  </a:lnTo>
                  <a:lnTo>
                    <a:pt x="150850" y="20193"/>
                  </a:lnTo>
                  <a:lnTo>
                    <a:pt x="152603" y="18923"/>
                  </a:lnTo>
                  <a:lnTo>
                    <a:pt x="154368" y="17653"/>
                  </a:lnTo>
                  <a:lnTo>
                    <a:pt x="151866" y="18923"/>
                  </a:lnTo>
                  <a:lnTo>
                    <a:pt x="154114" y="17602"/>
                  </a:lnTo>
                  <a:lnTo>
                    <a:pt x="156375" y="16383"/>
                  </a:lnTo>
                  <a:lnTo>
                    <a:pt x="155625" y="16383"/>
                  </a:lnTo>
                  <a:lnTo>
                    <a:pt x="153174" y="17653"/>
                  </a:lnTo>
                  <a:lnTo>
                    <a:pt x="151257" y="18923"/>
                  </a:lnTo>
                  <a:lnTo>
                    <a:pt x="148564" y="20116"/>
                  </a:lnTo>
                  <a:lnTo>
                    <a:pt x="148564" y="22555"/>
                  </a:lnTo>
                  <a:lnTo>
                    <a:pt x="148323" y="22733"/>
                  </a:lnTo>
                  <a:lnTo>
                    <a:pt x="148170" y="22733"/>
                  </a:lnTo>
                  <a:lnTo>
                    <a:pt x="148564" y="22555"/>
                  </a:lnTo>
                  <a:lnTo>
                    <a:pt x="148564" y="20116"/>
                  </a:lnTo>
                  <a:lnTo>
                    <a:pt x="148386" y="20193"/>
                  </a:lnTo>
                  <a:lnTo>
                    <a:pt x="146545" y="20193"/>
                  </a:lnTo>
                  <a:lnTo>
                    <a:pt x="144386" y="21463"/>
                  </a:lnTo>
                  <a:lnTo>
                    <a:pt x="141439" y="22733"/>
                  </a:lnTo>
                  <a:lnTo>
                    <a:pt x="140855" y="22961"/>
                  </a:lnTo>
                  <a:lnTo>
                    <a:pt x="140855" y="26543"/>
                  </a:lnTo>
                  <a:lnTo>
                    <a:pt x="135331" y="30353"/>
                  </a:lnTo>
                  <a:lnTo>
                    <a:pt x="134632" y="30353"/>
                  </a:lnTo>
                  <a:lnTo>
                    <a:pt x="132702" y="31623"/>
                  </a:lnTo>
                  <a:lnTo>
                    <a:pt x="132562" y="31623"/>
                  </a:lnTo>
                  <a:lnTo>
                    <a:pt x="126453" y="35433"/>
                  </a:lnTo>
                  <a:lnTo>
                    <a:pt x="120484" y="39243"/>
                  </a:lnTo>
                  <a:lnTo>
                    <a:pt x="114655" y="44323"/>
                  </a:lnTo>
                  <a:lnTo>
                    <a:pt x="108953" y="48133"/>
                  </a:lnTo>
                  <a:lnTo>
                    <a:pt x="107975" y="48133"/>
                  </a:lnTo>
                  <a:lnTo>
                    <a:pt x="106845" y="49403"/>
                  </a:lnTo>
                  <a:lnTo>
                    <a:pt x="104482" y="50673"/>
                  </a:lnTo>
                  <a:lnTo>
                    <a:pt x="102171" y="53213"/>
                  </a:lnTo>
                  <a:lnTo>
                    <a:pt x="101549" y="53213"/>
                  </a:lnTo>
                  <a:lnTo>
                    <a:pt x="103289" y="51943"/>
                  </a:lnTo>
                  <a:lnTo>
                    <a:pt x="104000" y="50673"/>
                  </a:lnTo>
                  <a:lnTo>
                    <a:pt x="99098" y="53213"/>
                  </a:lnTo>
                  <a:lnTo>
                    <a:pt x="100850" y="51943"/>
                  </a:lnTo>
                  <a:lnTo>
                    <a:pt x="100977" y="51943"/>
                  </a:lnTo>
                  <a:lnTo>
                    <a:pt x="101092" y="51777"/>
                  </a:lnTo>
                  <a:lnTo>
                    <a:pt x="103238" y="49403"/>
                  </a:lnTo>
                  <a:lnTo>
                    <a:pt x="104394" y="48133"/>
                  </a:lnTo>
                  <a:lnTo>
                    <a:pt x="104952" y="48133"/>
                  </a:lnTo>
                  <a:lnTo>
                    <a:pt x="105943" y="46863"/>
                  </a:lnTo>
                  <a:lnTo>
                    <a:pt x="108813" y="44323"/>
                  </a:lnTo>
                  <a:lnTo>
                    <a:pt x="108153" y="45593"/>
                  </a:lnTo>
                  <a:lnTo>
                    <a:pt x="108775" y="45593"/>
                  </a:lnTo>
                  <a:lnTo>
                    <a:pt x="110998" y="44323"/>
                  </a:lnTo>
                  <a:lnTo>
                    <a:pt x="111747" y="44323"/>
                  </a:lnTo>
                  <a:lnTo>
                    <a:pt x="112458" y="43053"/>
                  </a:lnTo>
                  <a:lnTo>
                    <a:pt x="110896" y="44323"/>
                  </a:lnTo>
                  <a:lnTo>
                    <a:pt x="110439" y="44323"/>
                  </a:lnTo>
                  <a:lnTo>
                    <a:pt x="112623" y="41783"/>
                  </a:lnTo>
                  <a:lnTo>
                    <a:pt x="115404" y="40513"/>
                  </a:lnTo>
                  <a:lnTo>
                    <a:pt x="115379" y="40830"/>
                  </a:lnTo>
                  <a:lnTo>
                    <a:pt x="114947" y="41313"/>
                  </a:lnTo>
                  <a:lnTo>
                    <a:pt x="113614" y="42583"/>
                  </a:lnTo>
                  <a:lnTo>
                    <a:pt x="114846" y="41998"/>
                  </a:lnTo>
                  <a:lnTo>
                    <a:pt x="115836" y="41605"/>
                  </a:lnTo>
                  <a:lnTo>
                    <a:pt x="118389" y="40233"/>
                  </a:lnTo>
                  <a:lnTo>
                    <a:pt x="119011" y="39344"/>
                  </a:lnTo>
                  <a:lnTo>
                    <a:pt x="120015" y="38671"/>
                  </a:lnTo>
                  <a:lnTo>
                    <a:pt x="121005" y="37973"/>
                  </a:lnTo>
                  <a:lnTo>
                    <a:pt x="123456" y="36233"/>
                  </a:lnTo>
                  <a:lnTo>
                    <a:pt x="127177" y="33959"/>
                  </a:lnTo>
                  <a:lnTo>
                    <a:pt x="131876" y="31191"/>
                  </a:lnTo>
                  <a:lnTo>
                    <a:pt x="133375" y="30391"/>
                  </a:lnTo>
                  <a:lnTo>
                    <a:pt x="133680" y="29730"/>
                  </a:lnTo>
                  <a:lnTo>
                    <a:pt x="132067" y="30848"/>
                  </a:lnTo>
                  <a:lnTo>
                    <a:pt x="126987" y="33731"/>
                  </a:lnTo>
                  <a:lnTo>
                    <a:pt x="124764" y="34874"/>
                  </a:lnTo>
                  <a:lnTo>
                    <a:pt x="125399" y="34163"/>
                  </a:lnTo>
                  <a:lnTo>
                    <a:pt x="129006" y="31623"/>
                  </a:lnTo>
                  <a:lnTo>
                    <a:pt x="129603" y="31623"/>
                  </a:lnTo>
                  <a:lnTo>
                    <a:pt x="131343" y="30353"/>
                  </a:lnTo>
                  <a:lnTo>
                    <a:pt x="133299" y="29083"/>
                  </a:lnTo>
                  <a:lnTo>
                    <a:pt x="132994" y="29083"/>
                  </a:lnTo>
                  <a:lnTo>
                    <a:pt x="138341" y="26543"/>
                  </a:lnTo>
                  <a:lnTo>
                    <a:pt x="139039" y="26543"/>
                  </a:lnTo>
                  <a:lnTo>
                    <a:pt x="134924" y="29083"/>
                  </a:lnTo>
                  <a:lnTo>
                    <a:pt x="135978" y="29083"/>
                  </a:lnTo>
                  <a:lnTo>
                    <a:pt x="138099" y="27813"/>
                  </a:lnTo>
                  <a:lnTo>
                    <a:pt x="139496" y="26543"/>
                  </a:lnTo>
                  <a:lnTo>
                    <a:pt x="140855" y="26543"/>
                  </a:lnTo>
                  <a:lnTo>
                    <a:pt x="140855" y="22961"/>
                  </a:lnTo>
                  <a:lnTo>
                    <a:pt x="138074" y="24003"/>
                  </a:lnTo>
                  <a:lnTo>
                    <a:pt x="136817" y="26543"/>
                  </a:lnTo>
                  <a:lnTo>
                    <a:pt x="134747" y="26543"/>
                  </a:lnTo>
                  <a:lnTo>
                    <a:pt x="131254" y="27813"/>
                  </a:lnTo>
                  <a:lnTo>
                    <a:pt x="129209" y="30353"/>
                  </a:lnTo>
                  <a:lnTo>
                    <a:pt x="127101" y="31623"/>
                  </a:lnTo>
                  <a:lnTo>
                    <a:pt x="123939" y="34163"/>
                  </a:lnTo>
                  <a:lnTo>
                    <a:pt x="121196" y="35102"/>
                  </a:lnTo>
                  <a:lnTo>
                    <a:pt x="121196" y="36791"/>
                  </a:lnTo>
                  <a:lnTo>
                    <a:pt x="118541" y="38455"/>
                  </a:lnTo>
                  <a:lnTo>
                    <a:pt x="117767" y="39001"/>
                  </a:lnTo>
                  <a:lnTo>
                    <a:pt x="118935" y="37973"/>
                  </a:lnTo>
                  <a:lnTo>
                    <a:pt x="121196" y="36791"/>
                  </a:lnTo>
                  <a:lnTo>
                    <a:pt x="121196" y="35102"/>
                  </a:lnTo>
                  <a:lnTo>
                    <a:pt x="120230" y="35433"/>
                  </a:lnTo>
                  <a:lnTo>
                    <a:pt x="116865" y="37973"/>
                  </a:lnTo>
                  <a:lnTo>
                    <a:pt x="111353" y="41783"/>
                  </a:lnTo>
                  <a:lnTo>
                    <a:pt x="105841" y="46863"/>
                  </a:lnTo>
                  <a:lnTo>
                    <a:pt x="100406" y="50673"/>
                  </a:lnTo>
                  <a:lnTo>
                    <a:pt x="95173" y="55753"/>
                  </a:lnTo>
                  <a:lnTo>
                    <a:pt x="93510" y="57023"/>
                  </a:lnTo>
                  <a:lnTo>
                    <a:pt x="95973" y="55753"/>
                  </a:lnTo>
                  <a:lnTo>
                    <a:pt x="89103" y="62103"/>
                  </a:lnTo>
                  <a:lnTo>
                    <a:pt x="95211" y="57023"/>
                  </a:lnTo>
                  <a:lnTo>
                    <a:pt x="94170" y="58293"/>
                  </a:lnTo>
                  <a:lnTo>
                    <a:pt x="93294" y="58966"/>
                  </a:lnTo>
                  <a:lnTo>
                    <a:pt x="93294" y="60833"/>
                  </a:lnTo>
                  <a:lnTo>
                    <a:pt x="90779" y="63373"/>
                  </a:lnTo>
                  <a:lnTo>
                    <a:pt x="89077" y="64643"/>
                  </a:lnTo>
                  <a:lnTo>
                    <a:pt x="87464" y="65913"/>
                  </a:lnTo>
                  <a:lnTo>
                    <a:pt x="87223" y="66065"/>
                  </a:lnTo>
                  <a:lnTo>
                    <a:pt x="87350" y="65913"/>
                  </a:lnTo>
                  <a:lnTo>
                    <a:pt x="88392" y="64643"/>
                  </a:lnTo>
                  <a:lnTo>
                    <a:pt x="89827" y="63373"/>
                  </a:lnTo>
                  <a:lnTo>
                    <a:pt x="91579" y="60833"/>
                  </a:lnTo>
                  <a:lnTo>
                    <a:pt x="93294" y="60833"/>
                  </a:lnTo>
                  <a:lnTo>
                    <a:pt x="93294" y="58966"/>
                  </a:lnTo>
                  <a:lnTo>
                    <a:pt x="92506" y="59563"/>
                  </a:lnTo>
                  <a:lnTo>
                    <a:pt x="91211" y="60833"/>
                  </a:lnTo>
                  <a:lnTo>
                    <a:pt x="90525" y="62103"/>
                  </a:lnTo>
                  <a:lnTo>
                    <a:pt x="89522" y="63373"/>
                  </a:lnTo>
                  <a:lnTo>
                    <a:pt x="89128" y="62103"/>
                  </a:lnTo>
                  <a:lnTo>
                    <a:pt x="86817" y="64643"/>
                  </a:lnTo>
                  <a:lnTo>
                    <a:pt x="83985" y="67183"/>
                  </a:lnTo>
                  <a:lnTo>
                    <a:pt x="86906" y="65913"/>
                  </a:lnTo>
                  <a:lnTo>
                    <a:pt x="83820" y="68453"/>
                  </a:lnTo>
                  <a:lnTo>
                    <a:pt x="83527" y="68770"/>
                  </a:lnTo>
                  <a:lnTo>
                    <a:pt x="83527" y="70993"/>
                  </a:lnTo>
                  <a:lnTo>
                    <a:pt x="83045" y="71539"/>
                  </a:lnTo>
                  <a:lnTo>
                    <a:pt x="83337" y="70993"/>
                  </a:lnTo>
                  <a:lnTo>
                    <a:pt x="83527" y="70993"/>
                  </a:lnTo>
                  <a:lnTo>
                    <a:pt x="83527" y="68770"/>
                  </a:lnTo>
                  <a:lnTo>
                    <a:pt x="81407" y="70993"/>
                  </a:lnTo>
                  <a:lnTo>
                    <a:pt x="81203" y="71183"/>
                  </a:lnTo>
                  <a:lnTo>
                    <a:pt x="81203" y="73533"/>
                  </a:lnTo>
                  <a:lnTo>
                    <a:pt x="80124" y="74803"/>
                  </a:lnTo>
                  <a:lnTo>
                    <a:pt x="80784" y="73533"/>
                  </a:lnTo>
                  <a:lnTo>
                    <a:pt x="81203" y="73533"/>
                  </a:lnTo>
                  <a:lnTo>
                    <a:pt x="81203" y="71183"/>
                  </a:lnTo>
                  <a:lnTo>
                    <a:pt x="80010" y="72263"/>
                  </a:lnTo>
                  <a:lnTo>
                    <a:pt x="78587" y="73533"/>
                  </a:lnTo>
                  <a:lnTo>
                    <a:pt x="77863" y="74803"/>
                  </a:lnTo>
                  <a:lnTo>
                    <a:pt x="76581" y="76073"/>
                  </a:lnTo>
                  <a:lnTo>
                    <a:pt x="76403" y="76073"/>
                  </a:lnTo>
                  <a:lnTo>
                    <a:pt x="77571" y="74803"/>
                  </a:lnTo>
                  <a:lnTo>
                    <a:pt x="78574" y="73533"/>
                  </a:lnTo>
                  <a:lnTo>
                    <a:pt x="74434" y="77343"/>
                  </a:lnTo>
                  <a:lnTo>
                    <a:pt x="69507" y="83070"/>
                  </a:lnTo>
                  <a:lnTo>
                    <a:pt x="69507" y="87566"/>
                  </a:lnTo>
                  <a:lnTo>
                    <a:pt x="69405" y="87693"/>
                  </a:lnTo>
                  <a:lnTo>
                    <a:pt x="67170" y="90043"/>
                  </a:lnTo>
                  <a:lnTo>
                    <a:pt x="69507" y="87566"/>
                  </a:lnTo>
                  <a:lnTo>
                    <a:pt x="69507" y="83070"/>
                  </a:lnTo>
                  <a:lnTo>
                    <a:pt x="67868" y="84963"/>
                  </a:lnTo>
                  <a:lnTo>
                    <a:pt x="66852" y="86233"/>
                  </a:lnTo>
                  <a:lnTo>
                    <a:pt x="66548" y="86233"/>
                  </a:lnTo>
                  <a:lnTo>
                    <a:pt x="66167" y="87503"/>
                  </a:lnTo>
                  <a:lnTo>
                    <a:pt x="65100" y="88773"/>
                  </a:lnTo>
                  <a:lnTo>
                    <a:pt x="63322" y="91313"/>
                  </a:lnTo>
                  <a:lnTo>
                    <a:pt x="61671" y="92583"/>
                  </a:lnTo>
                  <a:lnTo>
                    <a:pt x="63004" y="92583"/>
                  </a:lnTo>
                  <a:lnTo>
                    <a:pt x="60667" y="95123"/>
                  </a:lnTo>
                  <a:lnTo>
                    <a:pt x="60096" y="96177"/>
                  </a:lnTo>
                  <a:lnTo>
                    <a:pt x="59969" y="96393"/>
                  </a:lnTo>
                  <a:lnTo>
                    <a:pt x="60032" y="95123"/>
                  </a:lnTo>
                  <a:lnTo>
                    <a:pt x="59207" y="96393"/>
                  </a:lnTo>
                  <a:lnTo>
                    <a:pt x="58801" y="97663"/>
                  </a:lnTo>
                  <a:lnTo>
                    <a:pt x="55930" y="101473"/>
                  </a:lnTo>
                  <a:lnTo>
                    <a:pt x="53136" y="105283"/>
                  </a:lnTo>
                  <a:lnTo>
                    <a:pt x="50571" y="109093"/>
                  </a:lnTo>
                  <a:lnTo>
                    <a:pt x="50050" y="110363"/>
                  </a:lnTo>
                  <a:lnTo>
                    <a:pt x="47828" y="112903"/>
                  </a:lnTo>
                  <a:lnTo>
                    <a:pt x="47688" y="115443"/>
                  </a:lnTo>
                  <a:lnTo>
                    <a:pt x="47815" y="115443"/>
                  </a:lnTo>
                  <a:lnTo>
                    <a:pt x="49466" y="112903"/>
                  </a:lnTo>
                  <a:lnTo>
                    <a:pt x="49707" y="112903"/>
                  </a:lnTo>
                  <a:lnTo>
                    <a:pt x="48882" y="115125"/>
                  </a:lnTo>
                  <a:lnTo>
                    <a:pt x="49618" y="114173"/>
                  </a:lnTo>
                  <a:lnTo>
                    <a:pt x="50469" y="112903"/>
                  </a:lnTo>
                  <a:lnTo>
                    <a:pt x="49771" y="112903"/>
                  </a:lnTo>
                  <a:lnTo>
                    <a:pt x="52184" y="109093"/>
                  </a:lnTo>
                  <a:lnTo>
                    <a:pt x="52844" y="109093"/>
                  </a:lnTo>
                  <a:lnTo>
                    <a:pt x="54152" y="107823"/>
                  </a:lnTo>
                  <a:lnTo>
                    <a:pt x="55562" y="105283"/>
                  </a:lnTo>
                  <a:lnTo>
                    <a:pt x="57035" y="102743"/>
                  </a:lnTo>
                  <a:lnTo>
                    <a:pt x="58559" y="100203"/>
                  </a:lnTo>
                  <a:lnTo>
                    <a:pt x="60629" y="97663"/>
                  </a:lnTo>
                  <a:lnTo>
                    <a:pt x="61633" y="96393"/>
                  </a:lnTo>
                  <a:lnTo>
                    <a:pt x="64287" y="93853"/>
                  </a:lnTo>
                  <a:lnTo>
                    <a:pt x="67081" y="90373"/>
                  </a:lnTo>
                  <a:lnTo>
                    <a:pt x="67005" y="91313"/>
                  </a:lnTo>
                  <a:lnTo>
                    <a:pt x="62433" y="97193"/>
                  </a:lnTo>
                  <a:lnTo>
                    <a:pt x="62433" y="628523"/>
                  </a:lnTo>
                  <a:lnTo>
                    <a:pt x="61595" y="628523"/>
                  </a:lnTo>
                  <a:lnTo>
                    <a:pt x="61163" y="627253"/>
                  </a:lnTo>
                  <a:lnTo>
                    <a:pt x="61569" y="627253"/>
                  </a:lnTo>
                  <a:lnTo>
                    <a:pt x="62433" y="628523"/>
                  </a:lnTo>
                  <a:lnTo>
                    <a:pt x="62433" y="97193"/>
                  </a:lnTo>
                  <a:lnTo>
                    <a:pt x="62064" y="97663"/>
                  </a:lnTo>
                  <a:lnTo>
                    <a:pt x="57327" y="104013"/>
                  </a:lnTo>
                  <a:lnTo>
                    <a:pt x="52793" y="111633"/>
                  </a:lnTo>
                  <a:lnTo>
                    <a:pt x="48501" y="119253"/>
                  </a:lnTo>
                  <a:lnTo>
                    <a:pt x="47459" y="120599"/>
                  </a:lnTo>
                  <a:lnTo>
                    <a:pt x="46482" y="121793"/>
                  </a:lnTo>
                  <a:lnTo>
                    <a:pt x="46202" y="121793"/>
                  </a:lnTo>
                  <a:lnTo>
                    <a:pt x="47244" y="119253"/>
                  </a:lnTo>
                  <a:lnTo>
                    <a:pt x="47802" y="119253"/>
                  </a:lnTo>
                  <a:lnTo>
                    <a:pt x="48183" y="117983"/>
                  </a:lnTo>
                  <a:lnTo>
                    <a:pt x="49098" y="116713"/>
                  </a:lnTo>
                  <a:lnTo>
                    <a:pt x="47459" y="117983"/>
                  </a:lnTo>
                  <a:lnTo>
                    <a:pt x="46532" y="119253"/>
                  </a:lnTo>
                  <a:lnTo>
                    <a:pt x="47104" y="117983"/>
                  </a:lnTo>
                  <a:lnTo>
                    <a:pt x="47726" y="116713"/>
                  </a:lnTo>
                  <a:lnTo>
                    <a:pt x="48641" y="115443"/>
                  </a:lnTo>
                  <a:lnTo>
                    <a:pt x="48094" y="115443"/>
                  </a:lnTo>
                  <a:lnTo>
                    <a:pt x="47396" y="116713"/>
                  </a:lnTo>
                  <a:lnTo>
                    <a:pt x="47536" y="115443"/>
                  </a:lnTo>
                  <a:lnTo>
                    <a:pt x="46837" y="115443"/>
                  </a:lnTo>
                  <a:lnTo>
                    <a:pt x="46418" y="116713"/>
                  </a:lnTo>
                  <a:lnTo>
                    <a:pt x="45237" y="117983"/>
                  </a:lnTo>
                  <a:lnTo>
                    <a:pt x="43967" y="120497"/>
                  </a:lnTo>
                  <a:lnTo>
                    <a:pt x="43967" y="598043"/>
                  </a:lnTo>
                  <a:lnTo>
                    <a:pt x="42608" y="595503"/>
                  </a:lnTo>
                  <a:lnTo>
                    <a:pt x="41770" y="594233"/>
                  </a:lnTo>
                  <a:lnTo>
                    <a:pt x="41592" y="594233"/>
                  </a:lnTo>
                  <a:lnTo>
                    <a:pt x="40894" y="592963"/>
                  </a:lnTo>
                  <a:lnTo>
                    <a:pt x="40779" y="592645"/>
                  </a:lnTo>
                  <a:lnTo>
                    <a:pt x="41046" y="592963"/>
                  </a:lnTo>
                  <a:lnTo>
                    <a:pt x="40513" y="591693"/>
                  </a:lnTo>
                  <a:lnTo>
                    <a:pt x="39446" y="589153"/>
                  </a:lnTo>
                  <a:lnTo>
                    <a:pt x="40005" y="589153"/>
                  </a:lnTo>
                  <a:lnTo>
                    <a:pt x="40817" y="591693"/>
                  </a:lnTo>
                  <a:lnTo>
                    <a:pt x="41490" y="592963"/>
                  </a:lnTo>
                  <a:lnTo>
                    <a:pt x="42341" y="594233"/>
                  </a:lnTo>
                  <a:lnTo>
                    <a:pt x="43789" y="596773"/>
                  </a:lnTo>
                  <a:lnTo>
                    <a:pt x="43967" y="598043"/>
                  </a:lnTo>
                  <a:lnTo>
                    <a:pt x="43967" y="120497"/>
                  </a:lnTo>
                  <a:lnTo>
                    <a:pt x="42024" y="124333"/>
                  </a:lnTo>
                  <a:lnTo>
                    <a:pt x="41490" y="125209"/>
                  </a:lnTo>
                  <a:lnTo>
                    <a:pt x="41490" y="126873"/>
                  </a:lnTo>
                  <a:lnTo>
                    <a:pt x="39827" y="129362"/>
                  </a:lnTo>
                  <a:lnTo>
                    <a:pt x="40271" y="128143"/>
                  </a:lnTo>
                  <a:lnTo>
                    <a:pt x="40690" y="126873"/>
                  </a:lnTo>
                  <a:lnTo>
                    <a:pt x="41402" y="125603"/>
                  </a:lnTo>
                  <a:lnTo>
                    <a:pt x="41490" y="126873"/>
                  </a:lnTo>
                  <a:lnTo>
                    <a:pt x="41490" y="125209"/>
                  </a:lnTo>
                  <a:lnTo>
                    <a:pt x="41249" y="125603"/>
                  </a:lnTo>
                  <a:lnTo>
                    <a:pt x="39801" y="127838"/>
                  </a:lnTo>
                  <a:lnTo>
                    <a:pt x="39801" y="129413"/>
                  </a:lnTo>
                  <a:lnTo>
                    <a:pt x="38950" y="130683"/>
                  </a:lnTo>
                  <a:lnTo>
                    <a:pt x="39382" y="129413"/>
                  </a:lnTo>
                  <a:lnTo>
                    <a:pt x="39801" y="129413"/>
                  </a:lnTo>
                  <a:lnTo>
                    <a:pt x="39801" y="127838"/>
                  </a:lnTo>
                  <a:lnTo>
                    <a:pt x="39598" y="128143"/>
                  </a:lnTo>
                  <a:lnTo>
                    <a:pt x="38862" y="129413"/>
                  </a:lnTo>
                  <a:lnTo>
                    <a:pt x="38354" y="130797"/>
                  </a:lnTo>
                  <a:lnTo>
                    <a:pt x="38354" y="585343"/>
                  </a:lnTo>
                  <a:lnTo>
                    <a:pt x="36639" y="581533"/>
                  </a:lnTo>
                  <a:lnTo>
                    <a:pt x="36144" y="579970"/>
                  </a:lnTo>
                  <a:lnTo>
                    <a:pt x="37592" y="582803"/>
                  </a:lnTo>
                  <a:lnTo>
                    <a:pt x="36880" y="581533"/>
                  </a:lnTo>
                  <a:lnTo>
                    <a:pt x="38354" y="585343"/>
                  </a:lnTo>
                  <a:lnTo>
                    <a:pt x="38354" y="130797"/>
                  </a:lnTo>
                  <a:lnTo>
                    <a:pt x="36982" y="134493"/>
                  </a:lnTo>
                  <a:lnTo>
                    <a:pt x="36245" y="137033"/>
                  </a:lnTo>
                  <a:lnTo>
                    <a:pt x="34226" y="140843"/>
                  </a:lnTo>
                  <a:lnTo>
                    <a:pt x="33197" y="143383"/>
                  </a:lnTo>
                  <a:lnTo>
                    <a:pt x="34086" y="144653"/>
                  </a:lnTo>
                  <a:lnTo>
                    <a:pt x="32258" y="148463"/>
                  </a:lnTo>
                  <a:lnTo>
                    <a:pt x="30124" y="153543"/>
                  </a:lnTo>
                  <a:lnTo>
                    <a:pt x="29718" y="154813"/>
                  </a:lnTo>
                  <a:lnTo>
                    <a:pt x="28854" y="156083"/>
                  </a:lnTo>
                  <a:lnTo>
                    <a:pt x="28397" y="158623"/>
                  </a:lnTo>
                  <a:lnTo>
                    <a:pt x="29032" y="157353"/>
                  </a:lnTo>
                  <a:lnTo>
                    <a:pt x="30480" y="154813"/>
                  </a:lnTo>
                  <a:lnTo>
                    <a:pt x="29883" y="156324"/>
                  </a:lnTo>
                  <a:lnTo>
                    <a:pt x="29883" y="568833"/>
                  </a:lnTo>
                  <a:lnTo>
                    <a:pt x="29730" y="568833"/>
                  </a:lnTo>
                  <a:lnTo>
                    <a:pt x="29540" y="567563"/>
                  </a:lnTo>
                  <a:lnTo>
                    <a:pt x="29133" y="567563"/>
                  </a:lnTo>
                  <a:lnTo>
                    <a:pt x="28905" y="566293"/>
                  </a:lnTo>
                  <a:lnTo>
                    <a:pt x="29298" y="566293"/>
                  </a:lnTo>
                  <a:lnTo>
                    <a:pt x="29781" y="567563"/>
                  </a:lnTo>
                  <a:lnTo>
                    <a:pt x="29883" y="568833"/>
                  </a:lnTo>
                  <a:lnTo>
                    <a:pt x="29883" y="156324"/>
                  </a:lnTo>
                  <a:lnTo>
                    <a:pt x="29337" y="157695"/>
                  </a:lnTo>
                  <a:lnTo>
                    <a:pt x="29260" y="158623"/>
                  </a:lnTo>
                  <a:lnTo>
                    <a:pt x="29070" y="158965"/>
                  </a:lnTo>
                  <a:lnTo>
                    <a:pt x="29070" y="161163"/>
                  </a:lnTo>
                  <a:lnTo>
                    <a:pt x="28778" y="162433"/>
                  </a:lnTo>
                  <a:lnTo>
                    <a:pt x="28486" y="162433"/>
                  </a:lnTo>
                  <a:lnTo>
                    <a:pt x="28333" y="162763"/>
                  </a:lnTo>
                  <a:lnTo>
                    <a:pt x="28613" y="161163"/>
                  </a:lnTo>
                  <a:lnTo>
                    <a:pt x="29070" y="161163"/>
                  </a:lnTo>
                  <a:lnTo>
                    <a:pt x="29070" y="158965"/>
                  </a:lnTo>
                  <a:lnTo>
                    <a:pt x="28803" y="159423"/>
                  </a:lnTo>
                  <a:lnTo>
                    <a:pt x="28702" y="159893"/>
                  </a:lnTo>
                  <a:lnTo>
                    <a:pt x="27927" y="162217"/>
                  </a:lnTo>
                  <a:lnTo>
                    <a:pt x="27927" y="163703"/>
                  </a:lnTo>
                  <a:lnTo>
                    <a:pt x="27736" y="164147"/>
                  </a:lnTo>
                  <a:lnTo>
                    <a:pt x="27800" y="163703"/>
                  </a:lnTo>
                  <a:lnTo>
                    <a:pt x="27927" y="163703"/>
                  </a:lnTo>
                  <a:lnTo>
                    <a:pt x="27927" y="162217"/>
                  </a:lnTo>
                  <a:lnTo>
                    <a:pt x="27851" y="162433"/>
                  </a:lnTo>
                  <a:lnTo>
                    <a:pt x="26885" y="163703"/>
                  </a:lnTo>
                  <a:lnTo>
                    <a:pt x="26009" y="166243"/>
                  </a:lnTo>
                  <a:lnTo>
                    <a:pt x="25031" y="168783"/>
                  </a:lnTo>
                  <a:lnTo>
                    <a:pt x="24587" y="171323"/>
                  </a:lnTo>
                  <a:lnTo>
                    <a:pt x="25514" y="168783"/>
                  </a:lnTo>
                  <a:lnTo>
                    <a:pt x="26111" y="168783"/>
                  </a:lnTo>
                  <a:lnTo>
                    <a:pt x="26098" y="170053"/>
                  </a:lnTo>
                  <a:lnTo>
                    <a:pt x="26606" y="168783"/>
                  </a:lnTo>
                  <a:lnTo>
                    <a:pt x="27114" y="167513"/>
                  </a:lnTo>
                  <a:lnTo>
                    <a:pt x="25527" y="172593"/>
                  </a:lnTo>
                  <a:lnTo>
                    <a:pt x="24142" y="177673"/>
                  </a:lnTo>
                  <a:lnTo>
                    <a:pt x="22796" y="182753"/>
                  </a:lnTo>
                  <a:lnTo>
                    <a:pt x="22225" y="182753"/>
                  </a:lnTo>
                  <a:lnTo>
                    <a:pt x="20904" y="186563"/>
                  </a:lnTo>
                  <a:lnTo>
                    <a:pt x="21196" y="184023"/>
                  </a:lnTo>
                  <a:lnTo>
                    <a:pt x="21196" y="182753"/>
                  </a:lnTo>
                  <a:lnTo>
                    <a:pt x="21704" y="181483"/>
                  </a:lnTo>
                  <a:lnTo>
                    <a:pt x="20789" y="182753"/>
                  </a:lnTo>
                  <a:lnTo>
                    <a:pt x="20561" y="184023"/>
                  </a:lnTo>
                  <a:lnTo>
                    <a:pt x="20599" y="186563"/>
                  </a:lnTo>
                  <a:lnTo>
                    <a:pt x="19621" y="189103"/>
                  </a:lnTo>
                  <a:lnTo>
                    <a:pt x="19304" y="187833"/>
                  </a:lnTo>
                  <a:lnTo>
                    <a:pt x="18453" y="190373"/>
                  </a:lnTo>
                  <a:lnTo>
                    <a:pt x="17970" y="190373"/>
                  </a:lnTo>
                  <a:lnTo>
                    <a:pt x="17564" y="191643"/>
                  </a:lnTo>
                  <a:lnTo>
                    <a:pt x="16738" y="199263"/>
                  </a:lnTo>
                  <a:lnTo>
                    <a:pt x="16459" y="199885"/>
                  </a:lnTo>
                  <a:lnTo>
                    <a:pt x="16459" y="521843"/>
                  </a:lnTo>
                  <a:lnTo>
                    <a:pt x="16459" y="523113"/>
                  </a:lnTo>
                  <a:lnTo>
                    <a:pt x="15659" y="519798"/>
                  </a:lnTo>
                  <a:lnTo>
                    <a:pt x="16459" y="521843"/>
                  </a:lnTo>
                  <a:lnTo>
                    <a:pt x="16459" y="199885"/>
                  </a:lnTo>
                  <a:lnTo>
                    <a:pt x="15748" y="201447"/>
                  </a:lnTo>
                  <a:lnTo>
                    <a:pt x="15748" y="518033"/>
                  </a:lnTo>
                  <a:lnTo>
                    <a:pt x="15455" y="519303"/>
                  </a:lnTo>
                  <a:lnTo>
                    <a:pt x="14795" y="519303"/>
                  </a:lnTo>
                  <a:lnTo>
                    <a:pt x="14300" y="515493"/>
                  </a:lnTo>
                  <a:lnTo>
                    <a:pt x="13868" y="514223"/>
                  </a:lnTo>
                  <a:lnTo>
                    <a:pt x="13220" y="511683"/>
                  </a:lnTo>
                  <a:lnTo>
                    <a:pt x="13449" y="510413"/>
                  </a:lnTo>
                  <a:lnTo>
                    <a:pt x="13754" y="510413"/>
                  </a:lnTo>
                  <a:lnTo>
                    <a:pt x="14528" y="511683"/>
                  </a:lnTo>
                  <a:lnTo>
                    <a:pt x="14643" y="514223"/>
                  </a:lnTo>
                  <a:lnTo>
                    <a:pt x="15748" y="518033"/>
                  </a:lnTo>
                  <a:lnTo>
                    <a:pt x="15748" y="201447"/>
                  </a:lnTo>
                  <a:lnTo>
                    <a:pt x="14427" y="204343"/>
                  </a:lnTo>
                  <a:lnTo>
                    <a:pt x="13601" y="210693"/>
                  </a:lnTo>
                  <a:lnTo>
                    <a:pt x="12903" y="214503"/>
                  </a:lnTo>
                  <a:lnTo>
                    <a:pt x="12636" y="215773"/>
                  </a:lnTo>
                  <a:lnTo>
                    <a:pt x="12153" y="219583"/>
                  </a:lnTo>
                  <a:lnTo>
                    <a:pt x="12420" y="218313"/>
                  </a:lnTo>
                  <a:lnTo>
                    <a:pt x="12611" y="217043"/>
                  </a:lnTo>
                  <a:lnTo>
                    <a:pt x="13081" y="215773"/>
                  </a:lnTo>
                  <a:lnTo>
                    <a:pt x="12903" y="217043"/>
                  </a:lnTo>
                  <a:lnTo>
                    <a:pt x="12484" y="220853"/>
                  </a:lnTo>
                  <a:lnTo>
                    <a:pt x="12382" y="219583"/>
                  </a:lnTo>
                  <a:lnTo>
                    <a:pt x="12153" y="219583"/>
                  </a:lnTo>
                  <a:lnTo>
                    <a:pt x="11684" y="223393"/>
                  </a:lnTo>
                  <a:lnTo>
                    <a:pt x="11442" y="223393"/>
                  </a:lnTo>
                  <a:lnTo>
                    <a:pt x="10655" y="229743"/>
                  </a:lnTo>
                  <a:lnTo>
                    <a:pt x="11188" y="232283"/>
                  </a:lnTo>
                  <a:lnTo>
                    <a:pt x="11264" y="233553"/>
                  </a:lnTo>
                  <a:lnTo>
                    <a:pt x="11264" y="486283"/>
                  </a:lnTo>
                  <a:lnTo>
                    <a:pt x="10998" y="486283"/>
                  </a:lnTo>
                  <a:lnTo>
                    <a:pt x="9296" y="476123"/>
                  </a:lnTo>
                  <a:lnTo>
                    <a:pt x="9080" y="474853"/>
                  </a:lnTo>
                  <a:lnTo>
                    <a:pt x="9410" y="474853"/>
                  </a:lnTo>
                  <a:lnTo>
                    <a:pt x="9398" y="473583"/>
                  </a:lnTo>
                  <a:lnTo>
                    <a:pt x="9283" y="472313"/>
                  </a:lnTo>
                  <a:lnTo>
                    <a:pt x="9893" y="477393"/>
                  </a:lnTo>
                  <a:lnTo>
                    <a:pt x="10553" y="482473"/>
                  </a:lnTo>
                  <a:lnTo>
                    <a:pt x="11264" y="486283"/>
                  </a:lnTo>
                  <a:lnTo>
                    <a:pt x="11264" y="233553"/>
                  </a:lnTo>
                  <a:lnTo>
                    <a:pt x="10833" y="238633"/>
                  </a:lnTo>
                  <a:lnTo>
                    <a:pt x="10452" y="239903"/>
                  </a:lnTo>
                  <a:lnTo>
                    <a:pt x="10439" y="237363"/>
                  </a:lnTo>
                  <a:lnTo>
                    <a:pt x="10058" y="239483"/>
                  </a:lnTo>
                  <a:lnTo>
                    <a:pt x="10058" y="253873"/>
                  </a:lnTo>
                  <a:lnTo>
                    <a:pt x="9944" y="256413"/>
                  </a:lnTo>
                  <a:lnTo>
                    <a:pt x="9677" y="258953"/>
                  </a:lnTo>
                  <a:lnTo>
                    <a:pt x="9067" y="263474"/>
                  </a:lnTo>
                  <a:lnTo>
                    <a:pt x="9067" y="471043"/>
                  </a:lnTo>
                  <a:lnTo>
                    <a:pt x="8686" y="468503"/>
                  </a:lnTo>
                  <a:lnTo>
                    <a:pt x="8636" y="466979"/>
                  </a:lnTo>
                  <a:lnTo>
                    <a:pt x="8775" y="468503"/>
                  </a:lnTo>
                  <a:lnTo>
                    <a:pt x="9067" y="471043"/>
                  </a:lnTo>
                  <a:lnTo>
                    <a:pt x="9067" y="263474"/>
                  </a:lnTo>
                  <a:lnTo>
                    <a:pt x="8991" y="264033"/>
                  </a:lnTo>
                  <a:lnTo>
                    <a:pt x="8496" y="262763"/>
                  </a:lnTo>
                  <a:lnTo>
                    <a:pt x="9144" y="260273"/>
                  </a:lnTo>
                  <a:lnTo>
                    <a:pt x="9271" y="257683"/>
                  </a:lnTo>
                  <a:lnTo>
                    <a:pt x="9537" y="256413"/>
                  </a:lnTo>
                  <a:lnTo>
                    <a:pt x="9550" y="253873"/>
                  </a:lnTo>
                  <a:lnTo>
                    <a:pt x="10058" y="253873"/>
                  </a:lnTo>
                  <a:lnTo>
                    <a:pt x="10058" y="239483"/>
                  </a:lnTo>
                  <a:lnTo>
                    <a:pt x="9753" y="241173"/>
                  </a:lnTo>
                  <a:lnTo>
                    <a:pt x="10045" y="231013"/>
                  </a:lnTo>
                  <a:lnTo>
                    <a:pt x="9232" y="243713"/>
                  </a:lnTo>
                  <a:lnTo>
                    <a:pt x="9093" y="242443"/>
                  </a:lnTo>
                  <a:lnTo>
                    <a:pt x="8585" y="246253"/>
                  </a:lnTo>
                  <a:lnTo>
                    <a:pt x="9461" y="244983"/>
                  </a:lnTo>
                  <a:lnTo>
                    <a:pt x="8864" y="248793"/>
                  </a:lnTo>
                  <a:lnTo>
                    <a:pt x="8686" y="250063"/>
                  </a:lnTo>
                  <a:lnTo>
                    <a:pt x="8737" y="251333"/>
                  </a:lnTo>
                  <a:lnTo>
                    <a:pt x="9144" y="250063"/>
                  </a:lnTo>
                  <a:lnTo>
                    <a:pt x="9347" y="248793"/>
                  </a:lnTo>
                  <a:lnTo>
                    <a:pt x="9499" y="250063"/>
                  </a:lnTo>
                  <a:lnTo>
                    <a:pt x="9245" y="251333"/>
                  </a:lnTo>
                  <a:lnTo>
                    <a:pt x="8674" y="255143"/>
                  </a:lnTo>
                  <a:lnTo>
                    <a:pt x="8483" y="257124"/>
                  </a:lnTo>
                  <a:lnTo>
                    <a:pt x="8483" y="465543"/>
                  </a:lnTo>
                  <a:lnTo>
                    <a:pt x="8343" y="464693"/>
                  </a:lnTo>
                  <a:lnTo>
                    <a:pt x="8255" y="463423"/>
                  </a:lnTo>
                  <a:lnTo>
                    <a:pt x="8483" y="465543"/>
                  </a:lnTo>
                  <a:lnTo>
                    <a:pt x="8483" y="257124"/>
                  </a:lnTo>
                  <a:lnTo>
                    <a:pt x="7937" y="262763"/>
                  </a:lnTo>
                  <a:lnTo>
                    <a:pt x="7531" y="264033"/>
                  </a:lnTo>
                  <a:lnTo>
                    <a:pt x="7061" y="265303"/>
                  </a:lnTo>
                  <a:lnTo>
                    <a:pt x="7480" y="262763"/>
                  </a:lnTo>
                  <a:lnTo>
                    <a:pt x="7620" y="258953"/>
                  </a:lnTo>
                  <a:lnTo>
                    <a:pt x="7302" y="260223"/>
                  </a:lnTo>
                  <a:lnTo>
                    <a:pt x="7340" y="261493"/>
                  </a:lnTo>
                  <a:lnTo>
                    <a:pt x="6972" y="265303"/>
                  </a:lnTo>
                  <a:lnTo>
                    <a:pt x="6845" y="266573"/>
                  </a:lnTo>
                  <a:lnTo>
                    <a:pt x="6134" y="270383"/>
                  </a:lnTo>
                  <a:lnTo>
                    <a:pt x="6134" y="275463"/>
                  </a:lnTo>
                  <a:lnTo>
                    <a:pt x="5257" y="280543"/>
                  </a:lnTo>
                  <a:lnTo>
                    <a:pt x="5080" y="283438"/>
                  </a:lnTo>
                  <a:lnTo>
                    <a:pt x="5080" y="330073"/>
                  </a:lnTo>
                  <a:lnTo>
                    <a:pt x="4673" y="337693"/>
                  </a:lnTo>
                  <a:lnTo>
                    <a:pt x="4584" y="340233"/>
                  </a:lnTo>
                  <a:lnTo>
                    <a:pt x="4368" y="341503"/>
                  </a:lnTo>
                  <a:lnTo>
                    <a:pt x="4330" y="344043"/>
                  </a:lnTo>
                  <a:lnTo>
                    <a:pt x="4279" y="343674"/>
                  </a:lnTo>
                  <a:lnTo>
                    <a:pt x="4279" y="345313"/>
                  </a:lnTo>
                  <a:lnTo>
                    <a:pt x="4165" y="347853"/>
                  </a:lnTo>
                  <a:lnTo>
                    <a:pt x="4076" y="349123"/>
                  </a:lnTo>
                  <a:lnTo>
                    <a:pt x="3860" y="349123"/>
                  </a:lnTo>
                  <a:lnTo>
                    <a:pt x="4051" y="346583"/>
                  </a:lnTo>
                  <a:lnTo>
                    <a:pt x="4279" y="345313"/>
                  </a:lnTo>
                  <a:lnTo>
                    <a:pt x="4279" y="343674"/>
                  </a:lnTo>
                  <a:lnTo>
                    <a:pt x="3987" y="341503"/>
                  </a:lnTo>
                  <a:lnTo>
                    <a:pt x="4140" y="338963"/>
                  </a:lnTo>
                  <a:lnTo>
                    <a:pt x="4292" y="336423"/>
                  </a:lnTo>
                  <a:lnTo>
                    <a:pt x="4483" y="335153"/>
                  </a:lnTo>
                  <a:lnTo>
                    <a:pt x="4673" y="333883"/>
                  </a:lnTo>
                  <a:lnTo>
                    <a:pt x="4864" y="332613"/>
                  </a:lnTo>
                  <a:lnTo>
                    <a:pt x="3962" y="333883"/>
                  </a:lnTo>
                  <a:lnTo>
                    <a:pt x="4038" y="331343"/>
                  </a:lnTo>
                  <a:lnTo>
                    <a:pt x="4483" y="330073"/>
                  </a:lnTo>
                  <a:lnTo>
                    <a:pt x="4851" y="326263"/>
                  </a:lnTo>
                  <a:lnTo>
                    <a:pt x="5003" y="324993"/>
                  </a:lnTo>
                  <a:lnTo>
                    <a:pt x="5080" y="330073"/>
                  </a:lnTo>
                  <a:lnTo>
                    <a:pt x="5080" y="283438"/>
                  </a:lnTo>
                  <a:lnTo>
                    <a:pt x="4318" y="295783"/>
                  </a:lnTo>
                  <a:lnTo>
                    <a:pt x="3352" y="300634"/>
                  </a:lnTo>
                  <a:lnTo>
                    <a:pt x="3352" y="302133"/>
                  </a:lnTo>
                  <a:lnTo>
                    <a:pt x="3530" y="308483"/>
                  </a:lnTo>
                  <a:lnTo>
                    <a:pt x="3124" y="309753"/>
                  </a:lnTo>
                  <a:lnTo>
                    <a:pt x="2654" y="311023"/>
                  </a:lnTo>
                  <a:lnTo>
                    <a:pt x="1955" y="319913"/>
                  </a:lnTo>
                  <a:lnTo>
                    <a:pt x="1854" y="323723"/>
                  </a:lnTo>
                  <a:lnTo>
                    <a:pt x="1955" y="324993"/>
                  </a:lnTo>
                  <a:lnTo>
                    <a:pt x="2019" y="322453"/>
                  </a:lnTo>
                  <a:lnTo>
                    <a:pt x="2120" y="321183"/>
                  </a:lnTo>
                  <a:lnTo>
                    <a:pt x="2438" y="319913"/>
                  </a:lnTo>
                  <a:lnTo>
                    <a:pt x="2438" y="323723"/>
                  </a:lnTo>
                  <a:lnTo>
                    <a:pt x="2159" y="323723"/>
                  </a:lnTo>
                  <a:lnTo>
                    <a:pt x="1955" y="324993"/>
                  </a:lnTo>
                  <a:lnTo>
                    <a:pt x="1422" y="327533"/>
                  </a:lnTo>
                  <a:lnTo>
                    <a:pt x="1422" y="332613"/>
                  </a:lnTo>
                  <a:lnTo>
                    <a:pt x="1320" y="336423"/>
                  </a:lnTo>
                  <a:lnTo>
                    <a:pt x="1460" y="336423"/>
                  </a:lnTo>
                  <a:lnTo>
                    <a:pt x="1790" y="331343"/>
                  </a:lnTo>
                  <a:lnTo>
                    <a:pt x="2311" y="331343"/>
                  </a:lnTo>
                  <a:lnTo>
                    <a:pt x="2171" y="333883"/>
                  </a:lnTo>
                  <a:lnTo>
                    <a:pt x="1511" y="342773"/>
                  </a:lnTo>
                  <a:lnTo>
                    <a:pt x="1435" y="345313"/>
                  </a:lnTo>
                  <a:lnTo>
                    <a:pt x="1854" y="345313"/>
                  </a:lnTo>
                  <a:lnTo>
                    <a:pt x="1943" y="344043"/>
                  </a:lnTo>
                  <a:lnTo>
                    <a:pt x="2413" y="338963"/>
                  </a:lnTo>
                  <a:lnTo>
                    <a:pt x="2819" y="336423"/>
                  </a:lnTo>
                  <a:lnTo>
                    <a:pt x="3594" y="335153"/>
                  </a:lnTo>
                  <a:lnTo>
                    <a:pt x="3657" y="337693"/>
                  </a:lnTo>
                  <a:lnTo>
                    <a:pt x="4025" y="338963"/>
                  </a:lnTo>
                  <a:lnTo>
                    <a:pt x="3746" y="338963"/>
                  </a:lnTo>
                  <a:lnTo>
                    <a:pt x="3606" y="340233"/>
                  </a:lnTo>
                  <a:lnTo>
                    <a:pt x="3543" y="342773"/>
                  </a:lnTo>
                  <a:lnTo>
                    <a:pt x="3352" y="345313"/>
                  </a:lnTo>
                  <a:lnTo>
                    <a:pt x="3937" y="346583"/>
                  </a:lnTo>
                  <a:lnTo>
                    <a:pt x="3708" y="347421"/>
                  </a:lnTo>
                  <a:lnTo>
                    <a:pt x="3708" y="422783"/>
                  </a:lnTo>
                  <a:lnTo>
                    <a:pt x="3429" y="422783"/>
                  </a:lnTo>
                  <a:lnTo>
                    <a:pt x="3314" y="421513"/>
                  </a:lnTo>
                  <a:lnTo>
                    <a:pt x="3302" y="418973"/>
                  </a:lnTo>
                  <a:lnTo>
                    <a:pt x="3492" y="420243"/>
                  </a:lnTo>
                  <a:lnTo>
                    <a:pt x="3708" y="422783"/>
                  </a:lnTo>
                  <a:lnTo>
                    <a:pt x="3708" y="347421"/>
                  </a:lnTo>
                  <a:lnTo>
                    <a:pt x="2895" y="350393"/>
                  </a:lnTo>
                  <a:lnTo>
                    <a:pt x="2794" y="363093"/>
                  </a:lnTo>
                  <a:lnTo>
                    <a:pt x="2882" y="364363"/>
                  </a:lnTo>
                  <a:lnTo>
                    <a:pt x="2336" y="366903"/>
                  </a:lnTo>
                  <a:lnTo>
                    <a:pt x="2552" y="371983"/>
                  </a:lnTo>
                  <a:lnTo>
                    <a:pt x="2286" y="373253"/>
                  </a:lnTo>
                  <a:lnTo>
                    <a:pt x="901" y="373253"/>
                  </a:lnTo>
                  <a:lnTo>
                    <a:pt x="1104" y="368173"/>
                  </a:lnTo>
                  <a:lnTo>
                    <a:pt x="1155" y="359283"/>
                  </a:lnTo>
                  <a:lnTo>
                    <a:pt x="1587" y="359283"/>
                  </a:lnTo>
                  <a:lnTo>
                    <a:pt x="1625" y="363093"/>
                  </a:lnTo>
                  <a:lnTo>
                    <a:pt x="1866" y="359283"/>
                  </a:lnTo>
                  <a:lnTo>
                    <a:pt x="2095" y="354203"/>
                  </a:lnTo>
                  <a:lnTo>
                    <a:pt x="2514" y="345313"/>
                  </a:lnTo>
                  <a:lnTo>
                    <a:pt x="2324" y="345313"/>
                  </a:lnTo>
                  <a:lnTo>
                    <a:pt x="2235" y="346583"/>
                  </a:lnTo>
                  <a:lnTo>
                    <a:pt x="1981" y="351663"/>
                  </a:lnTo>
                  <a:lnTo>
                    <a:pt x="1739" y="354203"/>
                  </a:lnTo>
                  <a:lnTo>
                    <a:pt x="1397" y="354203"/>
                  </a:lnTo>
                  <a:lnTo>
                    <a:pt x="1473" y="350393"/>
                  </a:lnTo>
                  <a:lnTo>
                    <a:pt x="1473" y="349123"/>
                  </a:lnTo>
                  <a:lnTo>
                    <a:pt x="1231" y="350393"/>
                  </a:lnTo>
                  <a:lnTo>
                    <a:pt x="736" y="349123"/>
                  </a:lnTo>
                  <a:lnTo>
                    <a:pt x="647" y="352933"/>
                  </a:lnTo>
                  <a:lnTo>
                    <a:pt x="546" y="354203"/>
                  </a:lnTo>
                  <a:lnTo>
                    <a:pt x="508" y="363093"/>
                  </a:lnTo>
                  <a:lnTo>
                    <a:pt x="368" y="365633"/>
                  </a:lnTo>
                  <a:lnTo>
                    <a:pt x="25" y="368173"/>
                  </a:lnTo>
                  <a:lnTo>
                    <a:pt x="800" y="369443"/>
                  </a:lnTo>
                  <a:lnTo>
                    <a:pt x="736" y="370713"/>
                  </a:lnTo>
                  <a:lnTo>
                    <a:pt x="101" y="374523"/>
                  </a:lnTo>
                  <a:lnTo>
                    <a:pt x="482" y="380873"/>
                  </a:lnTo>
                  <a:lnTo>
                    <a:pt x="0" y="384683"/>
                  </a:lnTo>
                  <a:lnTo>
                    <a:pt x="0" y="385953"/>
                  </a:lnTo>
                  <a:lnTo>
                    <a:pt x="965" y="392303"/>
                  </a:lnTo>
                  <a:lnTo>
                    <a:pt x="25" y="397383"/>
                  </a:lnTo>
                  <a:lnTo>
                    <a:pt x="127" y="401193"/>
                  </a:lnTo>
                  <a:lnTo>
                    <a:pt x="152" y="407543"/>
                  </a:lnTo>
                  <a:lnTo>
                    <a:pt x="927" y="411353"/>
                  </a:lnTo>
                  <a:lnTo>
                    <a:pt x="1358" y="413893"/>
                  </a:lnTo>
                  <a:lnTo>
                    <a:pt x="1016" y="410083"/>
                  </a:lnTo>
                  <a:lnTo>
                    <a:pt x="825" y="408813"/>
                  </a:lnTo>
                  <a:lnTo>
                    <a:pt x="1130" y="406273"/>
                  </a:lnTo>
                  <a:lnTo>
                    <a:pt x="1206" y="408813"/>
                  </a:lnTo>
                  <a:lnTo>
                    <a:pt x="1651" y="411353"/>
                  </a:lnTo>
                  <a:lnTo>
                    <a:pt x="1358" y="413893"/>
                  </a:lnTo>
                  <a:lnTo>
                    <a:pt x="1295" y="415163"/>
                  </a:lnTo>
                  <a:lnTo>
                    <a:pt x="1054" y="415163"/>
                  </a:lnTo>
                  <a:lnTo>
                    <a:pt x="1181" y="417703"/>
                  </a:lnTo>
                  <a:lnTo>
                    <a:pt x="1549" y="422783"/>
                  </a:lnTo>
                  <a:lnTo>
                    <a:pt x="1625" y="427863"/>
                  </a:lnTo>
                  <a:lnTo>
                    <a:pt x="1841" y="432943"/>
                  </a:lnTo>
                  <a:lnTo>
                    <a:pt x="1905" y="438023"/>
                  </a:lnTo>
                  <a:lnTo>
                    <a:pt x="2692" y="443103"/>
                  </a:lnTo>
                  <a:lnTo>
                    <a:pt x="3327" y="448183"/>
                  </a:lnTo>
                  <a:lnTo>
                    <a:pt x="3390" y="455803"/>
                  </a:lnTo>
                  <a:lnTo>
                    <a:pt x="4051" y="460883"/>
                  </a:lnTo>
                  <a:lnTo>
                    <a:pt x="5219" y="464693"/>
                  </a:lnTo>
                  <a:lnTo>
                    <a:pt x="5321" y="466979"/>
                  </a:lnTo>
                  <a:lnTo>
                    <a:pt x="5207" y="473583"/>
                  </a:lnTo>
                  <a:lnTo>
                    <a:pt x="7353" y="481203"/>
                  </a:lnTo>
                  <a:lnTo>
                    <a:pt x="8089" y="488823"/>
                  </a:lnTo>
                  <a:lnTo>
                    <a:pt x="8496" y="492633"/>
                  </a:lnTo>
                  <a:lnTo>
                    <a:pt x="8991" y="495173"/>
                  </a:lnTo>
                  <a:lnTo>
                    <a:pt x="9906" y="501523"/>
                  </a:lnTo>
                  <a:lnTo>
                    <a:pt x="10287" y="501523"/>
                  </a:lnTo>
                  <a:lnTo>
                    <a:pt x="9677" y="497713"/>
                  </a:lnTo>
                  <a:lnTo>
                    <a:pt x="10401" y="497713"/>
                  </a:lnTo>
                  <a:lnTo>
                    <a:pt x="9779" y="493903"/>
                  </a:lnTo>
                  <a:lnTo>
                    <a:pt x="10185" y="495173"/>
                  </a:lnTo>
                  <a:lnTo>
                    <a:pt x="10553" y="496443"/>
                  </a:lnTo>
                  <a:lnTo>
                    <a:pt x="10464" y="497713"/>
                  </a:lnTo>
                  <a:lnTo>
                    <a:pt x="11137" y="501523"/>
                  </a:lnTo>
                  <a:lnTo>
                    <a:pt x="11366" y="504063"/>
                  </a:lnTo>
                  <a:lnTo>
                    <a:pt x="12115" y="510413"/>
                  </a:lnTo>
                  <a:lnTo>
                    <a:pt x="13639" y="518033"/>
                  </a:lnTo>
                  <a:lnTo>
                    <a:pt x="15176" y="524383"/>
                  </a:lnTo>
                  <a:lnTo>
                    <a:pt x="15849" y="528193"/>
                  </a:lnTo>
                  <a:lnTo>
                    <a:pt x="16586" y="533273"/>
                  </a:lnTo>
                  <a:lnTo>
                    <a:pt x="17018" y="532003"/>
                  </a:lnTo>
                  <a:lnTo>
                    <a:pt x="17233" y="532003"/>
                  </a:lnTo>
                  <a:lnTo>
                    <a:pt x="18186" y="535813"/>
                  </a:lnTo>
                  <a:lnTo>
                    <a:pt x="18313" y="535813"/>
                  </a:lnTo>
                  <a:lnTo>
                    <a:pt x="18478" y="537083"/>
                  </a:lnTo>
                  <a:lnTo>
                    <a:pt x="18211" y="537083"/>
                  </a:lnTo>
                  <a:lnTo>
                    <a:pt x="19177" y="539623"/>
                  </a:lnTo>
                  <a:lnTo>
                    <a:pt x="20027" y="540893"/>
                  </a:lnTo>
                  <a:lnTo>
                    <a:pt x="20726" y="542163"/>
                  </a:lnTo>
                  <a:lnTo>
                    <a:pt x="21107" y="547243"/>
                  </a:lnTo>
                  <a:lnTo>
                    <a:pt x="22580" y="551053"/>
                  </a:lnTo>
                  <a:lnTo>
                    <a:pt x="24434" y="556133"/>
                  </a:lnTo>
                  <a:lnTo>
                    <a:pt x="25501" y="558673"/>
                  </a:lnTo>
                  <a:lnTo>
                    <a:pt x="26136" y="562483"/>
                  </a:lnTo>
                  <a:lnTo>
                    <a:pt x="26670" y="565023"/>
                  </a:lnTo>
                  <a:lnTo>
                    <a:pt x="26784" y="563753"/>
                  </a:lnTo>
                  <a:lnTo>
                    <a:pt x="29387" y="570103"/>
                  </a:lnTo>
                  <a:lnTo>
                    <a:pt x="31762" y="575183"/>
                  </a:lnTo>
                  <a:lnTo>
                    <a:pt x="33299" y="580263"/>
                  </a:lnTo>
                  <a:lnTo>
                    <a:pt x="36347" y="587883"/>
                  </a:lnTo>
                  <a:lnTo>
                    <a:pt x="36449" y="586613"/>
                  </a:lnTo>
                  <a:lnTo>
                    <a:pt x="35826" y="585343"/>
                  </a:lnTo>
                  <a:lnTo>
                    <a:pt x="35623" y="584415"/>
                  </a:lnTo>
                  <a:lnTo>
                    <a:pt x="36677" y="586613"/>
                  </a:lnTo>
                  <a:lnTo>
                    <a:pt x="37668" y="589153"/>
                  </a:lnTo>
                  <a:lnTo>
                    <a:pt x="37998" y="589153"/>
                  </a:lnTo>
                  <a:lnTo>
                    <a:pt x="37884" y="587883"/>
                  </a:lnTo>
                  <a:lnTo>
                    <a:pt x="36652" y="584073"/>
                  </a:lnTo>
                  <a:lnTo>
                    <a:pt x="35953" y="582803"/>
                  </a:lnTo>
                  <a:lnTo>
                    <a:pt x="35458" y="581888"/>
                  </a:lnTo>
                  <a:lnTo>
                    <a:pt x="35458" y="584073"/>
                  </a:lnTo>
                  <a:lnTo>
                    <a:pt x="34975" y="582803"/>
                  </a:lnTo>
                  <a:lnTo>
                    <a:pt x="35458" y="584073"/>
                  </a:lnTo>
                  <a:lnTo>
                    <a:pt x="35458" y="581888"/>
                  </a:lnTo>
                  <a:lnTo>
                    <a:pt x="35267" y="581533"/>
                  </a:lnTo>
                  <a:lnTo>
                    <a:pt x="34925" y="580263"/>
                  </a:lnTo>
                  <a:lnTo>
                    <a:pt x="32829" y="576453"/>
                  </a:lnTo>
                  <a:lnTo>
                    <a:pt x="32499" y="572643"/>
                  </a:lnTo>
                  <a:lnTo>
                    <a:pt x="33921" y="576453"/>
                  </a:lnTo>
                  <a:lnTo>
                    <a:pt x="34988" y="578993"/>
                  </a:lnTo>
                  <a:lnTo>
                    <a:pt x="35458" y="580263"/>
                  </a:lnTo>
                  <a:lnTo>
                    <a:pt x="36512" y="582803"/>
                  </a:lnTo>
                  <a:lnTo>
                    <a:pt x="38011" y="586613"/>
                  </a:lnTo>
                  <a:lnTo>
                    <a:pt x="37884" y="587883"/>
                  </a:lnTo>
                  <a:lnTo>
                    <a:pt x="38011" y="587883"/>
                  </a:lnTo>
                  <a:lnTo>
                    <a:pt x="39255" y="591693"/>
                  </a:lnTo>
                  <a:lnTo>
                    <a:pt x="39509" y="592963"/>
                  </a:lnTo>
                  <a:lnTo>
                    <a:pt x="43942" y="601853"/>
                  </a:lnTo>
                  <a:lnTo>
                    <a:pt x="44564" y="603656"/>
                  </a:lnTo>
                  <a:lnTo>
                    <a:pt x="44323" y="603110"/>
                  </a:lnTo>
                  <a:lnTo>
                    <a:pt x="43053" y="601167"/>
                  </a:lnTo>
                  <a:lnTo>
                    <a:pt x="42075" y="599084"/>
                  </a:lnTo>
                  <a:lnTo>
                    <a:pt x="41986" y="599846"/>
                  </a:lnTo>
                  <a:lnTo>
                    <a:pt x="42951" y="601776"/>
                  </a:lnTo>
                  <a:lnTo>
                    <a:pt x="44475" y="604697"/>
                  </a:lnTo>
                  <a:lnTo>
                    <a:pt x="45313" y="605904"/>
                  </a:lnTo>
                  <a:lnTo>
                    <a:pt x="45453" y="606221"/>
                  </a:lnTo>
                  <a:lnTo>
                    <a:pt x="45707" y="606933"/>
                  </a:lnTo>
                  <a:lnTo>
                    <a:pt x="45834" y="607060"/>
                  </a:lnTo>
                  <a:lnTo>
                    <a:pt x="46228" y="607872"/>
                  </a:lnTo>
                  <a:lnTo>
                    <a:pt x="46672" y="608825"/>
                  </a:lnTo>
                  <a:lnTo>
                    <a:pt x="46812" y="608939"/>
                  </a:lnTo>
                  <a:lnTo>
                    <a:pt x="46202" y="607352"/>
                  </a:lnTo>
                  <a:lnTo>
                    <a:pt x="47231" y="608203"/>
                  </a:lnTo>
                  <a:lnTo>
                    <a:pt x="49326" y="613283"/>
                  </a:lnTo>
                  <a:lnTo>
                    <a:pt x="50050" y="615823"/>
                  </a:lnTo>
                  <a:lnTo>
                    <a:pt x="50279" y="615823"/>
                  </a:lnTo>
                  <a:lnTo>
                    <a:pt x="50279" y="617093"/>
                  </a:lnTo>
                  <a:lnTo>
                    <a:pt x="54635" y="622173"/>
                  </a:lnTo>
                  <a:lnTo>
                    <a:pt x="58140" y="628523"/>
                  </a:lnTo>
                  <a:lnTo>
                    <a:pt x="62953" y="634873"/>
                  </a:lnTo>
                  <a:lnTo>
                    <a:pt x="64236" y="637413"/>
                  </a:lnTo>
                  <a:lnTo>
                    <a:pt x="65900" y="639953"/>
                  </a:lnTo>
                  <a:lnTo>
                    <a:pt x="69850" y="645033"/>
                  </a:lnTo>
                  <a:lnTo>
                    <a:pt x="74333" y="651383"/>
                  </a:lnTo>
                  <a:lnTo>
                    <a:pt x="78676" y="655193"/>
                  </a:lnTo>
                  <a:lnTo>
                    <a:pt x="82753" y="659003"/>
                  </a:lnTo>
                  <a:lnTo>
                    <a:pt x="86702" y="662813"/>
                  </a:lnTo>
                  <a:lnTo>
                    <a:pt x="91719" y="667893"/>
                  </a:lnTo>
                  <a:lnTo>
                    <a:pt x="92316" y="669163"/>
                  </a:lnTo>
                  <a:lnTo>
                    <a:pt x="94615" y="670433"/>
                  </a:lnTo>
                  <a:lnTo>
                    <a:pt x="96964" y="672973"/>
                  </a:lnTo>
                  <a:lnTo>
                    <a:pt x="104038" y="679323"/>
                  </a:lnTo>
                  <a:lnTo>
                    <a:pt x="108915" y="683133"/>
                  </a:lnTo>
                  <a:lnTo>
                    <a:pt x="113423" y="685673"/>
                  </a:lnTo>
                  <a:lnTo>
                    <a:pt x="116471" y="689483"/>
                  </a:lnTo>
                  <a:lnTo>
                    <a:pt x="120015" y="690753"/>
                  </a:lnTo>
                  <a:lnTo>
                    <a:pt x="127025" y="695833"/>
                  </a:lnTo>
                  <a:lnTo>
                    <a:pt x="130403" y="698373"/>
                  </a:lnTo>
                  <a:lnTo>
                    <a:pt x="133438" y="699643"/>
                  </a:lnTo>
                  <a:lnTo>
                    <a:pt x="134480" y="700913"/>
                  </a:lnTo>
                  <a:lnTo>
                    <a:pt x="136994" y="702183"/>
                  </a:lnTo>
                  <a:lnTo>
                    <a:pt x="139814" y="704723"/>
                  </a:lnTo>
                  <a:lnTo>
                    <a:pt x="145262" y="707263"/>
                  </a:lnTo>
                  <a:lnTo>
                    <a:pt x="147828" y="708533"/>
                  </a:lnTo>
                  <a:lnTo>
                    <a:pt x="162242" y="714883"/>
                  </a:lnTo>
                  <a:lnTo>
                    <a:pt x="168313" y="716153"/>
                  </a:lnTo>
                  <a:lnTo>
                    <a:pt x="171030" y="717423"/>
                  </a:lnTo>
                  <a:lnTo>
                    <a:pt x="174383" y="718693"/>
                  </a:lnTo>
                  <a:lnTo>
                    <a:pt x="177622" y="718693"/>
                  </a:lnTo>
                  <a:lnTo>
                    <a:pt x="180086" y="719963"/>
                  </a:lnTo>
                  <a:lnTo>
                    <a:pt x="183730" y="719963"/>
                  </a:lnTo>
                  <a:lnTo>
                    <a:pt x="178511" y="718693"/>
                  </a:lnTo>
                  <a:lnTo>
                    <a:pt x="177266" y="717423"/>
                  </a:lnTo>
                  <a:lnTo>
                    <a:pt x="171932" y="716153"/>
                  </a:lnTo>
                  <a:lnTo>
                    <a:pt x="169049" y="716153"/>
                  </a:lnTo>
                  <a:lnTo>
                    <a:pt x="166090" y="714883"/>
                  </a:lnTo>
                  <a:lnTo>
                    <a:pt x="164426" y="713613"/>
                  </a:lnTo>
                  <a:lnTo>
                    <a:pt x="161899" y="713613"/>
                  </a:lnTo>
                  <a:lnTo>
                    <a:pt x="160693" y="712343"/>
                  </a:lnTo>
                  <a:lnTo>
                    <a:pt x="157873" y="709803"/>
                  </a:lnTo>
                  <a:lnTo>
                    <a:pt x="150825" y="708533"/>
                  </a:lnTo>
                  <a:lnTo>
                    <a:pt x="145694" y="704723"/>
                  </a:lnTo>
                  <a:lnTo>
                    <a:pt x="143751" y="704723"/>
                  </a:lnTo>
                  <a:lnTo>
                    <a:pt x="138747" y="700913"/>
                  </a:lnTo>
                  <a:lnTo>
                    <a:pt x="132118" y="697103"/>
                  </a:lnTo>
                  <a:lnTo>
                    <a:pt x="126111" y="693293"/>
                  </a:lnTo>
                  <a:lnTo>
                    <a:pt x="123837" y="690753"/>
                  </a:lnTo>
                  <a:lnTo>
                    <a:pt x="121056" y="689483"/>
                  </a:lnTo>
                  <a:lnTo>
                    <a:pt x="122453" y="689483"/>
                  </a:lnTo>
                  <a:lnTo>
                    <a:pt x="161620" y="711073"/>
                  </a:lnTo>
                  <a:lnTo>
                    <a:pt x="183946" y="717423"/>
                  </a:lnTo>
                  <a:lnTo>
                    <a:pt x="185978" y="718693"/>
                  </a:lnTo>
                  <a:lnTo>
                    <a:pt x="189077" y="718693"/>
                  </a:lnTo>
                  <a:lnTo>
                    <a:pt x="194500" y="719963"/>
                  </a:lnTo>
                  <a:lnTo>
                    <a:pt x="192379" y="719963"/>
                  </a:lnTo>
                  <a:lnTo>
                    <a:pt x="196227" y="721233"/>
                  </a:lnTo>
                  <a:lnTo>
                    <a:pt x="197548" y="722503"/>
                  </a:lnTo>
                  <a:lnTo>
                    <a:pt x="201472" y="722503"/>
                  </a:lnTo>
                  <a:lnTo>
                    <a:pt x="202730" y="723773"/>
                  </a:lnTo>
                  <a:lnTo>
                    <a:pt x="205587" y="723773"/>
                  </a:lnTo>
                  <a:lnTo>
                    <a:pt x="209334" y="725043"/>
                  </a:lnTo>
                  <a:lnTo>
                    <a:pt x="209956" y="725043"/>
                  </a:lnTo>
                  <a:lnTo>
                    <a:pt x="209156" y="723773"/>
                  </a:lnTo>
                  <a:lnTo>
                    <a:pt x="212966" y="723773"/>
                  </a:lnTo>
                  <a:lnTo>
                    <a:pt x="213753" y="725043"/>
                  </a:lnTo>
                  <a:lnTo>
                    <a:pt x="219849" y="725043"/>
                  </a:lnTo>
                  <a:lnTo>
                    <a:pt x="221742" y="726313"/>
                  </a:lnTo>
                  <a:lnTo>
                    <a:pt x="222719" y="726313"/>
                  </a:lnTo>
                  <a:lnTo>
                    <a:pt x="223647" y="725043"/>
                  </a:lnTo>
                  <a:lnTo>
                    <a:pt x="225450" y="725043"/>
                  </a:lnTo>
                  <a:lnTo>
                    <a:pt x="228041" y="726313"/>
                  </a:lnTo>
                  <a:lnTo>
                    <a:pt x="232359" y="726313"/>
                  </a:lnTo>
                  <a:lnTo>
                    <a:pt x="234302" y="727583"/>
                  </a:lnTo>
                  <a:lnTo>
                    <a:pt x="238010" y="727583"/>
                  </a:lnTo>
                  <a:lnTo>
                    <a:pt x="239826" y="726313"/>
                  </a:lnTo>
                  <a:lnTo>
                    <a:pt x="242951" y="727583"/>
                  </a:lnTo>
                  <a:lnTo>
                    <a:pt x="256311" y="727583"/>
                  </a:lnTo>
                  <a:lnTo>
                    <a:pt x="260362" y="728853"/>
                  </a:lnTo>
                  <a:lnTo>
                    <a:pt x="272084" y="730123"/>
                  </a:lnTo>
                  <a:lnTo>
                    <a:pt x="279273" y="730123"/>
                  </a:lnTo>
                  <a:lnTo>
                    <a:pt x="289585" y="732663"/>
                  </a:lnTo>
                  <a:lnTo>
                    <a:pt x="290906" y="731393"/>
                  </a:lnTo>
                  <a:lnTo>
                    <a:pt x="295097" y="732663"/>
                  </a:lnTo>
                  <a:lnTo>
                    <a:pt x="295681" y="732663"/>
                  </a:lnTo>
                  <a:lnTo>
                    <a:pt x="295313" y="731393"/>
                  </a:lnTo>
                  <a:lnTo>
                    <a:pt x="292811" y="731393"/>
                  </a:lnTo>
                  <a:lnTo>
                    <a:pt x="291617" y="730123"/>
                  </a:lnTo>
                  <a:lnTo>
                    <a:pt x="303047" y="730123"/>
                  </a:lnTo>
                  <a:lnTo>
                    <a:pt x="304253" y="731393"/>
                  </a:lnTo>
                  <a:lnTo>
                    <a:pt x="315671" y="731393"/>
                  </a:lnTo>
                  <a:lnTo>
                    <a:pt x="317093" y="732663"/>
                  </a:lnTo>
                  <a:lnTo>
                    <a:pt x="318211" y="732663"/>
                  </a:lnTo>
                  <a:lnTo>
                    <a:pt x="317055" y="731520"/>
                  </a:lnTo>
                  <a:lnTo>
                    <a:pt x="322605" y="732663"/>
                  </a:lnTo>
                  <a:lnTo>
                    <a:pt x="325856" y="733933"/>
                  </a:lnTo>
                  <a:lnTo>
                    <a:pt x="329603" y="733933"/>
                  </a:lnTo>
                  <a:lnTo>
                    <a:pt x="334899" y="735203"/>
                  </a:lnTo>
                  <a:lnTo>
                    <a:pt x="337616" y="735203"/>
                  </a:lnTo>
                  <a:lnTo>
                    <a:pt x="337756" y="736473"/>
                  </a:lnTo>
                  <a:lnTo>
                    <a:pt x="340588" y="736473"/>
                  </a:lnTo>
                  <a:lnTo>
                    <a:pt x="342379" y="737743"/>
                  </a:lnTo>
                  <a:lnTo>
                    <a:pt x="347256" y="739013"/>
                  </a:lnTo>
                  <a:lnTo>
                    <a:pt x="346379" y="739013"/>
                  </a:lnTo>
                  <a:lnTo>
                    <a:pt x="346176" y="739013"/>
                  </a:lnTo>
                  <a:lnTo>
                    <a:pt x="345871" y="739013"/>
                  </a:lnTo>
                  <a:lnTo>
                    <a:pt x="348602" y="740283"/>
                  </a:lnTo>
                  <a:lnTo>
                    <a:pt x="349008" y="740283"/>
                  </a:lnTo>
                  <a:lnTo>
                    <a:pt x="350850" y="740283"/>
                  </a:lnTo>
                  <a:lnTo>
                    <a:pt x="351091" y="740333"/>
                  </a:lnTo>
                  <a:lnTo>
                    <a:pt x="355053" y="741553"/>
                  </a:lnTo>
                  <a:lnTo>
                    <a:pt x="354431" y="741553"/>
                  </a:lnTo>
                  <a:lnTo>
                    <a:pt x="356730" y="742823"/>
                  </a:lnTo>
                  <a:lnTo>
                    <a:pt x="356882" y="742823"/>
                  </a:lnTo>
                  <a:lnTo>
                    <a:pt x="356133" y="741553"/>
                  </a:lnTo>
                  <a:lnTo>
                    <a:pt x="357212" y="742823"/>
                  </a:lnTo>
                  <a:lnTo>
                    <a:pt x="358406" y="742823"/>
                  </a:lnTo>
                  <a:lnTo>
                    <a:pt x="362000" y="743496"/>
                  </a:lnTo>
                  <a:lnTo>
                    <a:pt x="362140" y="743724"/>
                  </a:lnTo>
                  <a:lnTo>
                    <a:pt x="362902" y="743966"/>
                  </a:lnTo>
                  <a:lnTo>
                    <a:pt x="364070" y="744194"/>
                  </a:lnTo>
                  <a:lnTo>
                    <a:pt x="365010" y="744321"/>
                  </a:lnTo>
                  <a:lnTo>
                    <a:pt x="364464" y="744143"/>
                  </a:lnTo>
                  <a:lnTo>
                    <a:pt x="363893" y="743940"/>
                  </a:lnTo>
                  <a:lnTo>
                    <a:pt x="363537" y="743826"/>
                  </a:lnTo>
                  <a:lnTo>
                    <a:pt x="362686" y="743623"/>
                  </a:lnTo>
                  <a:lnTo>
                    <a:pt x="365277" y="744093"/>
                  </a:lnTo>
                  <a:lnTo>
                    <a:pt x="363220" y="742823"/>
                  </a:lnTo>
                  <a:lnTo>
                    <a:pt x="362369" y="742823"/>
                  </a:lnTo>
                  <a:lnTo>
                    <a:pt x="360616" y="741553"/>
                  </a:lnTo>
                  <a:lnTo>
                    <a:pt x="363270" y="741553"/>
                  </a:lnTo>
                  <a:lnTo>
                    <a:pt x="364058" y="742823"/>
                  </a:lnTo>
                  <a:lnTo>
                    <a:pt x="368261" y="742823"/>
                  </a:lnTo>
                  <a:lnTo>
                    <a:pt x="367792" y="744093"/>
                  </a:lnTo>
                  <a:lnTo>
                    <a:pt x="366737" y="744093"/>
                  </a:lnTo>
                  <a:lnTo>
                    <a:pt x="367004" y="744283"/>
                  </a:lnTo>
                  <a:lnTo>
                    <a:pt x="367118" y="744588"/>
                  </a:lnTo>
                  <a:lnTo>
                    <a:pt x="367258" y="744969"/>
                  </a:lnTo>
                  <a:lnTo>
                    <a:pt x="368452" y="745261"/>
                  </a:lnTo>
                  <a:lnTo>
                    <a:pt x="368630" y="745363"/>
                  </a:lnTo>
                  <a:lnTo>
                    <a:pt x="368935" y="745363"/>
                  </a:lnTo>
                  <a:lnTo>
                    <a:pt x="369760" y="745553"/>
                  </a:lnTo>
                  <a:lnTo>
                    <a:pt x="371805" y="746125"/>
                  </a:lnTo>
                  <a:lnTo>
                    <a:pt x="372656" y="746379"/>
                  </a:lnTo>
                  <a:lnTo>
                    <a:pt x="373176" y="746633"/>
                  </a:lnTo>
                  <a:lnTo>
                    <a:pt x="373443" y="746633"/>
                  </a:lnTo>
                  <a:lnTo>
                    <a:pt x="375285" y="747280"/>
                  </a:lnTo>
                  <a:lnTo>
                    <a:pt x="374916" y="746836"/>
                  </a:lnTo>
                  <a:lnTo>
                    <a:pt x="378294" y="747903"/>
                  </a:lnTo>
                  <a:lnTo>
                    <a:pt x="380022" y="747903"/>
                  </a:lnTo>
                  <a:lnTo>
                    <a:pt x="381419" y="749173"/>
                  </a:lnTo>
                  <a:lnTo>
                    <a:pt x="384441" y="750443"/>
                  </a:lnTo>
                  <a:lnTo>
                    <a:pt x="390550" y="751713"/>
                  </a:lnTo>
                  <a:lnTo>
                    <a:pt x="393344" y="752983"/>
                  </a:lnTo>
                  <a:lnTo>
                    <a:pt x="394462" y="752983"/>
                  </a:lnTo>
                  <a:lnTo>
                    <a:pt x="393700" y="754253"/>
                  </a:lnTo>
                  <a:lnTo>
                    <a:pt x="397484" y="754253"/>
                  </a:lnTo>
                  <a:lnTo>
                    <a:pt x="395973" y="752983"/>
                  </a:lnTo>
                  <a:lnTo>
                    <a:pt x="399770" y="755523"/>
                  </a:lnTo>
                  <a:lnTo>
                    <a:pt x="402920" y="755523"/>
                  </a:lnTo>
                  <a:lnTo>
                    <a:pt x="406400" y="758063"/>
                  </a:lnTo>
                  <a:lnTo>
                    <a:pt x="409168" y="758063"/>
                  </a:lnTo>
                  <a:lnTo>
                    <a:pt x="410349" y="759333"/>
                  </a:lnTo>
                  <a:lnTo>
                    <a:pt x="408762" y="759333"/>
                  </a:lnTo>
                  <a:lnTo>
                    <a:pt x="413702" y="760603"/>
                  </a:lnTo>
                  <a:lnTo>
                    <a:pt x="421563" y="764413"/>
                  </a:lnTo>
                  <a:lnTo>
                    <a:pt x="425602" y="764413"/>
                  </a:lnTo>
                  <a:lnTo>
                    <a:pt x="426580" y="764857"/>
                  </a:lnTo>
                  <a:lnTo>
                    <a:pt x="426631" y="765416"/>
                  </a:lnTo>
                  <a:lnTo>
                    <a:pt x="428358" y="765797"/>
                  </a:lnTo>
                  <a:lnTo>
                    <a:pt x="431317" y="767054"/>
                  </a:lnTo>
                  <a:lnTo>
                    <a:pt x="432435" y="767156"/>
                  </a:lnTo>
                  <a:lnTo>
                    <a:pt x="434238" y="767842"/>
                  </a:lnTo>
                  <a:lnTo>
                    <a:pt x="436943" y="769010"/>
                  </a:lnTo>
                  <a:lnTo>
                    <a:pt x="437680" y="769416"/>
                  </a:lnTo>
                  <a:lnTo>
                    <a:pt x="440309" y="770394"/>
                  </a:lnTo>
                  <a:lnTo>
                    <a:pt x="442544" y="771575"/>
                  </a:lnTo>
                  <a:lnTo>
                    <a:pt x="444728" y="771664"/>
                  </a:lnTo>
                  <a:lnTo>
                    <a:pt x="441502" y="770394"/>
                  </a:lnTo>
                  <a:lnTo>
                    <a:pt x="440156" y="769683"/>
                  </a:lnTo>
                  <a:lnTo>
                    <a:pt x="436194" y="767562"/>
                  </a:lnTo>
                  <a:lnTo>
                    <a:pt x="432701" y="767029"/>
                  </a:lnTo>
                  <a:lnTo>
                    <a:pt x="430745" y="766203"/>
                  </a:lnTo>
                  <a:lnTo>
                    <a:pt x="430314" y="765683"/>
                  </a:lnTo>
                  <a:lnTo>
                    <a:pt x="434733" y="765683"/>
                  </a:lnTo>
                  <a:lnTo>
                    <a:pt x="425538" y="763143"/>
                  </a:lnTo>
                  <a:lnTo>
                    <a:pt x="425183" y="761873"/>
                  </a:lnTo>
                  <a:lnTo>
                    <a:pt x="427050" y="763143"/>
                  </a:lnTo>
                  <a:lnTo>
                    <a:pt x="427583" y="763143"/>
                  </a:lnTo>
                  <a:lnTo>
                    <a:pt x="449503" y="770763"/>
                  </a:lnTo>
                  <a:lnTo>
                    <a:pt x="458698" y="774598"/>
                  </a:lnTo>
                  <a:lnTo>
                    <a:pt x="467550" y="778383"/>
                  </a:lnTo>
                  <a:lnTo>
                    <a:pt x="471944" y="779653"/>
                  </a:lnTo>
                  <a:lnTo>
                    <a:pt x="471106" y="779653"/>
                  </a:lnTo>
                  <a:lnTo>
                    <a:pt x="472109" y="780923"/>
                  </a:lnTo>
                  <a:lnTo>
                    <a:pt x="474941" y="780923"/>
                  </a:lnTo>
                  <a:lnTo>
                    <a:pt x="478104" y="782193"/>
                  </a:lnTo>
                  <a:lnTo>
                    <a:pt x="479158" y="780923"/>
                  </a:lnTo>
                  <a:lnTo>
                    <a:pt x="479767" y="782193"/>
                  </a:lnTo>
                  <a:lnTo>
                    <a:pt x="482142" y="783463"/>
                  </a:lnTo>
                  <a:lnTo>
                    <a:pt x="486156" y="784733"/>
                  </a:lnTo>
                  <a:lnTo>
                    <a:pt x="486321" y="784733"/>
                  </a:lnTo>
                  <a:lnTo>
                    <a:pt x="486867" y="786003"/>
                  </a:lnTo>
                  <a:lnTo>
                    <a:pt x="486575" y="786003"/>
                  </a:lnTo>
                  <a:lnTo>
                    <a:pt x="483298" y="784733"/>
                  </a:lnTo>
                  <a:lnTo>
                    <a:pt x="482231" y="784733"/>
                  </a:lnTo>
                  <a:lnTo>
                    <a:pt x="479869" y="783463"/>
                  </a:lnTo>
                  <a:lnTo>
                    <a:pt x="474345" y="782193"/>
                  </a:lnTo>
                  <a:lnTo>
                    <a:pt x="473697" y="782193"/>
                  </a:lnTo>
                  <a:lnTo>
                    <a:pt x="475907" y="783463"/>
                  </a:lnTo>
                  <a:lnTo>
                    <a:pt x="474967" y="783463"/>
                  </a:lnTo>
                  <a:lnTo>
                    <a:pt x="477456" y="784733"/>
                  </a:lnTo>
                  <a:lnTo>
                    <a:pt x="477621" y="783463"/>
                  </a:lnTo>
                  <a:lnTo>
                    <a:pt x="478815" y="784733"/>
                  </a:lnTo>
                  <a:lnTo>
                    <a:pt x="479806" y="784733"/>
                  </a:lnTo>
                  <a:lnTo>
                    <a:pt x="477697" y="783463"/>
                  </a:lnTo>
                  <a:lnTo>
                    <a:pt x="477875" y="783463"/>
                  </a:lnTo>
                  <a:lnTo>
                    <a:pt x="479806" y="784733"/>
                  </a:lnTo>
                  <a:lnTo>
                    <a:pt x="480123" y="784733"/>
                  </a:lnTo>
                  <a:lnTo>
                    <a:pt x="482015" y="786003"/>
                  </a:lnTo>
                  <a:lnTo>
                    <a:pt x="485749" y="786003"/>
                  </a:lnTo>
                  <a:lnTo>
                    <a:pt x="490461" y="787273"/>
                  </a:lnTo>
                  <a:lnTo>
                    <a:pt x="490982" y="787273"/>
                  </a:lnTo>
                  <a:lnTo>
                    <a:pt x="490296" y="786003"/>
                  </a:lnTo>
                  <a:lnTo>
                    <a:pt x="488962" y="786003"/>
                  </a:lnTo>
                  <a:lnTo>
                    <a:pt x="488188" y="784733"/>
                  </a:lnTo>
                  <a:lnTo>
                    <a:pt x="489635" y="784733"/>
                  </a:lnTo>
                  <a:lnTo>
                    <a:pt x="490512" y="786003"/>
                  </a:lnTo>
                  <a:lnTo>
                    <a:pt x="490296" y="786003"/>
                  </a:lnTo>
                  <a:lnTo>
                    <a:pt x="492671" y="787273"/>
                  </a:lnTo>
                  <a:lnTo>
                    <a:pt x="493064" y="787273"/>
                  </a:lnTo>
                  <a:lnTo>
                    <a:pt x="494258" y="788543"/>
                  </a:lnTo>
                  <a:lnTo>
                    <a:pt x="496722" y="788543"/>
                  </a:lnTo>
                  <a:lnTo>
                    <a:pt x="494906" y="787273"/>
                  </a:lnTo>
                  <a:lnTo>
                    <a:pt x="498665" y="787273"/>
                  </a:lnTo>
                  <a:lnTo>
                    <a:pt x="503389" y="788543"/>
                  </a:lnTo>
                  <a:lnTo>
                    <a:pt x="508241" y="788543"/>
                  </a:lnTo>
                  <a:lnTo>
                    <a:pt x="509676" y="789813"/>
                  </a:lnTo>
                  <a:lnTo>
                    <a:pt x="521119" y="789813"/>
                  </a:lnTo>
                  <a:lnTo>
                    <a:pt x="519353" y="788543"/>
                  </a:lnTo>
                  <a:lnTo>
                    <a:pt x="523557" y="789813"/>
                  </a:lnTo>
                  <a:lnTo>
                    <a:pt x="524992" y="789813"/>
                  </a:lnTo>
                  <a:lnTo>
                    <a:pt x="525233" y="790117"/>
                  </a:lnTo>
                  <a:lnTo>
                    <a:pt x="531063" y="789774"/>
                  </a:lnTo>
                  <a:lnTo>
                    <a:pt x="530529" y="789647"/>
                  </a:lnTo>
                  <a:lnTo>
                    <a:pt x="529755" y="789470"/>
                  </a:lnTo>
                  <a:lnTo>
                    <a:pt x="529424" y="789355"/>
                  </a:lnTo>
                  <a:lnTo>
                    <a:pt x="530669" y="788543"/>
                  </a:lnTo>
                  <a:lnTo>
                    <a:pt x="533844" y="788543"/>
                  </a:lnTo>
                  <a:lnTo>
                    <a:pt x="533412" y="789813"/>
                  </a:lnTo>
                  <a:lnTo>
                    <a:pt x="537413" y="789813"/>
                  </a:lnTo>
                  <a:lnTo>
                    <a:pt x="535190" y="788543"/>
                  </a:lnTo>
                  <a:lnTo>
                    <a:pt x="539496" y="788543"/>
                  </a:lnTo>
                  <a:lnTo>
                    <a:pt x="537413" y="789813"/>
                  </a:lnTo>
                  <a:lnTo>
                    <a:pt x="541451" y="789813"/>
                  </a:lnTo>
                  <a:lnTo>
                    <a:pt x="545680" y="788543"/>
                  </a:lnTo>
                  <a:lnTo>
                    <a:pt x="554240" y="788543"/>
                  </a:lnTo>
                  <a:lnTo>
                    <a:pt x="557441" y="787273"/>
                  </a:lnTo>
                  <a:lnTo>
                    <a:pt x="556704" y="786003"/>
                  </a:lnTo>
                  <a:lnTo>
                    <a:pt x="558380" y="786003"/>
                  </a:lnTo>
                  <a:lnTo>
                    <a:pt x="557390" y="784733"/>
                  </a:lnTo>
                  <a:lnTo>
                    <a:pt x="558838" y="784733"/>
                  </a:lnTo>
                  <a:lnTo>
                    <a:pt x="562317" y="783463"/>
                  </a:lnTo>
                  <a:lnTo>
                    <a:pt x="562546" y="783463"/>
                  </a:lnTo>
                  <a:lnTo>
                    <a:pt x="567359" y="782193"/>
                  </a:lnTo>
                  <a:lnTo>
                    <a:pt x="571817" y="782193"/>
                  </a:lnTo>
                  <a:lnTo>
                    <a:pt x="575322" y="780923"/>
                  </a:lnTo>
                  <a:lnTo>
                    <a:pt x="577037" y="780923"/>
                  </a:lnTo>
                  <a:lnTo>
                    <a:pt x="578954" y="779653"/>
                  </a:lnTo>
                  <a:lnTo>
                    <a:pt x="582053" y="779653"/>
                  </a:lnTo>
                  <a:lnTo>
                    <a:pt x="586016" y="778383"/>
                  </a:lnTo>
                  <a:lnTo>
                    <a:pt x="589330" y="777113"/>
                  </a:lnTo>
                  <a:lnTo>
                    <a:pt x="591616" y="777113"/>
                  </a:lnTo>
                  <a:lnTo>
                    <a:pt x="595388" y="775843"/>
                  </a:lnTo>
                  <a:lnTo>
                    <a:pt x="598106" y="774966"/>
                  </a:lnTo>
                  <a:lnTo>
                    <a:pt x="598462" y="774573"/>
                  </a:lnTo>
                  <a:lnTo>
                    <a:pt x="599262" y="774573"/>
                  </a:lnTo>
                  <a:lnTo>
                    <a:pt x="605320" y="773303"/>
                  </a:lnTo>
                  <a:lnTo>
                    <a:pt x="611441" y="770763"/>
                  </a:lnTo>
                  <a:lnTo>
                    <a:pt x="617105" y="768223"/>
                  </a:lnTo>
                  <a:lnTo>
                    <a:pt x="617626" y="766953"/>
                  </a:lnTo>
                  <a:lnTo>
                    <a:pt x="618617" y="766953"/>
                  </a:lnTo>
                  <a:lnTo>
                    <a:pt x="618248" y="765683"/>
                  </a:lnTo>
                  <a:lnTo>
                    <a:pt x="623189" y="763143"/>
                  </a:lnTo>
                  <a:lnTo>
                    <a:pt x="625284" y="761873"/>
                  </a:lnTo>
                  <a:lnTo>
                    <a:pt x="627380" y="760603"/>
                  </a:lnTo>
                  <a:lnTo>
                    <a:pt x="628281" y="760603"/>
                  </a:lnTo>
                  <a:lnTo>
                    <a:pt x="628078" y="761873"/>
                  </a:lnTo>
                  <a:lnTo>
                    <a:pt x="631228" y="760603"/>
                  </a:lnTo>
                  <a:lnTo>
                    <a:pt x="633450" y="758063"/>
                  </a:lnTo>
                  <a:lnTo>
                    <a:pt x="635317" y="756793"/>
                  </a:lnTo>
                  <a:lnTo>
                    <a:pt x="634746" y="756793"/>
                  </a:lnTo>
                  <a:lnTo>
                    <a:pt x="630847" y="759333"/>
                  </a:lnTo>
                  <a:lnTo>
                    <a:pt x="634530" y="755523"/>
                  </a:lnTo>
                  <a:lnTo>
                    <a:pt x="633691" y="756793"/>
                  </a:lnTo>
                  <a:lnTo>
                    <a:pt x="634733" y="756793"/>
                  </a:lnTo>
                  <a:lnTo>
                    <a:pt x="636244" y="755446"/>
                  </a:lnTo>
                  <a:lnTo>
                    <a:pt x="637311" y="754253"/>
                  </a:lnTo>
                  <a:lnTo>
                    <a:pt x="638225" y="754253"/>
                  </a:lnTo>
                  <a:lnTo>
                    <a:pt x="637514" y="755446"/>
                  </a:lnTo>
                  <a:lnTo>
                    <a:pt x="639914" y="754253"/>
                  </a:lnTo>
                  <a:lnTo>
                    <a:pt x="641159" y="752983"/>
                  </a:lnTo>
                  <a:lnTo>
                    <a:pt x="642010" y="752983"/>
                  </a:lnTo>
                  <a:lnTo>
                    <a:pt x="643356" y="751713"/>
                  </a:lnTo>
                  <a:lnTo>
                    <a:pt x="644525" y="752983"/>
                  </a:lnTo>
                  <a:lnTo>
                    <a:pt x="646785" y="751713"/>
                  </a:lnTo>
                  <a:lnTo>
                    <a:pt x="649046" y="750443"/>
                  </a:lnTo>
                  <a:lnTo>
                    <a:pt x="650786" y="749173"/>
                  </a:lnTo>
                  <a:lnTo>
                    <a:pt x="654278" y="746633"/>
                  </a:lnTo>
                  <a:lnTo>
                    <a:pt x="657212" y="744093"/>
                  </a:lnTo>
                  <a:lnTo>
                    <a:pt x="660920" y="741553"/>
                  </a:lnTo>
                  <a:lnTo>
                    <a:pt x="663448" y="739013"/>
                  </a:lnTo>
                  <a:lnTo>
                    <a:pt x="666254" y="736473"/>
                  </a:lnTo>
                  <a:lnTo>
                    <a:pt x="667969" y="735203"/>
                  </a:lnTo>
                  <a:lnTo>
                    <a:pt x="670483" y="732663"/>
                  </a:lnTo>
                  <a:lnTo>
                    <a:pt x="672084" y="731393"/>
                  </a:lnTo>
                  <a:lnTo>
                    <a:pt x="672401" y="731393"/>
                  </a:lnTo>
                  <a:lnTo>
                    <a:pt x="675233" y="728853"/>
                  </a:lnTo>
                  <a:lnTo>
                    <a:pt x="676656" y="727583"/>
                  </a:lnTo>
                  <a:lnTo>
                    <a:pt x="680288" y="725043"/>
                  </a:lnTo>
                  <a:lnTo>
                    <a:pt x="684225" y="721233"/>
                  </a:lnTo>
                  <a:lnTo>
                    <a:pt x="685088" y="719963"/>
                  </a:lnTo>
                  <a:lnTo>
                    <a:pt x="686117" y="719963"/>
                  </a:lnTo>
                  <a:lnTo>
                    <a:pt x="686308" y="718693"/>
                  </a:lnTo>
                  <a:lnTo>
                    <a:pt x="684695" y="719963"/>
                  </a:lnTo>
                  <a:lnTo>
                    <a:pt x="686917" y="717423"/>
                  </a:lnTo>
                  <a:lnTo>
                    <a:pt x="688975" y="717423"/>
                  </a:lnTo>
                  <a:lnTo>
                    <a:pt x="689876" y="714883"/>
                  </a:lnTo>
                  <a:lnTo>
                    <a:pt x="691248" y="713613"/>
                  </a:lnTo>
                  <a:lnTo>
                    <a:pt x="690600" y="713613"/>
                  </a:lnTo>
                  <a:lnTo>
                    <a:pt x="691934" y="712216"/>
                  </a:lnTo>
                  <a:lnTo>
                    <a:pt x="693102" y="711073"/>
                  </a:lnTo>
                  <a:lnTo>
                    <a:pt x="693585" y="709803"/>
                  </a:lnTo>
                  <a:lnTo>
                    <a:pt x="693204" y="711073"/>
                  </a:lnTo>
                  <a:lnTo>
                    <a:pt x="692518" y="712216"/>
                  </a:lnTo>
                  <a:lnTo>
                    <a:pt x="692365" y="712343"/>
                  </a:lnTo>
                  <a:lnTo>
                    <a:pt x="691375" y="713498"/>
                  </a:lnTo>
                  <a:lnTo>
                    <a:pt x="692632" y="712343"/>
                  </a:lnTo>
                  <a:lnTo>
                    <a:pt x="694563" y="711073"/>
                  </a:lnTo>
                  <a:lnTo>
                    <a:pt x="695782" y="709803"/>
                  </a:lnTo>
                  <a:lnTo>
                    <a:pt x="696391" y="709168"/>
                  </a:lnTo>
                  <a:lnTo>
                    <a:pt x="695667" y="709803"/>
                  </a:lnTo>
                  <a:lnTo>
                    <a:pt x="694931" y="709803"/>
                  </a:lnTo>
                  <a:lnTo>
                    <a:pt x="696836" y="707263"/>
                  </a:lnTo>
                  <a:lnTo>
                    <a:pt x="698144" y="705993"/>
                  </a:lnTo>
                  <a:lnTo>
                    <a:pt x="701484" y="703453"/>
                  </a:lnTo>
                  <a:lnTo>
                    <a:pt x="702195" y="702183"/>
                  </a:lnTo>
                  <a:lnTo>
                    <a:pt x="704024" y="698906"/>
                  </a:lnTo>
                  <a:lnTo>
                    <a:pt x="702132" y="700913"/>
                  </a:lnTo>
                  <a:lnTo>
                    <a:pt x="701992" y="700913"/>
                  </a:lnTo>
                  <a:lnTo>
                    <a:pt x="703287" y="699643"/>
                  </a:lnTo>
                  <a:lnTo>
                    <a:pt x="704075" y="698373"/>
                  </a:lnTo>
                  <a:lnTo>
                    <a:pt x="706653" y="694563"/>
                  </a:lnTo>
                  <a:lnTo>
                    <a:pt x="707669" y="694563"/>
                  </a:lnTo>
                  <a:lnTo>
                    <a:pt x="706031" y="696544"/>
                  </a:lnTo>
                  <a:lnTo>
                    <a:pt x="708240" y="694563"/>
                  </a:lnTo>
                  <a:lnTo>
                    <a:pt x="709650" y="693293"/>
                  </a:lnTo>
                  <a:lnTo>
                    <a:pt x="714260" y="689483"/>
                  </a:lnTo>
                  <a:lnTo>
                    <a:pt x="719150" y="683133"/>
                  </a:lnTo>
                  <a:lnTo>
                    <a:pt x="719531" y="682498"/>
                  </a:lnTo>
                  <a:lnTo>
                    <a:pt x="720547" y="681291"/>
                  </a:lnTo>
                  <a:lnTo>
                    <a:pt x="720648" y="680974"/>
                  </a:lnTo>
                  <a:lnTo>
                    <a:pt x="720788" y="680542"/>
                  </a:lnTo>
                  <a:lnTo>
                    <a:pt x="720369" y="681101"/>
                  </a:lnTo>
                  <a:lnTo>
                    <a:pt x="720674" y="680593"/>
                  </a:lnTo>
                  <a:lnTo>
                    <a:pt x="720178" y="681151"/>
                  </a:lnTo>
                  <a:lnTo>
                    <a:pt x="725398" y="674243"/>
                  </a:lnTo>
                  <a:lnTo>
                    <a:pt x="726846" y="672973"/>
                  </a:lnTo>
                  <a:lnTo>
                    <a:pt x="728776" y="670433"/>
                  </a:lnTo>
                  <a:lnTo>
                    <a:pt x="730694" y="668045"/>
                  </a:lnTo>
                  <a:lnTo>
                    <a:pt x="729703" y="670433"/>
                  </a:lnTo>
                  <a:lnTo>
                    <a:pt x="727570" y="674243"/>
                  </a:lnTo>
                  <a:lnTo>
                    <a:pt x="725119" y="676783"/>
                  </a:lnTo>
                  <a:lnTo>
                    <a:pt x="724115" y="678053"/>
                  </a:lnTo>
                  <a:lnTo>
                    <a:pt x="723722" y="679323"/>
                  </a:lnTo>
                  <a:lnTo>
                    <a:pt x="724903" y="678053"/>
                  </a:lnTo>
                  <a:lnTo>
                    <a:pt x="730440" y="671703"/>
                  </a:lnTo>
                  <a:lnTo>
                    <a:pt x="733577" y="667893"/>
                  </a:lnTo>
                  <a:lnTo>
                    <a:pt x="735672" y="665353"/>
                  </a:lnTo>
                  <a:lnTo>
                    <a:pt x="736358" y="664083"/>
                  </a:lnTo>
                  <a:lnTo>
                    <a:pt x="737743" y="661543"/>
                  </a:lnTo>
                  <a:lnTo>
                    <a:pt x="738746" y="659688"/>
                  </a:lnTo>
                  <a:lnTo>
                    <a:pt x="737285" y="661543"/>
                  </a:lnTo>
                  <a:lnTo>
                    <a:pt x="737095" y="661543"/>
                  </a:lnTo>
                  <a:lnTo>
                    <a:pt x="737997" y="660273"/>
                  </a:lnTo>
                  <a:lnTo>
                    <a:pt x="738632" y="659003"/>
                  </a:lnTo>
                  <a:lnTo>
                    <a:pt x="739279" y="657733"/>
                  </a:lnTo>
                  <a:lnTo>
                    <a:pt x="737997" y="659003"/>
                  </a:lnTo>
                  <a:lnTo>
                    <a:pt x="738517" y="657733"/>
                  </a:lnTo>
                  <a:lnTo>
                    <a:pt x="739775" y="656463"/>
                  </a:lnTo>
                  <a:lnTo>
                    <a:pt x="738365" y="657733"/>
                  </a:lnTo>
                  <a:lnTo>
                    <a:pt x="737387" y="659003"/>
                  </a:lnTo>
                  <a:lnTo>
                    <a:pt x="736028" y="661543"/>
                  </a:lnTo>
                  <a:lnTo>
                    <a:pt x="735203" y="662647"/>
                  </a:lnTo>
                  <a:lnTo>
                    <a:pt x="735203" y="664083"/>
                  </a:lnTo>
                  <a:lnTo>
                    <a:pt x="734466" y="665353"/>
                  </a:lnTo>
                  <a:lnTo>
                    <a:pt x="732891" y="666584"/>
                  </a:lnTo>
                  <a:lnTo>
                    <a:pt x="733590" y="665353"/>
                  </a:lnTo>
                  <a:lnTo>
                    <a:pt x="734618" y="664083"/>
                  </a:lnTo>
                  <a:lnTo>
                    <a:pt x="735203" y="664083"/>
                  </a:lnTo>
                  <a:lnTo>
                    <a:pt x="735203" y="662647"/>
                  </a:lnTo>
                  <a:lnTo>
                    <a:pt x="735076" y="662813"/>
                  </a:lnTo>
                  <a:lnTo>
                    <a:pt x="734085" y="664083"/>
                  </a:lnTo>
                  <a:lnTo>
                    <a:pt x="732853" y="665975"/>
                  </a:lnTo>
                  <a:lnTo>
                    <a:pt x="732853" y="666623"/>
                  </a:lnTo>
                  <a:lnTo>
                    <a:pt x="731951" y="667893"/>
                  </a:lnTo>
                  <a:lnTo>
                    <a:pt x="732586" y="666623"/>
                  </a:lnTo>
                  <a:lnTo>
                    <a:pt x="732853" y="666623"/>
                  </a:lnTo>
                  <a:lnTo>
                    <a:pt x="732853" y="665975"/>
                  </a:lnTo>
                  <a:lnTo>
                    <a:pt x="732421" y="666623"/>
                  </a:lnTo>
                  <a:lnTo>
                    <a:pt x="730910" y="667778"/>
                  </a:lnTo>
                  <a:lnTo>
                    <a:pt x="731850" y="666584"/>
                  </a:lnTo>
                  <a:lnTo>
                    <a:pt x="732485" y="665353"/>
                  </a:lnTo>
                  <a:lnTo>
                    <a:pt x="732320" y="664083"/>
                  </a:lnTo>
                  <a:lnTo>
                    <a:pt x="733691" y="662813"/>
                  </a:lnTo>
                  <a:lnTo>
                    <a:pt x="734415" y="662813"/>
                  </a:lnTo>
                  <a:lnTo>
                    <a:pt x="735469" y="661543"/>
                  </a:lnTo>
                  <a:lnTo>
                    <a:pt x="736371" y="659003"/>
                  </a:lnTo>
                  <a:lnTo>
                    <a:pt x="735939" y="659003"/>
                  </a:lnTo>
                  <a:lnTo>
                    <a:pt x="738378" y="656463"/>
                  </a:lnTo>
                  <a:lnTo>
                    <a:pt x="739559" y="654939"/>
                  </a:lnTo>
                  <a:lnTo>
                    <a:pt x="738530" y="656031"/>
                  </a:lnTo>
                  <a:lnTo>
                    <a:pt x="739267" y="653923"/>
                  </a:lnTo>
                  <a:lnTo>
                    <a:pt x="740384" y="653923"/>
                  </a:lnTo>
                  <a:lnTo>
                    <a:pt x="741400" y="652653"/>
                  </a:lnTo>
                  <a:lnTo>
                    <a:pt x="740930" y="653923"/>
                  </a:lnTo>
                  <a:lnTo>
                    <a:pt x="740397" y="654939"/>
                  </a:lnTo>
                  <a:lnTo>
                    <a:pt x="740359" y="656463"/>
                  </a:lnTo>
                  <a:lnTo>
                    <a:pt x="740664" y="656463"/>
                  </a:lnTo>
                  <a:lnTo>
                    <a:pt x="741527" y="655193"/>
                  </a:lnTo>
                  <a:lnTo>
                    <a:pt x="743381" y="652653"/>
                  </a:lnTo>
                  <a:lnTo>
                    <a:pt x="745426" y="650113"/>
                  </a:lnTo>
                  <a:lnTo>
                    <a:pt x="747407" y="647573"/>
                  </a:lnTo>
                  <a:lnTo>
                    <a:pt x="748398" y="646303"/>
                  </a:lnTo>
                  <a:lnTo>
                    <a:pt x="750227" y="642493"/>
                  </a:lnTo>
                  <a:lnTo>
                    <a:pt x="750620" y="641223"/>
                  </a:lnTo>
                  <a:lnTo>
                    <a:pt x="752525" y="638683"/>
                  </a:lnTo>
                  <a:lnTo>
                    <a:pt x="751547" y="638683"/>
                  </a:lnTo>
                  <a:lnTo>
                    <a:pt x="751928" y="637413"/>
                  </a:lnTo>
                  <a:lnTo>
                    <a:pt x="749973" y="637413"/>
                  </a:lnTo>
                  <a:lnTo>
                    <a:pt x="749388" y="637413"/>
                  </a:lnTo>
                  <a:lnTo>
                    <a:pt x="748525" y="638683"/>
                  </a:lnTo>
                  <a:lnTo>
                    <a:pt x="748969" y="637413"/>
                  </a:lnTo>
                  <a:lnTo>
                    <a:pt x="749300" y="636143"/>
                  </a:lnTo>
                  <a:lnTo>
                    <a:pt x="749909" y="634873"/>
                  </a:lnTo>
                  <a:lnTo>
                    <a:pt x="751293" y="633603"/>
                  </a:lnTo>
                  <a:lnTo>
                    <a:pt x="751776" y="632333"/>
                  </a:lnTo>
                  <a:lnTo>
                    <a:pt x="754075" y="628523"/>
                  </a:lnTo>
                  <a:lnTo>
                    <a:pt x="754837" y="627253"/>
                  </a:lnTo>
                  <a:lnTo>
                    <a:pt x="757897" y="622173"/>
                  </a:lnTo>
                  <a:lnTo>
                    <a:pt x="772947" y="595503"/>
                  </a:lnTo>
                  <a:lnTo>
                    <a:pt x="773874" y="594233"/>
                  </a:lnTo>
                  <a:lnTo>
                    <a:pt x="774547" y="592963"/>
                  </a:lnTo>
                  <a:lnTo>
                    <a:pt x="775601" y="590423"/>
                  </a:lnTo>
                  <a:lnTo>
                    <a:pt x="775335" y="592772"/>
                  </a:lnTo>
                  <a:lnTo>
                    <a:pt x="775982" y="591337"/>
                  </a:lnTo>
                  <a:lnTo>
                    <a:pt x="775843" y="591693"/>
                  </a:lnTo>
                  <a:lnTo>
                    <a:pt x="776084" y="592963"/>
                  </a:lnTo>
                  <a:lnTo>
                    <a:pt x="777125" y="590423"/>
                  </a:lnTo>
                  <a:lnTo>
                    <a:pt x="778929" y="586613"/>
                  </a:lnTo>
                  <a:lnTo>
                    <a:pt x="779830" y="585838"/>
                  </a:lnTo>
                  <a:lnTo>
                    <a:pt x="779691" y="586206"/>
                  </a:lnTo>
                  <a:lnTo>
                    <a:pt x="779284" y="586943"/>
                  </a:lnTo>
                  <a:lnTo>
                    <a:pt x="778929" y="587667"/>
                  </a:lnTo>
                  <a:lnTo>
                    <a:pt x="778205" y="588949"/>
                  </a:lnTo>
                  <a:lnTo>
                    <a:pt x="778751" y="588619"/>
                  </a:lnTo>
                  <a:lnTo>
                    <a:pt x="779335" y="587438"/>
                  </a:lnTo>
                  <a:lnTo>
                    <a:pt x="779729" y="586625"/>
                  </a:lnTo>
                  <a:lnTo>
                    <a:pt x="780122" y="585851"/>
                  </a:lnTo>
                  <a:lnTo>
                    <a:pt x="780338" y="585406"/>
                  </a:lnTo>
                  <a:lnTo>
                    <a:pt x="780542" y="585000"/>
                  </a:lnTo>
                  <a:lnTo>
                    <a:pt x="780732" y="584619"/>
                  </a:lnTo>
                  <a:lnTo>
                    <a:pt x="781380" y="582803"/>
                  </a:lnTo>
                  <a:lnTo>
                    <a:pt x="782358" y="580263"/>
                  </a:lnTo>
                  <a:lnTo>
                    <a:pt x="781405" y="584073"/>
                  </a:lnTo>
                  <a:lnTo>
                    <a:pt x="783056" y="581533"/>
                  </a:lnTo>
                  <a:lnTo>
                    <a:pt x="783704" y="580263"/>
                  </a:lnTo>
                  <a:lnTo>
                    <a:pt x="784390" y="578929"/>
                  </a:lnTo>
                  <a:lnTo>
                    <a:pt x="786041" y="575183"/>
                  </a:lnTo>
                  <a:lnTo>
                    <a:pt x="786892" y="573913"/>
                  </a:lnTo>
                  <a:lnTo>
                    <a:pt x="787717" y="572693"/>
                  </a:lnTo>
                  <a:lnTo>
                    <a:pt x="787057" y="574370"/>
                  </a:lnTo>
                  <a:lnTo>
                    <a:pt x="788479" y="572135"/>
                  </a:lnTo>
                  <a:lnTo>
                    <a:pt x="789317" y="569417"/>
                  </a:lnTo>
                  <a:lnTo>
                    <a:pt x="789266" y="568833"/>
                  </a:lnTo>
                  <a:lnTo>
                    <a:pt x="790092" y="567563"/>
                  </a:lnTo>
                  <a:lnTo>
                    <a:pt x="790968" y="566293"/>
                  </a:lnTo>
                  <a:lnTo>
                    <a:pt x="791616" y="563753"/>
                  </a:lnTo>
                  <a:lnTo>
                    <a:pt x="791946" y="563753"/>
                  </a:lnTo>
                  <a:lnTo>
                    <a:pt x="792759" y="561962"/>
                  </a:lnTo>
                  <a:lnTo>
                    <a:pt x="792340" y="563753"/>
                  </a:lnTo>
                  <a:lnTo>
                    <a:pt x="792988" y="562483"/>
                  </a:lnTo>
                  <a:lnTo>
                    <a:pt x="794004" y="560031"/>
                  </a:lnTo>
                  <a:lnTo>
                    <a:pt x="795108" y="557403"/>
                  </a:lnTo>
                  <a:lnTo>
                    <a:pt x="795832" y="556133"/>
                  </a:lnTo>
                  <a:lnTo>
                    <a:pt x="796556" y="554863"/>
                  </a:lnTo>
                  <a:lnTo>
                    <a:pt x="797280" y="553593"/>
                  </a:lnTo>
                  <a:lnTo>
                    <a:pt x="798258" y="549783"/>
                  </a:lnTo>
                  <a:lnTo>
                    <a:pt x="798563" y="549783"/>
                  </a:lnTo>
                  <a:lnTo>
                    <a:pt x="799795" y="548513"/>
                  </a:lnTo>
                  <a:lnTo>
                    <a:pt x="800366" y="545973"/>
                  </a:lnTo>
                  <a:lnTo>
                    <a:pt x="800849" y="544703"/>
                  </a:lnTo>
                  <a:lnTo>
                    <a:pt x="800646" y="544703"/>
                  </a:lnTo>
                  <a:lnTo>
                    <a:pt x="801204" y="543433"/>
                  </a:lnTo>
                  <a:lnTo>
                    <a:pt x="803046" y="538632"/>
                  </a:lnTo>
                  <a:lnTo>
                    <a:pt x="801966" y="540893"/>
                  </a:lnTo>
                  <a:lnTo>
                    <a:pt x="801204" y="542163"/>
                  </a:lnTo>
                  <a:lnTo>
                    <a:pt x="799122" y="545973"/>
                  </a:lnTo>
                  <a:lnTo>
                    <a:pt x="798880" y="545973"/>
                  </a:lnTo>
                  <a:lnTo>
                    <a:pt x="799833" y="542163"/>
                  </a:lnTo>
                  <a:lnTo>
                    <a:pt x="799985" y="540893"/>
                  </a:lnTo>
                  <a:lnTo>
                    <a:pt x="801090" y="538353"/>
                  </a:lnTo>
                  <a:lnTo>
                    <a:pt x="801636" y="537083"/>
                  </a:lnTo>
                  <a:lnTo>
                    <a:pt x="800887" y="537083"/>
                  </a:lnTo>
                  <a:lnTo>
                    <a:pt x="800506" y="538353"/>
                  </a:lnTo>
                  <a:lnTo>
                    <a:pt x="800125" y="538353"/>
                  </a:lnTo>
                  <a:lnTo>
                    <a:pt x="801395" y="535813"/>
                  </a:lnTo>
                  <a:lnTo>
                    <a:pt x="801700" y="535813"/>
                  </a:lnTo>
                  <a:lnTo>
                    <a:pt x="804037" y="532003"/>
                  </a:lnTo>
                  <a:lnTo>
                    <a:pt x="803719" y="533273"/>
                  </a:lnTo>
                  <a:lnTo>
                    <a:pt x="804087" y="534543"/>
                  </a:lnTo>
                  <a:lnTo>
                    <a:pt x="804494" y="534543"/>
                  </a:lnTo>
                  <a:lnTo>
                    <a:pt x="803186" y="538289"/>
                  </a:lnTo>
                  <a:lnTo>
                    <a:pt x="805141" y="535813"/>
                  </a:lnTo>
                  <a:lnTo>
                    <a:pt x="806831" y="532003"/>
                  </a:lnTo>
                  <a:lnTo>
                    <a:pt x="807554" y="530733"/>
                  </a:lnTo>
                  <a:lnTo>
                    <a:pt x="808278" y="529463"/>
                  </a:lnTo>
                  <a:lnTo>
                    <a:pt x="808634" y="528193"/>
                  </a:lnTo>
                  <a:lnTo>
                    <a:pt x="809180" y="526923"/>
                  </a:lnTo>
                  <a:lnTo>
                    <a:pt x="807275" y="530733"/>
                  </a:lnTo>
                  <a:lnTo>
                    <a:pt x="808710" y="526923"/>
                  </a:lnTo>
                  <a:lnTo>
                    <a:pt x="810044" y="523113"/>
                  </a:lnTo>
                  <a:lnTo>
                    <a:pt x="811123" y="519303"/>
                  </a:lnTo>
                  <a:lnTo>
                    <a:pt x="811326" y="518033"/>
                  </a:lnTo>
                  <a:lnTo>
                    <a:pt x="810933" y="516763"/>
                  </a:lnTo>
                  <a:lnTo>
                    <a:pt x="813396" y="511683"/>
                  </a:lnTo>
                  <a:lnTo>
                    <a:pt x="814806" y="507873"/>
                  </a:lnTo>
                  <a:lnTo>
                    <a:pt x="816419" y="504063"/>
                  </a:lnTo>
                  <a:lnTo>
                    <a:pt x="818730" y="498983"/>
                  </a:lnTo>
                  <a:lnTo>
                    <a:pt x="818883" y="498640"/>
                  </a:lnTo>
                  <a:lnTo>
                    <a:pt x="818680" y="497713"/>
                  </a:lnTo>
                  <a:lnTo>
                    <a:pt x="817791" y="497713"/>
                  </a:lnTo>
                  <a:lnTo>
                    <a:pt x="819683" y="493903"/>
                  </a:lnTo>
                  <a:lnTo>
                    <a:pt x="820318" y="492633"/>
                  </a:lnTo>
                  <a:lnTo>
                    <a:pt x="822337" y="486283"/>
                  </a:lnTo>
                  <a:lnTo>
                    <a:pt x="825195" y="478586"/>
                  </a:lnTo>
                  <a:lnTo>
                    <a:pt x="825842" y="478828"/>
                  </a:lnTo>
                  <a:lnTo>
                    <a:pt x="826579" y="476161"/>
                  </a:lnTo>
                  <a:lnTo>
                    <a:pt x="827786" y="473316"/>
                  </a:lnTo>
                  <a:lnTo>
                    <a:pt x="828421" y="471297"/>
                  </a:lnTo>
                  <a:lnTo>
                    <a:pt x="828001" y="471043"/>
                  </a:lnTo>
                  <a:lnTo>
                    <a:pt x="830834" y="463423"/>
                  </a:lnTo>
                  <a:lnTo>
                    <a:pt x="833666" y="455803"/>
                  </a:lnTo>
                  <a:lnTo>
                    <a:pt x="833894" y="454533"/>
                  </a:lnTo>
                  <a:lnTo>
                    <a:pt x="834313" y="453263"/>
                  </a:lnTo>
                  <a:lnTo>
                    <a:pt x="834707" y="450723"/>
                  </a:lnTo>
                  <a:lnTo>
                    <a:pt x="836104" y="446913"/>
                  </a:lnTo>
                  <a:lnTo>
                    <a:pt x="837120" y="445643"/>
                  </a:lnTo>
                  <a:lnTo>
                    <a:pt x="836053" y="448322"/>
                  </a:lnTo>
                  <a:lnTo>
                    <a:pt x="835329" y="450723"/>
                  </a:lnTo>
                  <a:lnTo>
                    <a:pt x="835571" y="450723"/>
                  </a:lnTo>
                  <a:lnTo>
                    <a:pt x="836104" y="449453"/>
                  </a:lnTo>
                  <a:lnTo>
                    <a:pt x="836930" y="448322"/>
                  </a:lnTo>
                  <a:lnTo>
                    <a:pt x="837349" y="446913"/>
                  </a:lnTo>
                  <a:lnTo>
                    <a:pt x="836930" y="448322"/>
                  </a:lnTo>
                  <a:lnTo>
                    <a:pt x="836688" y="449453"/>
                  </a:lnTo>
                  <a:lnTo>
                    <a:pt x="835533" y="451993"/>
                  </a:lnTo>
                  <a:lnTo>
                    <a:pt x="834682" y="455803"/>
                  </a:lnTo>
                  <a:lnTo>
                    <a:pt x="833247" y="458343"/>
                  </a:lnTo>
                  <a:lnTo>
                    <a:pt x="832472" y="460883"/>
                  </a:lnTo>
                  <a:lnTo>
                    <a:pt x="832472" y="462153"/>
                  </a:lnTo>
                  <a:lnTo>
                    <a:pt x="833488" y="459613"/>
                  </a:lnTo>
                  <a:lnTo>
                    <a:pt x="835342" y="454533"/>
                  </a:lnTo>
                  <a:lnTo>
                    <a:pt x="836777" y="450723"/>
                  </a:lnTo>
                  <a:lnTo>
                    <a:pt x="838403" y="446913"/>
                  </a:lnTo>
                  <a:lnTo>
                    <a:pt x="838936" y="445643"/>
                  </a:lnTo>
                  <a:lnTo>
                    <a:pt x="839482" y="444373"/>
                  </a:lnTo>
                  <a:lnTo>
                    <a:pt x="840498" y="440563"/>
                  </a:lnTo>
                  <a:lnTo>
                    <a:pt x="840333" y="440563"/>
                  </a:lnTo>
                  <a:lnTo>
                    <a:pt x="840905" y="439369"/>
                  </a:lnTo>
                  <a:lnTo>
                    <a:pt x="840498" y="440563"/>
                  </a:lnTo>
                  <a:lnTo>
                    <a:pt x="841019" y="439216"/>
                  </a:lnTo>
                  <a:lnTo>
                    <a:pt x="841527" y="438023"/>
                  </a:lnTo>
                  <a:lnTo>
                    <a:pt x="841819" y="436753"/>
                  </a:lnTo>
                  <a:lnTo>
                    <a:pt x="840955" y="439216"/>
                  </a:lnTo>
                  <a:lnTo>
                    <a:pt x="842098" y="434213"/>
                  </a:lnTo>
                  <a:lnTo>
                    <a:pt x="843178" y="432943"/>
                  </a:lnTo>
                  <a:lnTo>
                    <a:pt x="846162" y="425323"/>
                  </a:lnTo>
                  <a:lnTo>
                    <a:pt x="847255" y="422783"/>
                  </a:lnTo>
                  <a:lnTo>
                    <a:pt x="847801" y="421513"/>
                  </a:lnTo>
                  <a:lnTo>
                    <a:pt x="848639" y="420243"/>
                  </a:lnTo>
                  <a:lnTo>
                    <a:pt x="848880" y="417703"/>
                  </a:lnTo>
                  <a:lnTo>
                    <a:pt x="849045" y="417703"/>
                  </a:lnTo>
                  <a:lnTo>
                    <a:pt x="850544" y="413893"/>
                  </a:lnTo>
                  <a:lnTo>
                    <a:pt x="850722" y="411353"/>
                  </a:lnTo>
                  <a:lnTo>
                    <a:pt x="852055" y="408813"/>
                  </a:lnTo>
                  <a:lnTo>
                    <a:pt x="852297" y="407543"/>
                  </a:lnTo>
                  <a:lnTo>
                    <a:pt x="852030" y="407543"/>
                  </a:lnTo>
                  <a:lnTo>
                    <a:pt x="850658" y="411353"/>
                  </a:lnTo>
                  <a:lnTo>
                    <a:pt x="849998" y="413893"/>
                  </a:lnTo>
                  <a:lnTo>
                    <a:pt x="848906" y="416433"/>
                  </a:lnTo>
                  <a:lnTo>
                    <a:pt x="848487" y="417703"/>
                  </a:lnTo>
                  <a:lnTo>
                    <a:pt x="848283" y="416433"/>
                  </a:lnTo>
                  <a:lnTo>
                    <a:pt x="848715" y="415163"/>
                  </a:lnTo>
                  <a:lnTo>
                    <a:pt x="849617" y="412623"/>
                  </a:lnTo>
                  <a:lnTo>
                    <a:pt x="850531" y="410083"/>
                  </a:lnTo>
                  <a:lnTo>
                    <a:pt x="850303" y="408813"/>
                  </a:lnTo>
                  <a:lnTo>
                    <a:pt x="851255" y="403733"/>
                  </a:lnTo>
                  <a:lnTo>
                    <a:pt x="850938" y="403733"/>
                  </a:lnTo>
                  <a:lnTo>
                    <a:pt x="850011" y="408813"/>
                  </a:lnTo>
                  <a:lnTo>
                    <a:pt x="849033" y="408813"/>
                  </a:lnTo>
                  <a:lnTo>
                    <a:pt x="848080" y="412623"/>
                  </a:lnTo>
                  <a:lnTo>
                    <a:pt x="848487" y="410083"/>
                  </a:lnTo>
                  <a:lnTo>
                    <a:pt x="845146" y="420243"/>
                  </a:lnTo>
                  <a:lnTo>
                    <a:pt x="845540" y="418973"/>
                  </a:lnTo>
                  <a:lnTo>
                    <a:pt x="847902" y="411353"/>
                  </a:lnTo>
                  <a:lnTo>
                    <a:pt x="847940" y="410083"/>
                  </a:lnTo>
                  <a:lnTo>
                    <a:pt x="848131" y="410083"/>
                  </a:lnTo>
                  <a:lnTo>
                    <a:pt x="848487" y="408813"/>
                  </a:lnTo>
                  <a:lnTo>
                    <a:pt x="849287" y="406273"/>
                  </a:lnTo>
                  <a:lnTo>
                    <a:pt x="850887" y="401193"/>
                  </a:lnTo>
                  <a:lnTo>
                    <a:pt x="852766" y="393573"/>
                  </a:lnTo>
                  <a:lnTo>
                    <a:pt x="854481" y="387223"/>
                  </a:lnTo>
                  <a:lnTo>
                    <a:pt x="856056" y="379603"/>
                  </a:lnTo>
                  <a:lnTo>
                    <a:pt x="856107" y="380873"/>
                  </a:lnTo>
                  <a:lnTo>
                    <a:pt x="856602" y="379603"/>
                  </a:lnTo>
                  <a:lnTo>
                    <a:pt x="857504" y="377063"/>
                  </a:lnTo>
                  <a:lnTo>
                    <a:pt x="857694" y="375793"/>
                  </a:lnTo>
                  <a:lnTo>
                    <a:pt x="857770" y="374523"/>
                  </a:lnTo>
                  <a:lnTo>
                    <a:pt x="857935" y="371983"/>
                  </a:lnTo>
                  <a:lnTo>
                    <a:pt x="857618" y="373253"/>
                  </a:lnTo>
                  <a:lnTo>
                    <a:pt x="857224" y="374523"/>
                  </a:lnTo>
                  <a:lnTo>
                    <a:pt x="857554" y="373253"/>
                  </a:lnTo>
                  <a:lnTo>
                    <a:pt x="858088" y="370713"/>
                  </a:lnTo>
                  <a:lnTo>
                    <a:pt x="858443" y="369443"/>
                  </a:lnTo>
                  <a:lnTo>
                    <a:pt x="859256" y="366903"/>
                  </a:lnTo>
                  <a:lnTo>
                    <a:pt x="859917" y="363093"/>
                  </a:lnTo>
                  <a:lnTo>
                    <a:pt x="860628" y="359283"/>
                  </a:lnTo>
                  <a:lnTo>
                    <a:pt x="860780" y="359283"/>
                  </a:lnTo>
                  <a:lnTo>
                    <a:pt x="860640" y="360553"/>
                  </a:lnTo>
                  <a:lnTo>
                    <a:pt x="860310" y="361823"/>
                  </a:lnTo>
                  <a:lnTo>
                    <a:pt x="860590" y="361823"/>
                  </a:lnTo>
                  <a:lnTo>
                    <a:pt x="860894" y="359283"/>
                  </a:lnTo>
                  <a:lnTo>
                    <a:pt x="861402" y="358013"/>
                  </a:lnTo>
                  <a:lnTo>
                    <a:pt x="861847" y="352933"/>
                  </a:lnTo>
                  <a:lnTo>
                    <a:pt x="862584" y="354203"/>
                  </a:lnTo>
                  <a:lnTo>
                    <a:pt x="862761" y="352933"/>
                  </a:lnTo>
                  <a:lnTo>
                    <a:pt x="863104" y="350393"/>
                  </a:lnTo>
                  <a:lnTo>
                    <a:pt x="863104" y="347853"/>
                  </a:lnTo>
                  <a:lnTo>
                    <a:pt x="862863" y="349123"/>
                  </a:lnTo>
                  <a:lnTo>
                    <a:pt x="862050" y="350393"/>
                  </a:lnTo>
                  <a:lnTo>
                    <a:pt x="862190" y="349123"/>
                  </a:lnTo>
                  <a:lnTo>
                    <a:pt x="862584" y="345313"/>
                  </a:lnTo>
                  <a:lnTo>
                    <a:pt x="862723" y="344043"/>
                  </a:lnTo>
                  <a:lnTo>
                    <a:pt x="862406" y="342773"/>
                  </a:lnTo>
                  <a:lnTo>
                    <a:pt x="862749" y="340233"/>
                  </a:lnTo>
                  <a:lnTo>
                    <a:pt x="863676" y="337693"/>
                  </a:lnTo>
                  <a:lnTo>
                    <a:pt x="863422" y="335153"/>
                  </a:lnTo>
                  <a:lnTo>
                    <a:pt x="862965" y="328803"/>
                  </a:lnTo>
                  <a:lnTo>
                    <a:pt x="862596" y="327533"/>
                  </a:lnTo>
                  <a:lnTo>
                    <a:pt x="862825" y="324993"/>
                  </a:lnTo>
                  <a:lnTo>
                    <a:pt x="863269" y="319913"/>
                  </a:lnTo>
                  <a:lnTo>
                    <a:pt x="863155" y="311023"/>
                  </a:lnTo>
                  <a:lnTo>
                    <a:pt x="863828" y="312293"/>
                  </a:lnTo>
                  <a:lnTo>
                    <a:pt x="864044" y="313563"/>
                  </a:lnTo>
                  <a:lnTo>
                    <a:pt x="864006" y="311023"/>
                  </a:lnTo>
                  <a:lnTo>
                    <a:pt x="863600" y="303403"/>
                  </a:lnTo>
                  <a:lnTo>
                    <a:pt x="863561" y="302133"/>
                  </a:lnTo>
                  <a:lnTo>
                    <a:pt x="863968" y="305943"/>
                  </a:lnTo>
                  <a:lnTo>
                    <a:pt x="864120" y="305943"/>
                  </a:lnTo>
                  <a:close/>
                </a:path>
              </a:pathLst>
            </a:custGeom>
            <a:solidFill>
              <a:srgbClr val="E489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399207" y="3315545"/>
              <a:ext cx="329565" cy="232410"/>
            </a:xfrm>
            <a:custGeom>
              <a:avLst/>
              <a:gdLst/>
              <a:ahLst/>
              <a:cxnLst/>
              <a:rect l="l" t="t" r="r" b="b"/>
              <a:pathLst>
                <a:path w="329564" h="232410">
                  <a:moveTo>
                    <a:pt x="39125" y="0"/>
                  </a:moveTo>
                  <a:lnTo>
                    <a:pt x="18376" y="518"/>
                  </a:lnTo>
                  <a:lnTo>
                    <a:pt x="0" y="1661"/>
                  </a:lnTo>
                  <a:lnTo>
                    <a:pt x="14096" y="13485"/>
                  </a:lnTo>
                  <a:lnTo>
                    <a:pt x="30795" y="29981"/>
                  </a:lnTo>
                  <a:lnTo>
                    <a:pt x="44070" y="47748"/>
                  </a:lnTo>
                  <a:lnTo>
                    <a:pt x="55157" y="66550"/>
                  </a:lnTo>
                  <a:lnTo>
                    <a:pt x="65290" y="86154"/>
                  </a:lnTo>
                  <a:lnTo>
                    <a:pt x="82046" y="117561"/>
                  </a:lnTo>
                  <a:lnTo>
                    <a:pt x="134316" y="176040"/>
                  </a:lnTo>
                  <a:lnTo>
                    <a:pt x="178893" y="200296"/>
                  </a:lnTo>
                  <a:lnTo>
                    <a:pt x="241807" y="219352"/>
                  </a:lnTo>
                  <a:lnTo>
                    <a:pt x="298236" y="228694"/>
                  </a:lnTo>
                  <a:lnTo>
                    <a:pt x="329285" y="231963"/>
                  </a:lnTo>
                  <a:lnTo>
                    <a:pt x="326910" y="221943"/>
                  </a:lnTo>
                  <a:lnTo>
                    <a:pt x="305540" y="160921"/>
                  </a:lnTo>
                  <a:lnTo>
                    <a:pt x="275678" y="112369"/>
                  </a:lnTo>
                  <a:lnTo>
                    <a:pt x="240305" y="74877"/>
                  </a:lnTo>
                  <a:lnTo>
                    <a:pt x="202399" y="47036"/>
                  </a:lnTo>
                  <a:lnTo>
                    <a:pt x="164937" y="27439"/>
                  </a:lnTo>
                  <a:lnTo>
                    <a:pt x="103263" y="7338"/>
                  </a:lnTo>
                  <a:lnTo>
                    <a:pt x="60386" y="980"/>
                  </a:lnTo>
                  <a:lnTo>
                    <a:pt x="39125" y="0"/>
                  </a:lnTo>
                  <a:close/>
                </a:path>
              </a:pathLst>
            </a:custGeom>
            <a:solidFill>
              <a:srgbClr val="00AE4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452295" y="3314484"/>
              <a:ext cx="280035" cy="236220"/>
            </a:xfrm>
            <a:custGeom>
              <a:avLst/>
              <a:gdLst/>
              <a:ahLst/>
              <a:cxnLst/>
              <a:rect l="l" t="t" r="r" b="b"/>
              <a:pathLst>
                <a:path w="280035" h="236220">
                  <a:moveTo>
                    <a:pt x="266" y="2578"/>
                  </a:moveTo>
                  <a:lnTo>
                    <a:pt x="0" y="2590"/>
                  </a:lnTo>
                  <a:lnTo>
                    <a:pt x="266" y="2578"/>
                  </a:lnTo>
                  <a:close/>
                </a:path>
                <a:path w="280035" h="236220">
                  <a:moveTo>
                    <a:pt x="279742" y="236220"/>
                  </a:moveTo>
                  <a:lnTo>
                    <a:pt x="279120" y="233680"/>
                  </a:lnTo>
                  <a:lnTo>
                    <a:pt x="278815" y="232410"/>
                  </a:lnTo>
                  <a:lnTo>
                    <a:pt x="278180" y="229870"/>
                  </a:lnTo>
                  <a:lnTo>
                    <a:pt x="277647" y="226060"/>
                  </a:lnTo>
                  <a:lnTo>
                    <a:pt x="275882" y="223520"/>
                  </a:lnTo>
                  <a:lnTo>
                    <a:pt x="275450" y="222250"/>
                  </a:lnTo>
                  <a:lnTo>
                    <a:pt x="275247" y="219710"/>
                  </a:lnTo>
                  <a:lnTo>
                    <a:pt x="275069" y="218440"/>
                  </a:lnTo>
                  <a:lnTo>
                    <a:pt x="274015" y="217170"/>
                  </a:lnTo>
                  <a:lnTo>
                    <a:pt x="273710" y="215900"/>
                  </a:lnTo>
                  <a:lnTo>
                    <a:pt x="272008" y="212090"/>
                  </a:lnTo>
                  <a:lnTo>
                    <a:pt x="273113" y="208280"/>
                  </a:lnTo>
                  <a:lnTo>
                    <a:pt x="271030" y="207010"/>
                  </a:lnTo>
                  <a:lnTo>
                    <a:pt x="269062" y="199390"/>
                  </a:lnTo>
                  <a:lnTo>
                    <a:pt x="267639" y="194310"/>
                  </a:lnTo>
                  <a:lnTo>
                    <a:pt x="266560" y="191770"/>
                  </a:lnTo>
                  <a:lnTo>
                    <a:pt x="263880" y="184150"/>
                  </a:lnTo>
                  <a:lnTo>
                    <a:pt x="260946" y="176530"/>
                  </a:lnTo>
                  <a:lnTo>
                    <a:pt x="258267" y="170180"/>
                  </a:lnTo>
                  <a:lnTo>
                    <a:pt x="256006" y="165100"/>
                  </a:lnTo>
                  <a:lnTo>
                    <a:pt x="253403" y="160020"/>
                  </a:lnTo>
                  <a:lnTo>
                    <a:pt x="251002" y="154940"/>
                  </a:lnTo>
                  <a:lnTo>
                    <a:pt x="248488" y="149860"/>
                  </a:lnTo>
                  <a:lnTo>
                    <a:pt x="246265" y="144780"/>
                  </a:lnTo>
                  <a:lnTo>
                    <a:pt x="243141" y="139700"/>
                  </a:lnTo>
                  <a:lnTo>
                    <a:pt x="242709" y="139700"/>
                  </a:lnTo>
                  <a:lnTo>
                    <a:pt x="242214" y="138430"/>
                  </a:lnTo>
                  <a:lnTo>
                    <a:pt x="239483" y="137160"/>
                  </a:lnTo>
                  <a:lnTo>
                    <a:pt x="238252" y="134620"/>
                  </a:lnTo>
                  <a:lnTo>
                    <a:pt x="237490" y="130810"/>
                  </a:lnTo>
                  <a:lnTo>
                    <a:pt x="236664" y="129540"/>
                  </a:lnTo>
                  <a:lnTo>
                    <a:pt x="235508" y="128270"/>
                  </a:lnTo>
                  <a:lnTo>
                    <a:pt x="234899" y="125730"/>
                  </a:lnTo>
                  <a:lnTo>
                    <a:pt x="232194" y="123190"/>
                  </a:lnTo>
                  <a:lnTo>
                    <a:pt x="230238" y="120650"/>
                  </a:lnTo>
                  <a:lnTo>
                    <a:pt x="229577" y="119380"/>
                  </a:lnTo>
                  <a:lnTo>
                    <a:pt x="228193" y="120650"/>
                  </a:lnTo>
                  <a:lnTo>
                    <a:pt x="227380" y="118110"/>
                  </a:lnTo>
                  <a:lnTo>
                    <a:pt x="227101" y="118110"/>
                  </a:lnTo>
                  <a:lnTo>
                    <a:pt x="226631" y="115570"/>
                  </a:lnTo>
                  <a:lnTo>
                    <a:pt x="225793" y="114300"/>
                  </a:lnTo>
                  <a:lnTo>
                    <a:pt x="223888" y="113030"/>
                  </a:lnTo>
                  <a:lnTo>
                    <a:pt x="223253" y="111760"/>
                  </a:lnTo>
                  <a:lnTo>
                    <a:pt x="222262" y="110490"/>
                  </a:lnTo>
                  <a:lnTo>
                    <a:pt x="221805" y="107950"/>
                  </a:lnTo>
                  <a:lnTo>
                    <a:pt x="220814" y="107950"/>
                  </a:lnTo>
                  <a:lnTo>
                    <a:pt x="219608" y="106680"/>
                  </a:lnTo>
                  <a:lnTo>
                    <a:pt x="218871" y="105410"/>
                  </a:lnTo>
                  <a:lnTo>
                    <a:pt x="217538" y="104140"/>
                  </a:lnTo>
                  <a:lnTo>
                    <a:pt x="215684" y="102870"/>
                  </a:lnTo>
                  <a:lnTo>
                    <a:pt x="214134" y="101600"/>
                  </a:lnTo>
                  <a:lnTo>
                    <a:pt x="212699" y="99060"/>
                  </a:lnTo>
                  <a:lnTo>
                    <a:pt x="202946" y="87630"/>
                  </a:lnTo>
                  <a:lnTo>
                    <a:pt x="200406" y="85090"/>
                  </a:lnTo>
                  <a:lnTo>
                    <a:pt x="193954" y="80010"/>
                  </a:lnTo>
                  <a:lnTo>
                    <a:pt x="192455" y="80010"/>
                  </a:lnTo>
                  <a:lnTo>
                    <a:pt x="190754" y="77470"/>
                  </a:lnTo>
                  <a:lnTo>
                    <a:pt x="190207" y="76200"/>
                  </a:lnTo>
                  <a:lnTo>
                    <a:pt x="189191" y="74930"/>
                  </a:lnTo>
                  <a:lnTo>
                    <a:pt x="186105" y="72390"/>
                  </a:lnTo>
                  <a:lnTo>
                    <a:pt x="182549" y="69850"/>
                  </a:lnTo>
                  <a:lnTo>
                    <a:pt x="179158" y="67310"/>
                  </a:lnTo>
                  <a:lnTo>
                    <a:pt x="176580" y="64770"/>
                  </a:lnTo>
                  <a:lnTo>
                    <a:pt x="173812" y="63500"/>
                  </a:lnTo>
                  <a:lnTo>
                    <a:pt x="168935" y="58420"/>
                  </a:lnTo>
                  <a:lnTo>
                    <a:pt x="165557" y="57150"/>
                  </a:lnTo>
                  <a:lnTo>
                    <a:pt x="164249" y="55880"/>
                  </a:lnTo>
                  <a:lnTo>
                    <a:pt x="162928" y="54610"/>
                  </a:lnTo>
                  <a:lnTo>
                    <a:pt x="161747" y="54610"/>
                  </a:lnTo>
                  <a:lnTo>
                    <a:pt x="160655" y="55880"/>
                  </a:lnTo>
                  <a:lnTo>
                    <a:pt x="160045" y="54610"/>
                  </a:lnTo>
                  <a:lnTo>
                    <a:pt x="159194" y="54610"/>
                  </a:lnTo>
                  <a:lnTo>
                    <a:pt x="157657" y="52070"/>
                  </a:lnTo>
                  <a:lnTo>
                    <a:pt x="155867" y="50800"/>
                  </a:lnTo>
                  <a:lnTo>
                    <a:pt x="154051" y="48260"/>
                  </a:lnTo>
                  <a:lnTo>
                    <a:pt x="153085" y="48260"/>
                  </a:lnTo>
                  <a:lnTo>
                    <a:pt x="151828" y="46990"/>
                  </a:lnTo>
                  <a:lnTo>
                    <a:pt x="148285" y="45720"/>
                  </a:lnTo>
                  <a:lnTo>
                    <a:pt x="146685" y="44450"/>
                  </a:lnTo>
                  <a:lnTo>
                    <a:pt x="144056" y="41910"/>
                  </a:lnTo>
                  <a:lnTo>
                    <a:pt x="142824" y="41910"/>
                  </a:lnTo>
                  <a:lnTo>
                    <a:pt x="138391" y="40640"/>
                  </a:lnTo>
                  <a:lnTo>
                    <a:pt x="136194" y="36830"/>
                  </a:lnTo>
                  <a:lnTo>
                    <a:pt x="132803" y="36830"/>
                  </a:lnTo>
                  <a:lnTo>
                    <a:pt x="131978" y="35560"/>
                  </a:lnTo>
                  <a:lnTo>
                    <a:pt x="130822" y="35560"/>
                  </a:lnTo>
                  <a:lnTo>
                    <a:pt x="128384" y="34290"/>
                  </a:lnTo>
                  <a:lnTo>
                    <a:pt x="126961" y="33020"/>
                  </a:lnTo>
                  <a:lnTo>
                    <a:pt x="123202" y="31750"/>
                  </a:lnTo>
                  <a:lnTo>
                    <a:pt x="122389" y="30480"/>
                  </a:lnTo>
                  <a:lnTo>
                    <a:pt x="120865" y="30480"/>
                  </a:lnTo>
                  <a:lnTo>
                    <a:pt x="110248" y="25400"/>
                  </a:lnTo>
                  <a:lnTo>
                    <a:pt x="109499" y="24130"/>
                  </a:lnTo>
                  <a:lnTo>
                    <a:pt x="104355" y="24130"/>
                  </a:lnTo>
                  <a:lnTo>
                    <a:pt x="100317" y="21590"/>
                  </a:lnTo>
                  <a:lnTo>
                    <a:pt x="83743" y="16510"/>
                  </a:lnTo>
                  <a:lnTo>
                    <a:pt x="76428" y="13970"/>
                  </a:lnTo>
                  <a:lnTo>
                    <a:pt x="74587" y="12700"/>
                  </a:lnTo>
                  <a:lnTo>
                    <a:pt x="70954" y="13970"/>
                  </a:lnTo>
                  <a:lnTo>
                    <a:pt x="69227" y="12700"/>
                  </a:lnTo>
                  <a:lnTo>
                    <a:pt x="65913" y="10160"/>
                  </a:lnTo>
                  <a:lnTo>
                    <a:pt x="63588" y="10160"/>
                  </a:lnTo>
                  <a:lnTo>
                    <a:pt x="61201" y="8890"/>
                  </a:lnTo>
                  <a:lnTo>
                    <a:pt x="57137" y="7620"/>
                  </a:lnTo>
                  <a:lnTo>
                    <a:pt x="53327" y="6350"/>
                  </a:lnTo>
                  <a:lnTo>
                    <a:pt x="45123" y="6350"/>
                  </a:lnTo>
                  <a:lnTo>
                    <a:pt x="42468" y="5080"/>
                  </a:lnTo>
                  <a:lnTo>
                    <a:pt x="39382" y="3810"/>
                  </a:lnTo>
                  <a:lnTo>
                    <a:pt x="29781" y="3810"/>
                  </a:lnTo>
                  <a:lnTo>
                    <a:pt x="28092" y="2540"/>
                  </a:lnTo>
                  <a:lnTo>
                    <a:pt x="27470" y="2540"/>
                  </a:lnTo>
                  <a:lnTo>
                    <a:pt x="23571" y="3810"/>
                  </a:lnTo>
                  <a:lnTo>
                    <a:pt x="20345" y="2540"/>
                  </a:lnTo>
                  <a:lnTo>
                    <a:pt x="15214" y="0"/>
                  </a:lnTo>
                  <a:lnTo>
                    <a:pt x="2349" y="0"/>
                  </a:lnTo>
                  <a:lnTo>
                    <a:pt x="2044" y="1270"/>
                  </a:lnTo>
                  <a:lnTo>
                    <a:pt x="1778" y="2540"/>
                  </a:lnTo>
                  <a:lnTo>
                    <a:pt x="1219" y="2540"/>
                  </a:lnTo>
                  <a:lnTo>
                    <a:pt x="254" y="3810"/>
                  </a:lnTo>
                  <a:lnTo>
                    <a:pt x="1117" y="3810"/>
                  </a:lnTo>
                  <a:lnTo>
                    <a:pt x="10680" y="6350"/>
                  </a:lnTo>
                  <a:lnTo>
                    <a:pt x="15582" y="5080"/>
                  </a:lnTo>
                  <a:lnTo>
                    <a:pt x="17640" y="5080"/>
                  </a:lnTo>
                  <a:lnTo>
                    <a:pt x="19646" y="6350"/>
                  </a:lnTo>
                  <a:lnTo>
                    <a:pt x="21780" y="6350"/>
                  </a:lnTo>
                  <a:lnTo>
                    <a:pt x="35204" y="8890"/>
                  </a:lnTo>
                  <a:lnTo>
                    <a:pt x="42735" y="10160"/>
                  </a:lnTo>
                  <a:lnTo>
                    <a:pt x="46964" y="10160"/>
                  </a:lnTo>
                  <a:lnTo>
                    <a:pt x="48196" y="11430"/>
                  </a:lnTo>
                  <a:lnTo>
                    <a:pt x="52882" y="11430"/>
                  </a:lnTo>
                  <a:lnTo>
                    <a:pt x="54368" y="12700"/>
                  </a:lnTo>
                  <a:lnTo>
                    <a:pt x="55829" y="12700"/>
                  </a:lnTo>
                  <a:lnTo>
                    <a:pt x="63957" y="15240"/>
                  </a:lnTo>
                  <a:lnTo>
                    <a:pt x="65747" y="16510"/>
                  </a:lnTo>
                  <a:lnTo>
                    <a:pt x="69151" y="16510"/>
                  </a:lnTo>
                  <a:lnTo>
                    <a:pt x="73748" y="17780"/>
                  </a:lnTo>
                  <a:lnTo>
                    <a:pt x="77381" y="20320"/>
                  </a:lnTo>
                  <a:lnTo>
                    <a:pt x="82537" y="20320"/>
                  </a:lnTo>
                  <a:lnTo>
                    <a:pt x="86664" y="22860"/>
                  </a:lnTo>
                  <a:lnTo>
                    <a:pt x="88176" y="22860"/>
                  </a:lnTo>
                  <a:lnTo>
                    <a:pt x="90538" y="24130"/>
                  </a:lnTo>
                  <a:lnTo>
                    <a:pt x="92024" y="24130"/>
                  </a:lnTo>
                  <a:lnTo>
                    <a:pt x="94729" y="25400"/>
                  </a:lnTo>
                  <a:lnTo>
                    <a:pt x="99161" y="25400"/>
                  </a:lnTo>
                  <a:lnTo>
                    <a:pt x="100304" y="26670"/>
                  </a:lnTo>
                  <a:lnTo>
                    <a:pt x="100101" y="27940"/>
                  </a:lnTo>
                  <a:lnTo>
                    <a:pt x="105257" y="27940"/>
                  </a:lnTo>
                  <a:lnTo>
                    <a:pt x="109296" y="30480"/>
                  </a:lnTo>
                  <a:lnTo>
                    <a:pt x="113055" y="31750"/>
                  </a:lnTo>
                  <a:lnTo>
                    <a:pt x="115430" y="34290"/>
                  </a:lnTo>
                  <a:lnTo>
                    <a:pt x="118389" y="33020"/>
                  </a:lnTo>
                  <a:lnTo>
                    <a:pt x="120484" y="35560"/>
                  </a:lnTo>
                  <a:lnTo>
                    <a:pt x="122567" y="36830"/>
                  </a:lnTo>
                  <a:lnTo>
                    <a:pt x="125145" y="38100"/>
                  </a:lnTo>
                  <a:lnTo>
                    <a:pt x="129197" y="40640"/>
                  </a:lnTo>
                  <a:lnTo>
                    <a:pt x="130873" y="40640"/>
                  </a:lnTo>
                  <a:lnTo>
                    <a:pt x="133438" y="41910"/>
                  </a:lnTo>
                  <a:lnTo>
                    <a:pt x="134175" y="41910"/>
                  </a:lnTo>
                  <a:lnTo>
                    <a:pt x="134747" y="43180"/>
                  </a:lnTo>
                  <a:lnTo>
                    <a:pt x="135610" y="43180"/>
                  </a:lnTo>
                  <a:lnTo>
                    <a:pt x="136563" y="44450"/>
                  </a:lnTo>
                  <a:lnTo>
                    <a:pt x="142316" y="48260"/>
                  </a:lnTo>
                  <a:lnTo>
                    <a:pt x="148361" y="50800"/>
                  </a:lnTo>
                  <a:lnTo>
                    <a:pt x="153885" y="54610"/>
                  </a:lnTo>
                  <a:lnTo>
                    <a:pt x="154990" y="55880"/>
                  </a:lnTo>
                  <a:lnTo>
                    <a:pt x="156159" y="57150"/>
                  </a:lnTo>
                  <a:lnTo>
                    <a:pt x="159067" y="57150"/>
                  </a:lnTo>
                  <a:lnTo>
                    <a:pt x="159600" y="59690"/>
                  </a:lnTo>
                  <a:lnTo>
                    <a:pt x="162699" y="59690"/>
                  </a:lnTo>
                  <a:lnTo>
                    <a:pt x="163347" y="60960"/>
                  </a:lnTo>
                  <a:lnTo>
                    <a:pt x="166306" y="62230"/>
                  </a:lnTo>
                  <a:lnTo>
                    <a:pt x="167652" y="63500"/>
                  </a:lnTo>
                  <a:lnTo>
                    <a:pt x="168579" y="64770"/>
                  </a:lnTo>
                  <a:lnTo>
                    <a:pt x="169303" y="64770"/>
                  </a:lnTo>
                  <a:lnTo>
                    <a:pt x="172059" y="66040"/>
                  </a:lnTo>
                  <a:lnTo>
                    <a:pt x="173888" y="68580"/>
                  </a:lnTo>
                  <a:lnTo>
                    <a:pt x="176250" y="72390"/>
                  </a:lnTo>
                  <a:lnTo>
                    <a:pt x="177863" y="72390"/>
                  </a:lnTo>
                  <a:lnTo>
                    <a:pt x="181241" y="74930"/>
                  </a:lnTo>
                  <a:lnTo>
                    <a:pt x="183083" y="74930"/>
                  </a:lnTo>
                  <a:lnTo>
                    <a:pt x="185889" y="76200"/>
                  </a:lnTo>
                  <a:lnTo>
                    <a:pt x="186296" y="78740"/>
                  </a:lnTo>
                  <a:lnTo>
                    <a:pt x="187680" y="78740"/>
                  </a:lnTo>
                  <a:lnTo>
                    <a:pt x="188569" y="81280"/>
                  </a:lnTo>
                  <a:lnTo>
                    <a:pt x="190461" y="82550"/>
                  </a:lnTo>
                  <a:lnTo>
                    <a:pt x="199085" y="90170"/>
                  </a:lnTo>
                  <a:lnTo>
                    <a:pt x="206121" y="97790"/>
                  </a:lnTo>
                  <a:lnTo>
                    <a:pt x="206857" y="99060"/>
                  </a:lnTo>
                  <a:lnTo>
                    <a:pt x="208902" y="100330"/>
                  </a:lnTo>
                  <a:lnTo>
                    <a:pt x="209664" y="101600"/>
                  </a:lnTo>
                  <a:lnTo>
                    <a:pt x="211099" y="104140"/>
                  </a:lnTo>
                  <a:lnTo>
                    <a:pt x="212217" y="104140"/>
                  </a:lnTo>
                  <a:lnTo>
                    <a:pt x="213156" y="105410"/>
                  </a:lnTo>
                  <a:lnTo>
                    <a:pt x="215303" y="106680"/>
                  </a:lnTo>
                  <a:lnTo>
                    <a:pt x="215341" y="109220"/>
                  </a:lnTo>
                  <a:lnTo>
                    <a:pt x="216852" y="109220"/>
                  </a:lnTo>
                  <a:lnTo>
                    <a:pt x="219100" y="114300"/>
                  </a:lnTo>
                  <a:lnTo>
                    <a:pt x="222732" y="118110"/>
                  </a:lnTo>
                  <a:lnTo>
                    <a:pt x="225653" y="121920"/>
                  </a:lnTo>
                  <a:lnTo>
                    <a:pt x="225945" y="123190"/>
                  </a:lnTo>
                  <a:lnTo>
                    <a:pt x="226745" y="123190"/>
                  </a:lnTo>
                  <a:lnTo>
                    <a:pt x="229984" y="125730"/>
                  </a:lnTo>
                  <a:lnTo>
                    <a:pt x="231394" y="128270"/>
                  </a:lnTo>
                  <a:lnTo>
                    <a:pt x="234391" y="133350"/>
                  </a:lnTo>
                  <a:lnTo>
                    <a:pt x="235343" y="135890"/>
                  </a:lnTo>
                  <a:lnTo>
                    <a:pt x="237502" y="137160"/>
                  </a:lnTo>
                  <a:lnTo>
                    <a:pt x="237540" y="138430"/>
                  </a:lnTo>
                  <a:lnTo>
                    <a:pt x="238099" y="139700"/>
                  </a:lnTo>
                  <a:lnTo>
                    <a:pt x="238328" y="140970"/>
                  </a:lnTo>
                  <a:lnTo>
                    <a:pt x="238912" y="140970"/>
                  </a:lnTo>
                  <a:lnTo>
                    <a:pt x="242570" y="146050"/>
                  </a:lnTo>
                  <a:lnTo>
                    <a:pt x="245173" y="151130"/>
                  </a:lnTo>
                  <a:lnTo>
                    <a:pt x="248348" y="158750"/>
                  </a:lnTo>
                  <a:lnTo>
                    <a:pt x="249974" y="160020"/>
                  </a:lnTo>
                  <a:lnTo>
                    <a:pt x="250850" y="163830"/>
                  </a:lnTo>
                  <a:lnTo>
                    <a:pt x="252437" y="165100"/>
                  </a:lnTo>
                  <a:lnTo>
                    <a:pt x="252882" y="167640"/>
                  </a:lnTo>
                  <a:lnTo>
                    <a:pt x="253212" y="167640"/>
                  </a:lnTo>
                  <a:lnTo>
                    <a:pt x="255790" y="170180"/>
                  </a:lnTo>
                  <a:lnTo>
                    <a:pt x="256298" y="172720"/>
                  </a:lnTo>
                  <a:lnTo>
                    <a:pt x="256476" y="175260"/>
                  </a:lnTo>
                  <a:lnTo>
                    <a:pt x="256489" y="176530"/>
                  </a:lnTo>
                  <a:lnTo>
                    <a:pt x="256755" y="176530"/>
                  </a:lnTo>
                  <a:lnTo>
                    <a:pt x="257746" y="179070"/>
                  </a:lnTo>
                  <a:lnTo>
                    <a:pt x="259664" y="180340"/>
                  </a:lnTo>
                  <a:lnTo>
                    <a:pt x="258978" y="184150"/>
                  </a:lnTo>
                  <a:lnTo>
                    <a:pt x="260807" y="185420"/>
                  </a:lnTo>
                  <a:lnTo>
                    <a:pt x="260921" y="187960"/>
                  </a:lnTo>
                  <a:lnTo>
                    <a:pt x="263474" y="189230"/>
                  </a:lnTo>
                  <a:lnTo>
                    <a:pt x="263842" y="193040"/>
                  </a:lnTo>
                  <a:lnTo>
                    <a:pt x="264769" y="195580"/>
                  </a:lnTo>
                  <a:lnTo>
                    <a:pt x="265125" y="196850"/>
                  </a:lnTo>
                  <a:lnTo>
                    <a:pt x="265125" y="198120"/>
                  </a:lnTo>
                  <a:lnTo>
                    <a:pt x="266573" y="201930"/>
                  </a:lnTo>
                  <a:lnTo>
                    <a:pt x="266115" y="203200"/>
                  </a:lnTo>
                  <a:lnTo>
                    <a:pt x="266941" y="204470"/>
                  </a:lnTo>
                  <a:lnTo>
                    <a:pt x="267157" y="205740"/>
                  </a:lnTo>
                  <a:lnTo>
                    <a:pt x="266954" y="205740"/>
                  </a:lnTo>
                  <a:lnTo>
                    <a:pt x="267182" y="207010"/>
                  </a:lnTo>
                  <a:lnTo>
                    <a:pt x="269011" y="209550"/>
                  </a:lnTo>
                  <a:lnTo>
                    <a:pt x="269646" y="213360"/>
                  </a:lnTo>
                  <a:lnTo>
                    <a:pt x="270573" y="217170"/>
                  </a:lnTo>
                  <a:lnTo>
                    <a:pt x="271767" y="220980"/>
                  </a:lnTo>
                  <a:lnTo>
                    <a:pt x="273037" y="224790"/>
                  </a:lnTo>
                  <a:lnTo>
                    <a:pt x="273989" y="228600"/>
                  </a:lnTo>
                  <a:lnTo>
                    <a:pt x="274853" y="232410"/>
                  </a:lnTo>
                  <a:lnTo>
                    <a:pt x="273786" y="232410"/>
                  </a:lnTo>
                  <a:lnTo>
                    <a:pt x="268363" y="231140"/>
                  </a:lnTo>
                  <a:lnTo>
                    <a:pt x="262902" y="231140"/>
                  </a:lnTo>
                  <a:lnTo>
                    <a:pt x="255841" y="229870"/>
                  </a:lnTo>
                  <a:lnTo>
                    <a:pt x="255054" y="229870"/>
                  </a:lnTo>
                  <a:lnTo>
                    <a:pt x="248716" y="231140"/>
                  </a:lnTo>
                  <a:lnTo>
                    <a:pt x="242544" y="229870"/>
                  </a:lnTo>
                  <a:lnTo>
                    <a:pt x="235534" y="228600"/>
                  </a:lnTo>
                  <a:lnTo>
                    <a:pt x="234823" y="228600"/>
                  </a:lnTo>
                  <a:lnTo>
                    <a:pt x="234048" y="227330"/>
                  </a:lnTo>
                  <a:lnTo>
                    <a:pt x="223888" y="227330"/>
                  </a:lnTo>
                  <a:lnTo>
                    <a:pt x="221221" y="226060"/>
                  </a:lnTo>
                  <a:lnTo>
                    <a:pt x="218821" y="226060"/>
                  </a:lnTo>
                  <a:lnTo>
                    <a:pt x="213969" y="224790"/>
                  </a:lnTo>
                  <a:lnTo>
                    <a:pt x="208000" y="223520"/>
                  </a:lnTo>
                  <a:lnTo>
                    <a:pt x="202095" y="223520"/>
                  </a:lnTo>
                  <a:lnTo>
                    <a:pt x="193471" y="220980"/>
                  </a:lnTo>
                  <a:lnTo>
                    <a:pt x="190804" y="220980"/>
                  </a:lnTo>
                  <a:lnTo>
                    <a:pt x="188341" y="222250"/>
                  </a:lnTo>
                  <a:lnTo>
                    <a:pt x="188277" y="223520"/>
                  </a:lnTo>
                  <a:lnTo>
                    <a:pt x="188874" y="223520"/>
                  </a:lnTo>
                  <a:lnTo>
                    <a:pt x="191820" y="224790"/>
                  </a:lnTo>
                  <a:lnTo>
                    <a:pt x="194818" y="223520"/>
                  </a:lnTo>
                  <a:lnTo>
                    <a:pt x="200698" y="226060"/>
                  </a:lnTo>
                  <a:lnTo>
                    <a:pt x="206654" y="226060"/>
                  </a:lnTo>
                  <a:lnTo>
                    <a:pt x="215557" y="228600"/>
                  </a:lnTo>
                  <a:lnTo>
                    <a:pt x="230390" y="231140"/>
                  </a:lnTo>
                  <a:lnTo>
                    <a:pt x="260311" y="234950"/>
                  </a:lnTo>
                  <a:lnTo>
                    <a:pt x="267792" y="236220"/>
                  </a:lnTo>
                  <a:lnTo>
                    <a:pt x="279742" y="236220"/>
                  </a:lnTo>
                  <a:close/>
                </a:path>
              </a:pathLst>
            </a:custGeom>
            <a:solidFill>
              <a:srgbClr val="32B56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91442" y="3312069"/>
              <a:ext cx="435728" cy="338872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820724" y="4608715"/>
              <a:ext cx="1236980" cy="1663064"/>
            </a:xfrm>
            <a:custGeom>
              <a:avLst/>
              <a:gdLst/>
              <a:ahLst/>
              <a:cxnLst/>
              <a:rect l="l" t="t" r="r" b="b"/>
              <a:pathLst>
                <a:path w="1236980" h="1663064">
                  <a:moveTo>
                    <a:pt x="1236916" y="1391285"/>
                  </a:moveTo>
                  <a:lnTo>
                    <a:pt x="1232458" y="1361846"/>
                  </a:lnTo>
                  <a:lnTo>
                    <a:pt x="1230109" y="1355039"/>
                  </a:lnTo>
                  <a:lnTo>
                    <a:pt x="976287" y="0"/>
                  </a:lnTo>
                  <a:lnTo>
                    <a:pt x="0" y="207594"/>
                  </a:lnTo>
                  <a:lnTo>
                    <a:pt x="244360" y="1515783"/>
                  </a:lnTo>
                  <a:lnTo>
                    <a:pt x="262902" y="1563281"/>
                  </a:lnTo>
                  <a:lnTo>
                    <a:pt x="303174" y="1600962"/>
                  </a:lnTo>
                  <a:lnTo>
                    <a:pt x="361734" y="1629295"/>
                  </a:lnTo>
                  <a:lnTo>
                    <a:pt x="435140" y="1648714"/>
                  </a:lnTo>
                  <a:lnTo>
                    <a:pt x="476338" y="1655203"/>
                  </a:lnTo>
                  <a:lnTo>
                    <a:pt x="519950" y="1659623"/>
                  </a:lnTo>
                  <a:lnTo>
                    <a:pt x="565543" y="1662023"/>
                  </a:lnTo>
                  <a:lnTo>
                    <a:pt x="612698" y="1662442"/>
                  </a:lnTo>
                  <a:lnTo>
                    <a:pt x="660984" y="1660931"/>
                  </a:lnTo>
                  <a:lnTo>
                    <a:pt x="709968" y="1657565"/>
                  </a:lnTo>
                  <a:lnTo>
                    <a:pt x="759218" y="1652371"/>
                  </a:lnTo>
                  <a:lnTo>
                    <a:pt x="808304" y="1645412"/>
                  </a:lnTo>
                  <a:lnTo>
                    <a:pt x="856792" y="1636737"/>
                  </a:lnTo>
                  <a:lnTo>
                    <a:pt x="904252" y="1626400"/>
                  </a:lnTo>
                  <a:lnTo>
                    <a:pt x="950252" y="1614449"/>
                  </a:lnTo>
                  <a:lnTo>
                    <a:pt x="994359" y="1600936"/>
                  </a:lnTo>
                  <a:lnTo>
                    <a:pt x="1036154" y="1585912"/>
                  </a:lnTo>
                  <a:lnTo>
                    <a:pt x="1075207" y="1569440"/>
                  </a:lnTo>
                  <a:lnTo>
                    <a:pt x="1111072" y="1551546"/>
                  </a:lnTo>
                  <a:lnTo>
                    <a:pt x="1171549" y="1511769"/>
                  </a:lnTo>
                  <a:lnTo>
                    <a:pt x="1214120" y="1466964"/>
                  </a:lnTo>
                  <a:lnTo>
                    <a:pt x="1235367" y="1417574"/>
                  </a:lnTo>
                  <a:lnTo>
                    <a:pt x="1236916" y="1391285"/>
                  </a:lnTo>
                  <a:close/>
                </a:path>
              </a:pathLst>
            </a:custGeom>
            <a:solidFill>
              <a:srgbClr val="46777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820741" y="4608705"/>
              <a:ext cx="1125220" cy="955675"/>
            </a:xfrm>
            <a:custGeom>
              <a:avLst/>
              <a:gdLst/>
              <a:ahLst/>
              <a:cxnLst/>
              <a:rect l="l" t="t" r="r" b="b"/>
              <a:pathLst>
                <a:path w="1125220" h="955675">
                  <a:moveTo>
                    <a:pt x="976274" y="0"/>
                  </a:moveTo>
                  <a:lnTo>
                    <a:pt x="0" y="207594"/>
                  </a:lnTo>
                  <a:lnTo>
                    <a:pt x="139623" y="955090"/>
                  </a:lnTo>
                  <a:lnTo>
                    <a:pt x="184854" y="954779"/>
                  </a:lnTo>
                  <a:lnTo>
                    <a:pt x="231646" y="953549"/>
                  </a:lnTo>
                  <a:lnTo>
                    <a:pt x="279898" y="951393"/>
                  </a:lnTo>
                  <a:lnTo>
                    <a:pt x="329508" y="948302"/>
                  </a:lnTo>
                  <a:lnTo>
                    <a:pt x="380376" y="944268"/>
                  </a:lnTo>
                  <a:lnTo>
                    <a:pt x="432400" y="939283"/>
                  </a:lnTo>
                  <a:lnTo>
                    <a:pt x="485479" y="933338"/>
                  </a:lnTo>
                  <a:lnTo>
                    <a:pt x="539512" y="926425"/>
                  </a:lnTo>
                  <a:lnTo>
                    <a:pt x="594398" y="918536"/>
                  </a:lnTo>
                  <a:lnTo>
                    <a:pt x="650036" y="909662"/>
                  </a:lnTo>
                  <a:lnTo>
                    <a:pt x="702638" y="900467"/>
                  </a:lnTo>
                  <a:lnTo>
                    <a:pt x="754312" y="890653"/>
                  </a:lnTo>
                  <a:lnTo>
                    <a:pt x="804981" y="880254"/>
                  </a:lnTo>
                  <a:lnTo>
                    <a:pt x="854569" y="869306"/>
                  </a:lnTo>
                  <a:lnTo>
                    <a:pt x="902996" y="857843"/>
                  </a:lnTo>
                  <a:lnTo>
                    <a:pt x="950187" y="845901"/>
                  </a:lnTo>
                  <a:lnTo>
                    <a:pt x="996063" y="833515"/>
                  </a:lnTo>
                  <a:lnTo>
                    <a:pt x="1040547" y="820720"/>
                  </a:lnTo>
                  <a:lnTo>
                    <a:pt x="1083562" y="807550"/>
                  </a:lnTo>
                  <a:lnTo>
                    <a:pt x="1125029" y="794042"/>
                  </a:lnTo>
                  <a:lnTo>
                    <a:pt x="976274" y="0"/>
                  </a:lnTo>
                  <a:close/>
                </a:path>
              </a:pathLst>
            </a:custGeom>
            <a:solidFill>
              <a:srgbClr val="32B56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960045" y="5395245"/>
              <a:ext cx="986790" cy="179070"/>
            </a:xfrm>
            <a:custGeom>
              <a:avLst/>
              <a:gdLst/>
              <a:ahLst/>
              <a:cxnLst/>
              <a:rect l="l" t="t" r="r" b="b"/>
              <a:pathLst>
                <a:path w="986789" h="179070">
                  <a:moveTo>
                    <a:pt x="974356" y="0"/>
                  </a:moveTo>
                  <a:lnTo>
                    <a:pt x="967600" y="2832"/>
                  </a:lnTo>
                  <a:lnTo>
                    <a:pt x="964260" y="4533"/>
                  </a:lnTo>
                  <a:lnTo>
                    <a:pt x="956106" y="4940"/>
                  </a:lnTo>
                  <a:lnTo>
                    <a:pt x="953160" y="7746"/>
                  </a:lnTo>
                  <a:lnTo>
                    <a:pt x="943584" y="11823"/>
                  </a:lnTo>
                  <a:lnTo>
                    <a:pt x="936917" y="12052"/>
                  </a:lnTo>
                  <a:lnTo>
                    <a:pt x="925080" y="17868"/>
                  </a:lnTo>
                  <a:lnTo>
                    <a:pt x="918400" y="18427"/>
                  </a:lnTo>
                  <a:lnTo>
                    <a:pt x="909815" y="21374"/>
                  </a:lnTo>
                  <a:lnTo>
                    <a:pt x="907059" y="21691"/>
                  </a:lnTo>
                  <a:lnTo>
                    <a:pt x="899210" y="21755"/>
                  </a:lnTo>
                  <a:lnTo>
                    <a:pt x="894435" y="23063"/>
                  </a:lnTo>
                  <a:lnTo>
                    <a:pt x="887272" y="28041"/>
                  </a:lnTo>
                  <a:lnTo>
                    <a:pt x="884123" y="29032"/>
                  </a:lnTo>
                  <a:lnTo>
                    <a:pt x="875538" y="29273"/>
                  </a:lnTo>
                  <a:lnTo>
                    <a:pt x="870483" y="30213"/>
                  </a:lnTo>
                  <a:lnTo>
                    <a:pt x="864158" y="34010"/>
                  </a:lnTo>
                  <a:lnTo>
                    <a:pt x="853249" y="35483"/>
                  </a:lnTo>
                  <a:lnTo>
                    <a:pt x="846315" y="37376"/>
                  </a:lnTo>
                  <a:lnTo>
                    <a:pt x="826227" y="43387"/>
                  </a:lnTo>
                  <a:lnTo>
                    <a:pt x="819540" y="44762"/>
                  </a:lnTo>
                  <a:lnTo>
                    <a:pt x="811542" y="45046"/>
                  </a:lnTo>
                  <a:lnTo>
                    <a:pt x="809929" y="45580"/>
                  </a:lnTo>
                  <a:lnTo>
                    <a:pt x="804011" y="49885"/>
                  </a:lnTo>
                  <a:lnTo>
                    <a:pt x="798487" y="50812"/>
                  </a:lnTo>
                  <a:lnTo>
                    <a:pt x="790727" y="50584"/>
                  </a:lnTo>
                  <a:lnTo>
                    <a:pt x="788263" y="51155"/>
                  </a:lnTo>
                  <a:lnTo>
                    <a:pt x="780846" y="56603"/>
                  </a:lnTo>
                  <a:lnTo>
                    <a:pt x="774103" y="58115"/>
                  </a:lnTo>
                  <a:lnTo>
                    <a:pt x="766787" y="57810"/>
                  </a:lnTo>
                  <a:lnTo>
                    <a:pt x="765340" y="57912"/>
                  </a:lnTo>
                  <a:lnTo>
                    <a:pt x="760361" y="61480"/>
                  </a:lnTo>
                  <a:lnTo>
                    <a:pt x="754888" y="60375"/>
                  </a:lnTo>
                  <a:lnTo>
                    <a:pt x="742048" y="63030"/>
                  </a:lnTo>
                  <a:lnTo>
                    <a:pt x="735355" y="68351"/>
                  </a:lnTo>
                  <a:lnTo>
                    <a:pt x="730923" y="69303"/>
                  </a:lnTo>
                  <a:lnTo>
                    <a:pt x="722934" y="69176"/>
                  </a:lnTo>
                  <a:lnTo>
                    <a:pt x="720204" y="69583"/>
                  </a:lnTo>
                  <a:lnTo>
                    <a:pt x="716064" y="72364"/>
                  </a:lnTo>
                  <a:lnTo>
                    <a:pt x="713485" y="72529"/>
                  </a:lnTo>
                  <a:lnTo>
                    <a:pt x="707618" y="71729"/>
                  </a:lnTo>
                  <a:lnTo>
                    <a:pt x="704049" y="73063"/>
                  </a:lnTo>
                  <a:lnTo>
                    <a:pt x="698220" y="76212"/>
                  </a:lnTo>
                  <a:lnTo>
                    <a:pt x="697242" y="74942"/>
                  </a:lnTo>
                  <a:lnTo>
                    <a:pt x="692340" y="72758"/>
                  </a:lnTo>
                  <a:lnTo>
                    <a:pt x="690943" y="73240"/>
                  </a:lnTo>
                  <a:lnTo>
                    <a:pt x="687819" y="78092"/>
                  </a:lnTo>
                  <a:lnTo>
                    <a:pt x="687019" y="78854"/>
                  </a:lnTo>
                  <a:lnTo>
                    <a:pt x="684110" y="76898"/>
                  </a:lnTo>
                  <a:lnTo>
                    <a:pt x="682561" y="76174"/>
                  </a:lnTo>
                  <a:lnTo>
                    <a:pt x="676376" y="79971"/>
                  </a:lnTo>
                  <a:lnTo>
                    <a:pt x="672134" y="80683"/>
                  </a:lnTo>
                  <a:lnTo>
                    <a:pt x="638708" y="87985"/>
                  </a:lnTo>
                  <a:lnTo>
                    <a:pt x="631875" y="87795"/>
                  </a:lnTo>
                  <a:lnTo>
                    <a:pt x="629348" y="88150"/>
                  </a:lnTo>
                  <a:lnTo>
                    <a:pt x="624751" y="90678"/>
                  </a:lnTo>
                  <a:lnTo>
                    <a:pt x="622477" y="91579"/>
                  </a:lnTo>
                  <a:lnTo>
                    <a:pt x="616191" y="90703"/>
                  </a:lnTo>
                  <a:lnTo>
                    <a:pt x="613676" y="93789"/>
                  </a:lnTo>
                  <a:lnTo>
                    <a:pt x="607136" y="93548"/>
                  </a:lnTo>
                  <a:lnTo>
                    <a:pt x="604100" y="94081"/>
                  </a:lnTo>
                  <a:lnTo>
                    <a:pt x="601014" y="95072"/>
                  </a:lnTo>
                  <a:lnTo>
                    <a:pt x="596887" y="94145"/>
                  </a:lnTo>
                  <a:lnTo>
                    <a:pt x="589457" y="97688"/>
                  </a:lnTo>
                  <a:lnTo>
                    <a:pt x="584568" y="96799"/>
                  </a:lnTo>
                  <a:lnTo>
                    <a:pt x="581660" y="97548"/>
                  </a:lnTo>
                  <a:lnTo>
                    <a:pt x="577164" y="101574"/>
                  </a:lnTo>
                  <a:lnTo>
                    <a:pt x="574332" y="101447"/>
                  </a:lnTo>
                  <a:lnTo>
                    <a:pt x="571792" y="101917"/>
                  </a:lnTo>
                  <a:lnTo>
                    <a:pt x="566077" y="100177"/>
                  </a:lnTo>
                  <a:lnTo>
                    <a:pt x="560260" y="101930"/>
                  </a:lnTo>
                  <a:lnTo>
                    <a:pt x="549186" y="103949"/>
                  </a:lnTo>
                  <a:lnTo>
                    <a:pt x="543153" y="106121"/>
                  </a:lnTo>
                  <a:lnTo>
                    <a:pt x="539813" y="107950"/>
                  </a:lnTo>
                  <a:lnTo>
                    <a:pt x="532269" y="110566"/>
                  </a:lnTo>
                  <a:lnTo>
                    <a:pt x="528497" y="108724"/>
                  </a:lnTo>
                  <a:lnTo>
                    <a:pt x="522706" y="109766"/>
                  </a:lnTo>
                  <a:lnTo>
                    <a:pt x="517309" y="111975"/>
                  </a:lnTo>
                  <a:lnTo>
                    <a:pt x="515391" y="113537"/>
                  </a:lnTo>
                  <a:lnTo>
                    <a:pt x="508901" y="113169"/>
                  </a:lnTo>
                  <a:lnTo>
                    <a:pt x="505320" y="115049"/>
                  </a:lnTo>
                  <a:lnTo>
                    <a:pt x="496976" y="117602"/>
                  </a:lnTo>
                  <a:lnTo>
                    <a:pt x="493306" y="117640"/>
                  </a:lnTo>
                  <a:lnTo>
                    <a:pt x="488315" y="113753"/>
                  </a:lnTo>
                  <a:lnTo>
                    <a:pt x="485736" y="113182"/>
                  </a:lnTo>
                  <a:lnTo>
                    <a:pt x="479818" y="117614"/>
                  </a:lnTo>
                  <a:lnTo>
                    <a:pt x="474738" y="117538"/>
                  </a:lnTo>
                  <a:lnTo>
                    <a:pt x="468109" y="121399"/>
                  </a:lnTo>
                  <a:lnTo>
                    <a:pt x="464654" y="119862"/>
                  </a:lnTo>
                  <a:lnTo>
                    <a:pt x="458228" y="121272"/>
                  </a:lnTo>
                  <a:lnTo>
                    <a:pt x="454812" y="121234"/>
                  </a:lnTo>
                  <a:lnTo>
                    <a:pt x="450062" y="124117"/>
                  </a:lnTo>
                  <a:lnTo>
                    <a:pt x="444347" y="122504"/>
                  </a:lnTo>
                  <a:lnTo>
                    <a:pt x="442315" y="120840"/>
                  </a:lnTo>
                  <a:lnTo>
                    <a:pt x="437184" y="123913"/>
                  </a:lnTo>
                  <a:lnTo>
                    <a:pt x="434555" y="122072"/>
                  </a:lnTo>
                  <a:lnTo>
                    <a:pt x="430618" y="124523"/>
                  </a:lnTo>
                  <a:lnTo>
                    <a:pt x="428091" y="125564"/>
                  </a:lnTo>
                  <a:lnTo>
                    <a:pt x="421563" y="123977"/>
                  </a:lnTo>
                  <a:lnTo>
                    <a:pt x="416471" y="125044"/>
                  </a:lnTo>
                  <a:lnTo>
                    <a:pt x="408063" y="125984"/>
                  </a:lnTo>
                  <a:lnTo>
                    <a:pt x="404825" y="125704"/>
                  </a:lnTo>
                  <a:lnTo>
                    <a:pt x="401599" y="125704"/>
                  </a:lnTo>
                  <a:lnTo>
                    <a:pt x="396633" y="128612"/>
                  </a:lnTo>
                  <a:lnTo>
                    <a:pt x="390004" y="128282"/>
                  </a:lnTo>
                  <a:lnTo>
                    <a:pt x="383997" y="132232"/>
                  </a:lnTo>
                  <a:lnTo>
                    <a:pt x="382968" y="132638"/>
                  </a:lnTo>
                  <a:lnTo>
                    <a:pt x="380072" y="131813"/>
                  </a:lnTo>
                  <a:lnTo>
                    <a:pt x="378891" y="132118"/>
                  </a:lnTo>
                  <a:lnTo>
                    <a:pt x="377266" y="135267"/>
                  </a:lnTo>
                  <a:lnTo>
                    <a:pt x="375627" y="137109"/>
                  </a:lnTo>
                  <a:lnTo>
                    <a:pt x="367639" y="133083"/>
                  </a:lnTo>
                  <a:lnTo>
                    <a:pt x="361238" y="134429"/>
                  </a:lnTo>
                  <a:lnTo>
                    <a:pt x="355498" y="132841"/>
                  </a:lnTo>
                  <a:lnTo>
                    <a:pt x="352653" y="136283"/>
                  </a:lnTo>
                  <a:lnTo>
                    <a:pt x="351853" y="136436"/>
                  </a:lnTo>
                  <a:lnTo>
                    <a:pt x="345008" y="132753"/>
                  </a:lnTo>
                  <a:lnTo>
                    <a:pt x="338251" y="138137"/>
                  </a:lnTo>
                  <a:lnTo>
                    <a:pt x="334822" y="139674"/>
                  </a:lnTo>
                  <a:lnTo>
                    <a:pt x="327494" y="143700"/>
                  </a:lnTo>
                  <a:lnTo>
                    <a:pt x="323303" y="144525"/>
                  </a:lnTo>
                  <a:lnTo>
                    <a:pt x="314147" y="142265"/>
                  </a:lnTo>
                  <a:lnTo>
                    <a:pt x="280085" y="146977"/>
                  </a:lnTo>
                  <a:lnTo>
                    <a:pt x="277012" y="146545"/>
                  </a:lnTo>
                  <a:lnTo>
                    <a:pt x="272643" y="144360"/>
                  </a:lnTo>
                  <a:lnTo>
                    <a:pt x="265544" y="142481"/>
                  </a:lnTo>
                  <a:lnTo>
                    <a:pt x="260807" y="143649"/>
                  </a:lnTo>
                  <a:lnTo>
                    <a:pt x="257263" y="147383"/>
                  </a:lnTo>
                  <a:lnTo>
                    <a:pt x="255219" y="151549"/>
                  </a:lnTo>
                  <a:lnTo>
                    <a:pt x="254228" y="152031"/>
                  </a:lnTo>
                  <a:lnTo>
                    <a:pt x="250164" y="148348"/>
                  </a:lnTo>
                  <a:lnTo>
                    <a:pt x="239001" y="153822"/>
                  </a:lnTo>
                  <a:lnTo>
                    <a:pt x="237794" y="153974"/>
                  </a:lnTo>
                  <a:lnTo>
                    <a:pt x="226936" y="148221"/>
                  </a:lnTo>
                  <a:lnTo>
                    <a:pt x="225247" y="148158"/>
                  </a:lnTo>
                  <a:lnTo>
                    <a:pt x="219176" y="150837"/>
                  </a:lnTo>
                  <a:lnTo>
                    <a:pt x="214490" y="151041"/>
                  </a:lnTo>
                  <a:lnTo>
                    <a:pt x="205143" y="152069"/>
                  </a:lnTo>
                  <a:lnTo>
                    <a:pt x="200939" y="151269"/>
                  </a:lnTo>
                  <a:lnTo>
                    <a:pt x="195427" y="148005"/>
                  </a:lnTo>
                  <a:lnTo>
                    <a:pt x="194309" y="148310"/>
                  </a:lnTo>
                  <a:lnTo>
                    <a:pt x="190969" y="151891"/>
                  </a:lnTo>
                  <a:lnTo>
                    <a:pt x="185877" y="151155"/>
                  </a:lnTo>
                  <a:lnTo>
                    <a:pt x="179704" y="149174"/>
                  </a:lnTo>
                  <a:lnTo>
                    <a:pt x="175590" y="148780"/>
                  </a:lnTo>
                  <a:lnTo>
                    <a:pt x="168541" y="152742"/>
                  </a:lnTo>
                  <a:lnTo>
                    <a:pt x="160400" y="155943"/>
                  </a:lnTo>
                  <a:lnTo>
                    <a:pt x="158788" y="155181"/>
                  </a:lnTo>
                  <a:lnTo>
                    <a:pt x="158813" y="151231"/>
                  </a:lnTo>
                  <a:lnTo>
                    <a:pt x="157937" y="150609"/>
                  </a:lnTo>
                  <a:lnTo>
                    <a:pt x="138684" y="157111"/>
                  </a:lnTo>
                  <a:lnTo>
                    <a:pt x="136309" y="157505"/>
                  </a:lnTo>
                  <a:lnTo>
                    <a:pt x="131305" y="155917"/>
                  </a:lnTo>
                  <a:lnTo>
                    <a:pt x="109728" y="156743"/>
                  </a:lnTo>
                  <a:lnTo>
                    <a:pt x="104571" y="155854"/>
                  </a:lnTo>
                  <a:lnTo>
                    <a:pt x="95326" y="160654"/>
                  </a:lnTo>
                  <a:lnTo>
                    <a:pt x="90538" y="156654"/>
                  </a:lnTo>
                  <a:lnTo>
                    <a:pt x="83083" y="158813"/>
                  </a:lnTo>
                  <a:lnTo>
                    <a:pt x="80441" y="159232"/>
                  </a:lnTo>
                  <a:lnTo>
                    <a:pt x="75488" y="161150"/>
                  </a:lnTo>
                  <a:lnTo>
                    <a:pt x="73075" y="160909"/>
                  </a:lnTo>
                  <a:lnTo>
                    <a:pt x="68110" y="159346"/>
                  </a:lnTo>
                  <a:lnTo>
                    <a:pt x="67335" y="160705"/>
                  </a:lnTo>
                  <a:lnTo>
                    <a:pt x="63919" y="164058"/>
                  </a:lnTo>
                  <a:lnTo>
                    <a:pt x="61683" y="164553"/>
                  </a:lnTo>
                  <a:lnTo>
                    <a:pt x="57873" y="162763"/>
                  </a:lnTo>
                  <a:lnTo>
                    <a:pt x="52323" y="159473"/>
                  </a:lnTo>
                  <a:lnTo>
                    <a:pt x="49758" y="161671"/>
                  </a:lnTo>
                  <a:lnTo>
                    <a:pt x="42303" y="159575"/>
                  </a:lnTo>
                  <a:lnTo>
                    <a:pt x="37058" y="159854"/>
                  </a:lnTo>
                  <a:lnTo>
                    <a:pt x="31737" y="159804"/>
                  </a:lnTo>
                  <a:lnTo>
                    <a:pt x="27165" y="160235"/>
                  </a:lnTo>
                  <a:lnTo>
                    <a:pt x="22313" y="160096"/>
                  </a:lnTo>
                  <a:lnTo>
                    <a:pt x="11912" y="162890"/>
                  </a:lnTo>
                  <a:lnTo>
                    <a:pt x="6007" y="165277"/>
                  </a:lnTo>
                  <a:lnTo>
                    <a:pt x="266" y="169075"/>
                  </a:lnTo>
                  <a:lnTo>
                    <a:pt x="0" y="170548"/>
                  </a:lnTo>
                  <a:lnTo>
                    <a:pt x="1473" y="173050"/>
                  </a:lnTo>
                  <a:lnTo>
                    <a:pt x="5676" y="177495"/>
                  </a:lnTo>
                  <a:lnTo>
                    <a:pt x="7454" y="178206"/>
                  </a:lnTo>
                  <a:lnTo>
                    <a:pt x="58966" y="177076"/>
                  </a:lnTo>
                  <a:lnTo>
                    <a:pt x="63296" y="178485"/>
                  </a:lnTo>
                  <a:lnTo>
                    <a:pt x="68084" y="178219"/>
                  </a:lnTo>
                  <a:lnTo>
                    <a:pt x="77800" y="177101"/>
                  </a:lnTo>
                  <a:lnTo>
                    <a:pt x="82753" y="178498"/>
                  </a:lnTo>
                  <a:lnTo>
                    <a:pt x="122120" y="176345"/>
                  </a:lnTo>
                  <a:lnTo>
                    <a:pt x="144094" y="174459"/>
                  </a:lnTo>
                  <a:lnTo>
                    <a:pt x="151434" y="171526"/>
                  </a:lnTo>
                  <a:lnTo>
                    <a:pt x="163398" y="172415"/>
                  </a:lnTo>
                  <a:lnTo>
                    <a:pt x="214299" y="169030"/>
                  </a:lnTo>
                  <a:lnTo>
                    <a:pt x="237756" y="167881"/>
                  </a:lnTo>
                  <a:lnTo>
                    <a:pt x="248005" y="165506"/>
                  </a:lnTo>
                  <a:lnTo>
                    <a:pt x="254711" y="165049"/>
                  </a:lnTo>
                  <a:lnTo>
                    <a:pt x="265023" y="163220"/>
                  </a:lnTo>
                  <a:lnTo>
                    <a:pt x="272516" y="161201"/>
                  </a:lnTo>
                  <a:lnTo>
                    <a:pt x="279423" y="161523"/>
                  </a:lnTo>
                  <a:lnTo>
                    <a:pt x="286278" y="160796"/>
                  </a:lnTo>
                  <a:lnTo>
                    <a:pt x="293117" y="159681"/>
                  </a:lnTo>
                  <a:lnTo>
                    <a:pt x="301802" y="158699"/>
                  </a:lnTo>
                  <a:lnTo>
                    <a:pt x="306616" y="156375"/>
                  </a:lnTo>
                  <a:lnTo>
                    <a:pt x="307619" y="156273"/>
                  </a:lnTo>
                  <a:lnTo>
                    <a:pt x="316039" y="158013"/>
                  </a:lnTo>
                  <a:lnTo>
                    <a:pt x="323519" y="155498"/>
                  </a:lnTo>
                  <a:lnTo>
                    <a:pt x="330530" y="156908"/>
                  </a:lnTo>
                  <a:lnTo>
                    <a:pt x="336740" y="154927"/>
                  </a:lnTo>
                  <a:lnTo>
                    <a:pt x="346697" y="153060"/>
                  </a:lnTo>
                  <a:lnTo>
                    <a:pt x="349707" y="153517"/>
                  </a:lnTo>
                  <a:lnTo>
                    <a:pt x="357150" y="154098"/>
                  </a:lnTo>
                  <a:lnTo>
                    <a:pt x="364485" y="153754"/>
                  </a:lnTo>
                  <a:lnTo>
                    <a:pt x="371736" y="152640"/>
                  </a:lnTo>
                  <a:lnTo>
                    <a:pt x="380784" y="150393"/>
                  </a:lnTo>
                  <a:lnTo>
                    <a:pt x="382447" y="149491"/>
                  </a:lnTo>
                  <a:lnTo>
                    <a:pt x="391769" y="150863"/>
                  </a:lnTo>
                  <a:lnTo>
                    <a:pt x="398970" y="149110"/>
                  </a:lnTo>
                  <a:lnTo>
                    <a:pt x="411327" y="146621"/>
                  </a:lnTo>
                  <a:lnTo>
                    <a:pt x="416369" y="146037"/>
                  </a:lnTo>
                  <a:lnTo>
                    <a:pt x="428942" y="147319"/>
                  </a:lnTo>
                  <a:lnTo>
                    <a:pt x="436168" y="146138"/>
                  </a:lnTo>
                  <a:lnTo>
                    <a:pt x="449287" y="139674"/>
                  </a:lnTo>
                  <a:lnTo>
                    <a:pt x="456387" y="138582"/>
                  </a:lnTo>
                  <a:lnTo>
                    <a:pt x="467563" y="138429"/>
                  </a:lnTo>
                  <a:lnTo>
                    <a:pt x="471208" y="139191"/>
                  </a:lnTo>
                  <a:lnTo>
                    <a:pt x="479437" y="135978"/>
                  </a:lnTo>
                  <a:lnTo>
                    <a:pt x="484022" y="137858"/>
                  </a:lnTo>
                  <a:lnTo>
                    <a:pt x="492302" y="135432"/>
                  </a:lnTo>
                  <a:lnTo>
                    <a:pt x="496608" y="135013"/>
                  </a:lnTo>
                  <a:lnTo>
                    <a:pt x="503872" y="135623"/>
                  </a:lnTo>
                  <a:lnTo>
                    <a:pt x="506768" y="133896"/>
                  </a:lnTo>
                  <a:lnTo>
                    <a:pt x="514781" y="134289"/>
                  </a:lnTo>
                  <a:lnTo>
                    <a:pt x="517232" y="131737"/>
                  </a:lnTo>
                  <a:lnTo>
                    <a:pt x="523341" y="128752"/>
                  </a:lnTo>
                  <a:lnTo>
                    <a:pt x="524979" y="128650"/>
                  </a:lnTo>
                  <a:lnTo>
                    <a:pt x="528866" y="131610"/>
                  </a:lnTo>
                  <a:lnTo>
                    <a:pt x="530529" y="129324"/>
                  </a:lnTo>
                  <a:lnTo>
                    <a:pt x="534809" y="128739"/>
                  </a:lnTo>
                  <a:lnTo>
                    <a:pt x="537514" y="129222"/>
                  </a:lnTo>
                  <a:lnTo>
                    <a:pt x="543115" y="127939"/>
                  </a:lnTo>
                  <a:lnTo>
                    <a:pt x="545998" y="126288"/>
                  </a:lnTo>
                  <a:lnTo>
                    <a:pt x="561860" y="122148"/>
                  </a:lnTo>
                  <a:lnTo>
                    <a:pt x="569950" y="123812"/>
                  </a:lnTo>
                  <a:lnTo>
                    <a:pt x="572325" y="121958"/>
                  </a:lnTo>
                  <a:lnTo>
                    <a:pt x="572084" y="113360"/>
                  </a:lnTo>
                  <a:lnTo>
                    <a:pt x="572871" y="112712"/>
                  </a:lnTo>
                  <a:lnTo>
                    <a:pt x="574293" y="113182"/>
                  </a:lnTo>
                  <a:lnTo>
                    <a:pt x="574738" y="113614"/>
                  </a:lnTo>
                  <a:lnTo>
                    <a:pt x="576084" y="116789"/>
                  </a:lnTo>
                  <a:lnTo>
                    <a:pt x="577824" y="120141"/>
                  </a:lnTo>
                  <a:lnTo>
                    <a:pt x="579805" y="120853"/>
                  </a:lnTo>
                  <a:lnTo>
                    <a:pt x="588263" y="120154"/>
                  </a:lnTo>
                  <a:lnTo>
                    <a:pt x="594067" y="116116"/>
                  </a:lnTo>
                  <a:lnTo>
                    <a:pt x="598462" y="114973"/>
                  </a:lnTo>
                  <a:lnTo>
                    <a:pt x="610844" y="112852"/>
                  </a:lnTo>
                  <a:lnTo>
                    <a:pt x="619226" y="112763"/>
                  </a:lnTo>
                  <a:lnTo>
                    <a:pt x="622973" y="109334"/>
                  </a:lnTo>
                  <a:lnTo>
                    <a:pt x="630008" y="111061"/>
                  </a:lnTo>
                  <a:lnTo>
                    <a:pt x="638657" y="108572"/>
                  </a:lnTo>
                  <a:lnTo>
                    <a:pt x="641515" y="106895"/>
                  </a:lnTo>
                  <a:lnTo>
                    <a:pt x="647712" y="105282"/>
                  </a:lnTo>
                  <a:lnTo>
                    <a:pt x="651014" y="105600"/>
                  </a:lnTo>
                  <a:lnTo>
                    <a:pt x="655269" y="104978"/>
                  </a:lnTo>
                  <a:lnTo>
                    <a:pt x="656615" y="104012"/>
                  </a:lnTo>
                  <a:lnTo>
                    <a:pt x="657872" y="102362"/>
                  </a:lnTo>
                  <a:lnTo>
                    <a:pt x="657732" y="101231"/>
                  </a:lnTo>
                  <a:lnTo>
                    <a:pt x="659180" y="97383"/>
                  </a:lnTo>
                  <a:lnTo>
                    <a:pt x="659942" y="98082"/>
                  </a:lnTo>
                  <a:lnTo>
                    <a:pt x="661073" y="98640"/>
                  </a:lnTo>
                  <a:lnTo>
                    <a:pt x="662825" y="103136"/>
                  </a:lnTo>
                  <a:lnTo>
                    <a:pt x="665124" y="101561"/>
                  </a:lnTo>
                  <a:lnTo>
                    <a:pt x="669531" y="99110"/>
                  </a:lnTo>
                  <a:lnTo>
                    <a:pt x="671956" y="99542"/>
                  </a:lnTo>
                  <a:lnTo>
                    <a:pt x="677837" y="99822"/>
                  </a:lnTo>
                  <a:lnTo>
                    <a:pt x="681774" y="99326"/>
                  </a:lnTo>
                  <a:lnTo>
                    <a:pt x="689635" y="94005"/>
                  </a:lnTo>
                  <a:lnTo>
                    <a:pt x="694639" y="92837"/>
                  </a:lnTo>
                  <a:lnTo>
                    <a:pt x="706018" y="93472"/>
                  </a:lnTo>
                  <a:lnTo>
                    <a:pt x="711669" y="92417"/>
                  </a:lnTo>
                  <a:lnTo>
                    <a:pt x="722033" y="86029"/>
                  </a:lnTo>
                  <a:lnTo>
                    <a:pt x="727595" y="84937"/>
                  </a:lnTo>
                  <a:lnTo>
                    <a:pt x="737019" y="85966"/>
                  </a:lnTo>
                  <a:lnTo>
                    <a:pt x="740054" y="85013"/>
                  </a:lnTo>
                  <a:lnTo>
                    <a:pt x="745045" y="80810"/>
                  </a:lnTo>
                  <a:lnTo>
                    <a:pt x="748080" y="79692"/>
                  </a:lnTo>
                  <a:lnTo>
                    <a:pt x="765822" y="78359"/>
                  </a:lnTo>
                  <a:lnTo>
                    <a:pt x="771664" y="76911"/>
                  </a:lnTo>
                  <a:lnTo>
                    <a:pt x="773671" y="75412"/>
                  </a:lnTo>
                  <a:lnTo>
                    <a:pt x="774509" y="71754"/>
                  </a:lnTo>
                  <a:lnTo>
                    <a:pt x="775627" y="70904"/>
                  </a:lnTo>
                  <a:lnTo>
                    <a:pt x="782701" y="73634"/>
                  </a:lnTo>
                  <a:lnTo>
                    <a:pt x="788733" y="73050"/>
                  </a:lnTo>
                  <a:lnTo>
                    <a:pt x="795324" y="70523"/>
                  </a:lnTo>
                  <a:lnTo>
                    <a:pt x="814964" y="63799"/>
                  </a:lnTo>
                  <a:lnTo>
                    <a:pt x="822960" y="59969"/>
                  </a:lnTo>
                  <a:lnTo>
                    <a:pt x="824788" y="59575"/>
                  </a:lnTo>
                  <a:lnTo>
                    <a:pt x="829348" y="59791"/>
                  </a:lnTo>
                  <a:lnTo>
                    <a:pt x="832053" y="59461"/>
                  </a:lnTo>
                  <a:lnTo>
                    <a:pt x="841311" y="60464"/>
                  </a:lnTo>
                  <a:lnTo>
                    <a:pt x="847636" y="58407"/>
                  </a:lnTo>
                  <a:lnTo>
                    <a:pt x="856754" y="53454"/>
                  </a:lnTo>
                  <a:lnTo>
                    <a:pt x="860183" y="51968"/>
                  </a:lnTo>
                  <a:lnTo>
                    <a:pt x="863904" y="50672"/>
                  </a:lnTo>
                  <a:lnTo>
                    <a:pt x="882824" y="44913"/>
                  </a:lnTo>
                  <a:lnTo>
                    <a:pt x="892179" y="41696"/>
                  </a:lnTo>
                  <a:lnTo>
                    <a:pt x="902195" y="37071"/>
                  </a:lnTo>
                  <a:lnTo>
                    <a:pt x="903693" y="37261"/>
                  </a:lnTo>
                  <a:lnTo>
                    <a:pt x="914450" y="34556"/>
                  </a:lnTo>
                  <a:lnTo>
                    <a:pt x="929636" y="30145"/>
                  </a:lnTo>
                  <a:lnTo>
                    <a:pt x="937314" y="28289"/>
                  </a:lnTo>
                  <a:lnTo>
                    <a:pt x="948347" y="26796"/>
                  </a:lnTo>
                  <a:lnTo>
                    <a:pt x="951547" y="25400"/>
                  </a:lnTo>
                  <a:lnTo>
                    <a:pt x="956144" y="21602"/>
                  </a:lnTo>
                  <a:lnTo>
                    <a:pt x="958443" y="20878"/>
                  </a:lnTo>
                  <a:lnTo>
                    <a:pt x="964463" y="21018"/>
                  </a:lnTo>
                  <a:lnTo>
                    <a:pt x="967574" y="19799"/>
                  </a:lnTo>
                  <a:lnTo>
                    <a:pt x="976553" y="17195"/>
                  </a:lnTo>
                  <a:lnTo>
                    <a:pt x="980224" y="14744"/>
                  </a:lnTo>
                  <a:lnTo>
                    <a:pt x="979004" y="8470"/>
                  </a:lnTo>
                  <a:lnTo>
                    <a:pt x="980490" y="8026"/>
                  </a:lnTo>
                  <a:lnTo>
                    <a:pt x="982840" y="9436"/>
                  </a:lnTo>
                  <a:lnTo>
                    <a:pt x="984859" y="9664"/>
                  </a:lnTo>
                  <a:lnTo>
                    <a:pt x="986764" y="6858"/>
                  </a:lnTo>
                  <a:lnTo>
                    <a:pt x="984034" y="1308"/>
                  </a:lnTo>
                  <a:lnTo>
                    <a:pt x="977582" y="762"/>
                  </a:lnTo>
                  <a:lnTo>
                    <a:pt x="9743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820729" y="4574106"/>
              <a:ext cx="976630" cy="297180"/>
            </a:xfrm>
            <a:custGeom>
              <a:avLst/>
              <a:gdLst/>
              <a:ahLst/>
              <a:cxnLst/>
              <a:rect l="l" t="t" r="r" b="b"/>
              <a:pathLst>
                <a:path w="976630" h="297179">
                  <a:moveTo>
                    <a:pt x="857756" y="0"/>
                  </a:moveTo>
                  <a:lnTo>
                    <a:pt x="813799" y="1120"/>
                  </a:lnTo>
                  <a:lnTo>
                    <a:pt x="765023" y="4517"/>
                  </a:lnTo>
                  <a:lnTo>
                    <a:pt x="712253" y="10016"/>
                  </a:lnTo>
                  <a:lnTo>
                    <a:pt x="656318" y="17443"/>
                  </a:lnTo>
                  <a:lnTo>
                    <a:pt x="598045" y="26625"/>
                  </a:lnTo>
                  <a:lnTo>
                    <a:pt x="538261" y="37389"/>
                  </a:lnTo>
                  <a:lnTo>
                    <a:pt x="477794" y="49559"/>
                  </a:lnTo>
                  <a:lnTo>
                    <a:pt x="417471" y="62964"/>
                  </a:lnTo>
                  <a:lnTo>
                    <a:pt x="358118" y="77429"/>
                  </a:lnTo>
                  <a:lnTo>
                    <a:pt x="300564" y="92781"/>
                  </a:lnTo>
                  <a:lnTo>
                    <a:pt x="245635" y="108845"/>
                  </a:lnTo>
                  <a:lnTo>
                    <a:pt x="194159" y="125449"/>
                  </a:lnTo>
                  <a:lnTo>
                    <a:pt x="146963" y="142418"/>
                  </a:lnTo>
                  <a:lnTo>
                    <a:pt x="104875" y="159580"/>
                  </a:lnTo>
                  <a:lnTo>
                    <a:pt x="68721" y="176760"/>
                  </a:lnTo>
                  <a:lnTo>
                    <a:pt x="17527" y="210480"/>
                  </a:lnTo>
                  <a:lnTo>
                    <a:pt x="0" y="242190"/>
                  </a:lnTo>
                  <a:lnTo>
                    <a:pt x="5174" y="258681"/>
                  </a:lnTo>
                  <a:lnTo>
                    <a:pt x="39097" y="282377"/>
                  </a:lnTo>
                  <a:lnTo>
                    <a:pt x="99873" y="294678"/>
                  </a:lnTo>
                  <a:lnTo>
                    <a:pt x="138613" y="296927"/>
                  </a:lnTo>
                  <a:lnTo>
                    <a:pt x="182004" y="296773"/>
                  </a:lnTo>
                  <a:lnTo>
                    <a:pt x="229360" y="294364"/>
                  </a:lnTo>
                  <a:lnTo>
                    <a:pt x="279993" y="289848"/>
                  </a:lnTo>
                  <a:lnTo>
                    <a:pt x="333217" y="283375"/>
                  </a:lnTo>
                  <a:lnTo>
                    <a:pt x="388343" y="275091"/>
                  </a:lnTo>
                  <a:lnTo>
                    <a:pt x="444684" y="265147"/>
                  </a:lnTo>
                  <a:lnTo>
                    <a:pt x="501554" y="253690"/>
                  </a:lnTo>
                  <a:lnTo>
                    <a:pt x="558266" y="240868"/>
                  </a:lnTo>
                  <a:lnTo>
                    <a:pt x="614131" y="226831"/>
                  </a:lnTo>
                  <a:lnTo>
                    <a:pt x="668464" y="211725"/>
                  </a:lnTo>
                  <a:lnTo>
                    <a:pt x="720576" y="195701"/>
                  </a:lnTo>
                  <a:lnTo>
                    <a:pt x="769780" y="178906"/>
                  </a:lnTo>
                  <a:lnTo>
                    <a:pt x="815390" y="161489"/>
                  </a:lnTo>
                  <a:lnTo>
                    <a:pt x="856719" y="143597"/>
                  </a:lnTo>
                  <a:lnTo>
                    <a:pt x="893078" y="125381"/>
                  </a:lnTo>
                  <a:lnTo>
                    <a:pt x="948140" y="88564"/>
                  </a:lnTo>
                  <a:lnTo>
                    <a:pt x="975080" y="52227"/>
                  </a:lnTo>
                  <a:lnTo>
                    <a:pt x="976287" y="34608"/>
                  </a:lnTo>
                  <a:lnTo>
                    <a:pt x="968839" y="21746"/>
                  </a:lnTo>
                  <a:lnTo>
                    <a:pt x="952434" y="12028"/>
                  </a:lnTo>
                  <a:lnTo>
                    <a:pt x="927901" y="5279"/>
                  </a:lnTo>
                  <a:lnTo>
                    <a:pt x="896066" y="1328"/>
                  </a:lnTo>
                  <a:lnTo>
                    <a:pt x="857756" y="0"/>
                  </a:lnTo>
                  <a:close/>
                </a:path>
              </a:pathLst>
            </a:custGeom>
            <a:solidFill>
              <a:srgbClr val="DBE0E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892690" y="4614138"/>
              <a:ext cx="860425" cy="257175"/>
            </a:xfrm>
            <a:custGeom>
              <a:avLst/>
              <a:gdLst/>
              <a:ahLst/>
              <a:cxnLst/>
              <a:rect l="l" t="t" r="r" b="b"/>
              <a:pathLst>
                <a:path w="860425" h="257175">
                  <a:moveTo>
                    <a:pt x="713625" y="0"/>
                  </a:moveTo>
                  <a:lnTo>
                    <a:pt x="672907" y="3096"/>
                  </a:lnTo>
                  <a:lnTo>
                    <a:pt x="625700" y="8642"/>
                  </a:lnTo>
                  <a:lnTo>
                    <a:pt x="573375" y="16346"/>
                  </a:lnTo>
                  <a:lnTo>
                    <a:pt x="517302" y="25915"/>
                  </a:lnTo>
                  <a:lnTo>
                    <a:pt x="458854" y="37058"/>
                  </a:lnTo>
                  <a:lnTo>
                    <a:pt x="399399" y="49483"/>
                  </a:lnTo>
                  <a:lnTo>
                    <a:pt x="340308" y="62899"/>
                  </a:lnTo>
                  <a:lnTo>
                    <a:pt x="282953" y="77013"/>
                  </a:lnTo>
                  <a:lnTo>
                    <a:pt x="228704" y="91534"/>
                  </a:lnTo>
                  <a:lnTo>
                    <a:pt x="178931" y="106170"/>
                  </a:lnTo>
                  <a:lnTo>
                    <a:pt x="135005" y="120629"/>
                  </a:lnTo>
                  <a:lnTo>
                    <a:pt x="98297" y="134619"/>
                  </a:lnTo>
                </a:path>
                <a:path w="860425" h="257175">
                  <a:moveTo>
                    <a:pt x="0" y="250888"/>
                  </a:moveTo>
                  <a:lnTo>
                    <a:pt x="34653" y="255247"/>
                  </a:lnTo>
                  <a:lnTo>
                    <a:pt x="74592" y="257047"/>
                  </a:lnTo>
                  <a:lnTo>
                    <a:pt x="119115" y="256439"/>
                  </a:lnTo>
                  <a:lnTo>
                    <a:pt x="167519" y="253575"/>
                  </a:lnTo>
                  <a:lnTo>
                    <a:pt x="219103" y="248605"/>
                  </a:lnTo>
                  <a:lnTo>
                    <a:pt x="273166" y="241682"/>
                  </a:lnTo>
                  <a:lnTo>
                    <a:pt x="329006" y="232957"/>
                  </a:lnTo>
                  <a:lnTo>
                    <a:pt x="385921" y="222581"/>
                  </a:lnTo>
                  <a:lnTo>
                    <a:pt x="443210" y="210707"/>
                  </a:lnTo>
                  <a:lnTo>
                    <a:pt x="500172" y="197485"/>
                  </a:lnTo>
                  <a:lnTo>
                    <a:pt x="556103" y="183067"/>
                  </a:lnTo>
                  <a:lnTo>
                    <a:pt x="610304" y="167604"/>
                  </a:lnTo>
                  <a:lnTo>
                    <a:pt x="662072" y="151249"/>
                  </a:lnTo>
                  <a:lnTo>
                    <a:pt x="710706" y="134152"/>
                  </a:lnTo>
                  <a:lnTo>
                    <a:pt x="755504" y="116465"/>
                  </a:lnTo>
                  <a:lnTo>
                    <a:pt x="795764" y="98339"/>
                  </a:lnTo>
                  <a:lnTo>
                    <a:pt x="830785" y="79927"/>
                  </a:lnTo>
                  <a:lnTo>
                    <a:pt x="859866" y="61379"/>
                  </a:lnTo>
                </a:path>
              </a:pathLst>
            </a:custGeom>
            <a:ln w="12217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1017181" y="4839576"/>
              <a:ext cx="924560" cy="1301115"/>
            </a:xfrm>
            <a:custGeom>
              <a:avLst/>
              <a:gdLst/>
              <a:ahLst/>
              <a:cxnLst/>
              <a:rect l="l" t="t" r="r" b="b"/>
              <a:pathLst>
                <a:path w="924560" h="1301114">
                  <a:moveTo>
                    <a:pt x="229895" y="168833"/>
                  </a:moveTo>
                  <a:lnTo>
                    <a:pt x="216738" y="126784"/>
                  </a:lnTo>
                  <a:lnTo>
                    <a:pt x="185267" y="97510"/>
                  </a:lnTo>
                  <a:lnTo>
                    <a:pt x="171958" y="93332"/>
                  </a:lnTo>
                  <a:lnTo>
                    <a:pt x="171958" y="168275"/>
                  </a:lnTo>
                  <a:lnTo>
                    <a:pt x="171945" y="174434"/>
                  </a:lnTo>
                  <a:lnTo>
                    <a:pt x="139192" y="202082"/>
                  </a:lnTo>
                  <a:lnTo>
                    <a:pt x="105854" y="207060"/>
                  </a:lnTo>
                  <a:lnTo>
                    <a:pt x="101930" y="207518"/>
                  </a:lnTo>
                  <a:lnTo>
                    <a:pt x="99606" y="207924"/>
                  </a:lnTo>
                  <a:lnTo>
                    <a:pt x="98056" y="208191"/>
                  </a:lnTo>
                  <a:lnTo>
                    <a:pt x="96608" y="207899"/>
                  </a:lnTo>
                  <a:lnTo>
                    <a:pt x="95237" y="207010"/>
                  </a:lnTo>
                  <a:lnTo>
                    <a:pt x="93853" y="206146"/>
                  </a:lnTo>
                  <a:lnTo>
                    <a:pt x="93002" y="205130"/>
                  </a:lnTo>
                  <a:lnTo>
                    <a:pt x="92075" y="201739"/>
                  </a:lnTo>
                  <a:lnTo>
                    <a:pt x="77343" y="148437"/>
                  </a:lnTo>
                  <a:lnTo>
                    <a:pt x="77647" y="147205"/>
                  </a:lnTo>
                  <a:lnTo>
                    <a:pt x="79527" y="144640"/>
                  </a:lnTo>
                  <a:lnTo>
                    <a:pt x="80784" y="143865"/>
                  </a:lnTo>
                  <a:lnTo>
                    <a:pt x="95123" y="141287"/>
                  </a:lnTo>
                  <a:lnTo>
                    <a:pt x="104051" y="139547"/>
                  </a:lnTo>
                  <a:lnTo>
                    <a:pt x="110744" y="138404"/>
                  </a:lnTo>
                  <a:lnTo>
                    <a:pt x="117436" y="137591"/>
                  </a:lnTo>
                  <a:lnTo>
                    <a:pt x="124129" y="137109"/>
                  </a:lnTo>
                  <a:lnTo>
                    <a:pt x="130848" y="136944"/>
                  </a:lnTo>
                  <a:lnTo>
                    <a:pt x="139776" y="136982"/>
                  </a:lnTo>
                  <a:lnTo>
                    <a:pt x="147891" y="138607"/>
                  </a:lnTo>
                  <a:lnTo>
                    <a:pt x="162382" y="145173"/>
                  </a:lnTo>
                  <a:lnTo>
                    <a:pt x="167309" y="151523"/>
                  </a:lnTo>
                  <a:lnTo>
                    <a:pt x="171958" y="168275"/>
                  </a:lnTo>
                  <a:lnTo>
                    <a:pt x="171958" y="93332"/>
                  </a:lnTo>
                  <a:lnTo>
                    <a:pt x="162407" y="91452"/>
                  </a:lnTo>
                  <a:lnTo>
                    <a:pt x="148983" y="90284"/>
                  </a:lnTo>
                  <a:lnTo>
                    <a:pt x="134086" y="90144"/>
                  </a:lnTo>
                  <a:lnTo>
                    <a:pt x="117729" y="90995"/>
                  </a:lnTo>
                  <a:lnTo>
                    <a:pt x="99885" y="92811"/>
                  </a:lnTo>
                  <a:lnTo>
                    <a:pt x="80391" y="95338"/>
                  </a:lnTo>
                  <a:lnTo>
                    <a:pt x="11188" y="105397"/>
                  </a:lnTo>
                  <a:lnTo>
                    <a:pt x="10350" y="105879"/>
                  </a:lnTo>
                  <a:lnTo>
                    <a:pt x="6946" y="106413"/>
                  </a:lnTo>
                  <a:lnTo>
                    <a:pt x="4305" y="107670"/>
                  </a:lnTo>
                  <a:lnTo>
                    <a:pt x="584" y="111671"/>
                  </a:lnTo>
                  <a:lnTo>
                    <a:pt x="0" y="113969"/>
                  </a:lnTo>
                  <a:lnTo>
                    <a:pt x="82016" y="409448"/>
                  </a:lnTo>
                  <a:lnTo>
                    <a:pt x="83934" y="411492"/>
                  </a:lnTo>
                  <a:lnTo>
                    <a:pt x="90246" y="414439"/>
                  </a:lnTo>
                  <a:lnTo>
                    <a:pt x="93497" y="414782"/>
                  </a:lnTo>
                  <a:lnTo>
                    <a:pt x="96824" y="413981"/>
                  </a:lnTo>
                  <a:lnTo>
                    <a:pt x="139014" y="406781"/>
                  </a:lnTo>
                  <a:lnTo>
                    <a:pt x="142328" y="405942"/>
                  </a:lnTo>
                  <a:lnTo>
                    <a:pt x="144868" y="404482"/>
                  </a:lnTo>
                  <a:lnTo>
                    <a:pt x="148285" y="400392"/>
                  </a:lnTo>
                  <a:lnTo>
                    <a:pt x="148767" y="398068"/>
                  </a:lnTo>
                  <a:lnTo>
                    <a:pt x="148056" y="395465"/>
                  </a:lnTo>
                  <a:lnTo>
                    <a:pt x="106578" y="250748"/>
                  </a:lnTo>
                  <a:lnTo>
                    <a:pt x="107950" y="249262"/>
                  </a:lnTo>
                  <a:lnTo>
                    <a:pt x="156273" y="240258"/>
                  </a:lnTo>
                  <a:lnTo>
                    <a:pt x="198843" y="223037"/>
                  </a:lnTo>
                  <a:lnTo>
                    <a:pt x="216433" y="207924"/>
                  </a:lnTo>
                  <a:lnTo>
                    <a:pt x="217436" y="206921"/>
                  </a:lnTo>
                  <a:lnTo>
                    <a:pt x="221056" y="201739"/>
                  </a:lnTo>
                  <a:lnTo>
                    <a:pt x="226631" y="190017"/>
                  </a:lnTo>
                  <a:lnTo>
                    <a:pt x="228384" y="183426"/>
                  </a:lnTo>
                  <a:lnTo>
                    <a:pt x="229895" y="168833"/>
                  </a:lnTo>
                  <a:close/>
                </a:path>
                <a:path w="924560" h="1301114">
                  <a:moveTo>
                    <a:pt x="308089" y="1216266"/>
                  </a:moveTo>
                  <a:lnTo>
                    <a:pt x="298094" y="1171867"/>
                  </a:lnTo>
                  <a:lnTo>
                    <a:pt x="272008" y="1132865"/>
                  </a:lnTo>
                  <a:lnTo>
                    <a:pt x="227901" y="1098397"/>
                  </a:lnTo>
                  <a:lnTo>
                    <a:pt x="226783" y="1098232"/>
                  </a:lnTo>
                  <a:lnTo>
                    <a:pt x="217525" y="1092187"/>
                  </a:lnTo>
                  <a:lnTo>
                    <a:pt x="184607" y="1066774"/>
                  </a:lnTo>
                  <a:lnTo>
                    <a:pt x="163652" y="1032573"/>
                  </a:lnTo>
                  <a:lnTo>
                    <a:pt x="163715" y="1030643"/>
                  </a:lnTo>
                  <a:lnTo>
                    <a:pt x="178409" y="1017016"/>
                  </a:lnTo>
                  <a:lnTo>
                    <a:pt x="186893" y="1018743"/>
                  </a:lnTo>
                  <a:lnTo>
                    <a:pt x="190792" y="1019797"/>
                  </a:lnTo>
                  <a:lnTo>
                    <a:pt x="204063" y="1024775"/>
                  </a:lnTo>
                  <a:lnTo>
                    <a:pt x="218173" y="1031900"/>
                  </a:lnTo>
                  <a:lnTo>
                    <a:pt x="222072" y="1033526"/>
                  </a:lnTo>
                  <a:lnTo>
                    <a:pt x="227622" y="1034656"/>
                  </a:lnTo>
                  <a:lnTo>
                    <a:pt x="229704" y="1034681"/>
                  </a:lnTo>
                  <a:lnTo>
                    <a:pt x="232689" y="1033500"/>
                  </a:lnTo>
                  <a:lnTo>
                    <a:pt x="233641" y="1032471"/>
                  </a:lnTo>
                  <a:lnTo>
                    <a:pt x="233921" y="1031100"/>
                  </a:lnTo>
                  <a:lnTo>
                    <a:pt x="241681" y="1012177"/>
                  </a:lnTo>
                  <a:lnTo>
                    <a:pt x="245960" y="1002944"/>
                  </a:lnTo>
                  <a:lnTo>
                    <a:pt x="242735" y="997204"/>
                  </a:lnTo>
                  <a:lnTo>
                    <a:pt x="233908" y="990942"/>
                  </a:lnTo>
                  <a:lnTo>
                    <a:pt x="186397" y="972019"/>
                  </a:lnTo>
                  <a:lnTo>
                    <a:pt x="159105" y="966978"/>
                  </a:lnTo>
                  <a:lnTo>
                    <a:pt x="151307" y="967054"/>
                  </a:lnTo>
                  <a:lnTo>
                    <a:pt x="116078" y="984707"/>
                  </a:lnTo>
                  <a:lnTo>
                    <a:pt x="111163" y="1004620"/>
                  </a:lnTo>
                  <a:lnTo>
                    <a:pt x="111163" y="1011453"/>
                  </a:lnTo>
                  <a:lnTo>
                    <a:pt x="123228" y="1052626"/>
                  </a:lnTo>
                  <a:lnTo>
                    <a:pt x="147840" y="1085316"/>
                  </a:lnTo>
                  <a:lnTo>
                    <a:pt x="183591" y="1113396"/>
                  </a:lnTo>
                  <a:lnTo>
                    <a:pt x="207048" y="1130490"/>
                  </a:lnTo>
                  <a:lnTo>
                    <a:pt x="236689" y="1156550"/>
                  </a:lnTo>
                  <a:lnTo>
                    <a:pt x="257670" y="1202791"/>
                  </a:lnTo>
                  <a:lnTo>
                    <a:pt x="257060" y="1209471"/>
                  </a:lnTo>
                  <a:lnTo>
                    <a:pt x="222199" y="1231836"/>
                  </a:lnTo>
                  <a:lnTo>
                    <a:pt x="216306" y="1231138"/>
                  </a:lnTo>
                  <a:lnTo>
                    <a:pt x="180403" y="1208976"/>
                  </a:lnTo>
                  <a:lnTo>
                    <a:pt x="170205" y="1197470"/>
                  </a:lnTo>
                  <a:lnTo>
                    <a:pt x="168871" y="1196441"/>
                  </a:lnTo>
                  <a:lnTo>
                    <a:pt x="165074" y="1194993"/>
                  </a:lnTo>
                  <a:lnTo>
                    <a:pt x="161480" y="1194866"/>
                  </a:lnTo>
                  <a:lnTo>
                    <a:pt x="148666" y="1197673"/>
                  </a:lnTo>
                  <a:lnTo>
                    <a:pt x="134950" y="1201877"/>
                  </a:lnTo>
                  <a:lnTo>
                    <a:pt x="131991" y="1203198"/>
                  </a:lnTo>
                  <a:lnTo>
                    <a:pt x="129654" y="1204772"/>
                  </a:lnTo>
                  <a:lnTo>
                    <a:pt x="127914" y="1205598"/>
                  </a:lnTo>
                  <a:lnTo>
                    <a:pt x="127101" y="1206766"/>
                  </a:lnTo>
                  <a:lnTo>
                    <a:pt x="127355" y="1209802"/>
                  </a:lnTo>
                  <a:lnTo>
                    <a:pt x="127736" y="1211211"/>
                  </a:lnTo>
                  <a:lnTo>
                    <a:pt x="157314" y="1246352"/>
                  </a:lnTo>
                  <a:lnTo>
                    <a:pt x="193433" y="1273060"/>
                  </a:lnTo>
                  <a:lnTo>
                    <a:pt x="234518" y="1284579"/>
                  </a:lnTo>
                  <a:lnTo>
                    <a:pt x="242239" y="1284592"/>
                  </a:lnTo>
                  <a:lnTo>
                    <a:pt x="250380" y="1284020"/>
                  </a:lnTo>
                  <a:lnTo>
                    <a:pt x="287489" y="1268349"/>
                  </a:lnTo>
                  <a:lnTo>
                    <a:pt x="307873" y="1227785"/>
                  </a:lnTo>
                  <a:lnTo>
                    <a:pt x="308089" y="1216266"/>
                  </a:lnTo>
                  <a:close/>
                </a:path>
                <a:path w="924560" h="1301114">
                  <a:moveTo>
                    <a:pt x="476618" y="344271"/>
                  </a:moveTo>
                  <a:lnTo>
                    <a:pt x="475703" y="338759"/>
                  </a:lnTo>
                  <a:lnTo>
                    <a:pt x="475297" y="339191"/>
                  </a:lnTo>
                  <a:lnTo>
                    <a:pt x="468668" y="298297"/>
                  </a:lnTo>
                  <a:lnTo>
                    <a:pt x="467309" y="296278"/>
                  </a:lnTo>
                  <a:lnTo>
                    <a:pt x="462813" y="294398"/>
                  </a:lnTo>
                  <a:lnTo>
                    <a:pt x="460159" y="294208"/>
                  </a:lnTo>
                  <a:lnTo>
                    <a:pt x="413562" y="302488"/>
                  </a:lnTo>
                  <a:lnTo>
                    <a:pt x="366534" y="310057"/>
                  </a:lnTo>
                  <a:lnTo>
                    <a:pt x="364159" y="309791"/>
                  </a:lnTo>
                  <a:lnTo>
                    <a:pt x="361594" y="307721"/>
                  </a:lnTo>
                  <a:lnTo>
                    <a:pt x="360768" y="306120"/>
                  </a:lnTo>
                  <a:lnTo>
                    <a:pt x="348399" y="226783"/>
                  </a:lnTo>
                  <a:lnTo>
                    <a:pt x="348780" y="225132"/>
                  </a:lnTo>
                  <a:lnTo>
                    <a:pt x="350901" y="222364"/>
                  </a:lnTo>
                  <a:lnTo>
                    <a:pt x="352983" y="221411"/>
                  </a:lnTo>
                  <a:lnTo>
                    <a:pt x="409384" y="212242"/>
                  </a:lnTo>
                  <a:lnTo>
                    <a:pt x="411924" y="211124"/>
                  </a:lnTo>
                  <a:lnTo>
                    <a:pt x="415848" y="207721"/>
                  </a:lnTo>
                  <a:lnTo>
                    <a:pt x="416623" y="205435"/>
                  </a:lnTo>
                  <a:lnTo>
                    <a:pt x="409752" y="159994"/>
                  </a:lnTo>
                  <a:lnTo>
                    <a:pt x="405688" y="157759"/>
                  </a:lnTo>
                  <a:lnTo>
                    <a:pt x="345871" y="167563"/>
                  </a:lnTo>
                  <a:lnTo>
                    <a:pt x="343535" y="167487"/>
                  </a:lnTo>
                  <a:lnTo>
                    <a:pt x="341071" y="166141"/>
                  </a:lnTo>
                  <a:lnTo>
                    <a:pt x="340080" y="164515"/>
                  </a:lnTo>
                  <a:lnTo>
                    <a:pt x="339356" y="161925"/>
                  </a:lnTo>
                  <a:lnTo>
                    <a:pt x="329476" y="106895"/>
                  </a:lnTo>
                  <a:lnTo>
                    <a:pt x="330161" y="105067"/>
                  </a:lnTo>
                  <a:lnTo>
                    <a:pt x="333451" y="101625"/>
                  </a:lnTo>
                  <a:lnTo>
                    <a:pt x="335521" y="100571"/>
                  </a:lnTo>
                  <a:lnTo>
                    <a:pt x="380911" y="93230"/>
                  </a:lnTo>
                  <a:lnTo>
                    <a:pt x="428650" y="84696"/>
                  </a:lnTo>
                  <a:lnTo>
                    <a:pt x="431647" y="83312"/>
                  </a:lnTo>
                  <a:lnTo>
                    <a:pt x="433616" y="79730"/>
                  </a:lnTo>
                  <a:lnTo>
                    <a:pt x="433908" y="77622"/>
                  </a:lnTo>
                  <a:lnTo>
                    <a:pt x="427050" y="35166"/>
                  </a:lnTo>
                  <a:lnTo>
                    <a:pt x="422871" y="33121"/>
                  </a:lnTo>
                  <a:lnTo>
                    <a:pt x="378485" y="41122"/>
                  </a:lnTo>
                  <a:lnTo>
                    <a:pt x="341477" y="47256"/>
                  </a:lnTo>
                  <a:lnTo>
                    <a:pt x="304393" y="52882"/>
                  </a:lnTo>
                  <a:lnTo>
                    <a:pt x="264083" y="58445"/>
                  </a:lnTo>
                  <a:lnTo>
                    <a:pt x="261569" y="59651"/>
                  </a:lnTo>
                  <a:lnTo>
                    <a:pt x="257695" y="63563"/>
                  </a:lnTo>
                  <a:lnTo>
                    <a:pt x="256933" y="65747"/>
                  </a:lnTo>
                  <a:lnTo>
                    <a:pt x="305943" y="368541"/>
                  </a:lnTo>
                  <a:lnTo>
                    <a:pt x="306984" y="370560"/>
                  </a:lnTo>
                  <a:lnTo>
                    <a:pt x="310248" y="372833"/>
                  </a:lnTo>
                  <a:lnTo>
                    <a:pt x="313258" y="373138"/>
                  </a:lnTo>
                  <a:lnTo>
                    <a:pt x="354825" y="367423"/>
                  </a:lnTo>
                  <a:lnTo>
                    <a:pt x="391922" y="361810"/>
                  </a:lnTo>
                  <a:lnTo>
                    <a:pt x="428929" y="355714"/>
                  </a:lnTo>
                  <a:lnTo>
                    <a:pt x="473303" y="347738"/>
                  </a:lnTo>
                  <a:lnTo>
                    <a:pt x="476618" y="344271"/>
                  </a:lnTo>
                  <a:close/>
                </a:path>
                <a:path w="924560" h="1301114">
                  <a:moveTo>
                    <a:pt x="571525" y="1144790"/>
                  </a:moveTo>
                  <a:lnTo>
                    <a:pt x="564565" y="1096175"/>
                  </a:lnTo>
                  <a:lnTo>
                    <a:pt x="546366" y="1053617"/>
                  </a:lnTo>
                  <a:lnTo>
                    <a:pt x="533031" y="1034592"/>
                  </a:lnTo>
                  <a:lnTo>
                    <a:pt x="529526" y="1030122"/>
                  </a:lnTo>
                  <a:lnTo>
                    <a:pt x="519772" y="1019822"/>
                  </a:lnTo>
                  <a:lnTo>
                    <a:pt x="516483" y="1016939"/>
                  </a:lnTo>
                  <a:lnTo>
                    <a:pt x="516483" y="1150556"/>
                  </a:lnTo>
                  <a:lnTo>
                    <a:pt x="516356" y="1157198"/>
                  </a:lnTo>
                  <a:lnTo>
                    <a:pt x="507834" y="1196390"/>
                  </a:lnTo>
                  <a:lnTo>
                    <a:pt x="482942" y="1231925"/>
                  </a:lnTo>
                  <a:lnTo>
                    <a:pt x="446087" y="1246212"/>
                  </a:lnTo>
                  <a:lnTo>
                    <a:pt x="437883" y="1245819"/>
                  </a:lnTo>
                  <a:lnTo>
                    <a:pt x="399783" y="1227988"/>
                  </a:lnTo>
                  <a:lnTo>
                    <a:pt x="371119" y="1190180"/>
                  </a:lnTo>
                  <a:lnTo>
                    <a:pt x="358368" y="1150556"/>
                  </a:lnTo>
                  <a:lnTo>
                    <a:pt x="356501" y="1129372"/>
                  </a:lnTo>
                  <a:lnTo>
                    <a:pt x="356819" y="1119111"/>
                  </a:lnTo>
                  <a:lnTo>
                    <a:pt x="366077" y="1081697"/>
                  </a:lnTo>
                  <a:lnTo>
                    <a:pt x="391718" y="1048321"/>
                  </a:lnTo>
                  <a:lnTo>
                    <a:pt x="429145" y="1034592"/>
                  </a:lnTo>
                  <a:lnTo>
                    <a:pt x="437311" y="1034757"/>
                  </a:lnTo>
                  <a:lnTo>
                    <a:pt x="474573" y="1050467"/>
                  </a:lnTo>
                  <a:lnTo>
                    <a:pt x="502450" y="1085862"/>
                  </a:lnTo>
                  <a:lnTo>
                    <a:pt x="514629" y="1124826"/>
                  </a:lnTo>
                  <a:lnTo>
                    <a:pt x="516483" y="1150556"/>
                  </a:lnTo>
                  <a:lnTo>
                    <a:pt x="516483" y="1016939"/>
                  </a:lnTo>
                  <a:lnTo>
                    <a:pt x="473710" y="989761"/>
                  </a:lnTo>
                  <a:lnTo>
                    <a:pt x="433933" y="980490"/>
                  </a:lnTo>
                  <a:lnTo>
                    <a:pt x="420154" y="980287"/>
                  </a:lnTo>
                  <a:lnTo>
                    <a:pt x="406514" y="981456"/>
                  </a:lnTo>
                  <a:lnTo>
                    <a:pt x="368846" y="993228"/>
                  </a:lnTo>
                  <a:lnTo>
                    <a:pt x="337807" y="1015720"/>
                  </a:lnTo>
                  <a:lnTo>
                    <a:pt x="315353" y="1047369"/>
                  </a:lnTo>
                  <a:lnTo>
                    <a:pt x="302450" y="1087437"/>
                  </a:lnTo>
                  <a:lnTo>
                    <a:pt x="300393" y="1119111"/>
                  </a:lnTo>
                  <a:lnTo>
                    <a:pt x="301294" y="1133843"/>
                  </a:lnTo>
                  <a:lnTo>
                    <a:pt x="312140" y="1181582"/>
                  </a:lnTo>
                  <a:lnTo>
                    <a:pt x="333756" y="1225194"/>
                  </a:lnTo>
                  <a:lnTo>
                    <a:pt x="363347" y="1261249"/>
                  </a:lnTo>
                  <a:lnTo>
                    <a:pt x="399326" y="1287233"/>
                  </a:lnTo>
                  <a:lnTo>
                    <a:pt x="439394" y="1299883"/>
                  </a:lnTo>
                  <a:lnTo>
                    <a:pt x="453199" y="1300581"/>
                  </a:lnTo>
                  <a:lnTo>
                    <a:pt x="466852" y="1299502"/>
                  </a:lnTo>
                  <a:lnTo>
                    <a:pt x="504355" y="1285824"/>
                  </a:lnTo>
                  <a:lnTo>
                    <a:pt x="535038" y="1258900"/>
                  </a:lnTo>
                  <a:lnTo>
                    <a:pt x="544195" y="1246212"/>
                  </a:lnTo>
                  <a:lnTo>
                    <a:pt x="550735" y="1235214"/>
                  </a:lnTo>
                  <a:lnTo>
                    <a:pt x="566508" y="1192707"/>
                  </a:lnTo>
                  <a:lnTo>
                    <a:pt x="571207" y="1161084"/>
                  </a:lnTo>
                  <a:lnTo>
                    <a:pt x="571525" y="1144790"/>
                  </a:lnTo>
                  <a:close/>
                </a:path>
                <a:path w="924560" h="1301114">
                  <a:moveTo>
                    <a:pt x="676833" y="668439"/>
                  </a:moveTo>
                  <a:lnTo>
                    <a:pt x="676440" y="661454"/>
                  </a:lnTo>
                  <a:lnTo>
                    <a:pt x="676554" y="654050"/>
                  </a:lnTo>
                  <a:lnTo>
                    <a:pt x="675398" y="647700"/>
                  </a:lnTo>
                  <a:lnTo>
                    <a:pt x="673582" y="641096"/>
                  </a:lnTo>
                  <a:lnTo>
                    <a:pt x="671296" y="634834"/>
                  </a:lnTo>
                  <a:lnTo>
                    <a:pt x="668667" y="628942"/>
                  </a:lnTo>
                  <a:lnTo>
                    <a:pt x="666889" y="625602"/>
                  </a:lnTo>
                  <a:lnTo>
                    <a:pt x="666762" y="623544"/>
                  </a:lnTo>
                  <a:lnTo>
                    <a:pt x="672122" y="621614"/>
                  </a:lnTo>
                  <a:lnTo>
                    <a:pt x="672604" y="612419"/>
                  </a:lnTo>
                  <a:lnTo>
                    <a:pt x="673341" y="607872"/>
                  </a:lnTo>
                  <a:lnTo>
                    <a:pt x="670483" y="597103"/>
                  </a:lnTo>
                  <a:lnTo>
                    <a:pt x="667969" y="592035"/>
                  </a:lnTo>
                  <a:lnTo>
                    <a:pt x="666000" y="580085"/>
                  </a:lnTo>
                  <a:lnTo>
                    <a:pt x="665099" y="578535"/>
                  </a:lnTo>
                  <a:lnTo>
                    <a:pt x="665099" y="614616"/>
                  </a:lnTo>
                  <a:lnTo>
                    <a:pt x="664781" y="615251"/>
                  </a:lnTo>
                  <a:lnTo>
                    <a:pt x="664019" y="612432"/>
                  </a:lnTo>
                  <a:lnTo>
                    <a:pt x="664641" y="612406"/>
                  </a:lnTo>
                  <a:lnTo>
                    <a:pt x="665099" y="614616"/>
                  </a:lnTo>
                  <a:lnTo>
                    <a:pt x="665099" y="578535"/>
                  </a:lnTo>
                  <a:lnTo>
                    <a:pt x="660184" y="570090"/>
                  </a:lnTo>
                  <a:lnTo>
                    <a:pt x="657085" y="563397"/>
                  </a:lnTo>
                  <a:lnTo>
                    <a:pt x="654354" y="556526"/>
                  </a:lnTo>
                  <a:lnTo>
                    <a:pt x="651344" y="549795"/>
                  </a:lnTo>
                  <a:lnTo>
                    <a:pt x="647395" y="543483"/>
                  </a:lnTo>
                  <a:lnTo>
                    <a:pt x="644499" y="539508"/>
                  </a:lnTo>
                  <a:lnTo>
                    <a:pt x="639864" y="530834"/>
                  </a:lnTo>
                  <a:lnTo>
                    <a:pt x="634619" y="522465"/>
                  </a:lnTo>
                  <a:lnTo>
                    <a:pt x="629412" y="515378"/>
                  </a:lnTo>
                  <a:lnTo>
                    <a:pt x="627532" y="511619"/>
                  </a:lnTo>
                  <a:lnTo>
                    <a:pt x="621550" y="501713"/>
                  </a:lnTo>
                  <a:lnTo>
                    <a:pt x="617029" y="495401"/>
                  </a:lnTo>
                  <a:lnTo>
                    <a:pt x="606056" y="488530"/>
                  </a:lnTo>
                  <a:lnTo>
                    <a:pt x="602449" y="485101"/>
                  </a:lnTo>
                  <a:lnTo>
                    <a:pt x="595007" y="474472"/>
                  </a:lnTo>
                  <a:lnTo>
                    <a:pt x="588492" y="469823"/>
                  </a:lnTo>
                  <a:lnTo>
                    <a:pt x="578954" y="464527"/>
                  </a:lnTo>
                  <a:lnTo>
                    <a:pt x="576922" y="462686"/>
                  </a:lnTo>
                  <a:lnTo>
                    <a:pt x="570153" y="457657"/>
                  </a:lnTo>
                  <a:lnTo>
                    <a:pt x="556450" y="448487"/>
                  </a:lnTo>
                  <a:lnTo>
                    <a:pt x="551345" y="446290"/>
                  </a:lnTo>
                  <a:lnTo>
                    <a:pt x="540296" y="440461"/>
                  </a:lnTo>
                  <a:lnTo>
                    <a:pt x="533704" y="438073"/>
                  </a:lnTo>
                  <a:lnTo>
                    <a:pt x="520776" y="432930"/>
                  </a:lnTo>
                  <a:lnTo>
                    <a:pt x="506793" y="426212"/>
                  </a:lnTo>
                  <a:lnTo>
                    <a:pt x="504253" y="425564"/>
                  </a:lnTo>
                  <a:lnTo>
                    <a:pt x="495973" y="424840"/>
                  </a:lnTo>
                  <a:lnTo>
                    <a:pt x="489559" y="423697"/>
                  </a:lnTo>
                  <a:lnTo>
                    <a:pt x="483260" y="422059"/>
                  </a:lnTo>
                  <a:lnTo>
                    <a:pt x="474510" y="418922"/>
                  </a:lnTo>
                  <a:lnTo>
                    <a:pt x="470687" y="417918"/>
                  </a:lnTo>
                  <a:lnTo>
                    <a:pt x="468236" y="418477"/>
                  </a:lnTo>
                  <a:lnTo>
                    <a:pt x="460095" y="419303"/>
                  </a:lnTo>
                  <a:lnTo>
                    <a:pt x="452145" y="419074"/>
                  </a:lnTo>
                  <a:lnTo>
                    <a:pt x="433717" y="416801"/>
                  </a:lnTo>
                  <a:lnTo>
                    <a:pt x="428904" y="418033"/>
                  </a:lnTo>
                  <a:lnTo>
                    <a:pt x="420941" y="417855"/>
                  </a:lnTo>
                  <a:lnTo>
                    <a:pt x="417207" y="418007"/>
                  </a:lnTo>
                  <a:lnTo>
                    <a:pt x="413461" y="417906"/>
                  </a:lnTo>
                  <a:lnTo>
                    <a:pt x="401154" y="419392"/>
                  </a:lnTo>
                  <a:lnTo>
                    <a:pt x="395109" y="420954"/>
                  </a:lnTo>
                  <a:lnTo>
                    <a:pt x="386600" y="425678"/>
                  </a:lnTo>
                  <a:lnTo>
                    <a:pt x="379971" y="427050"/>
                  </a:lnTo>
                  <a:lnTo>
                    <a:pt x="373100" y="427532"/>
                  </a:lnTo>
                  <a:lnTo>
                    <a:pt x="368109" y="428320"/>
                  </a:lnTo>
                  <a:lnTo>
                    <a:pt x="364007" y="429450"/>
                  </a:lnTo>
                  <a:lnTo>
                    <a:pt x="357873" y="433362"/>
                  </a:lnTo>
                  <a:lnTo>
                    <a:pt x="354050" y="434187"/>
                  </a:lnTo>
                  <a:lnTo>
                    <a:pt x="345389" y="435203"/>
                  </a:lnTo>
                  <a:lnTo>
                    <a:pt x="340321" y="438213"/>
                  </a:lnTo>
                  <a:lnTo>
                    <a:pt x="332244" y="443699"/>
                  </a:lnTo>
                  <a:lnTo>
                    <a:pt x="330644" y="442836"/>
                  </a:lnTo>
                  <a:lnTo>
                    <a:pt x="323265" y="442937"/>
                  </a:lnTo>
                  <a:lnTo>
                    <a:pt x="321310" y="444334"/>
                  </a:lnTo>
                  <a:lnTo>
                    <a:pt x="317881" y="450900"/>
                  </a:lnTo>
                  <a:lnTo>
                    <a:pt x="316928" y="452094"/>
                  </a:lnTo>
                  <a:lnTo>
                    <a:pt x="312458" y="451751"/>
                  </a:lnTo>
                  <a:lnTo>
                    <a:pt x="309981" y="451866"/>
                  </a:lnTo>
                  <a:lnTo>
                    <a:pt x="306425" y="455244"/>
                  </a:lnTo>
                  <a:lnTo>
                    <a:pt x="302501" y="459574"/>
                  </a:lnTo>
                  <a:lnTo>
                    <a:pt x="297078" y="463105"/>
                  </a:lnTo>
                  <a:lnTo>
                    <a:pt x="266052" y="486511"/>
                  </a:lnTo>
                  <a:lnTo>
                    <a:pt x="257898" y="497560"/>
                  </a:lnTo>
                  <a:lnTo>
                    <a:pt x="255155" y="499541"/>
                  </a:lnTo>
                  <a:lnTo>
                    <a:pt x="250139" y="504253"/>
                  </a:lnTo>
                  <a:lnTo>
                    <a:pt x="247599" y="507263"/>
                  </a:lnTo>
                  <a:lnTo>
                    <a:pt x="244221" y="514273"/>
                  </a:lnTo>
                  <a:lnTo>
                    <a:pt x="242265" y="517347"/>
                  </a:lnTo>
                  <a:lnTo>
                    <a:pt x="239153" y="520103"/>
                  </a:lnTo>
                  <a:lnTo>
                    <a:pt x="235445" y="523773"/>
                  </a:lnTo>
                  <a:lnTo>
                    <a:pt x="235089" y="529082"/>
                  </a:lnTo>
                  <a:lnTo>
                    <a:pt x="228600" y="536397"/>
                  </a:lnTo>
                  <a:lnTo>
                    <a:pt x="226072" y="540385"/>
                  </a:lnTo>
                  <a:lnTo>
                    <a:pt x="224332" y="545007"/>
                  </a:lnTo>
                  <a:lnTo>
                    <a:pt x="220167" y="549478"/>
                  </a:lnTo>
                  <a:lnTo>
                    <a:pt x="218274" y="554964"/>
                  </a:lnTo>
                  <a:lnTo>
                    <a:pt x="216611" y="561238"/>
                  </a:lnTo>
                  <a:lnTo>
                    <a:pt x="212356" y="567080"/>
                  </a:lnTo>
                  <a:lnTo>
                    <a:pt x="210832" y="571461"/>
                  </a:lnTo>
                  <a:lnTo>
                    <a:pt x="210807" y="579793"/>
                  </a:lnTo>
                  <a:lnTo>
                    <a:pt x="208737" y="583438"/>
                  </a:lnTo>
                  <a:lnTo>
                    <a:pt x="207759" y="587248"/>
                  </a:lnTo>
                  <a:lnTo>
                    <a:pt x="204609" y="592797"/>
                  </a:lnTo>
                  <a:lnTo>
                    <a:pt x="202184" y="598919"/>
                  </a:lnTo>
                  <a:lnTo>
                    <a:pt x="200406" y="605409"/>
                  </a:lnTo>
                  <a:lnTo>
                    <a:pt x="197662" y="620052"/>
                  </a:lnTo>
                  <a:lnTo>
                    <a:pt x="196748" y="629678"/>
                  </a:lnTo>
                  <a:lnTo>
                    <a:pt x="197942" y="635355"/>
                  </a:lnTo>
                  <a:lnTo>
                    <a:pt x="197967" y="647242"/>
                  </a:lnTo>
                  <a:lnTo>
                    <a:pt x="194894" y="652170"/>
                  </a:lnTo>
                  <a:lnTo>
                    <a:pt x="195211" y="661377"/>
                  </a:lnTo>
                  <a:lnTo>
                    <a:pt x="196532" y="670166"/>
                  </a:lnTo>
                  <a:lnTo>
                    <a:pt x="197764" y="673392"/>
                  </a:lnTo>
                  <a:lnTo>
                    <a:pt x="197421" y="675703"/>
                  </a:lnTo>
                  <a:lnTo>
                    <a:pt x="196913" y="682802"/>
                  </a:lnTo>
                  <a:lnTo>
                    <a:pt x="199097" y="688670"/>
                  </a:lnTo>
                  <a:lnTo>
                    <a:pt x="200799" y="696442"/>
                  </a:lnTo>
                  <a:lnTo>
                    <a:pt x="201993" y="706374"/>
                  </a:lnTo>
                  <a:lnTo>
                    <a:pt x="201688" y="708850"/>
                  </a:lnTo>
                  <a:lnTo>
                    <a:pt x="199555" y="713943"/>
                  </a:lnTo>
                  <a:lnTo>
                    <a:pt x="199453" y="717867"/>
                  </a:lnTo>
                  <a:lnTo>
                    <a:pt x="204901" y="726808"/>
                  </a:lnTo>
                  <a:lnTo>
                    <a:pt x="206984" y="734110"/>
                  </a:lnTo>
                  <a:lnTo>
                    <a:pt x="212839" y="743521"/>
                  </a:lnTo>
                  <a:lnTo>
                    <a:pt x="212445" y="748766"/>
                  </a:lnTo>
                  <a:lnTo>
                    <a:pt x="217081" y="757643"/>
                  </a:lnTo>
                  <a:lnTo>
                    <a:pt x="218655" y="762571"/>
                  </a:lnTo>
                  <a:lnTo>
                    <a:pt x="223659" y="768743"/>
                  </a:lnTo>
                  <a:lnTo>
                    <a:pt x="224396" y="771080"/>
                  </a:lnTo>
                  <a:lnTo>
                    <a:pt x="225653" y="776909"/>
                  </a:lnTo>
                  <a:lnTo>
                    <a:pt x="225310" y="780211"/>
                  </a:lnTo>
                  <a:lnTo>
                    <a:pt x="231495" y="786320"/>
                  </a:lnTo>
                  <a:lnTo>
                    <a:pt x="231127" y="790740"/>
                  </a:lnTo>
                  <a:lnTo>
                    <a:pt x="236550" y="794969"/>
                  </a:lnTo>
                  <a:lnTo>
                    <a:pt x="239420" y="797864"/>
                  </a:lnTo>
                  <a:lnTo>
                    <a:pt x="241465" y="803427"/>
                  </a:lnTo>
                  <a:lnTo>
                    <a:pt x="245491" y="810171"/>
                  </a:lnTo>
                  <a:lnTo>
                    <a:pt x="247878" y="813282"/>
                  </a:lnTo>
                  <a:lnTo>
                    <a:pt x="256286" y="823087"/>
                  </a:lnTo>
                  <a:lnTo>
                    <a:pt x="258622" y="827557"/>
                  </a:lnTo>
                  <a:lnTo>
                    <a:pt x="261912" y="831202"/>
                  </a:lnTo>
                  <a:lnTo>
                    <a:pt x="267322" y="834859"/>
                  </a:lnTo>
                  <a:lnTo>
                    <a:pt x="277672" y="843407"/>
                  </a:lnTo>
                  <a:lnTo>
                    <a:pt x="283324" y="846404"/>
                  </a:lnTo>
                  <a:lnTo>
                    <a:pt x="285229" y="847140"/>
                  </a:lnTo>
                  <a:lnTo>
                    <a:pt x="286664" y="847953"/>
                  </a:lnTo>
                  <a:lnTo>
                    <a:pt x="289191" y="851509"/>
                  </a:lnTo>
                  <a:lnTo>
                    <a:pt x="290703" y="852551"/>
                  </a:lnTo>
                  <a:lnTo>
                    <a:pt x="294894" y="852081"/>
                  </a:lnTo>
                  <a:lnTo>
                    <a:pt x="297840" y="852716"/>
                  </a:lnTo>
                  <a:lnTo>
                    <a:pt x="304406" y="862749"/>
                  </a:lnTo>
                  <a:lnTo>
                    <a:pt x="312889" y="867981"/>
                  </a:lnTo>
                  <a:lnTo>
                    <a:pt x="319252" y="873785"/>
                  </a:lnTo>
                  <a:lnTo>
                    <a:pt x="325145" y="873315"/>
                  </a:lnTo>
                  <a:lnTo>
                    <a:pt x="326263" y="873836"/>
                  </a:lnTo>
                  <a:lnTo>
                    <a:pt x="332663" y="881761"/>
                  </a:lnTo>
                  <a:lnTo>
                    <a:pt x="332867" y="882535"/>
                  </a:lnTo>
                  <a:lnTo>
                    <a:pt x="345122" y="882446"/>
                  </a:lnTo>
                  <a:lnTo>
                    <a:pt x="350558" y="883361"/>
                  </a:lnTo>
                  <a:lnTo>
                    <a:pt x="368604" y="885647"/>
                  </a:lnTo>
                  <a:lnTo>
                    <a:pt x="380301" y="892886"/>
                  </a:lnTo>
                  <a:lnTo>
                    <a:pt x="402107" y="896416"/>
                  </a:lnTo>
                  <a:lnTo>
                    <a:pt x="410184" y="897242"/>
                  </a:lnTo>
                  <a:lnTo>
                    <a:pt x="436016" y="898969"/>
                  </a:lnTo>
                  <a:lnTo>
                    <a:pt x="442442" y="901598"/>
                  </a:lnTo>
                  <a:lnTo>
                    <a:pt x="453631" y="904316"/>
                  </a:lnTo>
                  <a:lnTo>
                    <a:pt x="460286" y="902487"/>
                  </a:lnTo>
                  <a:lnTo>
                    <a:pt x="465582" y="898613"/>
                  </a:lnTo>
                  <a:lnTo>
                    <a:pt x="468655" y="894308"/>
                  </a:lnTo>
                  <a:lnTo>
                    <a:pt x="470103" y="893749"/>
                  </a:lnTo>
                  <a:lnTo>
                    <a:pt x="473773" y="895832"/>
                  </a:lnTo>
                  <a:lnTo>
                    <a:pt x="475157" y="896112"/>
                  </a:lnTo>
                  <a:lnTo>
                    <a:pt x="478688" y="895883"/>
                  </a:lnTo>
                  <a:lnTo>
                    <a:pt x="492379" y="889292"/>
                  </a:lnTo>
                  <a:lnTo>
                    <a:pt x="494118" y="888834"/>
                  </a:lnTo>
                  <a:lnTo>
                    <a:pt x="500100" y="890016"/>
                  </a:lnTo>
                  <a:lnTo>
                    <a:pt x="510768" y="890790"/>
                  </a:lnTo>
                  <a:lnTo>
                    <a:pt x="513270" y="890143"/>
                  </a:lnTo>
                  <a:lnTo>
                    <a:pt x="521665" y="885278"/>
                  </a:lnTo>
                  <a:lnTo>
                    <a:pt x="528167" y="882637"/>
                  </a:lnTo>
                  <a:lnTo>
                    <a:pt x="540931" y="876427"/>
                  </a:lnTo>
                  <a:lnTo>
                    <a:pt x="547116" y="874941"/>
                  </a:lnTo>
                  <a:lnTo>
                    <a:pt x="555790" y="873912"/>
                  </a:lnTo>
                  <a:lnTo>
                    <a:pt x="557212" y="872845"/>
                  </a:lnTo>
                  <a:lnTo>
                    <a:pt x="559752" y="868578"/>
                  </a:lnTo>
                  <a:lnTo>
                    <a:pt x="560235" y="867270"/>
                  </a:lnTo>
                  <a:lnTo>
                    <a:pt x="576262" y="861047"/>
                  </a:lnTo>
                  <a:lnTo>
                    <a:pt x="581926" y="857872"/>
                  </a:lnTo>
                  <a:lnTo>
                    <a:pt x="586206" y="852157"/>
                  </a:lnTo>
                  <a:lnTo>
                    <a:pt x="588632" y="848474"/>
                  </a:lnTo>
                  <a:lnTo>
                    <a:pt x="596353" y="838276"/>
                  </a:lnTo>
                  <a:lnTo>
                    <a:pt x="598728" y="837374"/>
                  </a:lnTo>
                  <a:lnTo>
                    <a:pt x="601141" y="840473"/>
                  </a:lnTo>
                  <a:lnTo>
                    <a:pt x="602602" y="840117"/>
                  </a:lnTo>
                  <a:lnTo>
                    <a:pt x="604697" y="837577"/>
                  </a:lnTo>
                  <a:lnTo>
                    <a:pt x="613435" y="824890"/>
                  </a:lnTo>
                  <a:lnTo>
                    <a:pt x="621372" y="812190"/>
                  </a:lnTo>
                  <a:lnTo>
                    <a:pt x="627557" y="807529"/>
                  </a:lnTo>
                  <a:lnTo>
                    <a:pt x="634111" y="800150"/>
                  </a:lnTo>
                  <a:lnTo>
                    <a:pt x="638098" y="793216"/>
                  </a:lnTo>
                  <a:lnTo>
                    <a:pt x="646506" y="780910"/>
                  </a:lnTo>
                  <a:lnTo>
                    <a:pt x="650570" y="774230"/>
                  </a:lnTo>
                  <a:lnTo>
                    <a:pt x="653224" y="759904"/>
                  </a:lnTo>
                  <a:lnTo>
                    <a:pt x="659422" y="754989"/>
                  </a:lnTo>
                  <a:lnTo>
                    <a:pt x="661708" y="743686"/>
                  </a:lnTo>
                  <a:lnTo>
                    <a:pt x="663054" y="739940"/>
                  </a:lnTo>
                  <a:lnTo>
                    <a:pt x="663448" y="732193"/>
                  </a:lnTo>
                  <a:lnTo>
                    <a:pt x="664692" y="728865"/>
                  </a:lnTo>
                  <a:lnTo>
                    <a:pt x="668375" y="722249"/>
                  </a:lnTo>
                  <a:lnTo>
                    <a:pt x="667423" y="720725"/>
                  </a:lnTo>
                  <a:lnTo>
                    <a:pt x="665797" y="714997"/>
                  </a:lnTo>
                  <a:lnTo>
                    <a:pt x="665810" y="711657"/>
                  </a:lnTo>
                  <a:lnTo>
                    <a:pt x="673506" y="699147"/>
                  </a:lnTo>
                  <a:lnTo>
                    <a:pt x="672274" y="694994"/>
                  </a:lnTo>
                  <a:lnTo>
                    <a:pt x="675551" y="684288"/>
                  </a:lnTo>
                  <a:lnTo>
                    <a:pt x="676833" y="668439"/>
                  </a:lnTo>
                  <a:close/>
                </a:path>
                <a:path w="924560" h="1301114">
                  <a:moveTo>
                    <a:pt x="752360" y="290741"/>
                  </a:moveTo>
                  <a:lnTo>
                    <a:pt x="750874" y="287553"/>
                  </a:lnTo>
                  <a:lnTo>
                    <a:pt x="737057" y="252298"/>
                  </a:lnTo>
                  <a:lnTo>
                    <a:pt x="722934" y="216217"/>
                  </a:lnTo>
                  <a:lnTo>
                    <a:pt x="674878" y="93497"/>
                  </a:lnTo>
                  <a:lnTo>
                    <a:pt x="645490" y="18465"/>
                  </a:lnTo>
                  <a:lnTo>
                    <a:pt x="645490" y="201193"/>
                  </a:lnTo>
                  <a:lnTo>
                    <a:pt x="645350" y="202323"/>
                  </a:lnTo>
                  <a:lnTo>
                    <a:pt x="643305" y="204647"/>
                  </a:lnTo>
                  <a:lnTo>
                    <a:pt x="642035" y="205371"/>
                  </a:lnTo>
                  <a:lnTo>
                    <a:pt x="640486" y="205613"/>
                  </a:lnTo>
                  <a:lnTo>
                    <a:pt x="591312" y="216001"/>
                  </a:lnTo>
                  <a:lnTo>
                    <a:pt x="589749" y="216217"/>
                  </a:lnTo>
                  <a:lnTo>
                    <a:pt x="588467" y="215988"/>
                  </a:lnTo>
                  <a:lnTo>
                    <a:pt x="586473" y="214566"/>
                  </a:lnTo>
                  <a:lnTo>
                    <a:pt x="586079" y="213563"/>
                  </a:lnTo>
                  <a:lnTo>
                    <a:pt x="586308" y="212305"/>
                  </a:lnTo>
                  <a:lnTo>
                    <a:pt x="599922" y="98386"/>
                  </a:lnTo>
                  <a:lnTo>
                    <a:pt x="600379" y="96075"/>
                  </a:lnTo>
                  <a:lnTo>
                    <a:pt x="602005" y="94665"/>
                  </a:lnTo>
                  <a:lnTo>
                    <a:pt x="607542" y="93497"/>
                  </a:lnTo>
                  <a:lnTo>
                    <a:pt x="609498" y="94234"/>
                  </a:lnTo>
                  <a:lnTo>
                    <a:pt x="610590" y="96291"/>
                  </a:lnTo>
                  <a:lnTo>
                    <a:pt x="644779" y="200063"/>
                  </a:lnTo>
                  <a:lnTo>
                    <a:pt x="645490" y="201193"/>
                  </a:lnTo>
                  <a:lnTo>
                    <a:pt x="645490" y="18465"/>
                  </a:lnTo>
                  <a:lnTo>
                    <a:pt x="641057" y="7137"/>
                  </a:lnTo>
                  <a:lnTo>
                    <a:pt x="640549" y="6845"/>
                  </a:lnTo>
                  <a:lnTo>
                    <a:pt x="639432" y="4343"/>
                  </a:lnTo>
                  <a:lnTo>
                    <a:pt x="637476" y="2514"/>
                  </a:lnTo>
                  <a:lnTo>
                    <a:pt x="631990" y="254"/>
                  </a:lnTo>
                  <a:lnTo>
                    <a:pt x="628904" y="0"/>
                  </a:lnTo>
                  <a:lnTo>
                    <a:pt x="610527" y="3162"/>
                  </a:lnTo>
                  <a:lnTo>
                    <a:pt x="562063" y="10922"/>
                  </a:lnTo>
                  <a:lnTo>
                    <a:pt x="559028" y="12306"/>
                  </a:lnTo>
                  <a:lnTo>
                    <a:pt x="553694" y="16789"/>
                  </a:lnTo>
                  <a:lnTo>
                    <a:pt x="552157" y="19304"/>
                  </a:lnTo>
                  <a:lnTo>
                    <a:pt x="551738" y="22072"/>
                  </a:lnTo>
                  <a:lnTo>
                    <a:pt x="534657" y="124244"/>
                  </a:lnTo>
                  <a:lnTo>
                    <a:pt x="526097" y="175183"/>
                  </a:lnTo>
                  <a:lnTo>
                    <a:pt x="517499" y="226034"/>
                  </a:lnTo>
                  <a:lnTo>
                    <a:pt x="508889" y="276771"/>
                  </a:lnTo>
                  <a:lnTo>
                    <a:pt x="500265" y="327418"/>
                  </a:lnTo>
                  <a:lnTo>
                    <a:pt x="499884" y="330644"/>
                  </a:lnTo>
                  <a:lnTo>
                    <a:pt x="500862" y="333425"/>
                  </a:lnTo>
                  <a:lnTo>
                    <a:pt x="505637" y="338035"/>
                  </a:lnTo>
                  <a:lnTo>
                    <a:pt x="508889" y="339217"/>
                  </a:lnTo>
                  <a:lnTo>
                    <a:pt x="512991" y="339229"/>
                  </a:lnTo>
                  <a:lnTo>
                    <a:pt x="559473" y="333527"/>
                  </a:lnTo>
                  <a:lnTo>
                    <a:pt x="563880" y="333692"/>
                  </a:lnTo>
                  <a:lnTo>
                    <a:pt x="564464" y="333527"/>
                  </a:lnTo>
                  <a:lnTo>
                    <a:pt x="567677" y="332625"/>
                  </a:lnTo>
                  <a:lnTo>
                    <a:pt x="573963" y="328091"/>
                  </a:lnTo>
                  <a:lnTo>
                    <a:pt x="575691" y="325208"/>
                  </a:lnTo>
                  <a:lnTo>
                    <a:pt x="576072" y="321703"/>
                  </a:lnTo>
                  <a:lnTo>
                    <a:pt x="580694" y="267614"/>
                  </a:lnTo>
                  <a:lnTo>
                    <a:pt x="583349" y="265252"/>
                  </a:lnTo>
                  <a:lnTo>
                    <a:pt x="588340" y="264541"/>
                  </a:lnTo>
                  <a:lnTo>
                    <a:pt x="635800" y="256108"/>
                  </a:lnTo>
                  <a:lnTo>
                    <a:pt x="651586" y="253123"/>
                  </a:lnTo>
                  <a:lnTo>
                    <a:pt x="656539" y="252298"/>
                  </a:lnTo>
                  <a:lnTo>
                    <a:pt x="659612" y="253606"/>
                  </a:lnTo>
                  <a:lnTo>
                    <a:pt x="660819" y="257111"/>
                  </a:lnTo>
                  <a:lnTo>
                    <a:pt x="678637" y="306400"/>
                  </a:lnTo>
                  <a:lnTo>
                    <a:pt x="679462" y="309003"/>
                  </a:lnTo>
                  <a:lnTo>
                    <a:pt x="681418" y="310946"/>
                  </a:lnTo>
                  <a:lnTo>
                    <a:pt x="687578" y="313563"/>
                  </a:lnTo>
                  <a:lnTo>
                    <a:pt x="690791" y="313804"/>
                  </a:lnTo>
                  <a:lnTo>
                    <a:pt x="694194" y="312940"/>
                  </a:lnTo>
                  <a:lnTo>
                    <a:pt x="738593" y="304558"/>
                  </a:lnTo>
                  <a:lnTo>
                    <a:pt x="743191" y="303428"/>
                  </a:lnTo>
                  <a:lnTo>
                    <a:pt x="746747" y="301078"/>
                  </a:lnTo>
                  <a:lnTo>
                    <a:pt x="751840" y="294081"/>
                  </a:lnTo>
                  <a:lnTo>
                    <a:pt x="752360" y="290741"/>
                  </a:lnTo>
                  <a:close/>
                </a:path>
                <a:path w="924560" h="1301114">
                  <a:moveTo>
                    <a:pt x="773772" y="1143685"/>
                  </a:moveTo>
                  <a:lnTo>
                    <a:pt x="769391" y="1096543"/>
                  </a:lnTo>
                  <a:lnTo>
                    <a:pt x="741045" y="923747"/>
                  </a:lnTo>
                  <a:lnTo>
                    <a:pt x="740295" y="923683"/>
                  </a:lnTo>
                  <a:lnTo>
                    <a:pt x="739711" y="920115"/>
                  </a:lnTo>
                  <a:lnTo>
                    <a:pt x="737933" y="917600"/>
                  </a:lnTo>
                  <a:lnTo>
                    <a:pt x="732015" y="914742"/>
                  </a:lnTo>
                  <a:lnTo>
                    <a:pt x="728840" y="914908"/>
                  </a:lnTo>
                  <a:lnTo>
                    <a:pt x="693661" y="931075"/>
                  </a:lnTo>
                  <a:lnTo>
                    <a:pt x="691222" y="933259"/>
                  </a:lnTo>
                  <a:lnTo>
                    <a:pt x="687463" y="939241"/>
                  </a:lnTo>
                  <a:lnTo>
                    <a:pt x="686790" y="942276"/>
                  </a:lnTo>
                  <a:lnTo>
                    <a:pt x="720051" y="1130541"/>
                  </a:lnTo>
                  <a:lnTo>
                    <a:pt x="721410" y="1144358"/>
                  </a:lnTo>
                  <a:lnTo>
                    <a:pt x="717524" y="1182420"/>
                  </a:lnTo>
                  <a:lnTo>
                    <a:pt x="687044" y="1205928"/>
                  </a:lnTo>
                  <a:lnTo>
                    <a:pt x="679792" y="1203947"/>
                  </a:lnTo>
                  <a:lnTo>
                    <a:pt x="654304" y="1164907"/>
                  </a:lnTo>
                  <a:lnTo>
                    <a:pt x="645058" y="1124038"/>
                  </a:lnTo>
                  <a:lnTo>
                    <a:pt x="619760" y="964272"/>
                  </a:lnTo>
                  <a:lnTo>
                    <a:pt x="618197" y="961631"/>
                  </a:lnTo>
                  <a:lnTo>
                    <a:pt x="613029" y="957821"/>
                  </a:lnTo>
                  <a:lnTo>
                    <a:pt x="610031" y="957237"/>
                  </a:lnTo>
                  <a:lnTo>
                    <a:pt x="606628" y="957884"/>
                  </a:lnTo>
                  <a:lnTo>
                    <a:pt x="575462" y="966177"/>
                  </a:lnTo>
                  <a:lnTo>
                    <a:pt x="572020" y="966724"/>
                  </a:lnTo>
                  <a:lnTo>
                    <a:pt x="569125" y="968336"/>
                  </a:lnTo>
                  <a:lnTo>
                    <a:pt x="564438" y="973632"/>
                  </a:lnTo>
                  <a:lnTo>
                    <a:pt x="563562" y="976604"/>
                  </a:lnTo>
                  <a:lnTo>
                    <a:pt x="593153" y="1149680"/>
                  </a:lnTo>
                  <a:lnTo>
                    <a:pt x="603072" y="1188135"/>
                  </a:lnTo>
                  <a:lnTo>
                    <a:pt x="624344" y="1232103"/>
                  </a:lnTo>
                  <a:lnTo>
                    <a:pt x="657212" y="1259319"/>
                  </a:lnTo>
                  <a:lnTo>
                    <a:pt x="678764" y="1263510"/>
                  </a:lnTo>
                  <a:lnTo>
                    <a:pt x="691032" y="1262380"/>
                  </a:lnTo>
                  <a:lnTo>
                    <a:pt x="731342" y="1246505"/>
                  </a:lnTo>
                  <a:lnTo>
                    <a:pt x="763257" y="1208938"/>
                  </a:lnTo>
                  <a:lnTo>
                    <a:pt x="772680" y="1171892"/>
                  </a:lnTo>
                  <a:lnTo>
                    <a:pt x="773696" y="1158125"/>
                  </a:lnTo>
                  <a:lnTo>
                    <a:pt x="773772" y="1143685"/>
                  </a:lnTo>
                  <a:close/>
                </a:path>
                <a:path w="924560" h="1301114">
                  <a:moveTo>
                    <a:pt x="924280" y="920445"/>
                  </a:moveTo>
                  <a:lnTo>
                    <a:pt x="916355" y="873721"/>
                  </a:lnTo>
                  <a:lnTo>
                    <a:pt x="888060" y="848321"/>
                  </a:lnTo>
                  <a:lnTo>
                    <a:pt x="885113" y="848436"/>
                  </a:lnTo>
                  <a:lnTo>
                    <a:pt x="885113" y="928903"/>
                  </a:lnTo>
                  <a:lnTo>
                    <a:pt x="885075" y="935837"/>
                  </a:lnTo>
                  <a:lnTo>
                    <a:pt x="861745" y="972972"/>
                  </a:lnTo>
                  <a:lnTo>
                    <a:pt x="838111" y="985520"/>
                  </a:lnTo>
                  <a:lnTo>
                    <a:pt x="835317" y="986828"/>
                  </a:lnTo>
                  <a:lnTo>
                    <a:pt x="833640" y="987755"/>
                  </a:lnTo>
                  <a:lnTo>
                    <a:pt x="833310" y="987933"/>
                  </a:lnTo>
                  <a:lnTo>
                    <a:pt x="832523" y="988364"/>
                  </a:lnTo>
                  <a:lnTo>
                    <a:pt x="831507" y="988364"/>
                  </a:lnTo>
                  <a:lnTo>
                    <a:pt x="829589" y="987056"/>
                  </a:lnTo>
                  <a:lnTo>
                    <a:pt x="828992" y="986142"/>
                  </a:lnTo>
                  <a:lnTo>
                    <a:pt x="828294" y="981964"/>
                  </a:lnTo>
                  <a:lnTo>
                    <a:pt x="819099" y="928903"/>
                  </a:lnTo>
                  <a:lnTo>
                    <a:pt x="819353" y="927519"/>
                  </a:lnTo>
                  <a:lnTo>
                    <a:pt x="820750" y="924382"/>
                  </a:lnTo>
                  <a:lnTo>
                    <a:pt x="821664" y="923302"/>
                  </a:lnTo>
                  <a:lnTo>
                    <a:pt x="831938" y="917473"/>
                  </a:lnTo>
                  <a:lnTo>
                    <a:pt x="844626" y="909802"/>
                  </a:lnTo>
                  <a:lnTo>
                    <a:pt x="850912" y="906894"/>
                  </a:lnTo>
                  <a:lnTo>
                    <a:pt x="863409" y="902919"/>
                  </a:lnTo>
                  <a:lnTo>
                    <a:pt x="868997" y="902817"/>
                  </a:lnTo>
                  <a:lnTo>
                    <a:pt x="878954" y="906551"/>
                  </a:lnTo>
                  <a:lnTo>
                    <a:pt x="882243" y="912241"/>
                  </a:lnTo>
                  <a:lnTo>
                    <a:pt x="885113" y="928903"/>
                  </a:lnTo>
                  <a:lnTo>
                    <a:pt x="885113" y="848436"/>
                  </a:lnTo>
                  <a:lnTo>
                    <a:pt x="836295" y="864438"/>
                  </a:lnTo>
                  <a:lnTo>
                    <a:pt x="772502" y="896696"/>
                  </a:lnTo>
                  <a:lnTo>
                    <a:pt x="771880" y="897382"/>
                  </a:lnTo>
                  <a:lnTo>
                    <a:pt x="769391" y="898613"/>
                  </a:lnTo>
                  <a:lnTo>
                    <a:pt x="767435" y="900468"/>
                  </a:lnTo>
                  <a:lnTo>
                    <a:pt x="766038" y="902982"/>
                  </a:lnTo>
                  <a:lnTo>
                    <a:pt x="764616" y="905459"/>
                  </a:lnTo>
                  <a:lnTo>
                    <a:pt x="764120" y="908024"/>
                  </a:lnTo>
                  <a:lnTo>
                    <a:pt x="815949" y="1205788"/>
                  </a:lnTo>
                  <a:lnTo>
                    <a:pt x="817321" y="1207579"/>
                  </a:lnTo>
                  <a:lnTo>
                    <a:pt x="821829" y="1209535"/>
                  </a:lnTo>
                  <a:lnTo>
                    <a:pt x="824179" y="1209294"/>
                  </a:lnTo>
                  <a:lnTo>
                    <a:pt x="826604" y="1207820"/>
                  </a:lnTo>
                  <a:lnTo>
                    <a:pt x="834313" y="1203947"/>
                  </a:lnTo>
                  <a:lnTo>
                    <a:pt x="864412" y="1180617"/>
                  </a:lnTo>
                  <a:lnTo>
                    <a:pt x="863955" y="1178001"/>
                  </a:lnTo>
                  <a:lnTo>
                    <a:pt x="837641" y="1032040"/>
                  </a:lnTo>
                  <a:lnTo>
                    <a:pt x="838669" y="1030147"/>
                  </a:lnTo>
                  <a:lnTo>
                    <a:pt x="872972" y="1010158"/>
                  </a:lnTo>
                  <a:lnTo>
                    <a:pt x="902817" y="981964"/>
                  </a:lnTo>
                  <a:lnTo>
                    <a:pt x="922261" y="939761"/>
                  </a:lnTo>
                  <a:lnTo>
                    <a:pt x="924115" y="924382"/>
                  </a:lnTo>
                  <a:lnTo>
                    <a:pt x="924280" y="92044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89753" y="5333428"/>
              <a:ext cx="340400" cy="334149"/>
            </a:xfrm>
            <a:prstGeom prst="rect">
              <a:avLst/>
            </a:prstGeom>
          </p:spPr>
        </p:pic>
        <p:sp>
          <p:nvSpPr>
            <p:cNvPr id="16" name="object 16" descr=""/>
            <p:cNvSpPr/>
            <p:nvPr/>
          </p:nvSpPr>
          <p:spPr>
            <a:xfrm>
              <a:off x="2350833" y="5156009"/>
              <a:ext cx="1940560" cy="845819"/>
            </a:xfrm>
            <a:custGeom>
              <a:avLst/>
              <a:gdLst/>
              <a:ahLst/>
              <a:cxnLst/>
              <a:rect l="l" t="t" r="r" b="b"/>
              <a:pathLst>
                <a:path w="1940560" h="845820">
                  <a:moveTo>
                    <a:pt x="1940128" y="390677"/>
                  </a:moveTo>
                  <a:lnTo>
                    <a:pt x="1883778" y="383298"/>
                  </a:lnTo>
                  <a:lnTo>
                    <a:pt x="1829663" y="379920"/>
                  </a:lnTo>
                  <a:lnTo>
                    <a:pt x="1777847" y="380542"/>
                  </a:lnTo>
                  <a:lnTo>
                    <a:pt x="1728343" y="385140"/>
                  </a:lnTo>
                  <a:lnTo>
                    <a:pt x="1681175" y="393712"/>
                  </a:lnTo>
                  <a:lnTo>
                    <a:pt x="1646682" y="403377"/>
                  </a:lnTo>
                  <a:lnTo>
                    <a:pt x="1640878" y="348818"/>
                  </a:lnTo>
                  <a:lnTo>
                    <a:pt x="1610233" y="0"/>
                  </a:lnTo>
                  <a:lnTo>
                    <a:pt x="1560880" y="4038"/>
                  </a:lnTo>
                  <a:lnTo>
                    <a:pt x="1576451" y="181381"/>
                  </a:lnTo>
                  <a:lnTo>
                    <a:pt x="985596" y="564794"/>
                  </a:lnTo>
                  <a:lnTo>
                    <a:pt x="944537" y="368503"/>
                  </a:lnTo>
                  <a:lnTo>
                    <a:pt x="944537" y="583742"/>
                  </a:lnTo>
                  <a:lnTo>
                    <a:pt x="865771" y="601230"/>
                  </a:lnTo>
                  <a:lnTo>
                    <a:pt x="841895" y="533438"/>
                  </a:lnTo>
                  <a:lnTo>
                    <a:pt x="808266" y="470674"/>
                  </a:lnTo>
                  <a:lnTo>
                    <a:pt x="760272" y="409016"/>
                  </a:lnTo>
                  <a:lnTo>
                    <a:pt x="757872" y="406755"/>
                  </a:lnTo>
                  <a:lnTo>
                    <a:pt x="878509" y="268122"/>
                  </a:lnTo>
                  <a:lnTo>
                    <a:pt x="944537" y="583742"/>
                  </a:lnTo>
                  <a:lnTo>
                    <a:pt x="944537" y="368503"/>
                  </a:lnTo>
                  <a:lnTo>
                    <a:pt x="892251" y="118529"/>
                  </a:lnTo>
                  <a:lnTo>
                    <a:pt x="849007" y="127101"/>
                  </a:lnTo>
                  <a:lnTo>
                    <a:pt x="867257" y="214299"/>
                  </a:lnTo>
                  <a:lnTo>
                    <a:pt x="725766" y="376910"/>
                  </a:lnTo>
                  <a:lnTo>
                    <a:pt x="690727" y="350812"/>
                  </a:lnTo>
                  <a:lnTo>
                    <a:pt x="646785" y="326110"/>
                  </a:lnTo>
                  <a:lnTo>
                    <a:pt x="596188" y="306006"/>
                  </a:lnTo>
                  <a:lnTo>
                    <a:pt x="538467" y="291719"/>
                  </a:lnTo>
                  <a:lnTo>
                    <a:pt x="508050" y="288366"/>
                  </a:lnTo>
                  <a:lnTo>
                    <a:pt x="508190" y="287007"/>
                  </a:lnTo>
                  <a:lnTo>
                    <a:pt x="489165" y="286283"/>
                  </a:lnTo>
                  <a:lnTo>
                    <a:pt x="473227" y="284518"/>
                  </a:lnTo>
                  <a:lnTo>
                    <a:pt x="473100" y="285673"/>
                  </a:lnTo>
                  <a:lnTo>
                    <a:pt x="393534" y="289242"/>
                  </a:lnTo>
                  <a:lnTo>
                    <a:pt x="343014" y="299745"/>
                  </a:lnTo>
                  <a:lnTo>
                    <a:pt x="296837" y="315341"/>
                  </a:lnTo>
                  <a:lnTo>
                    <a:pt x="254889" y="335216"/>
                  </a:lnTo>
                  <a:lnTo>
                    <a:pt x="217017" y="358495"/>
                  </a:lnTo>
                  <a:lnTo>
                    <a:pt x="183108" y="384340"/>
                  </a:lnTo>
                  <a:lnTo>
                    <a:pt x="153009" y="411899"/>
                  </a:lnTo>
                  <a:lnTo>
                    <a:pt x="126593" y="440321"/>
                  </a:lnTo>
                  <a:lnTo>
                    <a:pt x="63957" y="528828"/>
                  </a:lnTo>
                  <a:lnTo>
                    <a:pt x="34810" y="584695"/>
                  </a:lnTo>
                  <a:lnTo>
                    <a:pt x="15176" y="631444"/>
                  </a:lnTo>
                  <a:lnTo>
                    <a:pt x="0" y="677900"/>
                  </a:lnTo>
                  <a:lnTo>
                    <a:pt x="22288" y="683387"/>
                  </a:lnTo>
                  <a:lnTo>
                    <a:pt x="25793" y="671347"/>
                  </a:lnTo>
                  <a:lnTo>
                    <a:pt x="36639" y="639927"/>
                  </a:lnTo>
                  <a:lnTo>
                    <a:pt x="55753" y="594347"/>
                  </a:lnTo>
                  <a:lnTo>
                    <a:pt x="84112" y="539826"/>
                  </a:lnTo>
                  <a:lnTo>
                    <a:pt x="122669" y="481558"/>
                  </a:lnTo>
                  <a:lnTo>
                    <a:pt x="156273" y="441121"/>
                  </a:lnTo>
                  <a:lnTo>
                    <a:pt x="192214" y="405980"/>
                  </a:lnTo>
                  <a:lnTo>
                    <a:pt x="230441" y="376161"/>
                  </a:lnTo>
                  <a:lnTo>
                    <a:pt x="270916" y="351663"/>
                  </a:lnTo>
                  <a:lnTo>
                    <a:pt x="313626" y="332498"/>
                  </a:lnTo>
                  <a:lnTo>
                    <a:pt x="358521" y="318681"/>
                  </a:lnTo>
                  <a:lnTo>
                    <a:pt x="405574" y="310210"/>
                  </a:lnTo>
                  <a:lnTo>
                    <a:pt x="454748" y="307124"/>
                  </a:lnTo>
                  <a:lnTo>
                    <a:pt x="482688" y="308381"/>
                  </a:lnTo>
                  <a:lnTo>
                    <a:pt x="521931" y="312013"/>
                  </a:lnTo>
                  <a:lnTo>
                    <a:pt x="569912" y="321297"/>
                  </a:lnTo>
                  <a:lnTo>
                    <a:pt x="614794" y="335229"/>
                  </a:lnTo>
                  <a:lnTo>
                    <a:pt x="656501" y="353910"/>
                  </a:lnTo>
                  <a:lnTo>
                    <a:pt x="694969" y="377444"/>
                  </a:lnTo>
                  <a:lnTo>
                    <a:pt x="730097" y="405955"/>
                  </a:lnTo>
                  <a:lnTo>
                    <a:pt x="761847" y="439534"/>
                  </a:lnTo>
                  <a:lnTo>
                    <a:pt x="790117" y="478294"/>
                  </a:lnTo>
                  <a:lnTo>
                    <a:pt x="822718" y="539229"/>
                  </a:lnTo>
                  <a:lnTo>
                    <a:pt x="842543" y="592328"/>
                  </a:lnTo>
                  <a:lnTo>
                    <a:pt x="852411" y="629996"/>
                  </a:lnTo>
                  <a:lnTo>
                    <a:pt x="855129" y="644652"/>
                  </a:lnTo>
                  <a:lnTo>
                    <a:pt x="875398" y="643026"/>
                  </a:lnTo>
                  <a:lnTo>
                    <a:pt x="874864" y="640105"/>
                  </a:lnTo>
                  <a:lnTo>
                    <a:pt x="875449" y="642137"/>
                  </a:lnTo>
                  <a:lnTo>
                    <a:pt x="996581" y="617296"/>
                  </a:lnTo>
                  <a:lnTo>
                    <a:pt x="1580807" y="230886"/>
                  </a:lnTo>
                  <a:lnTo>
                    <a:pt x="1586623" y="297129"/>
                  </a:lnTo>
                  <a:lnTo>
                    <a:pt x="1065822" y="798652"/>
                  </a:lnTo>
                  <a:lnTo>
                    <a:pt x="1080198" y="845553"/>
                  </a:lnTo>
                  <a:lnTo>
                    <a:pt x="1591538" y="353123"/>
                  </a:lnTo>
                  <a:lnTo>
                    <a:pt x="1591564" y="353288"/>
                  </a:lnTo>
                  <a:lnTo>
                    <a:pt x="1597926" y="421259"/>
                  </a:lnTo>
                  <a:lnTo>
                    <a:pt x="1594053" y="422770"/>
                  </a:lnTo>
                  <a:lnTo>
                    <a:pt x="1554137" y="443230"/>
                  </a:lnTo>
                  <a:lnTo>
                    <a:pt x="1516697" y="467652"/>
                  </a:lnTo>
                  <a:lnTo>
                    <a:pt x="1461579" y="515429"/>
                  </a:lnTo>
                  <a:lnTo>
                    <a:pt x="1417967" y="567245"/>
                  </a:lnTo>
                  <a:lnTo>
                    <a:pt x="1384554" y="620026"/>
                  </a:lnTo>
                  <a:lnTo>
                    <a:pt x="1360068" y="670687"/>
                  </a:lnTo>
                  <a:lnTo>
                    <a:pt x="1343190" y="716140"/>
                  </a:lnTo>
                  <a:lnTo>
                    <a:pt x="1332623" y="753313"/>
                  </a:lnTo>
                  <a:lnTo>
                    <a:pt x="1325257" y="790460"/>
                  </a:lnTo>
                  <a:lnTo>
                    <a:pt x="1348041" y="793343"/>
                  </a:lnTo>
                  <a:lnTo>
                    <a:pt x="1349565" y="784237"/>
                  </a:lnTo>
                  <a:lnTo>
                    <a:pt x="1354747" y="760437"/>
                  </a:lnTo>
                  <a:lnTo>
                    <a:pt x="1380934" y="681418"/>
                  </a:lnTo>
                  <a:lnTo>
                    <a:pt x="1404353" y="632472"/>
                  </a:lnTo>
                  <a:lnTo>
                    <a:pt x="1436268" y="581456"/>
                  </a:lnTo>
                  <a:lnTo>
                    <a:pt x="1477899" y="531482"/>
                  </a:lnTo>
                  <a:lnTo>
                    <a:pt x="1530438" y="485724"/>
                  </a:lnTo>
                  <a:lnTo>
                    <a:pt x="1566125" y="462483"/>
                  </a:lnTo>
                  <a:lnTo>
                    <a:pt x="1604238" y="443014"/>
                  </a:lnTo>
                  <a:lnTo>
                    <a:pt x="1644751" y="427316"/>
                  </a:lnTo>
                  <a:lnTo>
                    <a:pt x="1687639" y="415417"/>
                  </a:lnTo>
                  <a:lnTo>
                    <a:pt x="1732851" y="407301"/>
                  </a:lnTo>
                  <a:lnTo>
                    <a:pt x="1780362" y="402983"/>
                  </a:lnTo>
                  <a:lnTo>
                    <a:pt x="1830158" y="402475"/>
                  </a:lnTo>
                  <a:lnTo>
                    <a:pt x="1882190" y="405765"/>
                  </a:lnTo>
                  <a:lnTo>
                    <a:pt x="1936419" y="412877"/>
                  </a:lnTo>
                  <a:lnTo>
                    <a:pt x="1940128" y="390677"/>
                  </a:lnTo>
                  <a:close/>
                </a:path>
              </a:pathLst>
            </a:custGeom>
            <a:solidFill>
              <a:srgbClr val="A9D12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90528" y="5092299"/>
              <a:ext cx="294278" cy="189296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3278510" y="5832221"/>
              <a:ext cx="287655" cy="281940"/>
            </a:xfrm>
            <a:custGeom>
              <a:avLst/>
              <a:gdLst/>
              <a:ahLst/>
              <a:cxnLst/>
              <a:rect l="l" t="t" r="r" b="b"/>
              <a:pathLst>
                <a:path w="287654" h="281939">
                  <a:moveTo>
                    <a:pt x="153530" y="0"/>
                  </a:moveTo>
                  <a:lnTo>
                    <a:pt x="107657" y="4019"/>
                  </a:lnTo>
                  <a:lnTo>
                    <a:pt x="66819" y="21276"/>
                  </a:lnTo>
                  <a:lnTo>
                    <a:pt x="33565" y="49598"/>
                  </a:lnTo>
                  <a:lnTo>
                    <a:pt x="10442" y="86816"/>
                  </a:lnTo>
                  <a:lnTo>
                    <a:pt x="0" y="130759"/>
                  </a:lnTo>
                  <a:lnTo>
                    <a:pt x="4225" y="175734"/>
                  </a:lnTo>
                  <a:lnTo>
                    <a:pt x="21944" y="215812"/>
                  </a:lnTo>
                  <a:lnTo>
                    <a:pt x="50933" y="248489"/>
                  </a:lnTo>
                  <a:lnTo>
                    <a:pt x="88970" y="271260"/>
                  </a:lnTo>
                  <a:lnTo>
                    <a:pt x="133832" y="281622"/>
                  </a:lnTo>
                  <a:lnTo>
                    <a:pt x="179699" y="277602"/>
                  </a:lnTo>
                  <a:lnTo>
                    <a:pt x="220533" y="260346"/>
                  </a:lnTo>
                  <a:lnTo>
                    <a:pt x="229849" y="252412"/>
                  </a:lnTo>
                  <a:lnTo>
                    <a:pt x="135877" y="252412"/>
                  </a:lnTo>
                  <a:lnTo>
                    <a:pt x="92209" y="240530"/>
                  </a:lnTo>
                  <a:lnTo>
                    <a:pt x="57681" y="214060"/>
                  </a:lnTo>
                  <a:lnTo>
                    <a:pt x="35734" y="176876"/>
                  </a:lnTo>
                  <a:lnTo>
                    <a:pt x="29806" y="132854"/>
                  </a:lnTo>
                  <a:lnTo>
                    <a:pt x="41805" y="90080"/>
                  </a:lnTo>
                  <a:lnTo>
                    <a:pt x="68714" y="56310"/>
                  </a:lnTo>
                  <a:lnTo>
                    <a:pt x="106589" y="34901"/>
                  </a:lnTo>
                  <a:lnTo>
                    <a:pt x="151485" y="29210"/>
                  </a:lnTo>
                  <a:lnTo>
                    <a:pt x="229863" y="29210"/>
                  </a:lnTo>
                  <a:lnTo>
                    <a:pt x="198390" y="10366"/>
                  </a:lnTo>
                  <a:lnTo>
                    <a:pt x="153530" y="0"/>
                  </a:lnTo>
                  <a:close/>
                </a:path>
                <a:path w="287654" h="281939">
                  <a:moveTo>
                    <a:pt x="229863" y="29210"/>
                  </a:moveTo>
                  <a:lnTo>
                    <a:pt x="151485" y="29210"/>
                  </a:lnTo>
                  <a:lnTo>
                    <a:pt x="195153" y="41092"/>
                  </a:lnTo>
                  <a:lnTo>
                    <a:pt x="229681" y="67564"/>
                  </a:lnTo>
                  <a:lnTo>
                    <a:pt x="251628" y="104751"/>
                  </a:lnTo>
                  <a:lnTo>
                    <a:pt x="257556" y="148780"/>
                  </a:lnTo>
                  <a:lnTo>
                    <a:pt x="245557" y="191549"/>
                  </a:lnTo>
                  <a:lnTo>
                    <a:pt x="218647" y="225318"/>
                  </a:lnTo>
                  <a:lnTo>
                    <a:pt x="180773" y="246726"/>
                  </a:lnTo>
                  <a:lnTo>
                    <a:pt x="135877" y="252412"/>
                  </a:lnTo>
                  <a:lnTo>
                    <a:pt x="229849" y="252412"/>
                  </a:lnTo>
                  <a:lnTo>
                    <a:pt x="253788" y="232023"/>
                  </a:lnTo>
                  <a:lnTo>
                    <a:pt x="276913" y="194805"/>
                  </a:lnTo>
                  <a:lnTo>
                    <a:pt x="287362" y="150863"/>
                  </a:lnTo>
                  <a:lnTo>
                    <a:pt x="283132" y="105889"/>
                  </a:lnTo>
                  <a:lnTo>
                    <a:pt x="265412" y="65813"/>
                  </a:lnTo>
                  <a:lnTo>
                    <a:pt x="236425" y="33138"/>
                  </a:lnTo>
                  <a:lnTo>
                    <a:pt x="229863" y="29210"/>
                  </a:lnTo>
                  <a:close/>
                </a:path>
              </a:pathLst>
            </a:custGeom>
            <a:solidFill>
              <a:srgbClr val="A9D12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 descr=""/>
            <p:cNvSpPr/>
            <p:nvPr/>
          </p:nvSpPr>
          <p:spPr>
            <a:xfrm>
              <a:off x="2475415" y="5656321"/>
              <a:ext cx="130810" cy="90170"/>
            </a:xfrm>
            <a:custGeom>
              <a:avLst/>
              <a:gdLst/>
              <a:ahLst/>
              <a:cxnLst/>
              <a:rect l="l" t="t" r="r" b="b"/>
              <a:pathLst>
                <a:path w="130810" h="90170">
                  <a:moveTo>
                    <a:pt x="58319" y="0"/>
                  </a:moveTo>
                  <a:lnTo>
                    <a:pt x="12882" y="11714"/>
                  </a:lnTo>
                  <a:lnTo>
                    <a:pt x="0" y="44940"/>
                  </a:lnTo>
                  <a:lnTo>
                    <a:pt x="1871" y="52055"/>
                  </a:lnTo>
                  <a:lnTo>
                    <a:pt x="10821" y="67418"/>
                  </a:lnTo>
                  <a:lnTo>
                    <a:pt x="31852" y="82054"/>
                  </a:lnTo>
                  <a:lnTo>
                    <a:pt x="69964" y="86990"/>
                  </a:lnTo>
                  <a:lnTo>
                    <a:pt x="73698" y="86482"/>
                  </a:lnTo>
                  <a:lnTo>
                    <a:pt x="84866" y="88772"/>
                  </a:lnTo>
                  <a:lnTo>
                    <a:pt x="92748" y="89597"/>
                  </a:lnTo>
                  <a:lnTo>
                    <a:pt x="101943" y="88845"/>
                  </a:lnTo>
                  <a:lnTo>
                    <a:pt x="111506" y="85250"/>
                  </a:lnTo>
                  <a:lnTo>
                    <a:pt x="130456" y="58504"/>
                  </a:lnTo>
                  <a:lnTo>
                    <a:pt x="130255" y="53337"/>
                  </a:lnTo>
                  <a:lnTo>
                    <a:pt x="128224" y="47257"/>
                  </a:lnTo>
                  <a:lnTo>
                    <a:pt x="123278" y="39086"/>
                  </a:lnTo>
                  <a:lnTo>
                    <a:pt x="117255" y="31023"/>
                  </a:lnTo>
                  <a:lnTo>
                    <a:pt x="108712" y="21075"/>
                  </a:lnTo>
                  <a:lnTo>
                    <a:pt x="105575" y="17077"/>
                  </a:lnTo>
                  <a:lnTo>
                    <a:pt x="98128" y="10891"/>
                  </a:lnTo>
                  <a:lnTo>
                    <a:pt x="82124" y="3716"/>
                  </a:lnTo>
                  <a:lnTo>
                    <a:pt x="58319" y="0"/>
                  </a:lnTo>
                  <a:close/>
                </a:path>
              </a:pathLst>
            </a:custGeom>
            <a:solidFill>
              <a:srgbClr val="D1900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 descr=""/>
            <p:cNvSpPr/>
            <p:nvPr/>
          </p:nvSpPr>
          <p:spPr>
            <a:xfrm>
              <a:off x="2477071" y="5656243"/>
              <a:ext cx="130175" cy="66675"/>
            </a:xfrm>
            <a:custGeom>
              <a:avLst/>
              <a:gdLst/>
              <a:ahLst/>
              <a:cxnLst/>
              <a:rect l="l" t="t" r="r" b="b"/>
              <a:pathLst>
                <a:path w="130175" h="66675">
                  <a:moveTo>
                    <a:pt x="56837" y="0"/>
                  </a:moveTo>
                  <a:lnTo>
                    <a:pt x="14141" y="9902"/>
                  </a:lnTo>
                  <a:lnTo>
                    <a:pt x="0" y="34364"/>
                  </a:lnTo>
                  <a:lnTo>
                    <a:pt x="1891" y="39180"/>
                  </a:lnTo>
                  <a:lnTo>
                    <a:pt x="10871" y="49656"/>
                  </a:lnTo>
                  <a:lnTo>
                    <a:pt x="31900" y="59841"/>
                  </a:lnTo>
                  <a:lnTo>
                    <a:pt x="69938" y="63777"/>
                  </a:lnTo>
                  <a:lnTo>
                    <a:pt x="73660" y="63485"/>
                  </a:lnTo>
                  <a:lnTo>
                    <a:pt x="84856" y="65354"/>
                  </a:lnTo>
                  <a:lnTo>
                    <a:pt x="92743" y="66106"/>
                  </a:lnTo>
                  <a:lnTo>
                    <a:pt x="101909" y="65741"/>
                  </a:lnTo>
                  <a:lnTo>
                    <a:pt x="111379" y="63320"/>
                  </a:lnTo>
                  <a:lnTo>
                    <a:pt x="129857" y="55954"/>
                  </a:lnTo>
                  <a:lnTo>
                    <a:pt x="125133" y="43889"/>
                  </a:lnTo>
                  <a:lnTo>
                    <a:pt x="117792" y="33843"/>
                  </a:lnTo>
                  <a:lnTo>
                    <a:pt x="102387" y="15644"/>
                  </a:lnTo>
                  <a:lnTo>
                    <a:pt x="95057" y="10296"/>
                  </a:lnTo>
                  <a:lnTo>
                    <a:pt x="79465" y="3662"/>
                  </a:lnTo>
                  <a:lnTo>
                    <a:pt x="56837" y="0"/>
                  </a:lnTo>
                  <a:close/>
                </a:path>
              </a:pathLst>
            </a:custGeom>
            <a:solidFill>
              <a:srgbClr val="E7AB3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 descr=""/>
            <p:cNvSpPr/>
            <p:nvPr/>
          </p:nvSpPr>
          <p:spPr>
            <a:xfrm>
              <a:off x="2477024" y="5657956"/>
              <a:ext cx="130175" cy="64769"/>
            </a:xfrm>
            <a:custGeom>
              <a:avLst/>
              <a:gdLst/>
              <a:ahLst/>
              <a:cxnLst/>
              <a:rect l="l" t="t" r="r" b="b"/>
              <a:pathLst>
                <a:path w="130175" h="64770">
                  <a:moveTo>
                    <a:pt x="56763" y="0"/>
                  </a:moveTo>
                  <a:lnTo>
                    <a:pt x="14095" y="9553"/>
                  </a:lnTo>
                  <a:lnTo>
                    <a:pt x="0" y="33333"/>
                  </a:lnTo>
                  <a:lnTo>
                    <a:pt x="1899" y="38024"/>
                  </a:lnTo>
                  <a:lnTo>
                    <a:pt x="10896" y="48238"/>
                  </a:lnTo>
                  <a:lnTo>
                    <a:pt x="31943" y="58188"/>
                  </a:lnTo>
                  <a:lnTo>
                    <a:pt x="69989" y="62086"/>
                  </a:lnTo>
                  <a:lnTo>
                    <a:pt x="73698" y="61807"/>
                  </a:lnTo>
                  <a:lnTo>
                    <a:pt x="84906" y="63649"/>
                  </a:lnTo>
                  <a:lnTo>
                    <a:pt x="92792" y="64393"/>
                  </a:lnTo>
                  <a:lnTo>
                    <a:pt x="101954" y="64054"/>
                  </a:lnTo>
                  <a:lnTo>
                    <a:pt x="111417" y="61718"/>
                  </a:lnTo>
                  <a:lnTo>
                    <a:pt x="129882" y="54581"/>
                  </a:lnTo>
                  <a:lnTo>
                    <a:pt x="125133" y="42833"/>
                  </a:lnTo>
                  <a:lnTo>
                    <a:pt x="117779" y="33041"/>
                  </a:lnTo>
                  <a:lnTo>
                    <a:pt x="102336" y="15312"/>
                  </a:lnTo>
                  <a:lnTo>
                    <a:pt x="94995" y="10095"/>
                  </a:lnTo>
                  <a:lnTo>
                    <a:pt x="79394" y="3609"/>
                  </a:lnTo>
                  <a:lnTo>
                    <a:pt x="56763" y="0"/>
                  </a:lnTo>
                  <a:close/>
                </a:path>
              </a:pathLst>
            </a:custGeom>
            <a:solidFill>
              <a:srgbClr val="E39F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2482989" y="5673915"/>
              <a:ext cx="114300" cy="66675"/>
            </a:xfrm>
            <a:custGeom>
              <a:avLst/>
              <a:gdLst/>
              <a:ahLst/>
              <a:cxnLst/>
              <a:rect l="l" t="t" r="r" b="b"/>
              <a:pathLst>
                <a:path w="114300" h="66675">
                  <a:moveTo>
                    <a:pt x="1473" y="38849"/>
                  </a:moveTo>
                  <a:lnTo>
                    <a:pt x="1181" y="38506"/>
                  </a:lnTo>
                  <a:lnTo>
                    <a:pt x="393" y="38455"/>
                  </a:lnTo>
                  <a:lnTo>
                    <a:pt x="50" y="38747"/>
                  </a:lnTo>
                  <a:lnTo>
                    <a:pt x="0" y="39522"/>
                  </a:lnTo>
                  <a:lnTo>
                    <a:pt x="292" y="39852"/>
                  </a:lnTo>
                  <a:lnTo>
                    <a:pt x="1079" y="39903"/>
                  </a:lnTo>
                  <a:lnTo>
                    <a:pt x="1422" y="39611"/>
                  </a:lnTo>
                  <a:lnTo>
                    <a:pt x="1447" y="39230"/>
                  </a:lnTo>
                  <a:lnTo>
                    <a:pt x="1473" y="38849"/>
                  </a:lnTo>
                  <a:close/>
                </a:path>
                <a:path w="114300" h="66675">
                  <a:moveTo>
                    <a:pt x="6108" y="1308"/>
                  </a:moveTo>
                  <a:lnTo>
                    <a:pt x="5549" y="673"/>
                  </a:lnTo>
                  <a:lnTo>
                    <a:pt x="4051" y="571"/>
                  </a:lnTo>
                  <a:lnTo>
                    <a:pt x="3403" y="1117"/>
                  </a:lnTo>
                  <a:lnTo>
                    <a:pt x="3302" y="2590"/>
                  </a:lnTo>
                  <a:lnTo>
                    <a:pt x="3860" y="3225"/>
                  </a:lnTo>
                  <a:lnTo>
                    <a:pt x="5359" y="3327"/>
                  </a:lnTo>
                  <a:lnTo>
                    <a:pt x="6007" y="2781"/>
                  </a:lnTo>
                  <a:lnTo>
                    <a:pt x="6057" y="2044"/>
                  </a:lnTo>
                  <a:lnTo>
                    <a:pt x="6108" y="1308"/>
                  </a:lnTo>
                  <a:close/>
                </a:path>
                <a:path w="114300" h="66675">
                  <a:moveTo>
                    <a:pt x="9563" y="48755"/>
                  </a:moveTo>
                  <a:lnTo>
                    <a:pt x="9385" y="48539"/>
                  </a:lnTo>
                  <a:lnTo>
                    <a:pt x="9131" y="48526"/>
                  </a:lnTo>
                  <a:lnTo>
                    <a:pt x="8877" y="48501"/>
                  </a:lnTo>
                  <a:lnTo>
                    <a:pt x="8661" y="48691"/>
                  </a:lnTo>
                  <a:lnTo>
                    <a:pt x="8648" y="48933"/>
                  </a:lnTo>
                  <a:lnTo>
                    <a:pt x="8623" y="49174"/>
                  </a:lnTo>
                  <a:lnTo>
                    <a:pt x="8813" y="49390"/>
                  </a:lnTo>
                  <a:lnTo>
                    <a:pt x="9067" y="49403"/>
                  </a:lnTo>
                  <a:lnTo>
                    <a:pt x="9321" y="49428"/>
                  </a:lnTo>
                  <a:lnTo>
                    <a:pt x="9537" y="49237"/>
                  </a:lnTo>
                  <a:lnTo>
                    <a:pt x="9550" y="48996"/>
                  </a:lnTo>
                  <a:lnTo>
                    <a:pt x="9563" y="48755"/>
                  </a:lnTo>
                  <a:close/>
                </a:path>
                <a:path w="114300" h="66675">
                  <a:moveTo>
                    <a:pt x="59601" y="33655"/>
                  </a:moveTo>
                  <a:lnTo>
                    <a:pt x="59182" y="33185"/>
                  </a:lnTo>
                  <a:lnTo>
                    <a:pt x="58077" y="33108"/>
                  </a:lnTo>
                  <a:lnTo>
                    <a:pt x="57594" y="33515"/>
                  </a:lnTo>
                  <a:lnTo>
                    <a:pt x="57518" y="34607"/>
                  </a:lnTo>
                  <a:lnTo>
                    <a:pt x="57937" y="35077"/>
                  </a:lnTo>
                  <a:lnTo>
                    <a:pt x="59042" y="35153"/>
                  </a:lnTo>
                  <a:lnTo>
                    <a:pt x="59524" y="34747"/>
                  </a:lnTo>
                  <a:lnTo>
                    <a:pt x="59563" y="34201"/>
                  </a:lnTo>
                  <a:lnTo>
                    <a:pt x="59601" y="33655"/>
                  </a:lnTo>
                  <a:close/>
                </a:path>
                <a:path w="114300" h="66675">
                  <a:moveTo>
                    <a:pt x="60147" y="50469"/>
                  </a:moveTo>
                  <a:lnTo>
                    <a:pt x="59588" y="49834"/>
                  </a:lnTo>
                  <a:lnTo>
                    <a:pt x="58089" y="49733"/>
                  </a:lnTo>
                  <a:lnTo>
                    <a:pt x="57442" y="50279"/>
                  </a:lnTo>
                  <a:lnTo>
                    <a:pt x="57340" y="51752"/>
                  </a:lnTo>
                  <a:lnTo>
                    <a:pt x="57899" y="52387"/>
                  </a:lnTo>
                  <a:lnTo>
                    <a:pt x="59397" y="52489"/>
                  </a:lnTo>
                  <a:lnTo>
                    <a:pt x="60045" y="51943"/>
                  </a:lnTo>
                  <a:lnTo>
                    <a:pt x="60096" y="51206"/>
                  </a:lnTo>
                  <a:lnTo>
                    <a:pt x="60147" y="50469"/>
                  </a:lnTo>
                  <a:close/>
                </a:path>
                <a:path w="114300" h="66675">
                  <a:moveTo>
                    <a:pt x="62877" y="2171"/>
                  </a:moveTo>
                  <a:lnTo>
                    <a:pt x="62585" y="1828"/>
                  </a:lnTo>
                  <a:lnTo>
                    <a:pt x="61798" y="1778"/>
                  </a:lnTo>
                  <a:lnTo>
                    <a:pt x="61455" y="2070"/>
                  </a:lnTo>
                  <a:lnTo>
                    <a:pt x="61404" y="2832"/>
                  </a:lnTo>
                  <a:lnTo>
                    <a:pt x="61709" y="3175"/>
                  </a:lnTo>
                  <a:lnTo>
                    <a:pt x="62484" y="3225"/>
                  </a:lnTo>
                  <a:lnTo>
                    <a:pt x="62826" y="2933"/>
                  </a:lnTo>
                  <a:lnTo>
                    <a:pt x="62852" y="2552"/>
                  </a:lnTo>
                  <a:lnTo>
                    <a:pt x="62877" y="2171"/>
                  </a:lnTo>
                  <a:close/>
                </a:path>
                <a:path w="114300" h="66675">
                  <a:moveTo>
                    <a:pt x="69811" y="65151"/>
                  </a:moveTo>
                  <a:lnTo>
                    <a:pt x="69519" y="64820"/>
                  </a:lnTo>
                  <a:lnTo>
                    <a:pt x="69126" y="64795"/>
                  </a:lnTo>
                  <a:lnTo>
                    <a:pt x="68732" y="64757"/>
                  </a:lnTo>
                  <a:lnTo>
                    <a:pt x="68389" y="65049"/>
                  </a:lnTo>
                  <a:lnTo>
                    <a:pt x="68338" y="65824"/>
                  </a:lnTo>
                  <a:lnTo>
                    <a:pt x="68630" y="66154"/>
                  </a:lnTo>
                  <a:lnTo>
                    <a:pt x="69418" y="66205"/>
                  </a:lnTo>
                  <a:lnTo>
                    <a:pt x="69761" y="65913"/>
                  </a:lnTo>
                  <a:lnTo>
                    <a:pt x="69786" y="65532"/>
                  </a:lnTo>
                  <a:lnTo>
                    <a:pt x="69811" y="65151"/>
                  </a:lnTo>
                  <a:close/>
                </a:path>
                <a:path w="114300" h="66675">
                  <a:moveTo>
                    <a:pt x="72898" y="53047"/>
                  </a:moveTo>
                  <a:lnTo>
                    <a:pt x="72605" y="52717"/>
                  </a:lnTo>
                  <a:lnTo>
                    <a:pt x="72212" y="52679"/>
                  </a:lnTo>
                  <a:lnTo>
                    <a:pt x="71818" y="52654"/>
                  </a:lnTo>
                  <a:lnTo>
                    <a:pt x="71475" y="52946"/>
                  </a:lnTo>
                  <a:lnTo>
                    <a:pt x="71424" y="53708"/>
                  </a:lnTo>
                  <a:lnTo>
                    <a:pt x="71716" y="54051"/>
                  </a:lnTo>
                  <a:lnTo>
                    <a:pt x="72504" y="54102"/>
                  </a:lnTo>
                  <a:lnTo>
                    <a:pt x="72847" y="53809"/>
                  </a:lnTo>
                  <a:lnTo>
                    <a:pt x="72872" y="53428"/>
                  </a:lnTo>
                  <a:lnTo>
                    <a:pt x="72898" y="53047"/>
                  </a:lnTo>
                  <a:close/>
                </a:path>
                <a:path w="114300" h="66675">
                  <a:moveTo>
                    <a:pt x="79527" y="27241"/>
                  </a:moveTo>
                  <a:lnTo>
                    <a:pt x="78955" y="26606"/>
                  </a:lnTo>
                  <a:lnTo>
                    <a:pt x="77470" y="26504"/>
                  </a:lnTo>
                  <a:lnTo>
                    <a:pt x="76822" y="27051"/>
                  </a:lnTo>
                  <a:lnTo>
                    <a:pt x="76720" y="28524"/>
                  </a:lnTo>
                  <a:lnTo>
                    <a:pt x="77279" y="29159"/>
                  </a:lnTo>
                  <a:lnTo>
                    <a:pt x="78778" y="29260"/>
                  </a:lnTo>
                  <a:lnTo>
                    <a:pt x="79425" y="28714"/>
                  </a:lnTo>
                  <a:lnTo>
                    <a:pt x="79476" y="27978"/>
                  </a:lnTo>
                  <a:lnTo>
                    <a:pt x="79527" y="27241"/>
                  </a:lnTo>
                  <a:close/>
                </a:path>
                <a:path w="114300" h="66675">
                  <a:moveTo>
                    <a:pt x="79590" y="393"/>
                  </a:moveTo>
                  <a:lnTo>
                    <a:pt x="79298" y="50"/>
                  </a:lnTo>
                  <a:lnTo>
                    <a:pt x="78511" y="0"/>
                  </a:lnTo>
                  <a:lnTo>
                    <a:pt x="78168" y="292"/>
                  </a:lnTo>
                  <a:lnTo>
                    <a:pt x="78117" y="1054"/>
                  </a:lnTo>
                  <a:lnTo>
                    <a:pt x="78409" y="1397"/>
                  </a:lnTo>
                  <a:lnTo>
                    <a:pt x="79197" y="1447"/>
                  </a:lnTo>
                  <a:lnTo>
                    <a:pt x="79540" y="1155"/>
                  </a:lnTo>
                  <a:lnTo>
                    <a:pt x="79565" y="774"/>
                  </a:lnTo>
                  <a:lnTo>
                    <a:pt x="79590" y="393"/>
                  </a:lnTo>
                  <a:close/>
                </a:path>
                <a:path w="114300" h="66675">
                  <a:moveTo>
                    <a:pt x="79984" y="15189"/>
                  </a:moveTo>
                  <a:lnTo>
                    <a:pt x="79692" y="14846"/>
                  </a:lnTo>
                  <a:lnTo>
                    <a:pt x="78905" y="14795"/>
                  </a:lnTo>
                  <a:lnTo>
                    <a:pt x="78574" y="15087"/>
                  </a:lnTo>
                  <a:lnTo>
                    <a:pt x="78536" y="15468"/>
                  </a:lnTo>
                  <a:lnTo>
                    <a:pt x="78511" y="15849"/>
                  </a:lnTo>
                  <a:lnTo>
                    <a:pt x="78816" y="16192"/>
                  </a:lnTo>
                  <a:lnTo>
                    <a:pt x="79590" y="16243"/>
                  </a:lnTo>
                  <a:lnTo>
                    <a:pt x="79933" y="15951"/>
                  </a:lnTo>
                  <a:lnTo>
                    <a:pt x="79959" y="15570"/>
                  </a:lnTo>
                  <a:lnTo>
                    <a:pt x="79984" y="15189"/>
                  </a:lnTo>
                  <a:close/>
                </a:path>
                <a:path w="114300" h="66675">
                  <a:moveTo>
                    <a:pt x="83972" y="47193"/>
                  </a:moveTo>
                  <a:lnTo>
                    <a:pt x="83108" y="37249"/>
                  </a:lnTo>
                  <a:lnTo>
                    <a:pt x="82778" y="39204"/>
                  </a:lnTo>
                  <a:lnTo>
                    <a:pt x="78333" y="43027"/>
                  </a:lnTo>
                  <a:lnTo>
                    <a:pt x="77368" y="47053"/>
                  </a:lnTo>
                  <a:lnTo>
                    <a:pt x="78359" y="47561"/>
                  </a:lnTo>
                  <a:lnTo>
                    <a:pt x="79692" y="52031"/>
                  </a:lnTo>
                  <a:lnTo>
                    <a:pt x="78981" y="54559"/>
                  </a:lnTo>
                  <a:lnTo>
                    <a:pt x="83972" y="47193"/>
                  </a:lnTo>
                  <a:close/>
                </a:path>
                <a:path w="114300" h="66675">
                  <a:moveTo>
                    <a:pt x="88506" y="6705"/>
                  </a:moveTo>
                  <a:lnTo>
                    <a:pt x="88315" y="6489"/>
                  </a:lnTo>
                  <a:lnTo>
                    <a:pt x="88074" y="6477"/>
                  </a:lnTo>
                  <a:lnTo>
                    <a:pt x="87820" y="6451"/>
                  </a:lnTo>
                  <a:lnTo>
                    <a:pt x="87604" y="6642"/>
                  </a:lnTo>
                  <a:lnTo>
                    <a:pt x="87591" y="6883"/>
                  </a:lnTo>
                  <a:lnTo>
                    <a:pt x="87566" y="7124"/>
                  </a:lnTo>
                  <a:lnTo>
                    <a:pt x="87757" y="7340"/>
                  </a:lnTo>
                  <a:lnTo>
                    <a:pt x="88011" y="7353"/>
                  </a:lnTo>
                  <a:lnTo>
                    <a:pt x="88265" y="7378"/>
                  </a:lnTo>
                  <a:lnTo>
                    <a:pt x="88480" y="7188"/>
                  </a:lnTo>
                  <a:lnTo>
                    <a:pt x="88493" y="6946"/>
                  </a:lnTo>
                  <a:lnTo>
                    <a:pt x="88506" y="6705"/>
                  </a:lnTo>
                  <a:close/>
                </a:path>
                <a:path w="114300" h="66675">
                  <a:moveTo>
                    <a:pt x="90246" y="61150"/>
                  </a:moveTo>
                  <a:lnTo>
                    <a:pt x="89687" y="60515"/>
                  </a:lnTo>
                  <a:lnTo>
                    <a:pt x="88188" y="60413"/>
                  </a:lnTo>
                  <a:lnTo>
                    <a:pt x="87541" y="60960"/>
                  </a:lnTo>
                  <a:lnTo>
                    <a:pt x="87439" y="62433"/>
                  </a:lnTo>
                  <a:lnTo>
                    <a:pt x="87998" y="63068"/>
                  </a:lnTo>
                  <a:lnTo>
                    <a:pt x="89496" y="63169"/>
                  </a:lnTo>
                  <a:lnTo>
                    <a:pt x="90144" y="62623"/>
                  </a:lnTo>
                  <a:lnTo>
                    <a:pt x="90195" y="61887"/>
                  </a:lnTo>
                  <a:lnTo>
                    <a:pt x="90246" y="61150"/>
                  </a:lnTo>
                  <a:close/>
                </a:path>
                <a:path w="114300" h="66675">
                  <a:moveTo>
                    <a:pt x="95440" y="25768"/>
                  </a:moveTo>
                  <a:lnTo>
                    <a:pt x="95250" y="25552"/>
                  </a:lnTo>
                  <a:lnTo>
                    <a:pt x="95008" y="25539"/>
                  </a:lnTo>
                  <a:lnTo>
                    <a:pt x="94754" y="25514"/>
                  </a:lnTo>
                  <a:lnTo>
                    <a:pt x="94538" y="25704"/>
                  </a:lnTo>
                  <a:lnTo>
                    <a:pt x="94513" y="26187"/>
                  </a:lnTo>
                  <a:lnTo>
                    <a:pt x="94691" y="26403"/>
                  </a:lnTo>
                  <a:lnTo>
                    <a:pt x="94945" y="26416"/>
                  </a:lnTo>
                  <a:lnTo>
                    <a:pt x="95199" y="26441"/>
                  </a:lnTo>
                  <a:lnTo>
                    <a:pt x="95415" y="26250"/>
                  </a:lnTo>
                  <a:lnTo>
                    <a:pt x="95427" y="26009"/>
                  </a:lnTo>
                  <a:lnTo>
                    <a:pt x="95440" y="25768"/>
                  </a:lnTo>
                  <a:close/>
                </a:path>
                <a:path w="114300" h="66675">
                  <a:moveTo>
                    <a:pt x="98806" y="40716"/>
                  </a:moveTo>
                  <a:lnTo>
                    <a:pt x="98247" y="40081"/>
                  </a:lnTo>
                  <a:lnTo>
                    <a:pt x="96748" y="39979"/>
                  </a:lnTo>
                  <a:lnTo>
                    <a:pt x="96100" y="40525"/>
                  </a:lnTo>
                  <a:lnTo>
                    <a:pt x="95999" y="41998"/>
                  </a:lnTo>
                  <a:lnTo>
                    <a:pt x="96558" y="42633"/>
                  </a:lnTo>
                  <a:lnTo>
                    <a:pt x="98056" y="42735"/>
                  </a:lnTo>
                  <a:lnTo>
                    <a:pt x="98704" y="42189"/>
                  </a:lnTo>
                  <a:lnTo>
                    <a:pt x="98755" y="41452"/>
                  </a:lnTo>
                  <a:lnTo>
                    <a:pt x="98806" y="40716"/>
                  </a:lnTo>
                  <a:close/>
                </a:path>
                <a:path w="114300" h="66675">
                  <a:moveTo>
                    <a:pt x="101460" y="50977"/>
                  </a:moveTo>
                  <a:lnTo>
                    <a:pt x="101168" y="50647"/>
                  </a:lnTo>
                  <a:lnTo>
                    <a:pt x="100774" y="50609"/>
                  </a:lnTo>
                  <a:lnTo>
                    <a:pt x="100380" y="50584"/>
                  </a:lnTo>
                  <a:lnTo>
                    <a:pt x="100050" y="50876"/>
                  </a:lnTo>
                  <a:lnTo>
                    <a:pt x="100012" y="51257"/>
                  </a:lnTo>
                  <a:lnTo>
                    <a:pt x="99987" y="51638"/>
                  </a:lnTo>
                  <a:lnTo>
                    <a:pt x="100291" y="51981"/>
                  </a:lnTo>
                  <a:lnTo>
                    <a:pt x="101066" y="52031"/>
                  </a:lnTo>
                  <a:lnTo>
                    <a:pt x="101409" y="51739"/>
                  </a:lnTo>
                  <a:lnTo>
                    <a:pt x="101434" y="51358"/>
                  </a:lnTo>
                  <a:lnTo>
                    <a:pt x="101460" y="50977"/>
                  </a:lnTo>
                  <a:close/>
                </a:path>
                <a:path w="114300" h="66675">
                  <a:moveTo>
                    <a:pt x="105105" y="37706"/>
                  </a:moveTo>
                  <a:lnTo>
                    <a:pt x="104813" y="37363"/>
                  </a:lnTo>
                  <a:lnTo>
                    <a:pt x="104025" y="37312"/>
                  </a:lnTo>
                  <a:lnTo>
                    <a:pt x="103682" y="37604"/>
                  </a:lnTo>
                  <a:lnTo>
                    <a:pt x="103632" y="38366"/>
                  </a:lnTo>
                  <a:lnTo>
                    <a:pt x="103936" y="38709"/>
                  </a:lnTo>
                  <a:lnTo>
                    <a:pt x="104711" y="38760"/>
                  </a:lnTo>
                  <a:lnTo>
                    <a:pt x="105054" y="38468"/>
                  </a:lnTo>
                  <a:lnTo>
                    <a:pt x="105079" y="38087"/>
                  </a:lnTo>
                  <a:lnTo>
                    <a:pt x="105105" y="37706"/>
                  </a:lnTo>
                  <a:close/>
                </a:path>
                <a:path w="114300" h="66675">
                  <a:moveTo>
                    <a:pt x="105740" y="14643"/>
                  </a:moveTo>
                  <a:lnTo>
                    <a:pt x="105562" y="14427"/>
                  </a:lnTo>
                  <a:lnTo>
                    <a:pt x="105308" y="14414"/>
                  </a:lnTo>
                  <a:lnTo>
                    <a:pt x="105054" y="14389"/>
                  </a:lnTo>
                  <a:lnTo>
                    <a:pt x="104838" y="14579"/>
                  </a:lnTo>
                  <a:lnTo>
                    <a:pt x="104825" y="14820"/>
                  </a:lnTo>
                  <a:lnTo>
                    <a:pt x="104800" y="15062"/>
                  </a:lnTo>
                  <a:lnTo>
                    <a:pt x="104990" y="15278"/>
                  </a:lnTo>
                  <a:lnTo>
                    <a:pt x="105244" y="15290"/>
                  </a:lnTo>
                  <a:lnTo>
                    <a:pt x="105498" y="15316"/>
                  </a:lnTo>
                  <a:lnTo>
                    <a:pt x="105714" y="15125"/>
                  </a:lnTo>
                  <a:lnTo>
                    <a:pt x="105727" y="14884"/>
                  </a:lnTo>
                  <a:lnTo>
                    <a:pt x="105740" y="14643"/>
                  </a:lnTo>
                  <a:close/>
                </a:path>
                <a:path w="114300" h="66675">
                  <a:moveTo>
                    <a:pt x="106705" y="45504"/>
                  </a:moveTo>
                  <a:lnTo>
                    <a:pt x="106413" y="45173"/>
                  </a:lnTo>
                  <a:lnTo>
                    <a:pt x="106019" y="45135"/>
                  </a:lnTo>
                  <a:lnTo>
                    <a:pt x="105625" y="45110"/>
                  </a:lnTo>
                  <a:lnTo>
                    <a:pt x="105283" y="45402"/>
                  </a:lnTo>
                  <a:lnTo>
                    <a:pt x="105232" y="46164"/>
                  </a:lnTo>
                  <a:lnTo>
                    <a:pt x="105524" y="46507"/>
                  </a:lnTo>
                  <a:lnTo>
                    <a:pt x="106311" y="46558"/>
                  </a:lnTo>
                  <a:lnTo>
                    <a:pt x="106654" y="46266"/>
                  </a:lnTo>
                  <a:lnTo>
                    <a:pt x="106680" y="45885"/>
                  </a:lnTo>
                  <a:lnTo>
                    <a:pt x="106705" y="45504"/>
                  </a:lnTo>
                  <a:close/>
                </a:path>
                <a:path w="114300" h="66675">
                  <a:moveTo>
                    <a:pt x="112128" y="47561"/>
                  </a:moveTo>
                  <a:lnTo>
                    <a:pt x="111569" y="46926"/>
                  </a:lnTo>
                  <a:lnTo>
                    <a:pt x="110070" y="46824"/>
                  </a:lnTo>
                  <a:lnTo>
                    <a:pt x="109423" y="47371"/>
                  </a:lnTo>
                  <a:lnTo>
                    <a:pt x="109321" y="48844"/>
                  </a:lnTo>
                  <a:lnTo>
                    <a:pt x="109880" y="49479"/>
                  </a:lnTo>
                  <a:lnTo>
                    <a:pt x="111379" y="49580"/>
                  </a:lnTo>
                  <a:lnTo>
                    <a:pt x="112026" y="49034"/>
                  </a:lnTo>
                  <a:lnTo>
                    <a:pt x="112077" y="48298"/>
                  </a:lnTo>
                  <a:lnTo>
                    <a:pt x="112128" y="47561"/>
                  </a:lnTo>
                  <a:close/>
                </a:path>
                <a:path w="114300" h="66675">
                  <a:moveTo>
                    <a:pt x="114096" y="39738"/>
                  </a:moveTo>
                  <a:lnTo>
                    <a:pt x="113804" y="39395"/>
                  </a:lnTo>
                  <a:lnTo>
                    <a:pt x="113017" y="39344"/>
                  </a:lnTo>
                  <a:lnTo>
                    <a:pt x="112687" y="39636"/>
                  </a:lnTo>
                  <a:lnTo>
                    <a:pt x="112649" y="40017"/>
                  </a:lnTo>
                  <a:lnTo>
                    <a:pt x="112623" y="40398"/>
                  </a:lnTo>
                  <a:lnTo>
                    <a:pt x="112915" y="40741"/>
                  </a:lnTo>
                  <a:lnTo>
                    <a:pt x="113703" y="40792"/>
                  </a:lnTo>
                  <a:lnTo>
                    <a:pt x="114046" y="40500"/>
                  </a:lnTo>
                  <a:lnTo>
                    <a:pt x="114071" y="40119"/>
                  </a:lnTo>
                  <a:lnTo>
                    <a:pt x="114096" y="39738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2561319" y="5713331"/>
              <a:ext cx="5080" cy="13335"/>
            </a:xfrm>
            <a:custGeom>
              <a:avLst/>
              <a:gdLst/>
              <a:ahLst/>
              <a:cxnLst/>
              <a:rect l="l" t="t" r="r" b="b"/>
              <a:pathLst>
                <a:path w="5080" h="13335">
                  <a:moveTo>
                    <a:pt x="4305" y="0"/>
                  </a:moveTo>
                  <a:lnTo>
                    <a:pt x="4051" y="1473"/>
                  </a:lnTo>
                  <a:lnTo>
                    <a:pt x="723" y="4330"/>
                  </a:lnTo>
                  <a:lnTo>
                    <a:pt x="0" y="7353"/>
                  </a:lnTo>
                  <a:lnTo>
                    <a:pt x="736" y="7721"/>
                  </a:lnTo>
                  <a:lnTo>
                    <a:pt x="1752" y="11074"/>
                  </a:lnTo>
                  <a:lnTo>
                    <a:pt x="1460" y="12992"/>
                  </a:lnTo>
                  <a:lnTo>
                    <a:pt x="4724" y="7226"/>
                  </a:lnTo>
                  <a:lnTo>
                    <a:pt x="4305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2491003" y="5660936"/>
              <a:ext cx="50165" cy="77470"/>
            </a:xfrm>
            <a:custGeom>
              <a:avLst/>
              <a:gdLst/>
              <a:ahLst/>
              <a:cxnLst/>
              <a:rect l="l" t="t" r="r" b="b"/>
              <a:pathLst>
                <a:path w="50164" h="77470">
                  <a:moveTo>
                    <a:pt x="2806" y="30759"/>
                  </a:moveTo>
                  <a:lnTo>
                    <a:pt x="2247" y="30124"/>
                  </a:lnTo>
                  <a:lnTo>
                    <a:pt x="749" y="30022"/>
                  </a:lnTo>
                  <a:lnTo>
                    <a:pt x="101" y="30568"/>
                  </a:lnTo>
                  <a:lnTo>
                    <a:pt x="0" y="32042"/>
                  </a:lnTo>
                  <a:lnTo>
                    <a:pt x="558" y="32677"/>
                  </a:lnTo>
                  <a:lnTo>
                    <a:pt x="2057" y="32778"/>
                  </a:lnTo>
                  <a:lnTo>
                    <a:pt x="2705" y="32232"/>
                  </a:lnTo>
                  <a:lnTo>
                    <a:pt x="2755" y="31496"/>
                  </a:lnTo>
                  <a:lnTo>
                    <a:pt x="2806" y="30759"/>
                  </a:lnTo>
                  <a:close/>
                </a:path>
                <a:path w="50164" h="77470">
                  <a:moveTo>
                    <a:pt x="4254" y="49110"/>
                  </a:moveTo>
                  <a:lnTo>
                    <a:pt x="3695" y="48475"/>
                  </a:lnTo>
                  <a:lnTo>
                    <a:pt x="2197" y="48374"/>
                  </a:lnTo>
                  <a:lnTo>
                    <a:pt x="1549" y="48920"/>
                  </a:lnTo>
                  <a:lnTo>
                    <a:pt x="1447" y="50393"/>
                  </a:lnTo>
                  <a:lnTo>
                    <a:pt x="2006" y="51028"/>
                  </a:lnTo>
                  <a:lnTo>
                    <a:pt x="3505" y="51130"/>
                  </a:lnTo>
                  <a:lnTo>
                    <a:pt x="4152" y="50584"/>
                  </a:lnTo>
                  <a:lnTo>
                    <a:pt x="4203" y="49847"/>
                  </a:lnTo>
                  <a:lnTo>
                    <a:pt x="4254" y="49110"/>
                  </a:lnTo>
                  <a:close/>
                </a:path>
                <a:path w="50164" h="77470">
                  <a:moveTo>
                    <a:pt x="14782" y="40119"/>
                  </a:moveTo>
                  <a:lnTo>
                    <a:pt x="14605" y="39903"/>
                  </a:lnTo>
                  <a:lnTo>
                    <a:pt x="14351" y="39890"/>
                  </a:lnTo>
                  <a:lnTo>
                    <a:pt x="14097" y="39865"/>
                  </a:lnTo>
                  <a:lnTo>
                    <a:pt x="13881" y="40055"/>
                  </a:lnTo>
                  <a:lnTo>
                    <a:pt x="13868" y="40297"/>
                  </a:lnTo>
                  <a:lnTo>
                    <a:pt x="13843" y="40538"/>
                  </a:lnTo>
                  <a:lnTo>
                    <a:pt x="14033" y="40754"/>
                  </a:lnTo>
                  <a:lnTo>
                    <a:pt x="14287" y="40767"/>
                  </a:lnTo>
                  <a:lnTo>
                    <a:pt x="14541" y="40792"/>
                  </a:lnTo>
                  <a:lnTo>
                    <a:pt x="14757" y="40601"/>
                  </a:lnTo>
                  <a:lnTo>
                    <a:pt x="14770" y="40360"/>
                  </a:lnTo>
                  <a:lnTo>
                    <a:pt x="14782" y="40119"/>
                  </a:lnTo>
                  <a:close/>
                </a:path>
                <a:path w="50164" h="77470">
                  <a:moveTo>
                    <a:pt x="14795" y="19265"/>
                  </a:moveTo>
                  <a:lnTo>
                    <a:pt x="14376" y="18783"/>
                  </a:lnTo>
                  <a:lnTo>
                    <a:pt x="13271" y="18707"/>
                  </a:lnTo>
                  <a:lnTo>
                    <a:pt x="12788" y="19113"/>
                  </a:lnTo>
                  <a:lnTo>
                    <a:pt x="12712" y="20205"/>
                  </a:lnTo>
                  <a:lnTo>
                    <a:pt x="13131" y="20675"/>
                  </a:lnTo>
                  <a:lnTo>
                    <a:pt x="14236" y="20751"/>
                  </a:lnTo>
                  <a:lnTo>
                    <a:pt x="14719" y="20345"/>
                  </a:lnTo>
                  <a:lnTo>
                    <a:pt x="14757" y="19799"/>
                  </a:lnTo>
                  <a:lnTo>
                    <a:pt x="14795" y="19265"/>
                  </a:lnTo>
                  <a:close/>
                </a:path>
                <a:path w="50164" h="77470">
                  <a:moveTo>
                    <a:pt x="16814" y="64401"/>
                  </a:moveTo>
                  <a:lnTo>
                    <a:pt x="16637" y="64185"/>
                  </a:lnTo>
                  <a:lnTo>
                    <a:pt x="16383" y="64173"/>
                  </a:lnTo>
                  <a:lnTo>
                    <a:pt x="16129" y="64147"/>
                  </a:lnTo>
                  <a:lnTo>
                    <a:pt x="15913" y="64338"/>
                  </a:lnTo>
                  <a:lnTo>
                    <a:pt x="15900" y="64579"/>
                  </a:lnTo>
                  <a:lnTo>
                    <a:pt x="15875" y="64820"/>
                  </a:lnTo>
                  <a:lnTo>
                    <a:pt x="16065" y="65036"/>
                  </a:lnTo>
                  <a:lnTo>
                    <a:pt x="16319" y="65049"/>
                  </a:lnTo>
                  <a:lnTo>
                    <a:pt x="16573" y="65074"/>
                  </a:lnTo>
                  <a:lnTo>
                    <a:pt x="16789" y="64884"/>
                  </a:lnTo>
                  <a:lnTo>
                    <a:pt x="16802" y="64643"/>
                  </a:lnTo>
                  <a:lnTo>
                    <a:pt x="16814" y="64401"/>
                  </a:lnTo>
                  <a:close/>
                </a:path>
                <a:path w="50164" h="77470">
                  <a:moveTo>
                    <a:pt x="25463" y="51650"/>
                  </a:moveTo>
                  <a:lnTo>
                    <a:pt x="25171" y="51308"/>
                  </a:lnTo>
                  <a:lnTo>
                    <a:pt x="24384" y="51257"/>
                  </a:lnTo>
                  <a:lnTo>
                    <a:pt x="24053" y="51549"/>
                  </a:lnTo>
                  <a:lnTo>
                    <a:pt x="24015" y="51930"/>
                  </a:lnTo>
                  <a:lnTo>
                    <a:pt x="23990" y="52311"/>
                  </a:lnTo>
                  <a:lnTo>
                    <a:pt x="24282" y="52654"/>
                  </a:lnTo>
                  <a:lnTo>
                    <a:pt x="25069" y="52705"/>
                  </a:lnTo>
                  <a:lnTo>
                    <a:pt x="25412" y="52412"/>
                  </a:lnTo>
                  <a:lnTo>
                    <a:pt x="25438" y="52031"/>
                  </a:lnTo>
                  <a:lnTo>
                    <a:pt x="25463" y="51650"/>
                  </a:lnTo>
                  <a:close/>
                </a:path>
                <a:path w="50164" h="77470">
                  <a:moveTo>
                    <a:pt x="26047" y="62763"/>
                  </a:moveTo>
                  <a:lnTo>
                    <a:pt x="25488" y="62128"/>
                  </a:lnTo>
                  <a:lnTo>
                    <a:pt x="23990" y="62026"/>
                  </a:lnTo>
                  <a:lnTo>
                    <a:pt x="23342" y="62572"/>
                  </a:lnTo>
                  <a:lnTo>
                    <a:pt x="23241" y="64046"/>
                  </a:lnTo>
                  <a:lnTo>
                    <a:pt x="23799" y="64681"/>
                  </a:lnTo>
                  <a:lnTo>
                    <a:pt x="25298" y="64782"/>
                  </a:lnTo>
                  <a:lnTo>
                    <a:pt x="25946" y="64236"/>
                  </a:lnTo>
                  <a:lnTo>
                    <a:pt x="25996" y="63500"/>
                  </a:lnTo>
                  <a:lnTo>
                    <a:pt x="26047" y="62763"/>
                  </a:lnTo>
                  <a:close/>
                </a:path>
                <a:path w="50164" h="77470">
                  <a:moveTo>
                    <a:pt x="28613" y="546"/>
                  </a:moveTo>
                  <a:lnTo>
                    <a:pt x="28194" y="76"/>
                  </a:lnTo>
                  <a:lnTo>
                    <a:pt x="27089" y="0"/>
                  </a:lnTo>
                  <a:lnTo>
                    <a:pt x="26606" y="406"/>
                  </a:lnTo>
                  <a:lnTo>
                    <a:pt x="26530" y="1498"/>
                  </a:lnTo>
                  <a:lnTo>
                    <a:pt x="26949" y="1968"/>
                  </a:lnTo>
                  <a:lnTo>
                    <a:pt x="28054" y="2044"/>
                  </a:lnTo>
                  <a:lnTo>
                    <a:pt x="28536" y="1638"/>
                  </a:lnTo>
                  <a:lnTo>
                    <a:pt x="28575" y="1092"/>
                  </a:lnTo>
                  <a:lnTo>
                    <a:pt x="28613" y="546"/>
                  </a:lnTo>
                  <a:close/>
                </a:path>
                <a:path w="50164" h="77470">
                  <a:moveTo>
                    <a:pt x="29413" y="75869"/>
                  </a:moveTo>
                  <a:lnTo>
                    <a:pt x="29121" y="75539"/>
                  </a:lnTo>
                  <a:lnTo>
                    <a:pt x="28727" y="75501"/>
                  </a:lnTo>
                  <a:lnTo>
                    <a:pt x="28333" y="75476"/>
                  </a:lnTo>
                  <a:lnTo>
                    <a:pt x="27990" y="75768"/>
                  </a:lnTo>
                  <a:lnTo>
                    <a:pt x="27940" y="76542"/>
                  </a:lnTo>
                  <a:lnTo>
                    <a:pt x="28244" y="76873"/>
                  </a:lnTo>
                  <a:lnTo>
                    <a:pt x="29019" y="76923"/>
                  </a:lnTo>
                  <a:lnTo>
                    <a:pt x="29362" y="76631"/>
                  </a:lnTo>
                  <a:lnTo>
                    <a:pt x="29387" y="76250"/>
                  </a:lnTo>
                  <a:lnTo>
                    <a:pt x="29413" y="75869"/>
                  </a:lnTo>
                  <a:close/>
                </a:path>
                <a:path w="50164" h="77470">
                  <a:moveTo>
                    <a:pt x="29832" y="10071"/>
                  </a:moveTo>
                  <a:lnTo>
                    <a:pt x="25819" y="12014"/>
                  </a:lnTo>
                  <a:lnTo>
                    <a:pt x="22682" y="18453"/>
                  </a:lnTo>
                  <a:lnTo>
                    <a:pt x="24828" y="18694"/>
                  </a:lnTo>
                  <a:lnTo>
                    <a:pt x="23444" y="21336"/>
                  </a:lnTo>
                  <a:lnTo>
                    <a:pt x="29794" y="17526"/>
                  </a:lnTo>
                  <a:lnTo>
                    <a:pt x="29832" y="10071"/>
                  </a:lnTo>
                  <a:close/>
                </a:path>
                <a:path w="50164" h="77470">
                  <a:moveTo>
                    <a:pt x="31889" y="36118"/>
                  </a:moveTo>
                  <a:lnTo>
                    <a:pt x="31330" y="35483"/>
                  </a:lnTo>
                  <a:lnTo>
                    <a:pt x="29832" y="35382"/>
                  </a:lnTo>
                  <a:lnTo>
                    <a:pt x="29184" y="35928"/>
                  </a:lnTo>
                  <a:lnTo>
                    <a:pt x="29083" y="37401"/>
                  </a:lnTo>
                  <a:lnTo>
                    <a:pt x="29641" y="38036"/>
                  </a:lnTo>
                  <a:lnTo>
                    <a:pt x="31140" y="38138"/>
                  </a:lnTo>
                  <a:lnTo>
                    <a:pt x="31788" y="37592"/>
                  </a:lnTo>
                  <a:lnTo>
                    <a:pt x="31838" y="36855"/>
                  </a:lnTo>
                  <a:lnTo>
                    <a:pt x="31889" y="36118"/>
                  </a:lnTo>
                  <a:close/>
                </a:path>
                <a:path w="50164" h="77470">
                  <a:moveTo>
                    <a:pt x="37172" y="60109"/>
                  </a:moveTo>
                  <a:lnTo>
                    <a:pt x="36880" y="59766"/>
                  </a:lnTo>
                  <a:lnTo>
                    <a:pt x="36093" y="59715"/>
                  </a:lnTo>
                  <a:lnTo>
                    <a:pt x="35750" y="60007"/>
                  </a:lnTo>
                  <a:lnTo>
                    <a:pt x="35699" y="60769"/>
                  </a:lnTo>
                  <a:lnTo>
                    <a:pt x="35991" y="61112"/>
                  </a:lnTo>
                  <a:lnTo>
                    <a:pt x="36779" y="61163"/>
                  </a:lnTo>
                  <a:lnTo>
                    <a:pt x="37122" y="60871"/>
                  </a:lnTo>
                  <a:lnTo>
                    <a:pt x="37147" y="60490"/>
                  </a:lnTo>
                  <a:lnTo>
                    <a:pt x="37172" y="60109"/>
                  </a:lnTo>
                  <a:close/>
                </a:path>
                <a:path w="50164" h="77470">
                  <a:moveTo>
                    <a:pt x="37261" y="13360"/>
                  </a:moveTo>
                  <a:lnTo>
                    <a:pt x="37071" y="13144"/>
                  </a:lnTo>
                  <a:lnTo>
                    <a:pt x="36830" y="13131"/>
                  </a:lnTo>
                  <a:lnTo>
                    <a:pt x="36576" y="13106"/>
                  </a:lnTo>
                  <a:lnTo>
                    <a:pt x="36360" y="13296"/>
                  </a:lnTo>
                  <a:lnTo>
                    <a:pt x="36334" y="13779"/>
                  </a:lnTo>
                  <a:lnTo>
                    <a:pt x="36512" y="13995"/>
                  </a:lnTo>
                  <a:lnTo>
                    <a:pt x="36766" y="14008"/>
                  </a:lnTo>
                  <a:lnTo>
                    <a:pt x="37020" y="14033"/>
                  </a:lnTo>
                  <a:lnTo>
                    <a:pt x="37236" y="13843"/>
                  </a:lnTo>
                  <a:lnTo>
                    <a:pt x="37249" y="13601"/>
                  </a:lnTo>
                  <a:lnTo>
                    <a:pt x="37261" y="13360"/>
                  </a:lnTo>
                  <a:close/>
                </a:path>
                <a:path w="50164" h="77470">
                  <a:moveTo>
                    <a:pt x="43637" y="26517"/>
                  </a:moveTo>
                  <a:lnTo>
                    <a:pt x="43078" y="25882"/>
                  </a:lnTo>
                  <a:lnTo>
                    <a:pt x="41579" y="25781"/>
                  </a:lnTo>
                  <a:lnTo>
                    <a:pt x="40932" y="26327"/>
                  </a:lnTo>
                  <a:lnTo>
                    <a:pt x="40830" y="27800"/>
                  </a:lnTo>
                  <a:lnTo>
                    <a:pt x="41389" y="28435"/>
                  </a:lnTo>
                  <a:lnTo>
                    <a:pt x="42887" y="28536"/>
                  </a:lnTo>
                  <a:lnTo>
                    <a:pt x="43535" y="27990"/>
                  </a:lnTo>
                  <a:lnTo>
                    <a:pt x="43586" y="27254"/>
                  </a:lnTo>
                  <a:lnTo>
                    <a:pt x="43637" y="26517"/>
                  </a:lnTo>
                  <a:close/>
                </a:path>
                <a:path w="50164" h="77470">
                  <a:moveTo>
                    <a:pt x="49847" y="73545"/>
                  </a:moveTo>
                  <a:lnTo>
                    <a:pt x="49555" y="73202"/>
                  </a:lnTo>
                  <a:lnTo>
                    <a:pt x="48768" y="73152"/>
                  </a:lnTo>
                  <a:lnTo>
                    <a:pt x="48425" y="73444"/>
                  </a:lnTo>
                  <a:lnTo>
                    <a:pt x="48374" y="74206"/>
                  </a:lnTo>
                  <a:lnTo>
                    <a:pt x="48666" y="74549"/>
                  </a:lnTo>
                  <a:lnTo>
                    <a:pt x="49453" y="74599"/>
                  </a:lnTo>
                  <a:lnTo>
                    <a:pt x="49796" y="74307"/>
                  </a:lnTo>
                  <a:lnTo>
                    <a:pt x="49822" y="73926"/>
                  </a:lnTo>
                  <a:lnTo>
                    <a:pt x="49847" y="73545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2514064" y="5671709"/>
              <a:ext cx="6350" cy="10160"/>
            </a:xfrm>
            <a:custGeom>
              <a:avLst/>
              <a:gdLst/>
              <a:ahLst/>
              <a:cxnLst/>
              <a:rect l="l" t="t" r="r" b="b"/>
              <a:pathLst>
                <a:path w="6350" h="10160">
                  <a:moveTo>
                    <a:pt x="6235" y="0"/>
                  </a:moveTo>
                  <a:lnTo>
                    <a:pt x="2730" y="1701"/>
                  </a:lnTo>
                  <a:lnTo>
                    <a:pt x="0" y="7327"/>
                  </a:lnTo>
                  <a:lnTo>
                    <a:pt x="2133" y="7353"/>
                  </a:lnTo>
                  <a:lnTo>
                    <a:pt x="927" y="9664"/>
                  </a:lnTo>
                  <a:lnTo>
                    <a:pt x="6210" y="6515"/>
                  </a:lnTo>
                  <a:lnTo>
                    <a:pt x="6235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2497362" y="5710175"/>
              <a:ext cx="8890" cy="13970"/>
            </a:xfrm>
            <a:custGeom>
              <a:avLst/>
              <a:gdLst/>
              <a:ahLst/>
              <a:cxnLst/>
              <a:rect l="l" t="t" r="r" b="b"/>
              <a:pathLst>
                <a:path w="8889" h="13970">
                  <a:moveTo>
                    <a:pt x="3670" y="0"/>
                  </a:moveTo>
                  <a:lnTo>
                    <a:pt x="0" y="6388"/>
                  </a:lnTo>
                  <a:lnTo>
                    <a:pt x="4699" y="13715"/>
                  </a:lnTo>
                  <a:lnTo>
                    <a:pt x="5283" y="10693"/>
                  </a:lnTo>
                  <a:lnTo>
                    <a:pt x="6324" y="10502"/>
                  </a:lnTo>
                  <a:lnTo>
                    <a:pt x="8318" y="7543"/>
                  </a:lnTo>
                  <a:lnTo>
                    <a:pt x="7619" y="5295"/>
                  </a:lnTo>
                  <a:lnTo>
                    <a:pt x="3213" y="3314"/>
                  </a:lnTo>
                  <a:lnTo>
                    <a:pt x="3670" y="0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2498144" y="5711559"/>
              <a:ext cx="6985" cy="11430"/>
            </a:xfrm>
            <a:custGeom>
              <a:avLst/>
              <a:gdLst/>
              <a:ahLst/>
              <a:cxnLst/>
              <a:rect l="l" t="t" r="r" b="b"/>
              <a:pathLst>
                <a:path w="6985" h="11429">
                  <a:moveTo>
                    <a:pt x="2755" y="0"/>
                  </a:moveTo>
                  <a:lnTo>
                    <a:pt x="0" y="5422"/>
                  </a:lnTo>
                  <a:lnTo>
                    <a:pt x="3898" y="11391"/>
                  </a:lnTo>
                  <a:lnTo>
                    <a:pt x="4254" y="8877"/>
                  </a:lnTo>
                  <a:lnTo>
                    <a:pt x="5384" y="8559"/>
                  </a:lnTo>
                  <a:lnTo>
                    <a:pt x="6908" y="6045"/>
                  </a:lnTo>
                  <a:lnTo>
                    <a:pt x="6235" y="4203"/>
                  </a:lnTo>
                  <a:lnTo>
                    <a:pt x="2501" y="2755"/>
                  </a:lnTo>
                  <a:lnTo>
                    <a:pt x="2755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2583007" y="5692844"/>
              <a:ext cx="10795" cy="12065"/>
            </a:xfrm>
            <a:custGeom>
              <a:avLst/>
              <a:gdLst/>
              <a:ahLst/>
              <a:cxnLst/>
              <a:rect l="l" t="t" r="r" b="b"/>
              <a:pathLst>
                <a:path w="10794" h="12064">
                  <a:moveTo>
                    <a:pt x="10426" y="0"/>
                  </a:moveTo>
                  <a:lnTo>
                    <a:pt x="0" y="2603"/>
                  </a:lnTo>
                  <a:lnTo>
                    <a:pt x="2971" y="12014"/>
                  </a:lnTo>
                  <a:lnTo>
                    <a:pt x="3657" y="8762"/>
                  </a:lnTo>
                  <a:lnTo>
                    <a:pt x="9461" y="7327"/>
                  </a:lnTo>
                  <a:lnTo>
                    <a:pt x="8762" y="546"/>
                  </a:lnTo>
                  <a:lnTo>
                    <a:pt x="10426" y="0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2584081" y="5693378"/>
              <a:ext cx="8890" cy="10795"/>
            </a:xfrm>
            <a:custGeom>
              <a:avLst/>
              <a:gdLst/>
              <a:ahLst/>
              <a:cxnLst/>
              <a:rect l="l" t="t" r="r" b="b"/>
              <a:pathLst>
                <a:path w="8889" h="10795">
                  <a:moveTo>
                    <a:pt x="8547" y="0"/>
                  </a:moveTo>
                  <a:lnTo>
                    <a:pt x="0" y="2400"/>
                  </a:lnTo>
                  <a:lnTo>
                    <a:pt x="1917" y="10401"/>
                  </a:lnTo>
                  <a:lnTo>
                    <a:pt x="2501" y="7607"/>
                  </a:lnTo>
                  <a:lnTo>
                    <a:pt x="7708" y="6400"/>
                  </a:lnTo>
                  <a:lnTo>
                    <a:pt x="7112" y="584"/>
                  </a:lnTo>
                  <a:lnTo>
                    <a:pt x="8547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2545524" y="5665571"/>
              <a:ext cx="21590" cy="15240"/>
            </a:xfrm>
            <a:custGeom>
              <a:avLst/>
              <a:gdLst/>
              <a:ahLst/>
              <a:cxnLst/>
              <a:rect l="l" t="t" r="r" b="b"/>
              <a:pathLst>
                <a:path w="21589" h="15239">
                  <a:moveTo>
                    <a:pt x="12954" y="2222"/>
                  </a:moveTo>
                  <a:lnTo>
                    <a:pt x="10223" y="482"/>
                  </a:lnTo>
                  <a:lnTo>
                    <a:pt x="3213" y="0"/>
                  </a:lnTo>
                  <a:lnTo>
                    <a:pt x="266" y="1333"/>
                  </a:lnTo>
                  <a:lnTo>
                    <a:pt x="0" y="5105"/>
                  </a:lnTo>
                  <a:lnTo>
                    <a:pt x="2743" y="6819"/>
                  </a:lnTo>
                  <a:lnTo>
                    <a:pt x="9753" y="7315"/>
                  </a:lnTo>
                  <a:lnTo>
                    <a:pt x="12700" y="5981"/>
                  </a:lnTo>
                  <a:lnTo>
                    <a:pt x="12827" y="4102"/>
                  </a:lnTo>
                  <a:lnTo>
                    <a:pt x="12954" y="2222"/>
                  </a:lnTo>
                  <a:close/>
                </a:path>
                <a:path w="21589" h="15239">
                  <a:moveTo>
                    <a:pt x="21094" y="11785"/>
                  </a:moveTo>
                  <a:lnTo>
                    <a:pt x="19265" y="10629"/>
                  </a:lnTo>
                  <a:lnTo>
                    <a:pt x="14592" y="10312"/>
                  </a:lnTo>
                  <a:lnTo>
                    <a:pt x="12623" y="11188"/>
                  </a:lnTo>
                  <a:lnTo>
                    <a:pt x="12446" y="13703"/>
                  </a:lnTo>
                  <a:lnTo>
                    <a:pt x="14274" y="14859"/>
                  </a:lnTo>
                  <a:lnTo>
                    <a:pt x="18948" y="15189"/>
                  </a:lnTo>
                  <a:lnTo>
                    <a:pt x="20916" y="14300"/>
                  </a:lnTo>
                  <a:lnTo>
                    <a:pt x="21005" y="13042"/>
                  </a:lnTo>
                  <a:lnTo>
                    <a:pt x="21094" y="11785"/>
                  </a:lnTo>
                  <a:close/>
                </a:path>
              </a:pathLst>
            </a:custGeom>
            <a:solidFill>
              <a:srgbClr val="EBB85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2450784" y="5671193"/>
              <a:ext cx="84455" cy="92075"/>
            </a:xfrm>
            <a:custGeom>
              <a:avLst/>
              <a:gdLst/>
              <a:ahLst/>
              <a:cxnLst/>
              <a:rect l="l" t="t" r="r" b="b"/>
              <a:pathLst>
                <a:path w="84455" h="92075">
                  <a:moveTo>
                    <a:pt x="52027" y="0"/>
                  </a:moveTo>
                  <a:lnTo>
                    <a:pt x="9766" y="28926"/>
                  </a:lnTo>
                  <a:lnTo>
                    <a:pt x="0" y="51488"/>
                  </a:lnTo>
                  <a:lnTo>
                    <a:pt x="4160" y="66243"/>
                  </a:lnTo>
                  <a:lnTo>
                    <a:pt x="16429" y="80668"/>
                  </a:lnTo>
                  <a:lnTo>
                    <a:pt x="36140" y="89302"/>
                  </a:lnTo>
                  <a:lnTo>
                    <a:pt x="59826" y="91880"/>
                  </a:lnTo>
                  <a:lnTo>
                    <a:pt x="84018" y="88138"/>
                  </a:lnTo>
                  <a:lnTo>
                    <a:pt x="62936" y="1105"/>
                  </a:lnTo>
                  <a:lnTo>
                    <a:pt x="52027" y="0"/>
                  </a:lnTo>
                  <a:close/>
                </a:path>
              </a:pathLst>
            </a:custGeom>
            <a:solidFill>
              <a:srgbClr val="D1900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2453269" y="5672099"/>
              <a:ext cx="81280" cy="73660"/>
            </a:xfrm>
            <a:custGeom>
              <a:avLst/>
              <a:gdLst/>
              <a:ahLst/>
              <a:cxnLst/>
              <a:rect l="l" t="t" r="r" b="b"/>
              <a:pathLst>
                <a:path w="81280" h="73660">
                  <a:moveTo>
                    <a:pt x="60039" y="0"/>
                  </a:moveTo>
                  <a:lnTo>
                    <a:pt x="22195" y="14546"/>
                  </a:lnTo>
                  <a:lnTo>
                    <a:pt x="0" y="43987"/>
                  </a:lnTo>
                  <a:lnTo>
                    <a:pt x="2345" y="55618"/>
                  </a:lnTo>
                  <a:lnTo>
                    <a:pt x="13334" y="67693"/>
                  </a:lnTo>
                  <a:lnTo>
                    <a:pt x="32662" y="73250"/>
                  </a:lnTo>
                  <a:lnTo>
                    <a:pt x="56411" y="73432"/>
                  </a:lnTo>
                  <a:lnTo>
                    <a:pt x="80666" y="69385"/>
                  </a:lnTo>
                  <a:lnTo>
                    <a:pt x="63508" y="246"/>
                  </a:lnTo>
                  <a:lnTo>
                    <a:pt x="60039" y="0"/>
                  </a:lnTo>
                  <a:close/>
                </a:path>
              </a:pathLst>
            </a:custGeom>
            <a:solidFill>
              <a:srgbClr val="E7AB3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2451732" y="5672972"/>
              <a:ext cx="82550" cy="73025"/>
            </a:xfrm>
            <a:custGeom>
              <a:avLst/>
              <a:gdLst/>
              <a:ahLst/>
              <a:cxnLst/>
              <a:rect l="l" t="t" r="r" b="b"/>
              <a:pathLst>
                <a:path w="82550" h="73025">
                  <a:moveTo>
                    <a:pt x="51652" y="0"/>
                  </a:moveTo>
                  <a:lnTo>
                    <a:pt x="10965" y="25983"/>
                  </a:lnTo>
                  <a:lnTo>
                    <a:pt x="0" y="43991"/>
                  </a:lnTo>
                  <a:lnTo>
                    <a:pt x="2101" y="55281"/>
                  </a:lnTo>
                  <a:lnTo>
                    <a:pt x="13386" y="67008"/>
                  </a:lnTo>
                  <a:lnTo>
                    <a:pt x="33324" y="72416"/>
                  </a:lnTo>
                  <a:lnTo>
                    <a:pt x="57672" y="72619"/>
                  </a:lnTo>
                  <a:lnTo>
                    <a:pt x="82187" y="68730"/>
                  </a:lnTo>
                  <a:lnTo>
                    <a:pt x="61829" y="1598"/>
                  </a:lnTo>
                  <a:lnTo>
                    <a:pt x="51652" y="0"/>
                  </a:lnTo>
                  <a:close/>
                </a:path>
              </a:pathLst>
            </a:custGeom>
            <a:solidFill>
              <a:srgbClr val="E39F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2491225" y="5672410"/>
              <a:ext cx="62865" cy="88900"/>
            </a:xfrm>
            <a:custGeom>
              <a:avLst/>
              <a:gdLst/>
              <a:ahLst/>
              <a:cxnLst/>
              <a:rect l="l" t="t" r="r" b="b"/>
              <a:pathLst>
                <a:path w="62864" h="88900">
                  <a:moveTo>
                    <a:pt x="20991" y="0"/>
                  </a:moveTo>
                  <a:lnTo>
                    <a:pt x="8846" y="4833"/>
                  </a:lnTo>
                  <a:lnTo>
                    <a:pt x="2284" y="15087"/>
                  </a:lnTo>
                  <a:lnTo>
                    <a:pt x="0" y="29332"/>
                  </a:lnTo>
                  <a:lnTo>
                    <a:pt x="684" y="46139"/>
                  </a:lnTo>
                  <a:lnTo>
                    <a:pt x="5397" y="62826"/>
                  </a:lnTo>
                  <a:lnTo>
                    <a:pt x="14654" y="76538"/>
                  </a:lnTo>
                  <a:lnTo>
                    <a:pt x="26330" y="85585"/>
                  </a:lnTo>
                  <a:lnTo>
                    <a:pt x="38302" y="88277"/>
                  </a:lnTo>
                  <a:lnTo>
                    <a:pt x="49149" y="83553"/>
                  </a:lnTo>
                  <a:lnTo>
                    <a:pt x="57842" y="72783"/>
                  </a:lnTo>
                  <a:lnTo>
                    <a:pt x="62842" y="57927"/>
                  </a:lnTo>
                  <a:lnTo>
                    <a:pt x="62609" y="40944"/>
                  </a:lnTo>
                  <a:lnTo>
                    <a:pt x="57196" y="25531"/>
                  </a:lnTo>
                  <a:lnTo>
                    <a:pt x="47706" y="11928"/>
                  </a:lnTo>
                  <a:lnTo>
                    <a:pt x="35263" y="2597"/>
                  </a:lnTo>
                  <a:lnTo>
                    <a:pt x="20991" y="0"/>
                  </a:lnTo>
                  <a:close/>
                </a:path>
              </a:pathLst>
            </a:custGeom>
            <a:solidFill>
              <a:srgbClr val="F8B8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2492056" y="5673576"/>
              <a:ext cx="61594" cy="86360"/>
            </a:xfrm>
            <a:custGeom>
              <a:avLst/>
              <a:gdLst/>
              <a:ahLst/>
              <a:cxnLst/>
              <a:rect l="l" t="t" r="r" b="b"/>
              <a:pathLst>
                <a:path w="61594" h="86360">
                  <a:moveTo>
                    <a:pt x="20438" y="0"/>
                  </a:moveTo>
                  <a:lnTo>
                    <a:pt x="8615" y="4709"/>
                  </a:lnTo>
                  <a:lnTo>
                    <a:pt x="2226" y="14692"/>
                  </a:lnTo>
                  <a:lnTo>
                    <a:pt x="0" y="28558"/>
                  </a:lnTo>
                  <a:lnTo>
                    <a:pt x="664" y="44919"/>
                  </a:lnTo>
                  <a:lnTo>
                    <a:pt x="5253" y="61164"/>
                  </a:lnTo>
                  <a:lnTo>
                    <a:pt x="14267" y="74512"/>
                  </a:lnTo>
                  <a:lnTo>
                    <a:pt x="25637" y="83319"/>
                  </a:lnTo>
                  <a:lnTo>
                    <a:pt x="37291" y="85940"/>
                  </a:lnTo>
                  <a:lnTo>
                    <a:pt x="47849" y="81341"/>
                  </a:lnTo>
                  <a:lnTo>
                    <a:pt x="56312" y="70856"/>
                  </a:lnTo>
                  <a:lnTo>
                    <a:pt x="61179" y="56394"/>
                  </a:lnTo>
                  <a:lnTo>
                    <a:pt x="60951" y="39865"/>
                  </a:lnTo>
                  <a:lnTo>
                    <a:pt x="55683" y="24860"/>
                  </a:lnTo>
                  <a:lnTo>
                    <a:pt x="46443" y="11617"/>
                  </a:lnTo>
                  <a:lnTo>
                    <a:pt x="34328" y="2532"/>
                  </a:lnTo>
                  <a:lnTo>
                    <a:pt x="20438" y="0"/>
                  </a:lnTo>
                  <a:close/>
                </a:path>
              </a:pathLst>
            </a:custGeom>
            <a:solidFill>
              <a:srgbClr val="F7D5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2459558" y="5685586"/>
              <a:ext cx="50165" cy="74930"/>
            </a:xfrm>
            <a:custGeom>
              <a:avLst/>
              <a:gdLst/>
              <a:ahLst/>
              <a:cxnLst/>
              <a:rect l="l" t="t" r="r" b="b"/>
              <a:pathLst>
                <a:path w="50164" h="74929">
                  <a:moveTo>
                    <a:pt x="2806" y="30746"/>
                  </a:moveTo>
                  <a:lnTo>
                    <a:pt x="2247" y="30111"/>
                  </a:lnTo>
                  <a:lnTo>
                    <a:pt x="749" y="30010"/>
                  </a:lnTo>
                  <a:lnTo>
                    <a:pt x="101" y="30556"/>
                  </a:lnTo>
                  <a:lnTo>
                    <a:pt x="0" y="32029"/>
                  </a:lnTo>
                  <a:lnTo>
                    <a:pt x="558" y="32664"/>
                  </a:lnTo>
                  <a:lnTo>
                    <a:pt x="2057" y="32766"/>
                  </a:lnTo>
                  <a:lnTo>
                    <a:pt x="2705" y="32219"/>
                  </a:lnTo>
                  <a:lnTo>
                    <a:pt x="2755" y="31483"/>
                  </a:lnTo>
                  <a:lnTo>
                    <a:pt x="2806" y="30746"/>
                  </a:lnTo>
                  <a:close/>
                </a:path>
                <a:path w="50164" h="74929">
                  <a:moveTo>
                    <a:pt x="4254" y="49110"/>
                  </a:moveTo>
                  <a:lnTo>
                    <a:pt x="3695" y="48475"/>
                  </a:lnTo>
                  <a:lnTo>
                    <a:pt x="2197" y="48374"/>
                  </a:lnTo>
                  <a:lnTo>
                    <a:pt x="1549" y="48920"/>
                  </a:lnTo>
                  <a:lnTo>
                    <a:pt x="1447" y="50393"/>
                  </a:lnTo>
                  <a:lnTo>
                    <a:pt x="2006" y="51028"/>
                  </a:lnTo>
                  <a:lnTo>
                    <a:pt x="3505" y="51130"/>
                  </a:lnTo>
                  <a:lnTo>
                    <a:pt x="4152" y="50584"/>
                  </a:lnTo>
                  <a:lnTo>
                    <a:pt x="4203" y="49847"/>
                  </a:lnTo>
                  <a:lnTo>
                    <a:pt x="4254" y="49110"/>
                  </a:lnTo>
                  <a:close/>
                </a:path>
                <a:path w="50164" h="74929">
                  <a:moveTo>
                    <a:pt x="11264" y="16383"/>
                  </a:moveTo>
                  <a:lnTo>
                    <a:pt x="10845" y="15913"/>
                  </a:lnTo>
                  <a:lnTo>
                    <a:pt x="9740" y="15836"/>
                  </a:lnTo>
                  <a:lnTo>
                    <a:pt x="9258" y="16243"/>
                  </a:lnTo>
                  <a:lnTo>
                    <a:pt x="9182" y="17335"/>
                  </a:lnTo>
                  <a:lnTo>
                    <a:pt x="9601" y="17805"/>
                  </a:lnTo>
                  <a:lnTo>
                    <a:pt x="10706" y="17881"/>
                  </a:lnTo>
                  <a:lnTo>
                    <a:pt x="11188" y="17475"/>
                  </a:lnTo>
                  <a:lnTo>
                    <a:pt x="11226" y="16929"/>
                  </a:lnTo>
                  <a:lnTo>
                    <a:pt x="11264" y="16383"/>
                  </a:lnTo>
                  <a:close/>
                </a:path>
                <a:path w="50164" h="74929">
                  <a:moveTo>
                    <a:pt x="14770" y="40119"/>
                  </a:moveTo>
                  <a:lnTo>
                    <a:pt x="14579" y="39903"/>
                  </a:lnTo>
                  <a:lnTo>
                    <a:pt x="14338" y="39890"/>
                  </a:lnTo>
                  <a:lnTo>
                    <a:pt x="14084" y="39865"/>
                  </a:lnTo>
                  <a:lnTo>
                    <a:pt x="13868" y="40055"/>
                  </a:lnTo>
                  <a:lnTo>
                    <a:pt x="13843" y="40538"/>
                  </a:lnTo>
                  <a:lnTo>
                    <a:pt x="14020" y="40754"/>
                  </a:lnTo>
                  <a:lnTo>
                    <a:pt x="14274" y="40767"/>
                  </a:lnTo>
                  <a:lnTo>
                    <a:pt x="14528" y="40792"/>
                  </a:lnTo>
                  <a:lnTo>
                    <a:pt x="14744" y="40601"/>
                  </a:lnTo>
                  <a:lnTo>
                    <a:pt x="14757" y="40360"/>
                  </a:lnTo>
                  <a:lnTo>
                    <a:pt x="14770" y="40119"/>
                  </a:lnTo>
                  <a:close/>
                </a:path>
                <a:path w="50164" h="74929">
                  <a:moveTo>
                    <a:pt x="16802" y="64389"/>
                  </a:moveTo>
                  <a:lnTo>
                    <a:pt x="16624" y="64173"/>
                  </a:lnTo>
                  <a:lnTo>
                    <a:pt x="16370" y="64160"/>
                  </a:lnTo>
                  <a:lnTo>
                    <a:pt x="16116" y="64135"/>
                  </a:lnTo>
                  <a:lnTo>
                    <a:pt x="15900" y="64325"/>
                  </a:lnTo>
                  <a:lnTo>
                    <a:pt x="15875" y="64808"/>
                  </a:lnTo>
                  <a:lnTo>
                    <a:pt x="16052" y="65024"/>
                  </a:lnTo>
                  <a:lnTo>
                    <a:pt x="16306" y="65036"/>
                  </a:lnTo>
                  <a:lnTo>
                    <a:pt x="16560" y="65062"/>
                  </a:lnTo>
                  <a:lnTo>
                    <a:pt x="16776" y="64871"/>
                  </a:lnTo>
                  <a:lnTo>
                    <a:pt x="16789" y="64630"/>
                  </a:lnTo>
                  <a:lnTo>
                    <a:pt x="16802" y="64389"/>
                  </a:lnTo>
                  <a:close/>
                </a:path>
                <a:path w="50164" h="74929">
                  <a:moveTo>
                    <a:pt x="20955" y="20662"/>
                  </a:moveTo>
                  <a:lnTo>
                    <a:pt x="18173" y="13703"/>
                  </a:lnTo>
                  <a:lnTo>
                    <a:pt x="15176" y="16979"/>
                  </a:lnTo>
                  <a:lnTo>
                    <a:pt x="14719" y="24104"/>
                  </a:lnTo>
                  <a:lnTo>
                    <a:pt x="16789" y="23545"/>
                  </a:lnTo>
                  <a:lnTo>
                    <a:pt x="16510" y="26504"/>
                  </a:lnTo>
                  <a:lnTo>
                    <a:pt x="20955" y="20662"/>
                  </a:lnTo>
                  <a:close/>
                </a:path>
                <a:path w="50164" h="74929">
                  <a:moveTo>
                    <a:pt x="22860" y="29476"/>
                  </a:moveTo>
                  <a:lnTo>
                    <a:pt x="22301" y="28841"/>
                  </a:lnTo>
                  <a:lnTo>
                    <a:pt x="20802" y="28740"/>
                  </a:lnTo>
                  <a:lnTo>
                    <a:pt x="20154" y="29286"/>
                  </a:lnTo>
                  <a:lnTo>
                    <a:pt x="20053" y="30759"/>
                  </a:lnTo>
                  <a:lnTo>
                    <a:pt x="20612" y="31394"/>
                  </a:lnTo>
                  <a:lnTo>
                    <a:pt x="22110" y="31496"/>
                  </a:lnTo>
                  <a:lnTo>
                    <a:pt x="22758" y="30949"/>
                  </a:lnTo>
                  <a:lnTo>
                    <a:pt x="22809" y="30213"/>
                  </a:lnTo>
                  <a:lnTo>
                    <a:pt x="22860" y="29476"/>
                  </a:lnTo>
                  <a:close/>
                </a:path>
                <a:path w="50164" h="74929">
                  <a:moveTo>
                    <a:pt x="25450" y="51650"/>
                  </a:moveTo>
                  <a:lnTo>
                    <a:pt x="25158" y="51320"/>
                  </a:lnTo>
                  <a:lnTo>
                    <a:pt x="24765" y="51282"/>
                  </a:lnTo>
                  <a:lnTo>
                    <a:pt x="24371" y="51257"/>
                  </a:lnTo>
                  <a:lnTo>
                    <a:pt x="24028" y="51549"/>
                  </a:lnTo>
                  <a:lnTo>
                    <a:pt x="23977" y="52311"/>
                  </a:lnTo>
                  <a:lnTo>
                    <a:pt x="24269" y="52654"/>
                  </a:lnTo>
                  <a:lnTo>
                    <a:pt x="25057" y="52705"/>
                  </a:lnTo>
                  <a:lnTo>
                    <a:pt x="25400" y="52412"/>
                  </a:lnTo>
                  <a:lnTo>
                    <a:pt x="25425" y="52031"/>
                  </a:lnTo>
                  <a:lnTo>
                    <a:pt x="25450" y="51650"/>
                  </a:lnTo>
                  <a:close/>
                </a:path>
                <a:path w="50164" h="74929">
                  <a:moveTo>
                    <a:pt x="25565" y="15290"/>
                  </a:moveTo>
                  <a:lnTo>
                    <a:pt x="25374" y="15074"/>
                  </a:lnTo>
                  <a:lnTo>
                    <a:pt x="25133" y="15062"/>
                  </a:lnTo>
                  <a:lnTo>
                    <a:pt x="24879" y="15036"/>
                  </a:lnTo>
                  <a:lnTo>
                    <a:pt x="24663" y="15227"/>
                  </a:lnTo>
                  <a:lnTo>
                    <a:pt x="24650" y="15468"/>
                  </a:lnTo>
                  <a:lnTo>
                    <a:pt x="24625" y="15709"/>
                  </a:lnTo>
                  <a:lnTo>
                    <a:pt x="24815" y="15925"/>
                  </a:lnTo>
                  <a:lnTo>
                    <a:pt x="25069" y="15938"/>
                  </a:lnTo>
                  <a:lnTo>
                    <a:pt x="25323" y="15963"/>
                  </a:lnTo>
                  <a:lnTo>
                    <a:pt x="25539" y="15773"/>
                  </a:lnTo>
                  <a:lnTo>
                    <a:pt x="25552" y="15532"/>
                  </a:lnTo>
                  <a:lnTo>
                    <a:pt x="25565" y="15290"/>
                  </a:lnTo>
                  <a:close/>
                </a:path>
                <a:path w="50164" h="74929">
                  <a:moveTo>
                    <a:pt x="26047" y="62763"/>
                  </a:moveTo>
                  <a:lnTo>
                    <a:pt x="25488" y="62128"/>
                  </a:lnTo>
                  <a:lnTo>
                    <a:pt x="23990" y="62026"/>
                  </a:lnTo>
                  <a:lnTo>
                    <a:pt x="23342" y="62572"/>
                  </a:lnTo>
                  <a:lnTo>
                    <a:pt x="23241" y="64046"/>
                  </a:lnTo>
                  <a:lnTo>
                    <a:pt x="23799" y="64681"/>
                  </a:lnTo>
                  <a:lnTo>
                    <a:pt x="25298" y="64782"/>
                  </a:lnTo>
                  <a:lnTo>
                    <a:pt x="25946" y="64236"/>
                  </a:lnTo>
                  <a:lnTo>
                    <a:pt x="25996" y="63500"/>
                  </a:lnTo>
                  <a:lnTo>
                    <a:pt x="26047" y="62763"/>
                  </a:lnTo>
                  <a:close/>
                </a:path>
                <a:path w="50164" h="74929">
                  <a:moveTo>
                    <a:pt x="28613" y="546"/>
                  </a:moveTo>
                  <a:lnTo>
                    <a:pt x="28194" y="76"/>
                  </a:lnTo>
                  <a:lnTo>
                    <a:pt x="27089" y="0"/>
                  </a:lnTo>
                  <a:lnTo>
                    <a:pt x="26606" y="406"/>
                  </a:lnTo>
                  <a:lnTo>
                    <a:pt x="26530" y="1498"/>
                  </a:lnTo>
                  <a:lnTo>
                    <a:pt x="26949" y="1968"/>
                  </a:lnTo>
                  <a:lnTo>
                    <a:pt x="28054" y="2044"/>
                  </a:lnTo>
                  <a:lnTo>
                    <a:pt x="28536" y="1638"/>
                  </a:lnTo>
                  <a:lnTo>
                    <a:pt x="28575" y="1092"/>
                  </a:lnTo>
                  <a:lnTo>
                    <a:pt x="28613" y="546"/>
                  </a:lnTo>
                  <a:close/>
                </a:path>
                <a:path w="50164" h="74929">
                  <a:moveTo>
                    <a:pt x="31254" y="40767"/>
                  </a:moveTo>
                  <a:lnTo>
                    <a:pt x="30695" y="40132"/>
                  </a:lnTo>
                  <a:lnTo>
                    <a:pt x="29197" y="40030"/>
                  </a:lnTo>
                  <a:lnTo>
                    <a:pt x="28549" y="40576"/>
                  </a:lnTo>
                  <a:lnTo>
                    <a:pt x="28448" y="42049"/>
                  </a:lnTo>
                  <a:lnTo>
                    <a:pt x="29006" y="42684"/>
                  </a:lnTo>
                  <a:lnTo>
                    <a:pt x="30505" y="42786"/>
                  </a:lnTo>
                  <a:lnTo>
                    <a:pt x="31153" y="42240"/>
                  </a:lnTo>
                  <a:lnTo>
                    <a:pt x="31203" y="41503"/>
                  </a:lnTo>
                  <a:lnTo>
                    <a:pt x="31254" y="40767"/>
                  </a:lnTo>
                  <a:close/>
                </a:path>
                <a:path w="50164" h="74929">
                  <a:moveTo>
                    <a:pt x="32943" y="68618"/>
                  </a:moveTo>
                  <a:lnTo>
                    <a:pt x="32651" y="68287"/>
                  </a:lnTo>
                  <a:lnTo>
                    <a:pt x="32258" y="68249"/>
                  </a:lnTo>
                  <a:lnTo>
                    <a:pt x="31864" y="68224"/>
                  </a:lnTo>
                  <a:lnTo>
                    <a:pt x="31521" y="68516"/>
                  </a:lnTo>
                  <a:lnTo>
                    <a:pt x="31470" y="69291"/>
                  </a:lnTo>
                  <a:lnTo>
                    <a:pt x="31762" y="69621"/>
                  </a:lnTo>
                  <a:lnTo>
                    <a:pt x="32550" y="69672"/>
                  </a:lnTo>
                  <a:lnTo>
                    <a:pt x="32893" y="69380"/>
                  </a:lnTo>
                  <a:lnTo>
                    <a:pt x="32918" y="68999"/>
                  </a:lnTo>
                  <a:lnTo>
                    <a:pt x="32943" y="68618"/>
                  </a:lnTo>
                  <a:close/>
                </a:path>
                <a:path w="50164" h="74929">
                  <a:moveTo>
                    <a:pt x="37172" y="60109"/>
                  </a:moveTo>
                  <a:lnTo>
                    <a:pt x="36880" y="59778"/>
                  </a:lnTo>
                  <a:lnTo>
                    <a:pt x="36487" y="59740"/>
                  </a:lnTo>
                  <a:lnTo>
                    <a:pt x="36093" y="59715"/>
                  </a:lnTo>
                  <a:lnTo>
                    <a:pt x="35750" y="60007"/>
                  </a:lnTo>
                  <a:lnTo>
                    <a:pt x="35699" y="60782"/>
                  </a:lnTo>
                  <a:lnTo>
                    <a:pt x="35991" y="61112"/>
                  </a:lnTo>
                  <a:lnTo>
                    <a:pt x="36779" y="61163"/>
                  </a:lnTo>
                  <a:lnTo>
                    <a:pt x="37122" y="60871"/>
                  </a:lnTo>
                  <a:lnTo>
                    <a:pt x="37147" y="60490"/>
                  </a:lnTo>
                  <a:lnTo>
                    <a:pt x="37172" y="60109"/>
                  </a:lnTo>
                  <a:close/>
                </a:path>
                <a:path w="50164" h="74929">
                  <a:moveTo>
                    <a:pt x="49847" y="73533"/>
                  </a:moveTo>
                  <a:lnTo>
                    <a:pt x="49555" y="73202"/>
                  </a:lnTo>
                  <a:lnTo>
                    <a:pt x="49161" y="73164"/>
                  </a:lnTo>
                  <a:lnTo>
                    <a:pt x="48768" y="73139"/>
                  </a:lnTo>
                  <a:lnTo>
                    <a:pt x="48425" y="73431"/>
                  </a:lnTo>
                  <a:lnTo>
                    <a:pt x="48374" y="74206"/>
                  </a:lnTo>
                  <a:lnTo>
                    <a:pt x="48679" y="74536"/>
                  </a:lnTo>
                  <a:lnTo>
                    <a:pt x="49453" y="74587"/>
                  </a:lnTo>
                  <a:lnTo>
                    <a:pt x="49796" y="74295"/>
                  </a:lnTo>
                  <a:lnTo>
                    <a:pt x="49822" y="73914"/>
                  </a:lnTo>
                  <a:lnTo>
                    <a:pt x="49847" y="73533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2474483" y="5700138"/>
              <a:ext cx="5715" cy="11430"/>
            </a:xfrm>
            <a:custGeom>
              <a:avLst/>
              <a:gdLst/>
              <a:ahLst/>
              <a:cxnLst/>
              <a:rect l="l" t="t" r="r" b="b"/>
              <a:pathLst>
                <a:path w="5714" h="11429">
                  <a:moveTo>
                    <a:pt x="3022" y="0"/>
                  </a:moveTo>
                  <a:lnTo>
                    <a:pt x="406" y="2857"/>
                  </a:lnTo>
                  <a:lnTo>
                    <a:pt x="0" y="9080"/>
                  </a:lnTo>
                  <a:lnTo>
                    <a:pt x="1993" y="8331"/>
                  </a:lnTo>
                  <a:lnTo>
                    <a:pt x="1752" y="10921"/>
                  </a:lnTo>
                  <a:lnTo>
                    <a:pt x="5461" y="6070"/>
                  </a:lnTo>
                  <a:lnTo>
                    <a:pt x="3022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2465925" y="5734819"/>
              <a:ext cx="8890" cy="13970"/>
            </a:xfrm>
            <a:custGeom>
              <a:avLst/>
              <a:gdLst/>
              <a:ahLst/>
              <a:cxnLst/>
              <a:rect l="l" t="t" r="r" b="b"/>
              <a:pathLst>
                <a:path w="8889" h="13970">
                  <a:moveTo>
                    <a:pt x="3657" y="0"/>
                  </a:moveTo>
                  <a:lnTo>
                    <a:pt x="0" y="6388"/>
                  </a:lnTo>
                  <a:lnTo>
                    <a:pt x="4686" y="13716"/>
                  </a:lnTo>
                  <a:lnTo>
                    <a:pt x="5270" y="10693"/>
                  </a:lnTo>
                  <a:lnTo>
                    <a:pt x="6311" y="10502"/>
                  </a:lnTo>
                  <a:lnTo>
                    <a:pt x="8305" y="7543"/>
                  </a:lnTo>
                  <a:lnTo>
                    <a:pt x="7607" y="5295"/>
                  </a:lnTo>
                  <a:lnTo>
                    <a:pt x="3200" y="3314"/>
                  </a:lnTo>
                  <a:lnTo>
                    <a:pt x="3657" y="0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2466694" y="5736204"/>
              <a:ext cx="6985" cy="11430"/>
            </a:xfrm>
            <a:custGeom>
              <a:avLst/>
              <a:gdLst/>
              <a:ahLst/>
              <a:cxnLst/>
              <a:rect l="l" t="t" r="r" b="b"/>
              <a:pathLst>
                <a:path w="6985" h="11429">
                  <a:moveTo>
                    <a:pt x="2755" y="0"/>
                  </a:moveTo>
                  <a:lnTo>
                    <a:pt x="0" y="5422"/>
                  </a:lnTo>
                  <a:lnTo>
                    <a:pt x="3898" y="11391"/>
                  </a:lnTo>
                  <a:lnTo>
                    <a:pt x="4254" y="8877"/>
                  </a:lnTo>
                  <a:lnTo>
                    <a:pt x="5384" y="8559"/>
                  </a:lnTo>
                  <a:lnTo>
                    <a:pt x="6908" y="6032"/>
                  </a:lnTo>
                  <a:lnTo>
                    <a:pt x="6235" y="4203"/>
                  </a:lnTo>
                  <a:lnTo>
                    <a:pt x="2514" y="2755"/>
                  </a:lnTo>
                  <a:lnTo>
                    <a:pt x="2755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2506493" y="5695906"/>
              <a:ext cx="33655" cy="33655"/>
            </a:xfrm>
            <a:custGeom>
              <a:avLst/>
              <a:gdLst/>
              <a:ahLst/>
              <a:cxnLst/>
              <a:rect l="l" t="t" r="r" b="b"/>
              <a:pathLst>
                <a:path w="33655" h="33654">
                  <a:moveTo>
                    <a:pt x="24518" y="22453"/>
                  </a:moveTo>
                  <a:lnTo>
                    <a:pt x="23063" y="22453"/>
                  </a:lnTo>
                  <a:lnTo>
                    <a:pt x="30162" y="33426"/>
                  </a:lnTo>
                  <a:lnTo>
                    <a:pt x="31762" y="32778"/>
                  </a:lnTo>
                  <a:lnTo>
                    <a:pt x="25031" y="24879"/>
                  </a:lnTo>
                  <a:lnTo>
                    <a:pt x="24518" y="22453"/>
                  </a:lnTo>
                  <a:close/>
                </a:path>
                <a:path w="33655" h="33654">
                  <a:moveTo>
                    <a:pt x="24295" y="21399"/>
                  </a:moveTo>
                  <a:lnTo>
                    <a:pt x="20218" y="21399"/>
                  </a:lnTo>
                  <a:lnTo>
                    <a:pt x="18694" y="30721"/>
                  </a:lnTo>
                  <a:lnTo>
                    <a:pt x="22606" y="30429"/>
                  </a:lnTo>
                  <a:lnTo>
                    <a:pt x="21501" y="25196"/>
                  </a:lnTo>
                  <a:lnTo>
                    <a:pt x="23063" y="22453"/>
                  </a:lnTo>
                  <a:lnTo>
                    <a:pt x="24518" y="22453"/>
                  </a:lnTo>
                  <a:lnTo>
                    <a:pt x="24295" y="21399"/>
                  </a:lnTo>
                  <a:close/>
                </a:path>
                <a:path w="33655" h="33654">
                  <a:moveTo>
                    <a:pt x="8750" y="11544"/>
                  </a:moveTo>
                  <a:lnTo>
                    <a:pt x="6527" y="12725"/>
                  </a:lnTo>
                  <a:lnTo>
                    <a:pt x="13919" y="16852"/>
                  </a:lnTo>
                  <a:lnTo>
                    <a:pt x="14846" y="20358"/>
                  </a:lnTo>
                  <a:lnTo>
                    <a:pt x="2374" y="25006"/>
                  </a:lnTo>
                  <a:lnTo>
                    <a:pt x="0" y="28270"/>
                  </a:lnTo>
                  <a:lnTo>
                    <a:pt x="13627" y="23977"/>
                  </a:lnTo>
                  <a:lnTo>
                    <a:pt x="20218" y="21399"/>
                  </a:lnTo>
                  <a:lnTo>
                    <a:pt x="26451" y="21399"/>
                  </a:lnTo>
                  <a:lnTo>
                    <a:pt x="24320" y="18351"/>
                  </a:lnTo>
                  <a:lnTo>
                    <a:pt x="24816" y="17883"/>
                  </a:lnTo>
                  <a:lnTo>
                    <a:pt x="22703" y="15506"/>
                  </a:lnTo>
                  <a:lnTo>
                    <a:pt x="19176" y="15506"/>
                  </a:lnTo>
                  <a:lnTo>
                    <a:pt x="16090" y="15100"/>
                  </a:lnTo>
                  <a:lnTo>
                    <a:pt x="8750" y="11544"/>
                  </a:lnTo>
                  <a:close/>
                </a:path>
                <a:path w="33655" h="33654">
                  <a:moveTo>
                    <a:pt x="26451" y="21399"/>
                  </a:moveTo>
                  <a:lnTo>
                    <a:pt x="24295" y="21399"/>
                  </a:lnTo>
                  <a:lnTo>
                    <a:pt x="32346" y="24434"/>
                  </a:lnTo>
                  <a:lnTo>
                    <a:pt x="33591" y="23380"/>
                  </a:lnTo>
                  <a:lnTo>
                    <a:pt x="26974" y="22148"/>
                  </a:lnTo>
                  <a:lnTo>
                    <a:pt x="26451" y="21399"/>
                  </a:lnTo>
                  <a:close/>
                </a:path>
                <a:path w="33655" h="33654">
                  <a:moveTo>
                    <a:pt x="26128" y="16643"/>
                  </a:moveTo>
                  <a:lnTo>
                    <a:pt x="24816" y="17883"/>
                  </a:lnTo>
                  <a:lnTo>
                    <a:pt x="25107" y="18211"/>
                  </a:lnTo>
                  <a:lnTo>
                    <a:pt x="26128" y="16643"/>
                  </a:lnTo>
                  <a:close/>
                </a:path>
                <a:path w="33655" h="33654">
                  <a:moveTo>
                    <a:pt x="29794" y="11010"/>
                  </a:moveTo>
                  <a:lnTo>
                    <a:pt x="26128" y="16643"/>
                  </a:lnTo>
                  <a:lnTo>
                    <a:pt x="30048" y="12941"/>
                  </a:lnTo>
                  <a:lnTo>
                    <a:pt x="29794" y="11010"/>
                  </a:lnTo>
                  <a:close/>
                </a:path>
                <a:path w="33655" h="33654">
                  <a:moveTo>
                    <a:pt x="19380" y="0"/>
                  </a:moveTo>
                  <a:lnTo>
                    <a:pt x="18491" y="2984"/>
                  </a:lnTo>
                  <a:lnTo>
                    <a:pt x="19176" y="15506"/>
                  </a:lnTo>
                  <a:lnTo>
                    <a:pt x="22703" y="15506"/>
                  </a:lnTo>
                  <a:lnTo>
                    <a:pt x="21856" y="14554"/>
                  </a:lnTo>
                  <a:lnTo>
                    <a:pt x="19380" y="0"/>
                  </a:lnTo>
                  <a:close/>
                </a:path>
              </a:pathLst>
            </a:custGeom>
            <a:solidFill>
              <a:srgbClr val="F8C22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2531181" y="5686240"/>
              <a:ext cx="19050" cy="44450"/>
            </a:xfrm>
            <a:custGeom>
              <a:avLst/>
              <a:gdLst/>
              <a:ahLst/>
              <a:cxnLst/>
              <a:rect l="l" t="t" r="r" b="b"/>
              <a:pathLst>
                <a:path w="19050" h="44450">
                  <a:moveTo>
                    <a:pt x="0" y="0"/>
                  </a:moveTo>
                  <a:lnTo>
                    <a:pt x="824" y="1639"/>
                  </a:lnTo>
                  <a:lnTo>
                    <a:pt x="4559" y="5591"/>
                  </a:lnTo>
                  <a:lnTo>
                    <a:pt x="9465" y="11719"/>
                  </a:lnTo>
                  <a:lnTo>
                    <a:pt x="13804" y="19888"/>
                  </a:lnTo>
                  <a:lnTo>
                    <a:pt x="16003" y="28904"/>
                  </a:lnTo>
                  <a:lnTo>
                    <a:pt x="16441" y="36809"/>
                  </a:lnTo>
                  <a:lnTo>
                    <a:pt x="16310" y="42321"/>
                  </a:lnTo>
                  <a:lnTo>
                    <a:pt x="16802" y="44157"/>
                  </a:lnTo>
                  <a:lnTo>
                    <a:pt x="18075" y="41709"/>
                  </a:lnTo>
                  <a:lnTo>
                    <a:pt x="18967" y="35990"/>
                  </a:lnTo>
                  <a:lnTo>
                    <a:pt x="18688" y="28096"/>
                  </a:lnTo>
                  <a:lnTo>
                    <a:pt x="16446" y="19126"/>
                  </a:lnTo>
                  <a:lnTo>
                    <a:pt x="12146" y="10912"/>
                  </a:lnTo>
                  <a:lnTo>
                    <a:pt x="7085" y="4772"/>
                  </a:lnTo>
                  <a:lnTo>
                    <a:pt x="2592" y="10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E24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2537647" y="6132346"/>
              <a:ext cx="130810" cy="90170"/>
            </a:xfrm>
            <a:custGeom>
              <a:avLst/>
              <a:gdLst/>
              <a:ahLst/>
              <a:cxnLst/>
              <a:rect l="l" t="t" r="r" b="b"/>
              <a:pathLst>
                <a:path w="130810" h="90170">
                  <a:moveTo>
                    <a:pt x="58319" y="0"/>
                  </a:moveTo>
                  <a:lnTo>
                    <a:pt x="12882" y="11714"/>
                  </a:lnTo>
                  <a:lnTo>
                    <a:pt x="0" y="44940"/>
                  </a:lnTo>
                  <a:lnTo>
                    <a:pt x="1871" y="52055"/>
                  </a:lnTo>
                  <a:lnTo>
                    <a:pt x="10821" y="67418"/>
                  </a:lnTo>
                  <a:lnTo>
                    <a:pt x="31852" y="82054"/>
                  </a:lnTo>
                  <a:lnTo>
                    <a:pt x="69964" y="86990"/>
                  </a:lnTo>
                  <a:lnTo>
                    <a:pt x="73698" y="86482"/>
                  </a:lnTo>
                  <a:lnTo>
                    <a:pt x="84872" y="88767"/>
                  </a:lnTo>
                  <a:lnTo>
                    <a:pt x="92749" y="89592"/>
                  </a:lnTo>
                  <a:lnTo>
                    <a:pt x="101943" y="88843"/>
                  </a:lnTo>
                  <a:lnTo>
                    <a:pt x="111506" y="85250"/>
                  </a:lnTo>
                  <a:lnTo>
                    <a:pt x="130458" y="58494"/>
                  </a:lnTo>
                  <a:lnTo>
                    <a:pt x="130260" y="53330"/>
                  </a:lnTo>
                  <a:lnTo>
                    <a:pt x="128229" y="47255"/>
                  </a:lnTo>
                  <a:lnTo>
                    <a:pt x="123278" y="39086"/>
                  </a:lnTo>
                  <a:lnTo>
                    <a:pt x="117255" y="31023"/>
                  </a:lnTo>
                  <a:lnTo>
                    <a:pt x="108712" y="21075"/>
                  </a:lnTo>
                  <a:lnTo>
                    <a:pt x="105575" y="17077"/>
                  </a:lnTo>
                  <a:lnTo>
                    <a:pt x="98128" y="10891"/>
                  </a:lnTo>
                  <a:lnTo>
                    <a:pt x="82124" y="3716"/>
                  </a:lnTo>
                  <a:lnTo>
                    <a:pt x="58319" y="0"/>
                  </a:lnTo>
                  <a:close/>
                </a:path>
              </a:pathLst>
            </a:custGeom>
            <a:solidFill>
              <a:srgbClr val="D1900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2539305" y="6132264"/>
              <a:ext cx="130175" cy="66675"/>
            </a:xfrm>
            <a:custGeom>
              <a:avLst/>
              <a:gdLst/>
              <a:ahLst/>
              <a:cxnLst/>
              <a:rect l="l" t="t" r="r" b="b"/>
              <a:pathLst>
                <a:path w="130175" h="66675">
                  <a:moveTo>
                    <a:pt x="56837" y="0"/>
                  </a:moveTo>
                  <a:lnTo>
                    <a:pt x="11894" y="7782"/>
                  </a:lnTo>
                  <a:lnTo>
                    <a:pt x="0" y="34370"/>
                  </a:lnTo>
                  <a:lnTo>
                    <a:pt x="1889" y="39185"/>
                  </a:lnTo>
                  <a:lnTo>
                    <a:pt x="10866" y="49662"/>
                  </a:lnTo>
                  <a:lnTo>
                    <a:pt x="31895" y="59846"/>
                  </a:lnTo>
                  <a:lnTo>
                    <a:pt x="69938" y="63783"/>
                  </a:lnTo>
                  <a:lnTo>
                    <a:pt x="73647" y="63491"/>
                  </a:lnTo>
                  <a:lnTo>
                    <a:pt x="84854" y="65358"/>
                  </a:lnTo>
                  <a:lnTo>
                    <a:pt x="92738" y="66107"/>
                  </a:lnTo>
                  <a:lnTo>
                    <a:pt x="101904" y="65741"/>
                  </a:lnTo>
                  <a:lnTo>
                    <a:pt x="111379" y="63326"/>
                  </a:lnTo>
                  <a:lnTo>
                    <a:pt x="129857" y="55960"/>
                  </a:lnTo>
                  <a:lnTo>
                    <a:pt x="125133" y="43895"/>
                  </a:lnTo>
                  <a:lnTo>
                    <a:pt x="117792" y="33849"/>
                  </a:lnTo>
                  <a:lnTo>
                    <a:pt x="102387" y="15637"/>
                  </a:lnTo>
                  <a:lnTo>
                    <a:pt x="95057" y="10294"/>
                  </a:lnTo>
                  <a:lnTo>
                    <a:pt x="79465" y="3661"/>
                  </a:lnTo>
                  <a:lnTo>
                    <a:pt x="56837" y="0"/>
                  </a:lnTo>
                  <a:close/>
                </a:path>
              </a:pathLst>
            </a:custGeom>
            <a:solidFill>
              <a:srgbClr val="E7AB3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2539258" y="6133980"/>
              <a:ext cx="130175" cy="64769"/>
            </a:xfrm>
            <a:custGeom>
              <a:avLst/>
              <a:gdLst/>
              <a:ahLst/>
              <a:cxnLst/>
              <a:rect l="l" t="t" r="r" b="b"/>
              <a:pathLst>
                <a:path w="130175" h="64770">
                  <a:moveTo>
                    <a:pt x="56763" y="0"/>
                  </a:moveTo>
                  <a:lnTo>
                    <a:pt x="11846" y="7480"/>
                  </a:lnTo>
                  <a:lnTo>
                    <a:pt x="0" y="33334"/>
                  </a:lnTo>
                  <a:lnTo>
                    <a:pt x="4315" y="50749"/>
                  </a:lnTo>
                  <a:lnTo>
                    <a:pt x="13044" y="59550"/>
                  </a:lnTo>
                  <a:lnTo>
                    <a:pt x="32748" y="62430"/>
                  </a:lnTo>
                  <a:lnTo>
                    <a:pt x="69989" y="62086"/>
                  </a:lnTo>
                  <a:lnTo>
                    <a:pt x="73698" y="61807"/>
                  </a:lnTo>
                  <a:lnTo>
                    <a:pt x="84904" y="63649"/>
                  </a:lnTo>
                  <a:lnTo>
                    <a:pt x="92787" y="64395"/>
                  </a:lnTo>
                  <a:lnTo>
                    <a:pt x="101949" y="64059"/>
                  </a:lnTo>
                  <a:lnTo>
                    <a:pt x="111417" y="61731"/>
                  </a:lnTo>
                  <a:lnTo>
                    <a:pt x="129882" y="54581"/>
                  </a:lnTo>
                  <a:lnTo>
                    <a:pt x="125133" y="42833"/>
                  </a:lnTo>
                  <a:lnTo>
                    <a:pt x="117779" y="33042"/>
                  </a:lnTo>
                  <a:lnTo>
                    <a:pt x="102336" y="15300"/>
                  </a:lnTo>
                  <a:lnTo>
                    <a:pt x="94995" y="10090"/>
                  </a:lnTo>
                  <a:lnTo>
                    <a:pt x="79394" y="3608"/>
                  </a:lnTo>
                  <a:lnTo>
                    <a:pt x="56763" y="0"/>
                  </a:lnTo>
                  <a:close/>
                </a:path>
              </a:pathLst>
            </a:custGeom>
            <a:solidFill>
              <a:srgbClr val="E39F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2545219" y="6149937"/>
              <a:ext cx="114300" cy="66675"/>
            </a:xfrm>
            <a:custGeom>
              <a:avLst/>
              <a:gdLst/>
              <a:ahLst/>
              <a:cxnLst/>
              <a:rect l="l" t="t" r="r" b="b"/>
              <a:pathLst>
                <a:path w="114300" h="66675">
                  <a:moveTo>
                    <a:pt x="1473" y="38849"/>
                  </a:moveTo>
                  <a:lnTo>
                    <a:pt x="1181" y="38519"/>
                  </a:lnTo>
                  <a:lnTo>
                    <a:pt x="787" y="38481"/>
                  </a:lnTo>
                  <a:lnTo>
                    <a:pt x="393" y="38455"/>
                  </a:lnTo>
                  <a:lnTo>
                    <a:pt x="50" y="38747"/>
                  </a:lnTo>
                  <a:lnTo>
                    <a:pt x="0" y="39509"/>
                  </a:lnTo>
                  <a:lnTo>
                    <a:pt x="292" y="39852"/>
                  </a:lnTo>
                  <a:lnTo>
                    <a:pt x="1079" y="39903"/>
                  </a:lnTo>
                  <a:lnTo>
                    <a:pt x="1422" y="39611"/>
                  </a:lnTo>
                  <a:lnTo>
                    <a:pt x="1447" y="39230"/>
                  </a:lnTo>
                  <a:lnTo>
                    <a:pt x="1473" y="38849"/>
                  </a:lnTo>
                  <a:close/>
                </a:path>
                <a:path w="114300" h="66675">
                  <a:moveTo>
                    <a:pt x="6108" y="1320"/>
                  </a:moveTo>
                  <a:lnTo>
                    <a:pt x="5549" y="685"/>
                  </a:lnTo>
                  <a:lnTo>
                    <a:pt x="4051" y="584"/>
                  </a:lnTo>
                  <a:lnTo>
                    <a:pt x="3403" y="1130"/>
                  </a:lnTo>
                  <a:lnTo>
                    <a:pt x="3302" y="2603"/>
                  </a:lnTo>
                  <a:lnTo>
                    <a:pt x="3860" y="3238"/>
                  </a:lnTo>
                  <a:lnTo>
                    <a:pt x="5359" y="3340"/>
                  </a:lnTo>
                  <a:lnTo>
                    <a:pt x="6007" y="2794"/>
                  </a:lnTo>
                  <a:lnTo>
                    <a:pt x="6057" y="2057"/>
                  </a:lnTo>
                  <a:lnTo>
                    <a:pt x="6108" y="1320"/>
                  </a:lnTo>
                  <a:close/>
                </a:path>
                <a:path w="114300" h="66675">
                  <a:moveTo>
                    <a:pt x="9563" y="48768"/>
                  </a:moveTo>
                  <a:lnTo>
                    <a:pt x="9372" y="48552"/>
                  </a:lnTo>
                  <a:lnTo>
                    <a:pt x="9131" y="48539"/>
                  </a:lnTo>
                  <a:lnTo>
                    <a:pt x="8877" y="48514"/>
                  </a:lnTo>
                  <a:lnTo>
                    <a:pt x="8661" y="48704"/>
                  </a:lnTo>
                  <a:lnTo>
                    <a:pt x="8648" y="48945"/>
                  </a:lnTo>
                  <a:lnTo>
                    <a:pt x="8623" y="49187"/>
                  </a:lnTo>
                  <a:lnTo>
                    <a:pt x="8813" y="49403"/>
                  </a:lnTo>
                  <a:lnTo>
                    <a:pt x="9067" y="49415"/>
                  </a:lnTo>
                  <a:lnTo>
                    <a:pt x="9321" y="49441"/>
                  </a:lnTo>
                  <a:lnTo>
                    <a:pt x="9537" y="49250"/>
                  </a:lnTo>
                  <a:lnTo>
                    <a:pt x="9550" y="49009"/>
                  </a:lnTo>
                  <a:lnTo>
                    <a:pt x="9563" y="48768"/>
                  </a:lnTo>
                  <a:close/>
                </a:path>
                <a:path w="114300" h="66675">
                  <a:moveTo>
                    <a:pt x="59613" y="33667"/>
                  </a:moveTo>
                  <a:lnTo>
                    <a:pt x="59194" y="33197"/>
                  </a:lnTo>
                  <a:lnTo>
                    <a:pt x="58089" y="33121"/>
                  </a:lnTo>
                  <a:lnTo>
                    <a:pt x="57607" y="33528"/>
                  </a:lnTo>
                  <a:lnTo>
                    <a:pt x="57531" y="34620"/>
                  </a:lnTo>
                  <a:lnTo>
                    <a:pt x="57950" y="35090"/>
                  </a:lnTo>
                  <a:lnTo>
                    <a:pt x="59055" y="35166"/>
                  </a:lnTo>
                  <a:lnTo>
                    <a:pt x="59537" y="34759"/>
                  </a:lnTo>
                  <a:lnTo>
                    <a:pt x="59575" y="34213"/>
                  </a:lnTo>
                  <a:lnTo>
                    <a:pt x="59613" y="33667"/>
                  </a:lnTo>
                  <a:close/>
                </a:path>
                <a:path w="114300" h="66675">
                  <a:moveTo>
                    <a:pt x="60147" y="50469"/>
                  </a:moveTo>
                  <a:lnTo>
                    <a:pt x="59588" y="49834"/>
                  </a:lnTo>
                  <a:lnTo>
                    <a:pt x="58089" y="49733"/>
                  </a:lnTo>
                  <a:lnTo>
                    <a:pt x="57442" y="50279"/>
                  </a:lnTo>
                  <a:lnTo>
                    <a:pt x="57340" y="51752"/>
                  </a:lnTo>
                  <a:lnTo>
                    <a:pt x="57899" y="52387"/>
                  </a:lnTo>
                  <a:lnTo>
                    <a:pt x="59397" y="52489"/>
                  </a:lnTo>
                  <a:lnTo>
                    <a:pt x="60045" y="51943"/>
                  </a:lnTo>
                  <a:lnTo>
                    <a:pt x="60096" y="51206"/>
                  </a:lnTo>
                  <a:lnTo>
                    <a:pt x="60147" y="50469"/>
                  </a:lnTo>
                  <a:close/>
                </a:path>
                <a:path w="114300" h="66675">
                  <a:moveTo>
                    <a:pt x="62877" y="2171"/>
                  </a:moveTo>
                  <a:lnTo>
                    <a:pt x="62585" y="1828"/>
                  </a:lnTo>
                  <a:lnTo>
                    <a:pt x="61798" y="1778"/>
                  </a:lnTo>
                  <a:lnTo>
                    <a:pt x="61455" y="2070"/>
                  </a:lnTo>
                  <a:lnTo>
                    <a:pt x="61404" y="2832"/>
                  </a:lnTo>
                  <a:lnTo>
                    <a:pt x="61696" y="3175"/>
                  </a:lnTo>
                  <a:lnTo>
                    <a:pt x="62484" y="3225"/>
                  </a:lnTo>
                  <a:lnTo>
                    <a:pt x="62826" y="2933"/>
                  </a:lnTo>
                  <a:lnTo>
                    <a:pt x="62852" y="2552"/>
                  </a:lnTo>
                  <a:lnTo>
                    <a:pt x="62877" y="2171"/>
                  </a:lnTo>
                  <a:close/>
                </a:path>
                <a:path w="114300" h="66675">
                  <a:moveTo>
                    <a:pt x="69811" y="65163"/>
                  </a:moveTo>
                  <a:lnTo>
                    <a:pt x="69519" y="64820"/>
                  </a:lnTo>
                  <a:lnTo>
                    <a:pt x="68732" y="64770"/>
                  </a:lnTo>
                  <a:lnTo>
                    <a:pt x="68389" y="65062"/>
                  </a:lnTo>
                  <a:lnTo>
                    <a:pt x="68338" y="65824"/>
                  </a:lnTo>
                  <a:lnTo>
                    <a:pt x="68643" y="66167"/>
                  </a:lnTo>
                  <a:lnTo>
                    <a:pt x="69418" y="66217"/>
                  </a:lnTo>
                  <a:lnTo>
                    <a:pt x="69761" y="65925"/>
                  </a:lnTo>
                  <a:lnTo>
                    <a:pt x="69786" y="65544"/>
                  </a:lnTo>
                  <a:lnTo>
                    <a:pt x="69811" y="65163"/>
                  </a:lnTo>
                  <a:close/>
                </a:path>
                <a:path w="114300" h="66675">
                  <a:moveTo>
                    <a:pt x="72898" y="53047"/>
                  </a:moveTo>
                  <a:lnTo>
                    <a:pt x="72605" y="52717"/>
                  </a:lnTo>
                  <a:lnTo>
                    <a:pt x="72212" y="52679"/>
                  </a:lnTo>
                  <a:lnTo>
                    <a:pt x="71818" y="52654"/>
                  </a:lnTo>
                  <a:lnTo>
                    <a:pt x="71475" y="52946"/>
                  </a:lnTo>
                  <a:lnTo>
                    <a:pt x="71424" y="53708"/>
                  </a:lnTo>
                  <a:lnTo>
                    <a:pt x="71716" y="54051"/>
                  </a:lnTo>
                  <a:lnTo>
                    <a:pt x="72504" y="54102"/>
                  </a:lnTo>
                  <a:lnTo>
                    <a:pt x="72847" y="53809"/>
                  </a:lnTo>
                  <a:lnTo>
                    <a:pt x="72872" y="53428"/>
                  </a:lnTo>
                  <a:lnTo>
                    <a:pt x="72898" y="53047"/>
                  </a:lnTo>
                  <a:close/>
                </a:path>
                <a:path w="114300" h="66675">
                  <a:moveTo>
                    <a:pt x="79527" y="27241"/>
                  </a:moveTo>
                  <a:lnTo>
                    <a:pt x="78955" y="26606"/>
                  </a:lnTo>
                  <a:lnTo>
                    <a:pt x="77470" y="26504"/>
                  </a:lnTo>
                  <a:lnTo>
                    <a:pt x="76822" y="27051"/>
                  </a:lnTo>
                  <a:lnTo>
                    <a:pt x="76720" y="28524"/>
                  </a:lnTo>
                  <a:lnTo>
                    <a:pt x="77279" y="29159"/>
                  </a:lnTo>
                  <a:lnTo>
                    <a:pt x="78778" y="29260"/>
                  </a:lnTo>
                  <a:lnTo>
                    <a:pt x="79425" y="28714"/>
                  </a:lnTo>
                  <a:lnTo>
                    <a:pt x="79476" y="27978"/>
                  </a:lnTo>
                  <a:lnTo>
                    <a:pt x="79527" y="27241"/>
                  </a:lnTo>
                  <a:close/>
                </a:path>
                <a:path w="114300" h="66675">
                  <a:moveTo>
                    <a:pt x="79590" y="393"/>
                  </a:moveTo>
                  <a:lnTo>
                    <a:pt x="79298" y="50"/>
                  </a:lnTo>
                  <a:lnTo>
                    <a:pt x="78511" y="0"/>
                  </a:lnTo>
                  <a:lnTo>
                    <a:pt x="78168" y="292"/>
                  </a:lnTo>
                  <a:lnTo>
                    <a:pt x="78117" y="1054"/>
                  </a:lnTo>
                  <a:lnTo>
                    <a:pt x="78409" y="1397"/>
                  </a:lnTo>
                  <a:lnTo>
                    <a:pt x="79197" y="1447"/>
                  </a:lnTo>
                  <a:lnTo>
                    <a:pt x="79540" y="1155"/>
                  </a:lnTo>
                  <a:lnTo>
                    <a:pt x="79565" y="774"/>
                  </a:lnTo>
                  <a:lnTo>
                    <a:pt x="79590" y="393"/>
                  </a:lnTo>
                  <a:close/>
                </a:path>
                <a:path w="114300" h="66675">
                  <a:moveTo>
                    <a:pt x="79984" y="15189"/>
                  </a:moveTo>
                  <a:lnTo>
                    <a:pt x="79692" y="14846"/>
                  </a:lnTo>
                  <a:lnTo>
                    <a:pt x="78905" y="14795"/>
                  </a:lnTo>
                  <a:lnTo>
                    <a:pt x="78562" y="15087"/>
                  </a:lnTo>
                  <a:lnTo>
                    <a:pt x="78511" y="15849"/>
                  </a:lnTo>
                  <a:lnTo>
                    <a:pt x="78803" y="16192"/>
                  </a:lnTo>
                  <a:lnTo>
                    <a:pt x="79590" y="16243"/>
                  </a:lnTo>
                  <a:lnTo>
                    <a:pt x="79933" y="15951"/>
                  </a:lnTo>
                  <a:lnTo>
                    <a:pt x="79959" y="15570"/>
                  </a:lnTo>
                  <a:lnTo>
                    <a:pt x="79984" y="15189"/>
                  </a:lnTo>
                  <a:close/>
                </a:path>
                <a:path w="114300" h="66675">
                  <a:moveTo>
                    <a:pt x="83972" y="47193"/>
                  </a:moveTo>
                  <a:lnTo>
                    <a:pt x="83108" y="37249"/>
                  </a:lnTo>
                  <a:lnTo>
                    <a:pt x="82778" y="39217"/>
                  </a:lnTo>
                  <a:lnTo>
                    <a:pt x="78333" y="43027"/>
                  </a:lnTo>
                  <a:lnTo>
                    <a:pt x="77368" y="47066"/>
                  </a:lnTo>
                  <a:lnTo>
                    <a:pt x="78359" y="47561"/>
                  </a:lnTo>
                  <a:lnTo>
                    <a:pt x="79692" y="52031"/>
                  </a:lnTo>
                  <a:lnTo>
                    <a:pt x="78981" y="54559"/>
                  </a:lnTo>
                  <a:lnTo>
                    <a:pt x="83972" y="47193"/>
                  </a:lnTo>
                  <a:close/>
                </a:path>
                <a:path w="114300" h="66675">
                  <a:moveTo>
                    <a:pt x="88506" y="6718"/>
                  </a:moveTo>
                  <a:lnTo>
                    <a:pt x="88315" y="6502"/>
                  </a:lnTo>
                  <a:lnTo>
                    <a:pt x="88074" y="6489"/>
                  </a:lnTo>
                  <a:lnTo>
                    <a:pt x="87820" y="6464"/>
                  </a:lnTo>
                  <a:lnTo>
                    <a:pt x="87604" y="6654"/>
                  </a:lnTo>
                  <a:lnTo>
                    <a:pt x="87579" y="7137"/>
                  </a:lnTo>
                  <a:lnTo>
                    <a:pt x="87757" y="7353"/>
                  </a:lnTo>
                  <a:lnTo>
                    <a:pt x="88011" y="7366"/>
                  </a:lnTo>
                  <a:lnTo>
                    <a:pt x="88265" y="7391"/>
                  </a:lnTo>
                  <a:lnTo>
                    <a:pt x="88480" y="7200"/>
                  </a:lnTo>
                  <a:lnTo>
                    <a:pt x="88493" y="6959"/>
                  </a:lnTo>
                  <a:lnTo>
                    <a:pt x="88506" y="6718"/>
                  </a:lnTo>
                  <a:close/>
                </a:path>
                <a:path w="114300" h="66675">
                  <a:moveTo>
                    <a:pt x="90246" y="61150"/>
                  </a:moveTo>
                  <a:lnTo>
                    <a:pt x="89674" y="60515"/>
                  </a:lnTo>
                  <a:lnTo>
                    <a:pt x="88188" y="60413"/>
                  </a:lnTo>
                  <a:lnTo>
                    <a:pt x="87541" y="60960"/>
                  </a:lnTo>
                  <a:lnTo>
                    <a:pt x="87439" y="62433"/>
                  </a:lnTo>
                  <a:lnTo>
                    <a:pt x="87998" y="63068"/>
                  </a:lnTo>
                  <a:lnTo>
                    <a:pt x="89496" y="63169"/>
                  </a:lnTo>
                  <a:lnTo>
                    <a:pt x="90144" y="62623"/>
                  </a:lnTo>
                  <a:lnTo>
                    <a:pt x="90195" y="61887"/>
                  </a:lnTo>
                  <a:lnTo>
                    <a:pt x="90246" y="61150"/>
                  </a:lnTo>
                  <a:close/>
                </a:path>
                <a:path w="114300" h="66675">
                  <a:moveTo>
                    <a:pt x="95440" y="25768"/>
                  </a:moveTo>
                  <a:lnTo>
                    <a:pt x="95250" y="25552"/>
                  </a:lnTo>
                  <a:lnTo>
                    <a:pt x="95008" y="25539"/>
                  </a:lnTo>
                  <a:lnTo>
                    <a:pt x="94754" y="25514"/>
                  </a:lnTo>
                  <a:lnTo>
                    <a:pt x="94538" y="25704"/>
                  </a:lnTo>
                  <a:lnTo>
                    <a:pt x="94526" y="25946"/>
                  </a:lnTo>
                  <a:lnTo>
                    <a:pt x="94500" y="26187"/>
                  </a:lnTo>
                  <a:lnTo>
                    <a:pt x="94691" y="26403"/>
                  </a:lnTo>
                  <a:lnTo>
                    <a:pt x="94945" y="26416"/>
                  </a:lnTo>
                  <a:lnTo>
                    <a:pt x="95199" y="26441"/>
                  </a:lnTo>
                  <a:lnTo>
                    <a:pt x="95415" y="26250"/>
                  </a:lnTo>
                  <a:lnTo>
                    <a:pt x="95427" y="26009"/>
                  </a:lnTo>
                  <a:lnTo>
                    <a:pt x="95440" y="25768"/>
                  </a:lnTo>
                  <a:close/>
                </a:path>
                <a:path w="114300" h="66675">
                  <a:moveTo>
                    <a:pt x="98806" y="40716"/>
                  </a:moveTo>
                  <a:lnTo>
                    <a:pt x="98247" y="40081"/>
                  </a:lnTo>
                  <a:lnTo>
                    <a:pt x="96748" y="39979"/>
                  </a:lnTo>
                  <a:lnTo>
                    <a:pt x="96100" y="40525"/>
                  </a:lnTo>
                  <a:lnTo>
                    <a:pt x="95999" y="41998"/>
                  </a:lnTo>
                  <a:lnTo>
                    <a:pt x="96558" y="42633"/>
                  </a:lnTo>
                  <a:lnTo>
                    <a:pt x="98056" y="42735"/>
                  </a:lnTo>
                  <a:lnTo>
                    <a:pt x="98704" y="42189"/>
                  </a:lnTo>
                  <a:lnTo>
                    <a:pt x="98755" y="41452"/>
                  </a:lnTo>
                  <a:lnTo>
                    <a:pt x="98806" y="40716"/>
                  </a:lnTo>
                  <a:close/>
                </a:path>
                <a:path w="114300" h="66675">
                  <a:moveTo>
                    <a:pt x="101460" y="50977"/>
                  </a:moveTo>
                  <a:lnTo>
                    <a:pt x="101168" y="50634"/>
                  </a:lnTo>
                  <a:lnTo>
                    <a:pt x="100380" y="50584"/>
                  </a:lnTo>
                  <a:lnTo>
                    <a:pt x="100050" y="50876"/>
                  </a:lnTo>
                  <a:lnTo>
                    <a:pt x="100012" y="51257"/>
                  </a:lnTo>
                  <a:lnTo>
                    <a:pt x="99987" y="51638"/>
                  </a:lnTo>
                  <a:lnTo>
                    <a:pt x="100279" y="51981"/>
                  </a:lnTo>
                  <a:lnTo>
                    <a:pt x="101066" y="52031"/>
                  </a:lnTo>
                  <a:lnTo>
                    <a:pt x="101409" y="51739"/>
                  </a:lnTo>
                  <a:lnTo>
                    <a:pt x="101434" y="51358"/>
                  </a:lnTo>
                  <a:lnTo>
                    <a:pt x="101460" y="50977"/>
                  </a:lnTo>
                  <a:close/>
                </a:path>
                <a:path w="114300" h="66675">
                  <a:moveTo>
                    <a:pt x="105105" y="37706"/>
                  </a:moveTo>
                  <a:lnTo>
                    <a:pt x="104813" y="37363"/>
                  </a:lnTo>
                  <a:lnTo>
                    <a:pt x="104025" y="37312"/>
                  </a:lnTo>
                  <a:lnTo>
                    <a:pt x="103682" y="37604"/>
                  </a:lnTo>
                  <a:lnTo>
                    <a:pt x="103632" y="38366"/>
                  </a:lnTo>
                  <a:lnTo>
                    <a:pt x="103936" y="38709"/>
                  </a:lnTo>
                  <a:lnTo>
                    <a:pt x="104711" y="38760"/>
                  </a:lnTo>
                  <a:lnTo>
                    <a:pt x="105054" y="38468"/>
                  </a:lnTo>
                  <a:lnTo>
                    <a:pt x="105079" y="38087"/>
                  </a:lnTo>
                  <a:lnTo>
                    <a:pt x="105105" y="37706"/>
                  </a:lnTo>
                  <a:close/>
                </a:path>
                <a:path w="114300" h="66675">
                  <a:moveTo>
                    <a:pt x="105752" y="14655"/>
                  </a:moveTo>
                  <a:lnTo>
                    <a:pt x="105575" y="14439"/>
                  </a:lnTo>
                  <a:lnTo>
                    <a:pt x="105321" y="14427"/>
                  </a:lnTo>
                  <a:lnTo>
                    <a:pt x="105067" y="14401"/>
                  </a:lnTo>
                  <a:lnTo>
                    <a:pt x="104851" y="14592"/>
                  </a:lnTo>
                  <a:lnTo>
                    <a:pt x="104825" y="15074"/>
                  </a:lnTo>
                  <a:lnTo>
                    <a:pt x="105003" y="15290"/>
                  </a:lnTo>
                  <a:lnTo>
                    <a:pt x="105257" y="15303"/>
                  </a:lnTo>
                  <a:lnTo>
                    <a:pt x="105511" y="15328"/>
                  </a:lnTo>
                  <a:lnTo>
                    <a:pt x="105727" y="15138"/>
                  </a:lnTo>
                  <a:lnTo>
                    <a:pt x="105740" y="14897"/>
                  </a:lnTo>
                  <a:lnTo>
                    <a:pt x="105752" y="14655"/>
                  </a:lnTo>
                  <a:close/>
                </a:path>
                <a:path w="114300" h="66675">
                  <a:moveTo>
                    <a:pt x="106705" y="45504"/>
                  </a:moveTo>
                  <a:lnTo>
                    <a:pt x="106413" y="45161"/>
                  </a:lnTo>
                  <a:lnTo>
                    <a:pt x="105625" y="45110"/>
                  </a:lnTo>
                  <a:lnTo>
                    <a:pt x="105283" y="45402"/>
                  </a:lnTo>
                  <a:lnTo>
                    <a:pt x="105232" y="46164"/>
                  </a:lnTo>
                  <a:lnTo>
                    <a:pt x="105524" y="46507"/>
                  </a:lnTo>
                  <a:lnTo>
                    <a:pt x="106311" y="46558"/>
                  </a:lnTo>
                  <a:lnTo>
                    <a:pt x="106654" y="46266"/>
                  </a:lnTo>
                  <a:lnTo>
                    <a:pt x="106680" y="45885"/>
                  </a:lnTo>
                  <a:lnTo>
                    <a:pt x="106705" y="45504"/>
                  </a:lnTo>
                  <a:close/>
                </a:path>
                <a:path w="114300" h="66675">
                  <a:moveTo>
                    <a:pt x="112128" y="47561"/>
                  </a:moveTo>
                  <a:lnTo>
                    <a:pt x="111569" y="46926"/>
                  </a:lnTo>
                  <a:lnTo>
                    <a:pt x="110070" y="46824"/>
                  </a:lnTo>
                  <a:lnTo>
                    <a:pt x="109423" y="47371"/>
                  </a:lnTo>
                  <a:lnTo>
                    <a:pt x="109321" y="48844"/>
                  </a:lnTo>
                  <a:lnTo>
                    <a:pt x="109880" y="49479"/>
                  </a:lnTo>
                  <a:lnTo>
                    <a:pt x="111379" y="49580"/>
                  </a:lnTo>
                  <a:lnTo>
                    <a:pt x="112026" y="49034"/>
                  </a:lnTo>
                  <a:lnTo>
                    <a:pt x="112077" y="48298"/>
                  </a:lnTo>
                  <a:lnTo>
                    <a:pt x="112128" y="47561"/>
                  </a:lnTo>
                  <a:close/>
                </a:path>
                <a:path w="114300" h="66675">
                  <a:moveTo>
                    <a:pt x="114109" y="39738"/>
                  </a:moveTo>
                  <a:lnTo>
                    <a:pt x="113817" y="39395"/>
                  </a:lnTo>
                  <a:lnTo>
                    <a:pt x="113030" y="39344"/>
                  </a:lnTo>
                  <a:lnTo>
                    <a:pt x="112687" y="39636"/>
                  </a:lnTo>
                  <a:lnTo>
                    <a:pt x="112636" y="40398"/>
                  </a:lnTo>
                  <a:lnTo>
                    <a:pt x="112928" y="40741"/>
                  </a:lnTo>
                  <a:lnTo>
                    <a:pt x="113715" y="40792"/>
                  </a:lnTo>
                  <a:lnTo>
                    <a:pt x="114058" y="40500"/>
                  </a:lnTo>
                  <a:lnTo>
                    <a:pt x="114084" y="40119"/>
                  </a:lnTo>
                  <a:lnTo>
                    <a:pt x="114109" y="39738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2623554" y="6189353"/>
              <a:ext cx="5080" cy="13335"/>
            </a:xfrm>
            <a:custGeom>
              <a:avLst/>
              <a:gdLst/>
              <a:ahLst/>
              <a:cxnLst/>
              <a:rect l="l" t="t" r="r" b="b"/>
              <a:pathLst>
                <a:path w="5080" h="13335">
                  <a:moveTo>
                    <a:pt x="4305" y="0"/>
                  </a:moveTo>
                  <a:lnTo>
                    <a:pt x="4051" y="1473"/>
                  </a:lnTo>
                  <a:lnTo>
                    <a:pt x="723" y="4330"/>
                  </a:lnTo>
                  <a:lnTo>
                    <a:pt x="0" y="7353"/>
                  </a:lnTo>
                  <a:lnTo>
                    <a:pt x="736" y="7721"/>
                  </a:lnTo>
                  <a:lnTo>
                    <a:pt x="1739" y="11074"/>
                  </a:lnTo>
                  <a:lnTo>
                    <a:pt x="1460" y="12992"/>
                  </a:lnTo>
                  <a:lnTo>
                    <a:pt x="4711" y="7226"/>
                  </a:lnTo>
                  <a:lnTo>
                    <a:pt x="4305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 descr=""/>
            <p:cNvSpPr/>
            <p:nvPr/>
          </p:nvSpPr>
          <p:spPr>
            <a:xfrm>
              <a:off x="2553246" y="6136957"/>
              <a:ext cx="50165" cy="77470"/>
            </a:xfrm>
            <a:custGeom>
              <a:avLst/>
              <a:gdLst/>
              <a:ahLst/>
              <a:cxnLst/>
              <a:rect l="l" t="t" r="r" b="b"/>
              <a:pathLst>
                <a:path w="50164" h="77470">
                  <a:moveTo>
                    <a:pt x="2806" y="30759"/>
                  </a:moveTo>
                  <a:lnTo>
                    <a:pt x="2247" y="30124"/>
                  </a:lnTo>
                  <a:lnTo>
                    <a:pt x="749" y="30022"/>
                  </a:lnTo>
                  <a:lnTo>
                    <a:pt x="101" y="30568"/>
                  </a:lnTo>
                  <a:lnTo>
                    <a:pt x="0" y="32042"/>
                  </a:lnTo>
                  <a:lnTo>
                    <a:pt x="558" y="32677"/>
                  </a:lnTo>
                  <a:lnTo>
                    <a:pt x="2057" y="32778"/>
                  </a:lnTo>
                  <a:lnTo>
                    <a:pt x="2705" y="32232"/>
                  </a:lnTo>
                  <a:lnTo>
                    <a:pt x="2755" y="31496"/>
                  </a:lnTo>
                  <a:lnTo>
                    <a:pt x="2806" y="30759"/>
                  </a:lnTo>
                  <a:close/>
                </a:path>
                <a:path w="50164" h="77470">
                  <a:moveTo>
                    <a:pt x="4241" y="49123"/>
                  </a:moveTo>
                  <a:lnTo>
                    <a:pt x="3683" y="48488"/>
                  </a:lnTo>
                  <a:lnTo>
                    <a:pt x="2184" y="48387"/>
                  </a:lnTo>
                  <a:lnTo>
                    <a:pt x="1536" y="48933"/>
                  </a:lnTo>
                  <a:lnTo>
                    <a:pt x="1435" y="50406"/>
                  </a:lnTo>
                  <a:lnTo>
                    <a:pt x="1993" y="51041"/>
                  </a:lnTo>
                  <a:lnTo>
                    <a:pt x="3492" y="51142"/>
                  </a:lnTo>
                  <a:lnTo>
                    <a:pt x="4140" y="50596"/>
                  </a:lnTo>
                  <a:lnTo>
                    <a:pt x="4191" y="49860"/>
                  </a:lnTo>
                  <a:lnTo>
                    <a:pt x="4241" y="49123"/>
                  </a:lnTo>
                  <a:close/>
                </a:path>
                <a:path w="50164" h="77470">
                  <a:moveTo>
                    <a:pt x="14770" y="40132"/>
                  </a:moveTo>
                  <a:lnTo>
                    <a:pt x="14592" y="39916"/>
                  </a:lnTo>
                  <a:lnTo>
                    <a:pt x="14338" y="39903"/>
                  </a:lnTo>
                  <a:lnTo>
                    <a:pt x="14084" y="39878"/>
                  </a:lnTo>
                  <a:lnTo>
                    <a:pt x="13868" y="40068"/>
                  </a:lnTo>
                  <a:lnTo>
                    <a:pt x="13855" y="40309"/>
                  </a:lnTo>
                  <a:lnTo>
                    <a:pt x="13830" y="40551"/>
                  </a:lnTo>
                  <a:lnTo>
                    <a:pt x="14020" y="40767"/>
                  </a:lnTo>
                  <a:lnTo>
                    <a:pt x="14274" y="40779"/>
                  </a:lnTo>
                  <a:lnTo>
                    <a:pt x="14528" y="40805"/>
                  </a:lnTo>
                  <a:lnTo>
                    <a:pt x="14744" y="40614"/>
                  </a:lnTo>
                  <a:lnTo>
                    <a:pt x="14757" y="40373"/>
                  </a:lnTo>
                  <a:lnTo>
                    <a:pt x="14770" y="40132"/>
                  </a:lnTo>
                  <a:close/>
                </a:path>
                <a:path w="50164" h="77470">
                  <a:moveTo>
                    <a:pt x="14782" y="19253"/>
                  </a:moveTo>
                  <a:lnTo>
                    <a:pt x="14363" y="18783"/>
                  </a:lnTo>
                  <a:lnTo>
                    <a:pt x="13258" y="18707"/>
                  </a:lnTo>
                  <a:lnTo>
                    <a:pt x="12776" y="19113"/>
                  </a:lnTo>
                  <a:lnTo>
                    <a:pt x="12700" y="20205"/>
                  </a:lnTo>
                  <a:lnTo>
                    <a:pt x="13119" y="20675"/>
                  </a:lnTo>
                  <a:lnTo>
                    <a:pt x="14224" y="20751"/>
                  </a:lnTo>
                  <a:lnTo>
                    <a:pt x="14706" y="20345"/>
                  </a:lnTo>
                  <a:lnTo>
                    <a:pt x="14744" y="19799"/>
                  </a:lnTo>
                  <a:lnTo>
                    <a:pt x="14782" y="19253"/>
                  </a:lnTo>
                  <a:close/>
                </a:path>
                <a:path w="50164" h="77470">
                  <a:moveTo>
                    <a:pt x="16802" y="64401"/>
                  </a:moveTo>
                  <a:lnTo>
                    <a:pt x="16624" y="64185"/>
                  </a:lnTo>
                  <a:lnTo>
                    <a:pt x="16370" y="64173"/>
                  </a:lnTo>
                  <a:lnTo>
                    <a:pt x="16116" y="64147"/>
                  </a:lnTo>
                  <a:lnTo>
                    <a:pt x="15900" y="64338"/>
                  </a:lnTo>
                  <a:lnTo>
                    <a:pt x="15887" y="64579"/>
                  </a:lnTo>
                  <a:lnTo>
                    <a:pt x="15862" y="64820"/>
                  </a:lnTo>
                  <a:lnTo>
                    <a:pt x="16052" y="65036"/>
                  </a:lnTo>
                  <a:lnTo>
                    <a:pt x="16306" y="65049"/>
                  </a:lnTo>
                  <a:lnTo>
                    <a:pt x="16560" y="65074"/>
                  </a:lnTo>
                  <a:lnTo>
                    <a:pt x="16776" y="64884"/>
                  </a:lnTo>
                  <a:lnTo>
                    <a:pt x="16789" y="64643"/>
                  </a:lnTo>
                  <a:lnTo>
                    <a:pt x="16802" y="64401"/>
                  </a:lnTo>
                  <a:close/>
                </a:path>
                <a:path w="50164" h="77470">
                  <a:moveTo>
                    <a:pt x="25450" y="51650"/>
                  </a:moveTo>
                  <a:lnTo>
                    <a:pt x="25158" y="51320"/>
                  </a:lnTo>
                  <a:lnTo>
                    <a:pt x="24765" y="51295"/>
                  </a:lnTo>
                  <a:lnTo>
                    <a:pt x="24371" y="51257"/>
                  </a:lnTo>
                  <a:lnTo>
                    <a:pt x="24028" y="51549"/>
                  </a:lnTo>
                  <a:lnTo>
                    <a:pt x="23977" y="52324"/>
                  </a:lnTo>
                  <a:lnTo>
                    <a:pt x="24282" y="52654"/>
                  </a:lnTo>
                  <a:lnTo>
                    <a:pt x="25057" y="52705"/>
                  </a:lnTo>
                  <a:lnTo>
                    <a:pt x="25400" y="52412"/>
                  </a:lnTo>
                  <a:lnTo>
                    <a:pt x="25425" y="52031"/>
                  </a:lnTo>
                  <a:lnTo>
                    <a:pt x="25450" y="51650"/>
                  </a:lnTo>
                  <a:close/>
                </a:path>
                <a:path w="50164" h="77470">
                  <a:moveTo>
                    <a:pt x="26035" y="62776"/>
                  </a:moveTo>
                  <a:lnTo>
                    <a:pt x="25476" y="62141"/>
                  </a:lnTo>
                  <a:lnTo>
                    <a:pt x="23977" y="62039"/>
                  </a:lnTo>
                  <a:lnTo>
                    <a:pt x="23329" y="62585"/>
                  </a:lnTo>
                  <a:lnTo>
                    <a:pt x="23228" y="64058"/>
                  </a:lnTo>
                  <a:lnTo>
                    <a:pt x="23787" y="64693"/>
                  </a:lnTo>
                  <a:lnTo>
                    <a:pt x="25285" y="64795"/>
                  </a:lnTo>
                  <a:lnTo>
                    <a:pt x="25933" y="64249"/>
                  </a:lnTo>
                  <a:lnTo>
                    <a:pt x="25984" y="63512"/>
                  </a:lnTo>
                  <a:lnTo>
                    <a:pt x="26035" y="62776"/>
                  </a:lnTo>
                  <a:close/>
                </a:path>
                <a:path w="50164" h="77470">
                  <a:moveTo>
                    <a:pt x="28600" y="558"/>
                  </a:moveTo>
                  <a:lnTo>
                    <a:pt x="28181" y="76"/>
                  </a:lnTo>
                  <a:lnTo>
                    <a:pt x="27076" y="0"/>
                  </a:lnTo>
                  <a:lnTo>
                    <a:pt x="26593" y="406"/>
                  </a:lnTo>
                  <a:lnTo>
                    <a:pt x="26517" y="1498"/>
                  </a:lnTo>
                  <a:lnTo>
                    <a:pt x="26936" y="1968"/>
                  </a:lnTo>
                  <a:lnTo>
                    <a:pt x="28041" y="2044"/>
                  </a:lnTo>
                  <a:lnTo>
                    <a:pt x="28524" y="1638"/>
                  </a:lnTo>
                  <a:lnTo>
                    <a:pt x="28562" y="1092"/>
                  </a:lnTo>
                  <a:lnTo>
                    <a:pt x="28600" y="558"/>
                  </a:lnTo>
                  <a:close/>
                </a:path>
                <a:path w="50164" h="77470">
                  <a:moveTo>
                    <a:pt x="29400" y="75869"/>
                  </a:moveTo>
                  <a:lnTo>
                    <a:pt x="29108" y="75526"/>
                  </a:lnTo>
                  <a:lnTo>
                    <a:pt x="28321" y="75476"/>
                  </a:lnTo>
                  <a:lnTo>
                    <a:pt x="27978" y="75768"/>
                  </a:lnTo>
                  <a:lnTo>
                    <a:pt x="27927" y="76530"/>
                  </a:lnTo>
                  <a:lnTo>
                    <a:pt x="28219" y="76873"/>
                  </a:lnTo>
                  <a:lnTo>
                    <a:pt x="29006" y="76923"/>
                  </a:lnTo>
                  <a:lnTo>
                    <a:pt x="29349" y="76631"/>
                  </a:lnTo>
                  <a:lnTo>
                    <a:pt x="29375" y="76250"/>
                  </a:lnTo>
                  <a:lnTo>
                    <a:pt x="29400" y="75869"/>
                  </a:lnTo>
                  <a:close/>
                </a:path>
                <a:path w="50164" h="77470">
                  <a:moveTo>
                    <a:pt x="29819" y="10071"/>
                  </a:moveTo>
                  <a:lnTo>
                    <a:pt x="25806" y="12014"/>
                  </a:lnTo>
                  <a:lnTo>
                    <a:pt x="22669" y="18453"/>
                  </a:lnTo>
                  <a:lnTo>
                    <a:pt x="24815" y="18694"/>
                  </a:lnTo>
                  <a:lnTo>
                    <a:pt x="23431" y="21336"/>
                  </a:lnTo>
                  <a:lnTo>
                    <a:pt x="29781" y="17526"/>
                  </a:lnTo>
                  <a:lnTo>
                    <a:pt x="29819" y="10071"/>
                  </a:lnTo>
                  <a:close/>
                </a:path>
                <a:path w="50164" h="77470">
                  <a:moveTo>
                    <a:pt x="31877" y="36118"/>
                  </a:moveTo>
                  <a:lnTo>
                    <a:pt x="31318" y="35483"/>
                  </a:lnTo>
                  <a:lnTo>
                    <a:pt x="29819" y="35382"/>
                  </a:lnTo>
                  <a:lnTo>
                    <a:pt x="29171" y="35928"/>
                  </a:lnTo>
                  <a:lnTo>
                    <a:pt x="29070" y="37401"/>
                  </a:lnTo>
                  <a:lnTo>
                    <a:pt x="29629" y="38036"/>
                  </a:lnTo>
                  <a:lnTo>
                    <a:pt x="31127" y="38138"/>
                  </a:lnTo>
                  <a:lnTo>
                    <a:pt x="31775" y="37592"/>
                  </a:lnTo>
                  <a:lnTo>
                    <a:pt x="31826" y="36855"/>
                  </a:lnTo>
                  <a:lnTo>
                    <a:pt x="31877" y="36118"/>
                  </a:lnTo>
                  <a:close/>
                </a:path>
                <a:path w="50164" h="77470">
                  <a:moveTo>
                    <a:pt x="37160" y="60109"/>
                  </a:moveTo>
                  <a:lnTo>
                    <a:pt x="36868" y="59778"/>
                  </a:lnTo>
                  <a:lnTo>
                    <a:pt x="36474" y="59740"/>
                  </a:lnTo>
                  <a:lnTo>
                    <a:pt x="36080" y="59715"/>
                  </a:lnTo>
                  <a:lnTo>
                    <a:pt x="35737" y="60007"/>
                  </a:lnTo>
                  <a:lnTo>
                    <a:pt x="35687" y="60769"/>
                  </a:lnTo>
                  <a:lnTo>
                    <a:pt x="35979" y="61112"/>
                  </a:lnTo>
                  <a:lnTo>
                    <a:pt x="36766" y="61163"/>
                  </a:lnTo>
                  <a:lnTo>
                    <a:pt x="37109" y="60871"/>
                  </a:lnTo>
                  <a:lnTo>
                    <a:pt x="37134" y="60490"/>
                  </a:lnTo>
                  <a:lnTo>
                    <a:pt x="37160" y="60109"/>
                  </a:lnTo>
                  <a:close/>
                </a:path>
                <a:path w="50164" h="77470">
                  <a:moveTo>
                    <a:pt x="37261" y="13360"/>
                  </a:moveTo>
                  <a:lnTo>
                    <a:pt x="37071" y="13144"/>
                  </a:lnTo>
                  <a:lnTo>
                    <a:pt x="36830" y="13131"/>
                  </a:lnTo>
                  <a:lnTo>
                    <a:pt x="36576" y="13106"/>
                  </a:lnTo>
                  <a:lnTo>
                    <a:pt x="36360" y="13296"/>
                  </a:lnTo>
                  <a:lnTo>
                    <a:pt x="36347" y="13538"/>
                  </a:lnTo>
                  <a:lnTo>
                    <a:pt x="36322" y="13779"/>
                  </a:lnTo>
                  <a:lnTo>
                    <a:pt x="36512" y="13995"/>
                  </a:lnTo>
                  <a:lnTo>
                    <a:pt x="36766" y="14008"/>
                  </a:lnTo>
                  <a:lnTo>
                    <a:pt x="37020" y="14033"/>
                  </a:lnTo>
                  <a:lnTo>
                    <a:pt x="37236" y="13843"/>
                  </a:lnTo>
                  <a:lnTo>
                    <a:pt x="37249" y="13601"/>
                  </a:lnTo>
                  <a:lnTo>
                    <a:pt x="37261" y="13360"/>
                  </a:lnTo>
                  <a:close/>
                </a:path>
                <a:path w="50164" h="77470">
                  <a:moveTo>
                    <a:pt x="43624" y="26530"/>
                  </a:moveTo>
                  <a:lnTo>
                    <a:pt x="43065" y="25895"/>
                  </a:lnTo>
                  <a:lnTo>
                    <a:pt x="41567" y="25793"/>
                  </a:lnTo>
                  <a:lnTo>
                    <a:pt x="40919" y="26339"/>
                  </a:lnTo>
                  <a:lnTo>
                    <a:pt x="40817" y="27813"/>
                  </a:lnTo>
                  <a:lnTo>
                    <a:pt x="41376" y="28448"/>
                  </a:lnTo>
                  <a:lnTo>
                    <a:pt x="42875" y="28549"/>
                  </a:lnTo>
                  <a:lnTo>
                    <a:pt x="43522" y="28003"/>
                  </a:lnTo>
                  <a:lnTo>
                    <a:pt x="43573" y="27266"/>
                  </a:lnTo>
                  <a:lnTo>
                    <a:pt x="43624" y="26530"/>
                  </a:lnTo>
                  <a:close/>
                </a:path>
                <a:path w="50164" h="77470">
                  <a:moveTo>
                    <a:pt x="49847" y="73545"/>
                  </a:moveTo>
                  <a:lnTo>
                    <a:pt x="49555" y="73215"/>
                  </a:lnTo>
                  <a:lnTo>
                    <a:pt x="49161" y="73177"/>
                  </a:lnTo>
                  <a:lnTo>
                    <a:pt x="48768" y="73152"/>
                  </a:lnTo>
                  <a:lnTo>
                    <a:pt x="48425" y="73444"/>
                  </a:lnTo>
                  <a:lnTo>
                    <a:pt x="48374" y="74206"/>
                  </a:lnTo>
                  <a:lnTo>
                    <a:pt x="48666" y="74549"/>
                  </a:lnTo>
                  <a:lnTo>
                    <a:pt x="49453" y="74599"/>
                  </a:lnTo>
                  <a:lnTo>
                    <a:pt x="49796" y="74307"/>
                  </a:lnTo>
                  <a:lnTo>
                    <a:pt x="49822" y="73926"/>
                  </a:lnTo>
                  <a:lnTo>
                    <a:pt x="49847" y="73545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 descr=""/>
            <p:cNvSpPr/>
            <p:nvPr/>
          </p:nvSpPr>
          <p:spPr>
            <a:xfrm>
              <a:off x="2576296" y="6147733"/>
              <a:ext cx="6350" cy="10160"/>
            </a:xfrm>
            <a:custGeom>
              <a:avLst/>
              <a:gdLst/>
              <a:ahLst/>
              <a:cxnLst/>
              <a:rect l="l" t="t" r="r" b="b"/>
              <a:pathLst>
                <a:path w="6350" h="10160">
                  <a:moveTo>
                    <a:pt x="6248" y="0"/>
                  </a:moveTo>
                  <a:lnTo>
                    <a:pt x="2730" y="1701"/>
                  </a:lnTo>
                  <a:lnTo>
                    <a:pt x="0" y="7327"/>
                  </a:lnTo>
                  <a:lnTo>
                    <a:pt x="2133" y="7353"/>
                  </a:lnTo>
                  <a:lnTo>
                    <a:pt x="927" y="9664"/>
                  </a:lnTo>
                  <a:lnTo>
                    <a:pt x="6210" y="6515"/>
                  </a:lnTo>
                  <a:lnTo>
                    <a:pt x="6248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 descr=""/>
            <p:cNvSpPr/>
            <p:nvPr/>
          </p:nvSpPr>
          <p:spPr>
            <a:xfrm>
              <a:off x="2559594" y="6186197"/>
              <a:ext cx="8890" cy="13970"/>
            </a:xfrm>
            <a:custGeom>
              <a:avLst/>
              <a:gdLst/>
              <a:ahLst/>
              <a:cxnLst/>
              <a:rect l="l" t="t" r="r" b="b"/>
              <a:pathLst>
                <a:path w="8889" h="13970">
                  <a:moveTo>
                    <a:pt x="3670" y="0"/>
                  </a:moveTo>
                  <a:lnTo>
                    <a:pt x="0" y="6400"/>
                  </a:lnTo>
                  <a:lnTo>
                    <a:pt x="4699" y="13715"/>
                  </a:lnTo>
                  <a:lnTo>
                    <a:pt x="5283" y="10693"/>
                  </a:lnTo>
                  <a:lnTo>
                    <a:pt x="6324" y="10502"/>
                  </a:lnTo>
                  <a:lnTo>
                    <a:pt x="8318" y="7543"/>
                  </a:lnTo>
                  <a:lnTo>
                    <a:pt x="7619" y="5295"/>
                  </a:lnTo>
                  <a:lnTo>
                    <a:pt x="3213" y="3314"/>
                  </a:lnTo>
                  <a:lnTo>
                    <a:pt x="3670" y="0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 descr=""/>
            <p:cNvSpPr/>
            <p:nvPr/>
          </p:nvSpPr>
          <p:spPr>
            <a:xfrm>
              <a:off x="2560377" y="6187582"/>
              <a:ext cx="6985" cy="11430"/>
            </a:xfrm>
            <a:custGeom>
              <a:avLst/>
              <a:gdLst/>
              <a:ahLst/>
              <a:cxnLst/>
              <a:rect l="l" t="t" r="r" b="b"/>
              <a:pathLst>
                <a:path w="6985" h="11429">
                  <a:moveTo>
                    <a:pt x="2755" y="0"/>
                  </a:moveTo>
                  <a:lnTo>
                    <a:pt x="0" y="5422"/>
                  </a:lnTo>
                  <a:lnTo>
                    <a:pt x="3898" y="11391"/>
                  </a:lnTo>
                  <a:lnTo>
                    <a:pt x="4254" y="8877"/>
                  </a:lnTo>
                  <a:lnTo>
                    <a:pt x="5384" y="8559"/>
                  </a:lnTo>
                  <a:lnTo>
                    <a:pt x="6908" y="6032"/>
                  </a:lnTo>
                  <a:lnTo>
                    <a:pt x="6235" y="4203"/>
                  </a:lnTo>
                  <a:lnTo>
                    <a:pt x="2501" y="2755"/>
                  </a:lnTo>
                  <a:lnTo>
                    <a:pt x="2755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 descr=""/>
            <p:cNvSpPr/>
            <p:nvPr/>
          </p:nvSpPr>
          <p:spPr>
            <a:xfrm>
              <a:off x="2645239" y="6168867"/>
              <a:ext cx="10795" cy="12065"/>
            </a:xfrm>
            <a:custGeom>
              <a:avLst/>
              <a:gdLst/>
              <a:ahLst/>
              <a:cxnLst/>
              <a:rect l="l" t="t" r="r" b="b"/>
              <a:pathLst>
                <a:path w="10794" h="12064">
                  <a:moveTo>
                    <a:pt x="10426" y="0"/>
                  </a:moveTo>
                  <a:lnTo>
                    <a:pt x="0" y="2603"/>
                  </a:lnTo>
                  <a:lnTo>
                    <a:pt x="2971" y="12014"/>
                  </a:lnTo>
                  <a:lnTo>
                    <a:pt x="3657" y="8762"/>
                  </a:lnTo>
                  <a:lnTo>
                    <a:pt x="9461" y="7327"/>
                  </a:lnTo>
                  <a:lnTo>
                    <a:pt x="8775" y="546"/>
                  </a:lnTo>
                  <a:lnTo>
                    <a:pt x="10426" y="0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 descr=""/>
            <p:cNvSpPr/>
            <p:nvPr/>
          </p:nvSpPr>
          <p:spPr>
            <a:xfrm>
              <a:off x="2646315" y="6169403"/>
              <a:ext cx="8890" cy="10795"/>
            </a:xfrm>
            <a:custGeom>
              <a:avLst/>
              <a:gdLst/>
              <a:ahLst/>
              <a:cxnLst/>
              <a:rect l="l" t="t" r="r" b="b"/>
              <a:pathLst>
                <a:path w="8889" h="10795">
                  <a:moveTo>
                    <a:pt x="8547" y="0"/>
                  </a:moveTo>
                  <a:lnTo>
                    <a:pt x="0" y="2400"/>
                  </a:lnTo>
                  <a:lnTo>
                    <a:pt x="1917" y="10401"/>
                  </a:lnTo>
                  <a:lnTo>
                    <a:pt x="2501" y="7607"/>
                  </a:lnTo>
                  <a:lnTo>
                    <a:pt x="7708" y="6400"/>
                  </a:lnTo>
                  <a:lnTo>
                    <a:pt x="7112" y="584"/>
                  </a:lnTo>
                  <a:lnTo>
                    <a:pt x="8547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 descr=""/>
            <p:cNvSpPr/>
            <p:nvPr/>
          </p:nvSpPr>
          <p:spPr>
            <a:xfrm>
              <a:off x="2607754" y="6141593"/>
              <a:ext cx="21590" cy="15240"/>
            </a:xfrm>
            <a:custGeom>
              <a:avLst/>
              <a:gdLst/>
              <a:ahLst/>
              <a:cxnLst/>
              <a:rect l="l" t="t" r="r" b="b"/>
              <a:pathLst>
                <a:path w="21589" h="15239">
                  <a:moveTo>
                    <a:pt x="12954" y="2222"/>
                  </a:moveTo>
                  <a:lnTo>
                    <a:pt x="10223" y="495"/>
                  </a:lnTo>
                  <a:lnTo>
                    <a:pt x="3213" y="0"/>
                  </a:lnTo>
                  <a:lnTo>
                    <a:pt x="266" y="1333"/>
                  </a:lnTo>
                  <a:lnTo>
                    <a:pt x="0" y="5105"/>
                  </a:lnTo>
                  <a:lnTo>
                    <a:pt x="2743" y="6819"/>
                  </a:lnTo>
                  <a:lnTo>
                    <a:pt x="9753" y="7315"/>
                  </a:lnTo>
                  <a:lnTo>
                    <a:pt x="12700" y="5981"/>
                  </a:lnTo>
                  <a:lnTo>
                    <a:pt x="12827" y="4102"/>
                  </a:lnTo>
                  <a:lnTo>
                    <a:pt x="12954" y="2222"/>
                  </a:lnTo>
                  <a:close/>
                </a:path>
                <a:path w="21589" h="15239">
                  <a:moveTo>
                    <a:pt x="21094" y="11785"/>
                  </a:moveTo>
                  <a:lnTo>
                    <a:pt x="19265" y="10629"/>
                  </a:lnTo>
                  <a:lnTo>
                    <a:pt x="14592" y="10299"/>
                  </a:lnTo>
                  <a:lnTo>
                    <a:pt x="12623" y="11188"/>
                  </a:lnTo>
                  <a:lnTo>
                    <a:pt x="12446" y="13703"/>
                  </a:lnTo>
                  <a:lnTo>
                    <a:pt x="14274" y="14859"/>
                  </a:lnTo>
                  <a:lnTo>
                    <a:pt x="18948" y="15189"/>
                  </a:lnTo>
                  <a:lnTo>
                    <a:pt x="20916" y="14300"/>
                  </a:lnTo>
                  <a:lnTo>
                    <a:pt x="21005" y="13042"/>
                  </a:lnTo>
                  <a:lnTo>
                    <a:pt x="21094" y="11785"/>
                  </a:lnTo>
                  <a:close/>
                </a:path>
              </a:pathLst>
            </a:custGeom>
            <a:solidFill>
              <a:srgbClr val="EBB85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 descr=""/>
            <p:cNvSpPr/>
            <p:nvPr/>
          </p:nvSpPr>
          <p:spPr>
            <a:xfrm>
              <a:off x="2819167" y="5503066"/>
              <a:ext cx="64135" cy="69215"/>
            </a:xfrm>
            <a:custGeom>
              <a:avLst/>
              <a:gdLst/>
              <a:ahLst/>
              <a:cxnLst/>
              <a:rect l="l" t="t" r="r" b="b"/>
              <a:pathLst>
                <a:path w="64135" h="69214">
                  <a:moveTo>
                    <a:pt x="45402" y="0"/>
                  </a:moveTo>
                  <a:lnTo>
                    <a:pt x="7425" y="21215"/>
                  </a:lnTo>
                  <a:lnTo>
                    <a:pt x="0" y="38360"/>
                  </a:lnTo>
                  <a:lnTo>
                    <a:pt x="3162" y="49575"/>
                  </a:lnTo>
                  <a:lnTo>
                    <a:pt x="12488" y="60533"/>
                  </a:lnTo>
                  <a:lnTo>
                    <a:pt x="27469" y="67095"/>
                  </a:lnTo>
                  <a:lnTo>
                    <a:pt x="45470" y="69056"/>
                  </a:lnTo>
                  <a:lnTo>
                    <a:pt x="63855" y="66212"/>
                  </a:lnTo>
                  <a:lnTo>
                    <a:pt x="47828" y="71"/>
                  </a:lnTo>
                  <a:lnTo>
                    <a:pt x="45402" y="0"/>
                  </a:lnTo>
                  <a:close/>
                </a:path>
              </a:pathLst>
            </a:custGeom>
            <a:solidFill>
              <a:srgbClr val="D1900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 descr=""/>
            <p:cNvSpPr/>
            <p:nvPr/>
          </p:nvSpPr>
          <p:spPr>
            <a:xfrm>
              <a:off x="2821052" y="5502985"/>
              <a:ext cx="61594" cy="55880"/>
            </a:xfrm>
            <a:custGeom>
              <a:avLst/>
              <a:gdLst/>
              <a:ahLst/>
              <a:cxnLst/>
              <a:rect l="l" t="t" r="r" b="b"/>
              <a:pathLst>
                <a:path w="61594" h="55879">
                  <a:moveTo>
                    <a:pt x="45628" y="0"/>
                  </a:moveTo>
                  <a:lnTo>
                    <a:pt x="7447" y="19339"/>
                  </a:lnTo>
                  <a:lnTo>
                    <a:pt x="0" y="33430"/>
                  </a:lnTo>
                  <a:lnTo>
                    <a:pt x="1784" y="42262"/>
                  </a:lnTo>
                  <a:lnTo>
                    <a:pt x="10134" y="51444"/>
                  </a:lnTo>
                  <a:lnTo>
                    <a:pt x="24821" y="55667"/>
                  </a:lnTo>
                  <a:lnTo>
                    <a:pt x="42871" y="55803"/>
                  </a:lnTo>
                  <a:lnTo>
                    <a:pt x="61309" y="52727"/>
                  </a:lnTo>
                  <a:lnTo>
                    <a:pt x="48266" y="187"/>
                  </a:lnTo>
                  <a:lnTo>
                    <a:pt x="45628" y="0"/>
                  </a:lnTo>
                  <a:close/>
                </a:path>
              </a:pathLst>
            </a:custGeom>
            <a:solidFill>
              <a:srgbClr val="E7AB3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 descr=""/>
            <p:cNvSpPr/>
            <p:nvPr/>
          </p:nvSpPr>
          <p:spPr>
            <a:xfrm>
              <a:off x="2819885" y="5504681"/>
              <a:ext cx="62865" cy="54610"/>
            </a:xfrm>
            <a:custGeom>
              <a:avLst/>
              <a:gdLst/>
              <a:ahLst/>
              <a:cxnLst/>
              <a:rect l="l" t="t" r="r" b="b"/>
              <a:pathLst>
                <a:path w="62864" h="54610">
                  <a:moveTo>
                    <a:pt x="44716" y="0"/>
                  </a:moveTo>
                  <a:lnTo>
                    <a:pt x="8329" y="18711"/>
                  </a:lnTo>
                  <a:lnTo>
                    <a:pt x="0" y="32393"/>
                  </a:lnTo>
                  <a:lnTo>
                    <a:pt x="1600" y="40972"/>
                  </a:lnTo>
                  <a:lnTo>
                    <a:pt x="10173" y="49889"/>
                  </a:lnTo>
                  <a:lnTo>
                    <a:pt x="25323" y="54001"/>
                  </a:lnTo>
                  <a:lnTo>
                    <a:pt x="43826" y="54158"/>
                  </a:lnTo>
                  <a:lnTo>
                    <a:pt x="62458" y="51208"/>
                  </a:lnTo>
                  <a:lnTo>
                    <a:pt x="46989" y="180"/>
                  </a:lnTo>
                  <a:lnTo>
                    <a:pt x="44716" y="0"/>
                  </a:lnTo>
                  <a:close/>
                </a:path>
              </a:pathLst>
            </a:custGeom>
            <a:solidFill>
              <a:srgbClr val="E39F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 descr=""/>
            <p:cNvSpPr/>
            <p:nvPr/>
          </p:nvSpPr>
          <p:spPr>
            <a:xfrm>
              <a:off x="2849898" y="5503225"/>
              <a:ext cx="48260" cy="67310"/>
            </a:xfrm>
            <a:custGeom>
              <a:avLst/>
              <a:gdLst/>
              <a:ahLst/>
              <a:cxnLst/>
              <a:rect l="l" t="t" r="r" b="b"/>
              <a:pathLst>
                <a:path w="48260" h="67310">
                  <a:moveTo>
                    <a:pt x="15948" y="0"/>
                  </a:moveTo>
                  <a:lnTo>
                    <a:pt x="6722" y="3671"/>
                  </a:lnTo>
                  <a:lnTo>
                    <a:pt x="1737" y="11464"/>
                  </a:lnTo>
                  <a:lnTo>
                    <a:pt x="0" y="22292"/>
                  </a:lnTo>
                  <a:lnTo>
                    <a:pt x="517" y="35064"/>
                  </a:lnTo>
                  <a:lnTo>
                    <a:pt x="4098" y="47745"/>
                  </a:lnTo>
                  <a:lnTo>
                    <a:pt x="11135" y="58164"/>
                  </a:lnTo>
                  <a:lnTo>
                    <a:pt x="20009" y="65038"/>
                  </a:lnTo>
                  <a:lnTo>
                    <a:pt x="29105" y="67081"/>
                  </a:lnTo>
                  <a:lnTo>
                    <a:pt x="37352" y="63494"/>
                  </a:lnTo>
                  <a:lnTo>
                    <a:pt x="43959" y="55308"/>
                  </a:lnTo>
                  <a:lnTo>
                    <a:pt x="47759" y="44017"/>
                  </a:lnTo>
                  <a:lnTo>
                    <a:pt x="47584" y="31114"/>
                  </a:lnTo>
                  <a:lnTo>
                    <a:pt x="43471" y="19398"/>
                  </a:lnTo>
                  <a:lnTo>
                    <a:pt x="36257" y="9061"/>
                  </a:lnTo>
                  <a:lnTo>
                    <a:pt x="26797" y="1972"/>
                  </a:lnTo>
                  <a:lnTo>
                    <a:pt x="15948" y="0"/>
                  </a:lnTo>
                  <a:close/>
                </a:path>
              </a:pathLst>
            </a:custGeom>
            <a:solidFill>
              <a:srgbClr val="F8B8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 descr=""/>
            <p:cNvSpPr/>
            <p:nvPr/>
          </p:nvSpPr>
          <p:spPr>
            <a:xfrm>
              <a:off x="2850534" y="5504114"/>
              <a:ext cx="46990" cy="65405"/>
            </a:xfrm>
            <a:custGeom>
              <a:avLst/>
              <a:gdLst/>
              <a:ahLst/>
              <a:cxnLst/>
              <a:rect l="l" t="t" r="r" b="b"/>
              <a:pathLst>
                <a:path w="46989" h="65404">
                  <a:moveTo>
                    <a:pt x="15519" y="0"/>
                  </a:moveTo>
                  <a:lnTo>
                    <a:pt x="6541" y="3576"/>
                  </a:lnTo>
                  <a:lnTo>
                    <a:pt x="1689" y="11163"/>
                  </a:lnTo>
                  <a:lnTo>
                    <a:pt x="0" y="21702"/>
                  </a:lnTo>
                  <a:lnTo>
                    <a:pt x="508" y="34137"/>
                  </a:lnTo>
                  <a:lnTo>
                    <a:pt x="3991" y="46481"/>
                  </a:lnTo>
                  <a:lnTo>
                    <a:pt x="10839" y="56621"/>
                  </a:lnTo>
                  <a:lnTo>
                    <a:pt x="19478" y="63310"/>
                  </a:lnTo>
                  <a:lnTo>
                    <a:pt x="28334" y="65303"/>
                  </a:lnTo>
                  <a:lnTo>
                    <a:pt x="36357" y="61811"/>
                  </a:lnTo>
                  <a:lnTo>
                    <a:pt x="42788" y="53844"/>
                  </a:lnTo>
                  <a:lnTo>
                    <a:pt x="46488" y="42854"/>
                  </a:lnTo>
                  <a:lnTo>
                    <a:pt x="46317" y="30289"/>
                  </a:lnTo>
                  <a:lnTo>
                    <a:pt x="42312" y="18884"/>
                  </a:lnTo>
                  <a:lnTo>
                    <a:pt x="35290" y="8820"/>
                  </a:lnTo>
                  <a:lnTo>
                    <a:pt x="26082" y="1918"/>
                  </a:lnTo>
                  <a:lnTo>
                    <a:pt x="15519" y="0"/>
                  </a:lnTo>
                  <a:close/>
                </a:path>
              </a:pathLst>
            </a:custGeom>
            <a:solidFill>
              <a:srgbClr val="F7D5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 descr=""/>
            <p:cNvSpPr/>
            <p:nvPr/>
          </p:nvSpPr>
          <p:spPr>
            <a:xfrm>
              <a:off x="2825838" y="5513235"/>
              <a:ext cx="38100" cy="57150"/>
            </a:xfrm>
            <a:custGeom>
              <a:avLst/>
              <a:gdLst/>
              <a:ahLst/>
              <a:cxnLst/>
              <a:rect l="l" t="t" r="r" b="b"/>
              <a:pathLst>
                <a:path w="38100" h="57150">
                  <a:moveTo>
                    <a:pt x="2133" y="23368"/>
                  </a:moveTo>
                  <a:lnTo>
                    <a:pt x="1701" y="22885"/>
                  </a:lnTo>
                  <a:lnTo>
                    <a:pt x="571" y="22809"/>
                  </a:lnTo>
                  <a:lnTo>
                    <a:pt x="76" y="23228"/>
                  </a:lnTo>
                  <a:lnTo>
                    <a:pt x="0" y="24333"/>
                  </a:lnTo>
                  <a:lnTo>
                    <a:pt x="431" y="24828"/>
                  </a:lnTo>
                  <a:lnTo>
                    <a:pt x="1562" y="24904"/>
                  </a:lnTo>
                  <a:lnTo>
                    <a:pt x="2057" y="24485"/>
                  </a:lnTo>
                  <a:lnTo>
                    <a:pt x="2095" y="23926"/>
                  </a:lnTo>
                  <a:lnTo>
                    <a:pt x="2133" y="23368"/>
                  </a:lnTo>
                  <a:close/>
                </a:path>
                <a:path w="38100" h="57150">
                  <a:moveTo>
                    <a:pt x="3225" y="37325"/>
                  </a:moveTo>
                  <a:lnTo>
                    <a:pt x="2794" y="36842"/>
                  </a:lnTo>
                  <a:lnTo>
                    <a:pt x="1663" y="36766"/>
                  </a:lnTo>
                  <a:lnTo>
                    <a:pt x="1168" y="37185"/>
                  </a:lnTo>
                  <a:lnTo>
                    <a:pt x="1092" y="38290"/>
                  </a:lnTo>
                  <a:lnTo>
                    <a:pt x="1524" y="38785"/>
                  </a:lnTo>
                  <a:lnTo>
                    <a:pt x="2654" y="38862"/>
                  </a:lnTo>
                  <a:lnTo>
                    <a:pt x="3149" y="38442"/>
                  </a:lnTo>
                  <a:lnTo>
                    <a:pt x="3187" y="37884"/>
                  </a:lnTo>
                  <a:lnTo>
                    <a:pt x="3225" y="37325"/>
                  </a:lnTo>
                  <a:close/>
                </a:path>
                <a:path w="38100" h="57150">
                  <a:moveTo>
                    <a:pt x="8547" y="12458"/>
                  </a:moveTo>
                  <a:lnTo>
                    <a:pt x="8229" y="12090"/>
                  </a:lnTo>
                  <a:lnTo>
                    <a:pt x="7391" y="12039"/>
                  </a:lnTo>
                  <a:lnTo>
                    <a:pt x="7023" y="12344"/>
                  </a:lnTo>
                  <a:lnTo>
                    <a:pt x="6972" y="13169"/>
                  </a:lnTo>
                  <a:lnTo>
                    <a:pt x="7289" y="13525"/>
                  </a:lnTo>
                  <a:lnTo>
                    <a:pt x="7708" y="13563"/>
                  </a:lnTo>
                  <a:lnTo>
                    <a:pt x="8128" y="13589"/>
                  </a:lnTo>
                  <a:lnTo>
                    <a:pt x="8496" y="13284"/>
                  </a:lnTo>
                  <a:lnTo>
                    <a:pt x="8521" y="12865"/>
                  </a:lnTo>
                  <a:lnTo>
                    <a:pt x="8547" y="12458"/>
                  </a:lnTo>
                  <a:close/>
                </a:path>
                <a:path w="38100" h="57150">
                  <a:moveTo>
                    <a:pt x="11226" y="30480"/>
                  </a:moveTo>
                  <a:lnTo>
                    <a:pt x="11087" y="30327"/>
                  </a:lnTo>
                  <a:lnTo>
                    <a:pt x="10706" y="30302"/>
                  </a:lnTo>
                  <a:lnTo>
                    <a:pt x="10541" y="30441"/>
                  </a:lnTo>
                  <a:lnTo>
                    <a:pt x="10515" y="30810"/>
                  </a:lnTo>
                  <a:lnTo>
                    <a:pt x="10655" y="30975"/>
                  </a:lnTo>
                  <a:lnTo>
                    <a:pt x="11036" y="31000"/>
                  </a:lnTo>
                  <a:lnTo>
                    <a:pt x="11201" y="30861"/>
                  </a:lnTo>
                  <a:lnTo>
                    <a:pt x="11214" y="30670"/>
                  </a:lnTo>
                  <a:lnTo>
                    <a:pt x="11226" y="30480"/>
                  </a:lnTo>
                  <a:close/>
                </a:path>
                <a:path w="38100" h="57150">
                  <a:moveTo>
                    <a:pt x="12776" y="48933"/>
                  </a:moveTo>
                  <a:lnTo>
                    <a:pt x="12636" y="48780"/>
                  </a:lnTo>
                  <a:lnTo>
                    <a:pt x="12255" y="48755"/>
                  </a:lnTo>
                  <a:lnTo>
                    <a:pt x="12090" y="48895"/>
                  </a:lnTo>
                  <a:lnTo>
                    <a:pt x="12065" y="49263"/>
                  </a:lnTo>
                  <a:lnTo>
                    <a:pt x="12204" y="49428"/>
                  </a:lnTo>
                  <a:lnTo>
                    <a:pt x="12585" y="49453"/>
                  </a:lnTo>
                  <a:lnTo>
                    <a:pt x="12750" y="49314"/>
                  </a:lnTo>
                  <a:lnTo>
                    <a:pt x="12763" y="49123"/>
                  </a:lnTo>
                  <a:lnTo>
                    <a:pt x="12776" y="48933"/>
                  </a:lnTo>
                  <a:close/>
                </a:path>
                <a:path w="38100" h="57150">
                  <a:moveTo>
                    <a:pt x="15913" y="15697"/>
                  </a:moveTo>
                  <a:lnTo>
                    <a:pt x="13792" y="10414"/>
                  </a:lnTo>
                  <a:lnTo>
                    <a:pt x="11518" y="12903"/>
                  </a:lnTo>
                  <a:lnTo>
                    <a:pt x="11176" y="18313"/>
                  </a:lnTo>
                  <a:lnTo>
                    <a:pt x="12750" y="17894"/>
                  </a:lnTo>
                  <a:lnTo>
                    <a:pt x="12534" y="20142"/>
                  </a:lnTo>
                  <a:lnTo>
                    <a:pt x="15913" y="15697"/>
                  </a:lnTo>
                  <a:close/>
                </a:path>
                <a:path w="38100" h="57150">
                  <a:moveTo>
                    <a:pt x="17360" y="22402"/>
                  </a:moveTo>
                  <a:lnTo>
                    <a:pt x="16929" y="21920"/>
                  </a:lnTo>
                  <a:lnTo>
                    <a:pt x="15798" y="21844"/>
                  </a:lnTo>
                  <a:lnTo>
                    <a:pt x="15303" y="22263"/>
                  </a:lnTo>
                  <a:lnTo>
                    <a:pt x="15227" y="23380"/>
                  </a:lnTo>
                  <a:lnTo>
                    <a:pt x="15659" y="23863"/>
                  </a:lnTo>
                  <a:lnTo>
                    <a:pt x="16789" y="23939"/>
                  </a:lnTo>
                  <a:lnTo>
                    <a:pt x="17284" y="23520"/>
                  </a:lnTo>
                  <a:lnTo>
                    <a:pt x="17322" y="22961"/>
                  </a:lnTo>
                  <a:lnTo>
                    <a:pt x="17360" y="22402"/>
                  </a:lnTo>
                  <a:close/>
                </a:path>
                <a:path w="38100" h="57150">
                  <a:moveTo>
                    <a:pt x="19342" y="39255"/>
                  </a:moveTo>
                  <a:lnTo>
                    <a:pt x="19113" y="39001"/>
                  </a:lnTo>
                  <a:lnTo>
                    <a:pt x="18808" y="38976"/>
                  </a:lnTo>
                  <a:lnTo>
                    <a:pt x="18516" y="38963"/>
                  </a:lnTo>
                  <a:lnTo>
                    <a:pt x="18262" y="39179"/>
                  </a:lnTo>
                  <a:lnTo>
                    <a:pt x="18211" y="39763"/>
                  </a:lnTo>
                  <a:lnTo>
                    <a:pt x="18440" y="40017"/>
                  </a:lnTo>
                  <a:lnTo>
                    <a:pt x="18745" y="40043"/>
                  </a:lnTo>
                  <a:lnTo>
                    <a:pt x="19037" y="40055"/>
                  </a:lnTo>
                  <a:lnTo>
                    <a:pt x="19291" y="39839"/>
                  </a:lnTo>
                  <a:lnTo>
                    <a:pt x="19316" y="39547"/>
                  </a:lnTo>
                  <a:lnTo>
                    <a:pt x="19342" y="39255"/>
                  </a:lnTo>
                  <a:close/>
                </a:path>
                <a:path w="38100" h="57150">
                  <a:moveTo>
                    <a:pt x="19418" y="11620"/>
                  </a:moveTo>
                  <a:lnTo>
                    <a:pt x="19278" y="11468"/>
                  </a:lnTo>
                  <a:lnTo>
                    <a:pt x="19088" y="11442"/>
                  </a:lnTo>
                  <a:lnTo>
                    <a:pt x="18897" y="11430"/>
                  </a:lnTo>
                  <a:lnTo>
                    <a:pt x="18732" y="11582"/>
                  </a:lnTo>
                  <a:lnTo>
                    <a:pt x="18707" y="11950"/>
                  </a:lnTo>
                  <a:lnTo>
                    <a:pt x="18846" y="12115"/>
                  </a:lnTo>
                  <a:lnTo>
                    <a:pt x="19227" y="12141"/>
                  </a:lnTo>
                  <a:lnTo>
                    <a:pt x="19392" y="12001"/>
                  </a:lnTo>
                  <a:lnTo>
                    <a:pt x="19405" y="11811"/>
                  </a:lnTo>
                  <a:lnTo>
                    <a:pt x="19418" y="11620"/>
                  </a:lnTo>
                  <a:close/>
                </a:path>
                <a:path w="38100" h="57150">
                  <a:moveTo>
                    <a:pt x="19786" y="47701"/>
                  </a:moveTo>
                  <a:lnTo>
                    <a:pt x="19354" y="47218"/>
                  </a:lnTo>
                  <a:lnTo>
                    <a:pt x="18224" y="47142"/>
                  </a:lnTo>
                  <a:lnTo>
                    <a:pt x="17729" y="47561"/>
                  </a:lnTo>
                  <a:lnTo>
                    <a:pt x="17653" y="48679"/>
                  </a:lnTo>
                  <a:lnTo>
                    <a:pt x="18084" y="49161"/>
                  </a:lnTo>
                  <a:lnTo>
                    <a:pt x="19215" y="49237"/>
                  </a:lnTo>
                  <a:lnTo>
                    <a:pt x="19710" y="48818"/>
                  </a:lnTo>
                  <a:lnTo>
                    <a:pt x="19748" y="48260"/>
                  </a:lnTo>
                  <a:lnTo>
                    <a:pt x="19786" y="47701"/>
                  </a:lnTo>
                  <a:close/>
                </a:path>
                <a:path w="38100" h="57150">
                  <a:moveTo>
                    <a:pt x="21729" y="406"/>
                  </a:moveTo>
                  <a:lnTo>
                    <a:pt x="21412" y="50"/>
                  </a:lnTo>
                  <a:lnTo>
                    <a:pt x="20574" y="0"/>
                  </a:lnTo>
                  <a:lnTo>
                    <a:pt x="20205" y="304"/>
                  </a:lnTo>
                  <a:lnTo>
                    <a:pt x="20154" y="1130"/>
                  </a:lnTo>
                  <a:lnTo>
                    <a:pt x="20472" y="1485"/>
                  </a:lnTo>
                  <a:lnTo>
                    <a:pt x="20891" y="1524"/>
                  </a:lnTo>
                  <a:lnTo>
                    <a:pt x="21310" y="1549"/>
                  </a:lnTo>
                  <a:lnTo>
                    <a:pt x="21678" y="1231"/>
                  </a:lnTo>
                  <a:lnTo>
                    <a:pt x="21704" y="825"/>
                  </a:lnTo>
                  <a:lnTo>
                    <a:pt x="21729" y="406"/>
                  </a:lnTo>
                  <a:close/>
                </a:path>
                <a:path w="38100" h="57150">
                  <a:moveTo>
                    <a:pt x="23749" y="30988"/>
                  </a:moveTo>
                  <a:lnTo>
                    <a:pt x="23317" y="30505"/>
                  </a:lnTo>
                  <a:lnTo>
                    <a:pt x="22186" y="30429"/>
                  </a:lnTo>
                  <a:lnTo>
                    <a:pt x="21691" y="30848"/>
                  </a:lnTo>
                  <a:lnTo>
                    <a:pt x="21615" y="31965"/>
                  </a:lnTo>
                  <a:lnTo>
                    <a:pt x="22047" y="32448"/>
                  </a:lnTo>
                  <a:lnTo>
                    <a:pt x="23177" y="32524"/>
                  </a:lnTo>
                  <a:lnTo>
                    <a:pt x="23672" y="32105"/>
                  </a:lnTo>
                  <a:lnTo>
                    <a:pt x="23710" y="31546"/>
                  </a:lnTo>
                  <a:lnTo>
                    <a:pt x="23749" y="30988"/>
                  </a:lnTo>
                  <a:close/>
                </a:path>
                <a:path w="38100" h="57150">
                  <a:moveTo>
                    <a:pt x="25044" y="52146"/>
                  </a:moveTo>
                  <a:lnTo>
                    <a:pt x="24815" y="51892"/>
                  </a:lnTo>
                  <a:lnTo>
                    <a:pt x="24511" y="51866"/>
                  </a:lnTo>
                  <a:lnTo>
                    <a:pt x="24218" y="51854"/>
                  </a:lnTo>
                  <a:lnTo>
                    <a:pt x="23964" y="52070"/>
                  </a:lnTo>
                  <a:lnTo>
                    <a:pt x="23914" y="52654"/>
                  </a:lnTo>
                  <a:lnTo>
                    <a:pt x="24142" y="52908"/>
                  </a:lnTo>
                  <a:lnTo>
                    <a:pt x="24447" y="52933"/>
                  </a:lnTo>
                  <a:lnTo>
                    <a:pt x="24739" y="52946"/>
                  </a:lnTo>
                  <a:lnTo>
                    <a:pt x="24993" y="52730"/>
                  </a:lnTo>
                  <a:lnTo>
                    <a:pt x="25019" y="52438"/>
                  </a:lnTo>
                  <a:lnTo>
                    <a:pt x="25044" y="52146"/>
                  </a:lnTo>
                  <a:close/>
                </a:path>
                <a:path w="38100" h="57150">
                  <a:moveTo>
                    <a:pt x="28244" y="45669"/>
                  </a:moveTo>
                  <a:lnTo>
                    <a:pt x="28016" y="45415"/>
                  </a:lnTo>
                  <a:lnTo>
                    <a:pt x="27724" y="45389"/>
                  </a:lnTo>
                  <a:lnTo>
                    <a:pt x="27419" y="45377"/>
                  </a:lnTo>
                  <a:lnTo>
                    <a:pt x="27165" y="45593"/>
                  </a:lnTo>
                  <a:lnTo>
                    <a:pt x="27139" y="45885"/>
                  </a:lnTo>
                  <a:lnTo>
                    <a:pt x="27127" y="46177"/>
                  </a:lnTo>
                  <a:lnTo>
                    <a:pt x="27343" y="46431"/>
                  </a:lnTo>
                  <a:lnTo>
                    <a:pt x="27647" y="46456"/>
                  </a:lnTo>
                  <a:lnTo>
                    <a:pt x="27940" y="46469"/>
                  </a:lnTo>
                  <a:lnTo>
                    <a:pt x="28194" y="46253"/>
                  </a:lnTo>
                  <a:lnTo>
                    <a:pt x="28219" y="45961"/>
                  </a:lnTo>
                  <a:lnTo>
                    <a:pt x="28244" y="45669"/>
                  </a:lnTo>
                  <a:close/>
                </a:path>
                <a:path w="38100" h="57150">
                  <a:moveTo>
                    <a:pt x="37884" y="55880"/>
                  </a:moveTo>
                  <a:lnTo>
                    <a:pt x="37655" y="55626"/>
                  </a:lnTo>
                  <a:lnTo>
                    <a:pt x="37363" y="55600"/>
                  </a:lnTo>
                  <a:lnTo>
                    <a:pt x="37058" y="55587"/>
                  </a:lnTo>
                  <a:lnTo>
                    <a:pt x="36804" y="55803"/>
                  </a:lnTo>
                  <a:lnTo>
                    <a:pt x="36753" y="56388"/>
                  </a:lnTo>
                  <a:lnTo>
                    <a:pt x="36982" y="56642"/>
                  </a:lnTo>
                  <a:lnTo>
                    <a:pt x="37287" y="56667"/>
                  </a:lnTo>
                  <a:lnTo>
                    <a:pt x="37579" y="56680"/>
                  </a:lnTo>
                  <a:lnTo>
                    <a:pt x="37833" y="56464"/>
                  </a:lnTo>
                  <a:lnTo>
                    <a:pt x="37858" y="56172"/>
                  </a:lnTo>
                  <a:lnTo>
                    <a:pt x="37884" y="55880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 descr=""/>
            <p:cNvSpPr/>
            <p:nvPr/>
          </p:nvSpPr>
          <p:spPr>
            <a:xfrm>
              <a:off x="2837174" y="5524289"/>
              <a:ext cx="4445" cy="8890"/>
            </a:xfrm>
            <a:custGeom>
              <a:avLst/>
              <a:gdLst/>
              <a:ahLst/>
              <a:cxnLst/>
              <a:rect l="l" t="t" r="r" b="b"/>
              <a:pathLst>
                <a:path w="4444" h="8889">
                  <a:moveTo>
                    <a:pt x="2298" y="0"/>
                  </a:moveTo>
                  <a:lnTo>
                    <a:pt x="317" y="2171"/>
                  </a:lnTo>
                  <a:lnTo>
                    <a:pt x="0" y="6908"/>
                  </a:lnTo>
                  <a:lnTo>
                    <a:pt x="1523" y="6337"/>
                  </a:lnTo>
                  <a:lnTo>
                    <a:pt x="1333" y="8305"/>
                  </a:lnTo>
                  <a:lnTo>
                    <a:pt x="4152" y="4622"/>
                  </a:lnTo>
                  <a:lnTo>
                    <a:pt x="2298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 descr=""/>
            <p:cNvSpPr/>
            <p:nvPr/>
          </p:nvSpPr>
          <p:spPr>
            <a:xfrm>
              <a:off x="2830666" y="5550646"/>
              <a:ext cx="6350" cy="10795"/>
            </a:xfrm>
            <a:custGeom>
              <a:avLst/>
              <a:gdLst/>
              <a:ahLst/>
              <a:cxnLst/>
              <a:rect l="l" t="t" r="r" b="b"/>
              <a:pathLst>
                <a:path w="6350" h="10795">
                  <a:moveTo>
                    <a:pt x="2793" y="0"/>
                  </a:moveTo>
                  <a:lnTo>
                    <a:pt x="0" y="4864"/>
                  </a:lnTo>
                  <a:lnTo>
                    <a:pt x="3568" y="10426"/>
                  </a:lnTo>
                  <a:lnTo>
                    <a:pt x="4013" y="8128"/>
                  </a:lnTo>
                  <a:lnTo>
                    <a:pt x="4800" y="7988"/>
                  </a:lnTo>
                  <a:lnTo>
                    <a:pt x="6324" y="5740"/>
                  </a:lnTo>
                  <a:lnTo>
                    <a:pt x="5791" y="4025"/>
                  </a:lnTo>
                  <a:lnTo>
                    <a:pt x="2438" y="2527"/>
                  </a:lnTo>
                  <a:lnTo>
                    <a:pt x="2793" y="0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 descr=""/>
            <p:cNvSpPr/>
            <p:nvPr/>
          </p:nvSpPr>
          <p:spPr>
            <a:xfrm>
              <a:off x="2831248" y="5551699"/>
              <a:ext cx="5715" cy="8890"/>
            </a:xfrm>
            <a:custGeom>
              <a:avLst/>
              <a:gdLst/>
              <a:ahLst/>
              <a:cxnLst/>
              <a:rect l="l" t="t" r="r" b="b"/>
              <a:pathLst>
                <a:path w="5714" h="8889">
                  <a:moveTo>
                    <a:pt x="2095" y="0"/>
                  </a:moveTo>
                  <a:lnTo>
                    <a:pt x="0" y="4127"/>
                  </a:lnTo>
                  <a:lnTo>
                    <a:pt x="2971" y="8661"/>
                  </a:lnTo>
                  <a:lnTo>
                    <a:pt x="3238" y="6743"/>
                  </a:lnTo>
                  <a:lnTo>
                    <a:pt x="4102" y="6515"/>
                  </a:lnTo>
                  <a:lnTo>
                    <a:pt x="4673" y="5549"/>
                  </a:lnTo>
                  <a:lnTo>
                    <a:pt x="5257" y="4597"/>
                  </a:lnTo>
                  <a:lnTo>
                    <a:pt x="4749" y="3200"/>
                  </a:lnTo>
                  <a:lnTo>
                    <a:pt x="1917" y="2095"/>
                  </a:lnTo>
                  <a:lnTo>
                    <a:pt x="2095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2861510" y="5521072"/>
              <a:ext cx="26034" cy="26034"/>
            </a:xfrm>
            <a:custGeom>
              <a:avLst/>
              <a:gdLst/>
              <a:ahLst/>
              <a:cxnLst/>
              <a:rect l="l" t="t" r="r" b="b"/>
              <a:pathLst>
                <a:path w="26035" h="26035">
                  <a:moveTo>
                    <a:pt x="18631" y="17068"/>
                  </a:moveTo>
                  <a:lnTo>
                    <a:pt x="17513" y="17068"/>
                  </a:lnTo>
                  <a:lnTo>
                    <a:pt x="22923" y="25412"/>
                  </a:lnTo>
                  <a:lnTo>
                    <a:pt x="24130" y="24917"/>
                  </a:lnTo>
                  <a:lnTo>
                    <a:pt x="19011" y="18910"/>
                  </a:lnTo>
                  <a:lnTo>
                    <a:pt x="18631" y="17068"/>
                  </a:lnTo>
                  <a:close/>
                </a:path>
                <a:path w="26035" h="26035">
                  <a:moveTo>
                    <a:pt x="18465" y="16268"/>
                  </a:moveTo>
                  <a:lnTo>
                    <a:pt x="15354" y="16268"/>
                  </a:lnTo>
                  <a:lnTo>
                    <a:pt x="14198" y="23355"/>
                  </a:lnTo>
                  <a:lnTo>
                    <a:pt x="17170" y="23126"/>
                  </a:lnTo>
                  <a:lnTo>
                    <a:pt x="16332" y="19151"/>
                  </a:lnTo>
                  <a:lnTo>
                    <a:pt x="17513" y="17068"/>
                  </a:lnTo>
                  <a:lnTo>
                    <a:pt x="18631" y="17068"/>
                  </a:lnTo>
                  <a:lnTo>
                    <a:pt x="18465" y="16268"/>
                  </a:lnTo>
                  <a:close/>
                </a:path>
                <a:path w="26035" h="26035">
                  <a:moveTo>
                    <a:pt x="6642" y="8775"/>
                  </a:moveTo>
                  <a:lnTo>
                    <a:pt x="4965" y="9677"/>
                  </a:lnTo>
                  <a:lnTo>
                    <a:pt x="10579" y="12814"/>
                  </a:lnTo>
                  <a:lnTo>
                    <a:pt x="11277" y="15468"/>
                  </a:lnTo>
                  <a:lnTo>
                    <a:pt x="1790" y="19011"/>
                  </a:lnTo>
                  <a:lnTo>
                    <a:pt x="0" y="21488"/>
                  </a:lnTo>
                  <a:lnTo>
                    <a:pt x="10350" y="18237"/>
                  </a:lnTo>
                  <a:lnTo>
                    <a:pt x="15354" y="16268"/>
                  </a:lnTo>
                  <a:lnTo>
                    <a:pt x="20089" y="16268"/>
                  </a:lnTo>
                  <a:lnTo>
                    <a:pt x="18478" y="13944"/>
                  </a:lnTo>
                  <a:lnTo>
                    <a:pt x="18851" y="13591"/>
                  </a:lnTo>
                  <a:lnTo>
                    <a:pt x="17255" y="11798"/>
                  </a:lnTo>
                  <a:lnTo>
                    <a:pt x="14566" y="11798"/>
                  </a:lnTo>
                  <a:lnTo>
                    <a:pt x="12217" y="11480"/>
                  </a:lnTo>
                  <a:lnTo>
                    <a:pt x="6642" y="8775"/>
                  </a:lnTo>
                  <a:close/>
                </a:path>
                <a:path w="26035" h="26035">
                  <a:moveTo>
                    <a:pt x="20089" y="16268"/>
                  </a:moveTo>
                  <a:lnTo>
                    <a:pt x="18465" y="16268"/>
                  </a:lnTo>
                  <a:lnTo>
                    <a:pt x="24574" y="18580"/>
                  </a:lnTo>
                  <a:lnTo>
                    <a:pt x="25514" y="17767"/>
                  </a:lnTo>
                  <a:lnTo>
                    <a:pt x="20485" y="16840"/>
                  </a:lnTo>
                  <a:lnTo>
                    <a:pt x="20089" y="16268"/>
                  </a:lnTo>
                  <a:close/>
                </a:path>
                <a:path w="26035" h="26035">
                  <a:moveTo>
                    <a:pt x="19857" y="12642"/>
                  </a:moveTo>
                  <a:lnTo>
                    <a:pt x="18851" y="13591"/>
                  </a:lnTo>
                  <a:lnTo>
                    <a:pt x="19075" y="13842"/>
                  </a:lnTo>
                  <a:lnTo>
                    <a:pt x="19857" y="12642"/>
                  </a:lnTo>
                  <a:close/>
                </a:path>
                <a:path w="26035" h="26035">
                  <a:moveTo>
                    <a:pt x="22631" y="8381"/>
                  </a:moveTo>
                  <a:lnTo>
                    <a:pt x="19857" y="12642"/>
                  </a:lnTo>
                  <a:lnTo>
                    <a:pt x="22821" y="9842"/>
                  </a:lnTo>
                  <a:lnTo>
                    <a:pt x="22631" y="8381"/>
                  </a:lnTo>
                  <a:close/>
                </a:path>
                <a:path w="26035" h="26035">
                  <a:moveTo>
                    <a:pt x="14719" y="0"/>
                  </a:moveTo>
                  <a:lnTo>
                    <a:pt x="14046" y="2273"/>
                  </a:lnTo>
                  <a:lnTo>
                    <a:pt x="14566" y="11798"/>
                  </a:lnTo>
                  <a:lnTo>
                    <a:pt x="17255" y="11798"/>
                  </a:lnTo>
                  <a:lnTo>
                    <a:pt x="16611" y="11074"/>
                  </a:lnTo>
                  <a:lnTo>
                    <a:pt x="14719" y="0"/>
                  </a:lnTo>
                  <a:close/>
                </a:path>
              </a:pathLst>
            </a:custGeom>
            <a:solidFill>
              <a:srgbClr val="F8C22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 descr=""/>
            <p:cNvSpPr/>
            <p:nvPr/>
          </p:nvSpPr>
          <p:spPr>
            <a:xfrm>
              <a:off x="2879049" y="5513294"/>
              <a:ext cx="17780" cy="34925"/>
            </a:xfrm>
            <a:custGeom>
              <a:avLst/>
              <a:gdLst/>
              <a:ahLst/>
              <a:cxnLst/>
              <a:rect l="l" t="t" r="r" b="b"/>
              <a:pathLst>
                <a:path w="17780" h="34925">
                  <a:moveTo>
                    <a:pt x="2438" y="0"/>
                  </a:moveTo>
                  <a:lnTo>
                    <a:pt x="0" y="889"/>
                  </a:lnTo>
                  <a:lnTo>
                    <a:pt x="8178" y="6286"/>
                  </a:lnTo>
                  <a:lnTo>
                    <a:pt x="15240" y="24815"/>
                  </a:lnTo>
                  <a:lnTo>
                    <a:pt x="12763" y="34429"/>
                  </a:lnTo>
                  <a:lnTo>
                    <a:pt x="15201" y="33553"/>
                  </a:lnTo>
                  <a:lnTo>
                    <a:pt x="17246" y="24231"/>
                  </a:lnTo>
                  <a:lnTo>
                    <a:pt x="13716" y="14973"/>
                  </a:lnTo>
                  <a:lnTo>
                    <a:pt x="10185" y="5715"/>
                  </a:lnTo>
                  <a:lnTo>
                    <a:pt x="2438" y="0"/>
                  </a:lnTo>
                  <a:close/>
                </a:path>
              </a:pathLst>
            </a:custGeom>
            <a:solidFill>
              <a:srgbClr val="F7E24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 descr=""/>
            <p:cNvSpPr/>
            <p:nvPr/>
          </p:nvSpPr>
          <p:spPr>
            <a:xfrm>
              <a:off x="2741560" y="5650043"/>
              <a:ext cx="36830" cy="40640"/>
            </a:xfrm>
            <a:custGeom>
              <a:avLst/>
              <a:gdLst/>
              <a:ahLst/>
              <a:cxnLst/>
              <a:rect l="l" t="t" r="r" b="b"/>
              <a:pathLst>
                <a:path w="36830" h="40639">
                  <a:moveTo>
                    <a:pt x="19419" y="0"/>
                  </a:moveTo>
                  <a:lnTo>
                    <a:pt x="10072" y="7848"/>
                  </a:lnTo>
                  <a:lnTo>
                    <a:pt x="4248" y="13135"/>
                  </a:lnTo>
                  <a:lnTo>
                    <a:pt x="852" y="17853"/>
                  </a:lnTo>
                  <a:lnTo>
                    <a:pt x="0" y="22946"/>
                  </a:lnTo>
                  <a:lnTo>
                    <a:pt x="1804" y="29362"/>
                  </a:lnTo>
                  <a:lnTo>
                    <a:pt x="7144" y="35636"/>
                  </a:lnTo>
                  <a:lnTo>
                    <a:pt x="15719" y="39392"/>
                  </a:lnTo>
                  <a:lnTo>
                    <a:pt x="26020" y="40513"/>
                  </a:lnTo>
                  <a:lnTo>
                    <a:pt x="36539" y="38887"/>
                  </a:lnTo>
                  <a:lnTo>
                    <a:pt x="27370" y="1041"/>
                  </a:lnTo>
                  <a:lnTo>
                    <a:pt x="19419" y="0"/>
                  </a:lnTo>
                  <a:close/>
                </a:path>
              </a:pathLst>
            </a:custGeom>
            <a:solidFill>
              <a:srgbClr val="D1900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 descr=""/>
            <p:cNvSpPr/>
            <p:nvPr/>
          </p:nvSpPr>
          <p:spPr>
            <a:xfrm>
              <a:off x="2740935" y="5649657"/>
              <a:ext cx="36830" cy="33655"/>
            </a:xfrm>
            <a:custGeom>
              <a:avLst/>
              <a:gdLst/>
              <a:ahLst/>
              <a:cxnLst/>
              <a:rect l="l" t="t" r="r" b="b"/>
              <a:pathLst>
                <a:path w="36830" h="33654">
                  <a:moveTo>
                    <a:pt x="20586" y="0"/>
                  </a:moveTo>
                  <a:lnTo>
                    <a:pt x="2679" y="14871"/>
                  </a:lnTo>
                  <a:lnTo>
                    <a:pt x="0" y="17754"/>
                  </a:lnTo>
                  <a:lnTo>
                    <a:pt x="2730" y="25527"/>
                  </a:lnTo>
                  <a:lnTo>
                    <a:pt x="7509" y="30780"/>
                  </a:lnTo>
                  <a:lnTo>
                    <a:pt x="15911" y="33194"/>
                  </a:lnTo>
                  <a:lnTo>
                    <a:pt x="26235" y="33270"/>
                  </a:lnTo>
                  <a:lnTo>
                    <a:pt x="36779" y="31508"/>
                  </a:lnTo>
                  <a:lnTo>
                    <a:pt x="29324" y="1447"/>
                  </a:lnTo>
                  <a:lnTo>
                    <a:pt x="20586" y="0"/>
                  </a:lnTo>
                  <a:close/>
                </a:path>
              </a:pathLst>
            </a:custGeom>
            <a:solidFill>
              <a:srgbClr val="E7AB3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 descr=""/>
            <p:cNvSpPr/>
            <p:nvPr/>
          </p:nvSpPr>
          <p:spPr>
            <a:xfrm>
              <a:off x="2740145" y="5650676"/>
              <a:ext cx="38100" cy="32384"/>
            </a:xfrm>
            <a:custGeom>
              <a:avLst/>
              <a:gdLst/>
              <a:ahLst/>
              <a:cxnLst/>
              <a:rect l="l" t="t" r="r" b="b"/>
              <a:pathLst>
                <a:path w="38100" h="32385">
                  <a:moveTo>
                    <a:pt x="21310" y="0"/>
                  </a:moveTo>
                  <a:lnTo>
                    <a:pt x="0" y="17195"/>
                  </a:lnTo>
                  <a:lnTo>
                    <a:pt x="2743" y="24739"/>
                  </a:lnTo>
                  <a:lnTo>
                    <a:pt x="7648" y="29840"/>
                  </a:lnTo>
                  <a:lnTo>
                    <a:pt x="16316" y="32191"/>
                  </a:lnTo>
                  <a:lnTo>
                    <a:pt x="26903" y="32279"/>
                  </a:lnTo>
                  <a:lnTo>
                    <a:pt x="37566" y="30594"/>
                  </a:lnTo>
                  <a:lnTo>
                    <a:pt x="28714" y="1396"/>
                  </a:lnTo>
                  <a:lnTo>
                    <a:pt x="21310" y="0"/>
                  </a:lnTo>
                  <a:close/>
                </a:path>
              </a:pathLst>
            </a:custGeom>
            <a:solidFill>
              <a:srgbClr val="E39F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 descr=""/>
            <p:cNvSpPr/>
            <p:nvPr/>
          </p:nvSpPr>
          <p:spPr>
            <a:xfrm>
              <a:off x="2758433" y="5651133"/>
              <a:ext cx="30480" cy="38735"/>
            </a:xfrm>
            <a:custGeom>
              <a:avLst/>
              <a:gdLst/>
              <a:ahLst/>
              <a:cxnLst/>
              <a:rect l="l" t="t" r="r" b="b"/>
              <a:pathLst>
                <a:path w="30480" h="38735">
                  <a:moveTo>
                    <a:pt x="9842" y="0"/>
                  </a:moveTo>
                  <a:lnTo>
                    <a:pt x="927" y="952"/>
                  </a:lnTo>
                  <a:lnTo>
                    <a:pt x="0" y="9855"/>
                  </a:lnTo>
                  <a:lnTo>
                    <a:pt x="1003" y="20065"/>
                  </a:lnTo>
                  <a:lnTo>
                    <a:pt x="3059" y="27321"/>
                  </a:lnTo>
                  <a:lnTo>
                    <a:pt x="7088" y="33281"/>
                  </a:lnTo>
                  <a:lnTo>
                    <a:pt x="12167" y="37216"/>
                  </a:lnTo>
                  <a:lnTo>
                    <a:pt x="17373" y="38392"/>
                  </a:lnTo>
                  <a:lnTo>
                    <a:pt x="23977" y="37782"/>
                  </a:lnTo>
                  <a:lnTo>
                    <a:pt x="29895" y="27889"/>
                  </a:lnTo>
                  <a:lnTo>
                    <a:pt x="27939" y="17805"/>
                  </a:lnTo>
                  <a:lnTo>
                    <a:pt x="25585" y="11099"/>
                  </a:lnTo>
                  <a:lnTo>
                    <a:pt x="21458" y="5183"/>
                  </a:lnTo>
                  <a:lnTo>
                    <a:pt x="16047" y="1126"/>
                  </a:lnTo>
                  <a:lnTo>
                    <a:pt x="9842" y="0"/>
                  </a:lnTo>
                  <a:close/>
                </a:path>
              </a:pathLst>
            </a:custGeom>
            <a:solidFill>
              <a:srgbClr val="F8B8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 descr=""/>
            <p:cNvSpPr/>
            <p:nvPr/>
          </p:nvSpPr>
          <p:spPr>
            <a:xfrm>
              <a:off x="2758823" y="5651641"/>
              <a:ext cx="29209" cy="38100"/>
            </a:xfrm>
            <a:custGeom>
              <a:avLst/>
              <a:gdLst/>
              <a:ahLst/>
              <a:cxnLst/>
              <a:rect l="l" t="t" r="r" b="b"/>
              <a:pathLst>
                <a:path w="29210" h="38100">
                  <a:moveTo>
                    <a:pt x="9575" y="0"/>
                  </a:moveTo>
                  <a:lnTo>
                    <a:pt x="901" y="927"/>
                  </a:lnTo>
                  <a:lnTo>
                    <a:pt x="0" y="9588"/>
                  </a:lnTo>
                  <a:lnTo>
                    <a:pt x="1955" y="29476"/>
                  </a:lnTo>
                  <a:lnTo>
                    <a:pt x="10464" y="37960"/>
                  </a:lnTo>
                  <a:lnTo>
                    <a:pt x="23342" y="36779"/>
                  </a:lnTo>
                  <a:lnTo>
                    <a:pt x="29082" y="27152"/>
                  </a:lnTo>
                  <a:lnTo>
                    <a:pt x="27190" y="17335"/>
                  </a:lnTo>
                  <a:lnTo>
                    <a:pt x="24900" y="10810"/>
                  </a:lnTo>
                  <a:lnTo>
                    <a:pt x="20883" y="5053"/>
                  </a:lnTo>
                  <a:lnTo>
                    <a:pt x="15616" y="1103"/>
                  </a:lnTo>
                  <a:lnTo>
                    <a:pt x="9575" y="0"/>
                  </a:lnTo>
                  <a:close/>
                </a:path>
              </a:pathLst>
            </a:custGeom>
            <a:solidFill>
              <a:srgbClr val="F7D5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 descr=""/>
            <p:cNvSpPr/>
            <p:nvPr/>
          </p:nvSpPr>
          <p:spPr>
            <a:xfrm>
              <a:off x="2745384" y="5656872"/>
              <a:ext cx="22225" cy="33020"/>
            </a:xfrm>
            <a:custGeom>
              <a:avLst/>
              <a:gdLst/>
              <a:ahLst/>
              <a:cxnLst/>
              <a:rect l="l" t="t" r="r" b="b"/>
              <a:pathLst>
                <a:path w="22225" h="33020">
                  <a:moveTo>
                    <a:pt x="1219" y="13373"/>
                  </a:moveTo>
                  <a:lnTo>
                    <a:pt x="965" y="13093"/>
                  </a:lnTo>
                  <a:lnTo>
                    <a:pt x="317" y="13042"/>
                  </a:lnTo>
                  <a:lnTo>
                    <a:pt x="38" y="13284"/>
                  </a:lnTo>
                  <a:lnTo>
                    <a:pt x="12" y="13614"/>
                  </a:lnTo>
                  <a:lnTo>
                    <a:pt x="0" y="13931"/>
                  </a:lnTo>
                  <a:lnTo>
                    <a:pt x="241" y="14198"/>
                  </a:lnTo>
                  <a:lnTo>
                    <a:pt x="889" y="14249"/>
                  </a:lnTo>
                  <a:lnTo>
                    <a:pt x="1168" y="14008"/>
                  </a:lnTo>
                  <a:lnTo>
                    <a:pt x="1193" y="13690"/>
                  </a:lnTo>
                  <a:lnTo>
                    <a:pt x="1219" y="13373"/>
                  </a:lnTo>
                  <a:close/>
                </a:path>
                <a:path w="22225" h="33020">
                  <a:moveTo>
                    <a:pt x="1841" y="21348"/>
                  </a:moveTo>
                  <a:lnTo>
                    <a:pt x="1600" y="21069"/>
                  </a:lnTo>
                  <a:lnTo>
                    <a:pt x="939" y="21018"/>
                  </a:lnTo>
                  <a:lnTo>
                    <a:pt x="660" y="21259"/>
                  </a:lnTo>
                  <a:lnTo>
                    <a:pt x="635" y="21590"/>
                  </a:lnTo>
                  <a:lnTo>
                    <a:pt x="622" y="21907"/>
                  </a:lnTo>
                  <a:lnTo>
                    <a:pt x="863" y="22174"/>
                  </a:lnTo>
                  <a:lnTo>
                    <a:pt x="1511" y="22225"/>
                  </a:lnTo>
                  <a:lnTo>
                    <a:pt x="1790" y="21983"/>
                  </a:lnTo>
                  <a:lnTo>
                    <a:pt x="1816" y="21666"/>
                  </a:lnTo>
                  <a:lnTo>
                    <a:pt x="1841" y="21348"/>
                  </a:lnTo>
                  <a:close/>
                </a:path>
                <a:path w="22225" h="33020">
                  <a:moveTo>
                    <a:pt x="4889" y="7112"/>
                  </a:moveTo>
                  <a:lnTo>
                    <a:pt x="4711" y="6908"/>
                  </a:lnTo>
                  <a:lnTo>
                    <a:pt x="4229" y="6883"/>
                  </a:lnTo>
                  <a:lnTo>
                    <a:pt x="4025" y="7061"/>
                  </a:lnTo>
                  <a:lnTo>
                    <a:pt x="4000" y="7289"/>
                  </a:lnTo>
                  <a:lnTo>
                    <a:pt x="3987" y="7531"/>
                  </a:lnTo>
                  <a:lnTo>
                    <a:pt x="4165" y="7734"/>
                  </a:lnTo>
                  <a:lnTo>
                    <a:pt x="4406" y="7747"/>
                  </a:lnTo>
                  <a:lnTo>
                    <a:pt x="4648" y="7772"/>
                  </a:lnTo>
                  <a:lnTo>
                    <a:pt x="4864" y="7594"/>
                  </a:lnTo>
                  <a:lnTo>
                    <a:pt x="4876" y="7353"/>
                  </a:lnTo>
                  <a:lnTo>
                    <a:pt x="4889" y="7112"/>
                  </a:lnTo>
                  <a:close/>
                </a:path>
                <a:path w="22225" h="33020">
                  <a:moveTo>
                    <a:pt x="6426" y="17437"/>
                  </a:moveTo>
                  <a:lnTo>
                    <a:pt x="6235" y="17335"/>
                  </a:lnTo>
                  <a:lnTo>
                    <a:pt x="6032" y="17399"/>
                  </a:lnTo>
                  <a:lnTo>
                    <a:pt x="6019" y="17614"/>
                  </a:lnTo>
                  <a:lnTo>
                    <a:pt x="6197" y="17716"/>
                  </a:lnTo>
                  <a:lnTo>
                    <a:pt x="6400" y="17640"/>
                  </a:lnTo>
                  <a:lnTo>
                    <a:pt x="6426" y="17437"/>
                  </a:lnTo>
                  <a:close/>
                </a:path>
                <a:path w="22225" h="33020">
                  <a:moveTo>
                    <a:pt x="7302" y="28003"/>
                  </a:moveTo>
                  <a:lnTo>
                    <a:pt x="7112" y="27901"/>
                  </a:lnTo>
                  <a:lnTo>
                    <a:pt x="6896" y="27965"/>
                  </a:lnTo>
                  <a:lnTo>
                    <a:pt x="6883" y="28181"/>
                  </a:lnTo>
                  <a:lnTo>
                    <a:pt x="7073" y="28282"/>
                  </a:lnTo>
                  <a:lnTo>
                    <a:pt x="7277" y="28206"/>
                  </a:lnTo>
                  <a:lnTo>
                    <a:pt x="7302" y="28003"/>
                  </a:lnTo>
                  <a:close/>
                </a:path>
                <a:path w="22225" h="33020">
                  <a:moveTo>
                    <a:pt x="9093" y="8978"/>
                  </a:moveTo>
                  <a:lnTo>
                    <a:pt x="7886" y="5956"/>
                  </a:lnTo>
                  <a:lnTo>
                    <a:pt x="6578" y="7378"/>
                  </a:lnTo>
                  <a:lnTo>
                    <a:pt x="6375" y="10477"/>
                  </a:lnTo>
                  <a:lnTo>
                    <a:pt x="7289" y="10236"/>
                  </a:lnTo>
                  <a:lnTo>
                    <a:pt x="7162" y="11518"/>
                  </a:lnTo>
                  <a:lnTo>
                    <a:pt x="9093" y="8978"/>
                  </a:lnTo>
                  <a:close/>
                </a:path>
                <a:path w="22225" h="33020">
                  <a:moveTo>
                    <a:pt x="9931" y="12814"/>
                  </a:moveTo>
                  <a:lnTo>
                    <a:pt x="9677" y="12534"/>
                  </a:lnTo>
                  <a:lnTo>
                    <a:pt x="9029" y="12484"/>
                  </a:lnTo>
                  <a:lnTo>
                    <a:pt x="8750" y="12725"/>
                  </a:lnTo>
                  <a:lnTo>
                    <a:pt x="8724" y="13055"/>
                  </a:lnTo>
                  <a:lnTo>
                    <a:pt x="8712" y="13373"/>
                  </a:lnTo>
                  <a:lnTo>
                    <a:pt x="8953" y="13652"/>
                  </a:lnTo>
                  <a:lnTo>
                    <a:pt x="9271" y="13665"/>
                  </a:lnTo>
                  <a:lnTo>
                    <a:pt x="9601" y="13690"/>
                  </a:lnTo>
                  <a:lnTo>
                    <a:pt x="9880" y="13449"/>
                  </a:lnTo>
                  <a:lnTo>
                    <a:pt x="9906" y="13131"/>
                  </a:lnTo>
                  <a:lnTo>
                    <a:pt x="9931" y="12814"/>
                  </a:lnTo>
                  <a:close/>
                </a:path>
                <a:path w="22225" h="33020">
                  <a:moveTo>
                    <a:pt x="11061" y="22453"/>
                  </a:moveTo>
                  <a:lnTo>
                    <a:pt x="10934" y="22301"/>
                  </a:lnTo>
                  <a:lnTo>
                    <a:pt x="10756" y="22288"/>
                  </a:lnTo>
                  <a:lnTo>
                    <a:pt x="10591" y="22288"/>
                  </a:lnTo>
                  <a:lnTo>
                    <a:pt x="10439" y="22402"/>
                  </a:lnTo>
                  <a:lnTo>
                    <a:pt x="10426" y="22580"/>
                  </a:lnTo>
                  <a:lnTo>
                    <a:pt x="10426" y="22745"/>
                  </a:lnTo>
                  <a:lnTo>
                    <a:pt x="10553" y="22885"/>
                  </a:lnTo>
                  <a:lnTo>
                    <a:pt x="10883" y="22910"/>
                  </a:lnTo>
                  <a:lnTo>
                    <a:pt x="11036" y="22783"/>
                  </a:lnTo>
                  <a:lnTo>
                    <a:pt x="11049" y="22618"/>
                  </a:lnTo>
                  <a:lnTo>
                    <a:pt x="11061" y="22453"/>
                  </a:lnTo>
                  <a:close/>
                </a:path>
                <a:path w="22225" h="33020">
                  <a:moveTo>
                    <a:pt x="11112" y="6642"/>
                  </a:moveTo>
                  <a:lnTo>
                    <a:pt x="10909" y="6540"/>
                  </a:lnTo>
                  <a:lnTo>
                    <a:pt x="10718" y="6604"/>
                  </a:lnTo>
                  <a:lnTo>
                    <a:pt x="10693" y="6819"/>
                  </a:lnTo>
                  <a:lnTo>
                    <a:pt x="10883" y="6921"/>
                  </a:lnTo>
                  <a:lnTo>
                    <a:pt x="11087" y="6845"/>
                  </a:lnTo>
                  <a:lnTo>
                    <a:pt x="11112" y="6642"/>
                  </a:lnTo>
                  <a:close/>
                </a:path>
                <a:path w="22225" h="33020">
                  <a:moveTo>
                    <a:pt x="11315" y="27292"/>
                  </a:moveTo>
                  <a:lnTo>
                    <a:pt x="11074" y="27012"/>
                  </a:lnTo>
                  <a:lnTo>
                    <a:pt x="10414" y="26962"/>
                  </a:lnTo>
                  <a:lnTo>
                    <a:pt x="10134" y="27203"/>
                  </a:lnTo>
                  <a:lnTo>
                    <a:pt x="10109" y="27533"/>
                  </a:lnTo>
                  <a:lnTo>
                    <a:pt x="10096" y="27851"/>
                  </a:lnTo>
                  <a:lnTo>
                    <a:pt x="10337" y="28130"/>
                  </a:lnTo>
                  <a:lnTo>
                    <a:pt x="10655" y="28143"/>
                  </a:lnTo>
                  <a:lnTo>
                    <a:pt x="10985" y="28168"/>
                  </a:lnTo>
                  <a:lnTo>
                    <a:pt x="11264" y="27927"/>
                  </a:lnTo>
                  <a:lnTo>
                    <a:pt x="11290" y="27609"/>
                  </a:lnTo>
                  <a:lnTo>
                    <a:pt x="11315" y="27292"/>
                  </a:lnTo>
                  <a:close/>
                </a:path>
                <a:path w="22225" h="33020">
                  <a:moveTo>
                    <a:pt x="12433" y="228"/>
                  </a:moveTo>
                  <a:lnTo>
                    <a:pt x="12255" y="25"/>
                  </a:lnTo>
                  <a:lnTo>
                    <a:pt x="11772" y="0"/>
                  </a:lnTo>
                  <a:lnTo>
                    <a:pt x="11569" y="177"/>
                  </a:lnTo>
                  <a:lnTo>
                    <a:pt x="11544" y="406"/>
                  </a:lnTo>
                  <a:lnTo>
                    <a:pt x="11531" y="647"/>
                  </a:lnTo>
                  <a:lnTo>
                    <a:pt x="11709" y="850"/>
                  </a:lnTo>
                  <a:lnTo>
                    <a:pt x="11950" y="863"/>
                  </a:lnTo>
                  <a:lnTo>
                    <a:pt x="12192" y="889"/>
                  </a:lnTo>
                  <a:lnTo>
                    <a:pt x="12407" y="711"/>
                  </a:lnTo>
                  <a:lnTo>
                    <a:pt x="12420" y="469"/>
                  </a:lnTo>
                  <a:lnTo>
                    <a:pt x="12433" y="228"/>
                  </a:lnTo>
                  <a:close/>
                </a:path>
                <a:path w="22225" h="33020">
                  <a:moveTo>
                    <a:pt x="13589" y="17729"/>
                  </a:moveTo>
                  <a:lnTo>
                    <a:pt x="13347" y="17449"/>
                  </a:lnTo>
                  <a:lnTo>
                    <a:pt x="12687" y="17399"/>
                  </a:lnTo>
                  <a:lnTo>
                    <a:pt x="12407" y="17640"/>
                  </a:lnTo>
                  <a:lnTo>
                    <a:pt x="12382" y="17970"/>
                  </a:lnTo>
                  <a:lnTo>
                    <a:pt x="12369" y="18288"/>
                  </a:lnTo>
                  <a:lnTo>
                    <a:pt x="12611" y="18554"/>
                  </a:lnTo>
                  <a:lnTo>
                    <a:pt x="13258" y="18605"/>
                  </a:lnTo>
                  <a:lnTo>
                    <a:pt x="13538" y="18364"/>
                  </a:lnTo>
                  <a:lnTo>
                    <a:pt x="13563" y="18046"/>
                  </a:lnTo>
                  <a:lnTo>
                    <a:pt x="13589" y="17729"/>
                  </a:lnTo>
                  <a:close/>
                </a:path>
                <a:path w="22225" h="33020">
                  <a:moveTo>
                    <a:pt x="14325" y="29832"/>
                  </a:moveTo>
                  <a:lnTo>
                    <a:pt x="14198" y="29679"/>
                  </a:lnTo>
                  <a:lnTo>
                    <a:pt x="14020" y="29679"/>
                  </a:lnTo>
                  <a:lnTo>
                    <a:pt x="13855" y="29667"/>
                  </a:lnTo>
                  <a:lnTo>
                    <a:pt x="13703" y="29781"/>
                  </a:lnTo>
                  <a:lnTo>
                    <a:pt x="13690" y="29959"/>
                  </a:lnTo>
                  <a:lnTo>
                    <a:pt x="13690" y="30124"/>
                  </a:lnTo>
                  <a:lnTo>
                    <a:pt x="13817" y="30264"/>
                  </a:lnTo>
                  <a:lnTo>
                    <a:pt x="14147" y="30289"/>
                  </a:lnTo>
                  <a:lnTo>
                    <a:pt x="14300" y="30162"/>
                  </a:lnTo>
                  <a:lnTo>
                    <a:pt x="14312" y="29997"/>
                  </a:lnTo>
                  <a:lnTo>
                    <a:pt x="14325" y="29832"/>
                  </a:lnTo>
                  <a:close/>
                </a:path>
                <a:path w="22225" h="33020">
                  <a:moveTo>
                    <a:pt x="16154" y="26123"/>
                  </a:moveTo>
                  <a:lnTo>
                    <a:pt x="16027" y="25971"/>
                  </a:lnTo>
                  <a:lnTo>
                    <a:pt x="15849" y="25971"/>
                  </a:lnTo>
                  <a:lnTo>
                    <a:pt x="15684" y="25958"/>
                  </a:lnTo>
                  <a:lnTo>
                    <a:pt x="15532" y="26073"/>
                  </a:lnTo>
                  <a:lnTo>
                    <a:pt x="15519" y="26250"/>
                  </a:lnTo>
                  <a:lnTo>
                    <a:pt x="15519" y="26416"/>
                  </a:lnTo>
                  <a:lnTo>
                    <a:pt x="15646" y="26555"/>
                  </a:lnTo>
                  <a:lnTo>
                    <a:pt x="15976" y="26581"/>
                  </a:lnTo>
                  <a:lnTo>
                    <a:pt x="16129" y="26454"/>
                  </a:lnTo>
                  <a:lnTo>
                    <a:pt x="16141" y="26289"/>
                  </a:lnTo>
                  <a:lnTo>
                    <a:pt x="16154" y="26123"/>
                  </a:lnTo>
                  <a:close/>
                </a:path>
                <a:path w="22225" h="33020">
                  <a:moveTo>
                    <a:pt x="21666" y="31965"/>
                  </a:moveTo>
                  <a:lnTo>
                    <a:pt x="21539" y="31813"/>
                  </a:lnTo>
                  <a:lnTo>
                    <a:pt x="21361" y="31813"/>
                  </a:lnTo>
                  <a:lnTo>
                    <a:pt x="21196" y="31800"/>
                  </a:lnTo>
                  <a:lnTo>
                    <a:pt x="21043" y="31915"/>
                  </a:lnTo>
                  <a:lnTo>
                    <a:pt x="21018" y="32258"/>
                  </a:lnTo>
                  <a:lnTo>
                    <a:pt x="21158" y="32397"/>
                  </a:lnTo>
                  <a:lnTo>
                    <a:pt x="21488" y="32423"/>
                  </a:lnTo>
                  <a:lnTo>
                    <a:pt x="21640" y="32296"/>
                  </a:lnTo>
                  <a:lnTo>
                    <a:pt x="21653" y="32131"/>
                  </a:lnTo>
                  <a:lnTo>
                    <a:pt x="21666" y="31965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 descr=""/>
            <p:cNvSpPr/>
            <p:nvPr/>
          </p:nvSpPr>
          <p:spPr>
            <a:xfrm>
              <a:off x="2751867" y="5663191"/>
              <a:ext cx="2540" cy="5080"/>
            </a:xfrm>
            <a:custGeom>
              <a:avLst/>
              <a:gdLst/>
              <a:ahLst/>
              <a:cxnLst/>
              <a:rect l="l" t="t" r="r" b="b"/>
              <a:pathLst>
                <a:path w="2539" h="5079">
                  <a:moveTo>
                    <a:pt x="1308" y="0"/>
                  </a:moveTo>
                  <a:lnTo>
                    <a:pt x="177" y="1244"/>
                  </a:lnTo>
                  <a:lnTo>
                    <a:pt x="0" y="3949"/>
                  </a:lnTo>
                  <a:lnTo>
                    <a:pt x="876" y="3619"/>
                  </a:lnTo>
                  <a:lnTo>
                    <a:pt x="762" y="4749"/>
                  </a:lnTo>
                  <a:lnTo>
                    <a:pt x="2374" y="2641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 descr=""/>
            <p:cNvSpPr/>
            <p:nvPr/>
          </p:nvSpPr>
          <p:spPr>
            <a:xfrm>
              <a:off x="2748140" y="5678266"/>
              <a:ext cx="3810" cy="6350"/>
            </a:xfrm>
            <a:custGeom>
              <a:avLst/>
              <a:gdLst/>
              <a:ahLst/>
              <a:cxnLst/>
              <a:rect l="l" t="t" r="r" b="b"/>
              <a:pathLst>
                <a:path w="3810" h="6350">
                  <a:moveTo>
                    <a:pt x="1600" y="0"/>
                  </a:moveTo>
                  <a:lnTo>
                    <a:pt x="0" y="2781"/>
                  </a:lnTo>
                  <a:lnTo>
                    <a:pt x="2044" y="5968"/>
                  </a:lnTo>
                  <a:lnTo>
                    <a:pt x="2298" y="4660"/>
                  </a:lnTo>
                  <a:lnTo>
                    <a:pt x="2755" y="4571"/>
                  </a:lnTo>
                  <a:lnTo>
                    <a:pt x="3619" y="3289"/>
                  </a:lnTo>
                  <a:lnTo>
                    <a:pt x="3314" y="2311"/>
                  </a:lnTo>
                  <a:lnTo>
                    <a:pt x="1397" y="1447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 descr=""/>
            <p:cNvSpPr/>
            <p:nvPr/>
          </p:nvSpPr>
          <p:spPr>
            <a:xfrm>
              <a:off x="2748475" y="5678873"/>
              <a:ext cx="3175" cy="5080"/>
            </a:xfrm>
            <a:custGeom>
              <a:avLst/>
              <a:gdLst/>
              <a:ahLst/>
              <a:cxnLst/>
              <a:rect l="l" t="t" r="r" b="b"/>
              <a:pathLst>
                <a:path w="3175" h="5079">
                  <a:moveTo>
                    <a:pt x="1206" y="0"/>
                  </a:moveTo>
                  <a:lnTo>
                    <a:pt x="0" y="2362"/>
                  </a:lnTo>
                  <a:lnTo>
                    <a:pt x="1701" y="4952"/>
                  </a:lnTo>
                  <a:lnTo>
                    <a:pt x="1854" y="3860"/>
                  </a:lnTo>
                  <a:lnTo>
                    <a:pt x="2349" y="3721"/>
                  </a:lnTo>
                  <a:lnTo>
                    <a:pt x="3009" y="2628"/>
                  </a:lnTo>
                  <a:lnTo>
                    <a:pt x="2717" y="1828"/>
                  </a:lnTo>
                  <a:lnTo>
                    <a:pt x="1092" y="1193"/>
                  </a:lnTo>
                  <a:lnTo>
                    <a:pt x="1206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2765789" y="5661354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5" h="14604">
                  <a:moveTo>
                    <a:pt x="10664" y="9766"/>
                  </a:moveTo>
                  <a:lnTo>
                    <a:pt x="10020" y="9766"/>
                  </a:lnTo>
                  <a:lnTo>
                    <a:pt x="13119" y="14528"/>
                  </a:lnTo>
                  <a:lnTo>
                    <a:pt x="13804" y="14249"/>
                  </a:lnTo>
                  <a:lnTo>
                    <a:pt x="10883" y="10820"/>
                  </a:lnTo>
                  <a:lnTo>
                    <a:pt x="10664" y="9766"/>
                  </a:lnTo>
                  <a:close/>
                </a:path>
                <a:path w="14605" h="14604">
                  <a:moveTo>
                    <a:pt x="10566" y="9296"/>
                  </a:moveTo>
                  <a:lnTo>
                    <a:pt x="8788" y="9296"/>
                  </a:lnTo>
                  <a:lnTo>
                    <a:pt x="8128" y="13360"/>
                  </a:lnTo>
                  <a:lnTo>
                    <a:pt x="9829" y="13220"/>
                  </a:lnTo>
                  <a:lnTo>
                    <a:pt x="9347" y="10960"/>
                  </a:lnTo>
                  <a:lnTo>
                    <a:pt x="10020" y="9766"/>
                  </a:lnTo>
                  <a:lnTo>
                    <a:pt x="10664" y="9766"/>
                  </a:lnTo>
                  <a:lnTo>
                    <a:pt x="10566" y="9296"/>
                  </a:lnTo>
                  <a:close/>
                </a:path>
                <a:path w="14605" h="14604">
                  <a:moveTo>
                    <a:pt x="3810" y="5016"/>
                  </a:moveTo>
                  <a:lnTo>
                    <a:pt x="2832" y="5524"/>
                  </a:lnTo>
                  <a:lnTo>
                    <a:pt x="6057" y="7327"/>
                  </a:lnTo>
                  <a:lnTo>
                    <a:pt x="6451" y="8851"/>
                  </a:lnTo>
                  <a:lnTo>
                    <a:pt x="1028" y="10871"/>
                  </a:lnTo>
                  <a:lnTo>
                    <a:pt x="0" y="12293"/>
                  </a:lnTo>
                  <a:lnTo>
                    <a:pt x="5918" y="10426"/>
                  </a:lnTo>
                  <a:lnTo>
                    <a:pt x="8788" y="9296"/>
                  </a:lnTo>
                  <a:lnTo>
                    <a:pt x="11490" y="9296"/>
                  </a:lnTo>
                  <a:lnTo>
                    <a:pt x="10566" y="7975"/>
                  </a:lnTo>
                  <a:lnTo>
                    <a:pt x="10783" y="7770"/>
                  </a:lnTo>
                  <a:lnTo>
                    <a:pt x="9871" y="6743"/>
                  </a:lnTo>
                  <a:lnTo>
                    <a:pt x="8331" y="6743"/>
                  </a:lnTo>
                  <a:lnTo>
                    <a:pt x="6997" y="6565"/>
                  </a:lnTo>
                  <a:lnTo>
                    <a:pt x="3810" y="5016"/>
                  </a:lnTo>
                  <a:close/>
                </a:path>
                <a:path w="14605" h="14604">
                  <a:moveTo>
                    <a:pt x="11490" y="9296"/>
                  </a:moveTo>
                  <a:lnTo>
                    <a:pt x="10566" y="9296"/>
                  </a:lnTo>
                  <a:lnTo>
                    <a:pt x="14058" y="10617"/>
                  </a:lnTo>
                  <a:lnTo>
                    <a:pt x="14605" y="10159"/>
                  </a:lnTo>
                  <a:lnTo>
                    <a:pt x="11722" y="9626"/>
                  </a:lnTo>
                  <a:lnTo>
                    <a:pt x="11490" y="9296"/>
                  </a:lnTo>
                  <a:close/>
                </a:path>
                <a:path w="14605" h="14604">
                  <a:moveTo>
                    <a:pt x="11354" y="7231"/>
                  </a:moveTo>
                  <a:lnTo>
                    <a:pt x="10783" y="7770"/>
                  </a:lnTo>
                  <a:lnTo>
                    <a:pt x="10909" y="7912"/>
                  </a:lnTo>
                  <a:lnTo>
                    <a:pt x="11354" y="7231"/>
                  </a:lnTo>
                  <a:close/>
                </a:path>
                <a:path w="14605" h="14604">
                  <a:moveTo>
                    <a:pt x="12954" y="4787"/>
                  </a:moveTo>
                  <a:lnTo>
                    <a:pt x="11354" y="7231"/>
                  </a:lnTo>
                  <a:lnTo>
                    <a:pt x="13055" y="5626"/>
                  </a:lnTo>
                  <a:lnTo>
                    <a:pt x="12954" y="4787"/>
                  </a:lnTo>
                  <a:close/>
                </a:path>
                <a:path w="14605" h="14604">
                  <a:moveTo>
                    <a:pt x="8420" y="0"/>
                  </a:moveTo>
                  <a:lnTo>
                    <a:pt x="8039" y="1295"/>
                  </a:lnTo>
                  <a:lnTo>
                    <a:pt x="8331" y="6743"/>
                  </a:lnTo>
                  <a:lnTo>
                    <a:pt x="9871" y="6743"/>
                  </a:lnTo>
                  <a:lnTo>
                    <a:pt x="9499" y="6324"/>
                  </a:lnTo>
                  <a:lnTo>
                    <a:pt x="8420" y="0"/>
                  </a:lnTo>
                  <a:close/>
                </a:path>
              </a:pathLst>
            </a:custGeom>
            <a:solidFill>
              <a:srgbClr val="F8C22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2775826" y="5656892"/>
              <a:ext cx="10160" cy="20320"/>
            </a:xfrm>
            <a:custGeom>
              <a:avLst/>
              <a:gdLst/>
              <a:ahLst/>
              <a:cxnLst/>
              <a:rect l="l" t="t" r="r" b="b"/>
              <a:pathLst>
                <a:path w="10160" h="20320">
                  <a:moveTo>
                    <a:pt x="1396" y="0"/>
                  </a:moveTo>
                  <a:lnTo>
                    <a:pt x="0" y="507"/>
                  </a:lnTo>
                  <a:lnTo>
                    <a:pt x="4686" y="3606"/>
                  </a:lnTo>
                  <a:lnTo>
                    <a:pt x="8712" y="14211"/>
                  </a:lnTo>
                  <a:lnTo>
                    <a:pt x="7302" y="19710"/>
                  </a:lnTo>
                  <a:lnTo>
                    <a:pt x="8699" y="19202"/>
                  </a:lnTo>
                  <a:lnTo>
                    <a:pt x="9867" y="13868"/>
                  </a:lnTo>
                  <a:lnTo>
                    <a:pt x="7848" y="8572"/>
                  </a:lnTo>
                  <a:lnTo>
                    <a:pt x="5829" y="3276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7E24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 descr=""/>
            <p:cNvSpPr/>
            <p:nvPr/>
          </p:nvSpPr>
          <p:spPr>
            <a:xfrm>
              <a:off x="2960260" y="6094160"/>
              <a:ext cx="49530" cy="53340"/>
            </a:xfrm>
            <a:custGeom>
              <a:avLst/>
              <a:gdLst/>
              <a:ahLst/>
              <a:cxnLst/>
              <a:rect l="l" t="t" r="r" b="b"/>
              <a:pathLst>
                <a:path w="49530" h="53339">
                  <a:moveTo>
                    <a:pt x="35047" y="0"/>
                  </a:moveTo>
                  <a:lnTo>
                    <a:pt x="1148" y="22738"/>
                  </a:lnTo>
                  <a:lnTo>
                    <a:pt x="0" y="29612"/>
                  </a:lnTo>
                  <a:lnTo>
                    <a:pt x="2440" y="38269"/>
                  </a:lnTo>
                  <a:lnTo>
                    <a:pt x="9637" y="46729"/>
                  </a:lnTo>
                  <a:lnTo>
                    <a:pt x="21203" y="51796"/>
                  </a:lnTo>
                  <a:lnTo>
                    <a:pt x="35099" y="53312"/>
                  </a:lnTo>
                  <a:lnTo>
                    <a:pt x="49290" y="51121"/>
                  </a:lnTo>
                  <a:lnTo>
                    <a:pt x="36920" y="54"/>
                  </a:lnTo>
                  <a:lnTo>
                    <a:pt x="35047" y="0"/>
                  </a:lnTo>
                  <a:close/>
                </a:path>
              </a:pathLst>
            </a:custGeom>
            <a:solidFill>
              <a:srgbClr val="D1900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 descr=""/>
            <p:cNvSpPr/>
            <p:nvPr/>
          </p:nvSpPr>
          <p:spPr>
            <a:xfrm>
              <a:off x="2961714" y="6093275"/>
              <a:ext cx="47625" cy="44450"/>
            </a:xfrm>
            <a:custGeom>
              <a:avLst/>
              <a:gdLst/>
              <a:ahLst/>
              <a:cxnLst/>
              <a:rect l="l" t="t" r="r" b="b"/>
              <a:pathLst>
                <a:path w="47625" h="44450">
                  <a:moveTo>
                    <a:pt x="30250" y="0"/>
                  </a:moveTo>
                  <a:lnTo>
                    <a:pt x="0" y="26631"/>
                  </a:lnTo>
                  <a:lnTo>
                    <a:pt x="1380" y="33455"/>
                  </a:lnTo>
                  <a:lnTo>
                    <a:pt x="7827" y="40539"/>
                  </a:lnTo>
                  <a:lnTo>
                    <a:pt x="19163" y="43799"/>
                  </a:lnTo>
                  <a:lnTo>
                    <a:pt x="33095" y="43907"/>
                  </a:lnTo>
                  <a:lnTo>
                    <a:pt x="47329" y="41532"/>
                  </a:lnTo>
                  <a:lnTo>
                    <a:pt x="37258" y="969"/>
                  </a:lnTo>
                  <a:lnTo>
                    <a:pt x="30250" y="0"/>
                  </a:lnTo>
                  <a:close/>
                </a:path>
              </a:pathLst>
            </a:custGeom>
            <a:solidFill>
              <a:srgbClr val="E7AB3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 descr=""/>
            <p:cNvSpPr/>
            <p:nvPr/>
          </p:nvSpPr>
          <p:spPr>
            <a:xfrm>
              <a:off x="2960813" y="6093655"/>
              <a:ext cx="48260" cy="43815"/>
            </a:xfrm>
            <a:custGeom>
              <a:avLst/>
              <a:gdLst/>
              <a:ahLst/>
              <a:cxnLst/>
              <a:rect l="l" t="t" r="r" b="b"/>
              <a:pathLst>
                <a:path w="48260" h="43814">
                  <a:moveTo>
                    <a:pt x="26279" y="0"/>
                  </a:moveTo>
                  <a:lnTo>
                    <a:pt x="13858" y="10007"/>
                  </a:lnTo>
                  <a:lnTo>
                    <a:pt x="6435" y="16198"/>
                  </a:lnTo>
                  <a:lnTo>
                    <a:pt x="1774" y="21407"/>
                  </a:lnTo>
                  <a:lnTo>
                    <a:pt x="0" y="26761"/>
                  </a:lnTo>
                  <a:lnTo>
                    <a:pt x="1235" y="33388"/>
                  </a:lnTo>
                  <a:lnTo>
                    <a:pt x="7851" y="40269"/>
                  </a:lnTo>
                  <a:lnTo>
                    <a:pt x="19546" y="43441"/>
                  </a:lnTo>
                  <a:lnTo>
                    <a:pt x="33830" y="43559"/>
                  </a:lnTo>
                  <a:lnTo>
                    <a:pt x="48212" y="41275"/>
                  </a:lnTo>
                  <a:lnTo>
                    <a:pt x="36274" y="1892"/>
                  </a:lnTo>
                  <a:lnTo>
                    <a:pt x="26279" y="0"/>
                  </a:lnTo>
                  <a:close/>
                </a:path>
              </a:pathLst>
            </a:custGeom>
            <a:solidFill>
              <a:srgbClr val="E39F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2983982" y="6094285"/>
              <a:ext cx="37465" cy="52069"/>
            </a:xfrm>
            <a:custGeom>
              <a:avLst/>
              <a:gdLst/>
              <a:ahLst/>
              <a:cxnLst/>
              <a:rect l="l" t="t" r="r" b="b"/>
              <a:pathLst>
                <a:path w="37464" h="52070">
                  <a:moveTo>
                    <a:pt x="12308" y="0"/>
                  </a:moveTo>
                  <a:lnTo>
                    <a:pt x="5189" y="2832"/>
                  </a:lnTo>
                  <a:lnTo>
                    <a:pt x="1342" y="8845"/>
                  </a:lnTo>
                  <a:lnTo>
                    <a:pt x="0" y="17202"/>
                  </a:lnTo>
                  <a:lnTo>
                    <a:pt x="396" y="27063"/>
                  </a:lnTo>
                  <a:lnTo>
                    <a:pt x="3164" y="36854"/>
                  </a:lnTo>
                  <a:lnTo>
                    <a:pt x="8598" y="44897"/>
                  </a:lnTo>
                  <a:lnTo>
                    <a:pt x="15449" y="50202"/>
                  </a:lnTo>
                  <a:lnTo>
                    <a:pt x="22468" y="51777"/>
                  </a:lnTo>
                  <a:lnTo>
                    <a:pt x="28833" y="49009"/>
                  </a:lnTo>
                  <a:lnTo>
                    <a:pt x="33933" y="42692"/>
                  </a:lnTo>
                  <a:lnTo>
                    <a:pt x="36866" y="33977"/>
                  </a:lnTo>
                  <a:lnTo>
                    <a:pt x="36730" y="24015"/>
                  </a:lnTo>
                  <a:lnTo>
                    <a:pt x="33554" y="14971"/>
                  </a:lnTo>
                  <a:lnTo>
                    <a:pt x="27986" y="6992"/>
                  </a:lnTo>
                  <a:lnTo>
                    <a:pt x="20685" y="1521"/>
                  </a:lnTo>
                  <a:lnTo>
                    <a:pt x="12308" y="0"/>
                  </a:lnTo>
                  <a:close/>
                </a:path>
              </a:pathLst>
            </a:custGeom>
            <a:solidFill>
              <a:srgbClr val="F8B8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2984466" y="6094972"/>
              <a:ext cx="36195" cy="50800"/>
            </a:xfrm>
            <a:custGeom>
              <a:avLst/>
              <a:gdLst/>
              <a:ahLst/>
              <a:cxnLst/>
              <a:rect l="l" t="t" r="r" b="b"/>
              <a:pathLst>
                <a:path w="36194" h="50800">
                  <a:moveTo>
                    <a:pt x="11985" y="0"/>
                  </a:moveTo>
                  <a:lnTo>
                    <a:pt x="5053" y="2762"/>
                  </a:lnTo>
                  <a:lnTo>
                    <a:pt x="1306" y="8618"/>
                  </a:lnTo>
                  <a:lnTo>
                    <a:pt x="0" y="16753"/>
                  </a:lnTo>
                  <a:lnTo>
                    <a:pt x="390" y="26352"/>
                  </a:lnTo>
                  <a:lnTo>
                    <a:pt x="3083" y="35881"/>
                  </a:lnTo>
                  <a:lnTo>
                    <a:pt x="8372" y="43708"/>
                  </a:lnTo>
                  <a:lnTo>
                    <a:pt x="15042" y="48871"/>
                  </a:lnTo>
                  <a:lnTo>
                    <a:pt x="21878" y="50406"/>
                  </a:lnTo>
                  <a:lnTo>
                    <a:pt x="28073" y="47706"/>
                  </a:lnTo>
                  <a:lnTo>
                    <a:pt x="33038" y="41555"/>
                  </a:lnTo>
                  <a:lnTo>
                    <a:pt x="35894" y="33073"/>
                  </a:lnTo>
                  <a:lnTo>
                    <a:pt x="35759" y="23380"/>
                  </a:lnTo>
                  <a:lnTo>
                    <a:pt x="32666" y="14578"/>
                  </a:lnTo>
                  <a:lnTo>
                    <a:pt x="27244" y="6808"/>
                  </a:lnTo>
                  <a:lnTo>
                    <a:pt x="20136" y="1479"/>
                  </a:lnTo>
                  <a:lnTo>
                    <a:pt x="11985" y="0"/>
                  </a:lnTo>
                  <a:close/>
                </a:path>
              </a:pathLst>
            </a:custGeom>
            <a:solidFill>
              <a:srgbClr val="F7D5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2965412" y="6102019"/>
              <a:ext cx="29845" cy="43815"/>
            </a:xfrm>
            <a:custGeom>
              <a:avLst/>
              <a:gdLst/>
              <a:ahLst/>
              <a:cxnLst/>
              <a:rect l="l" t="t" r="r" b="b"/>
              <a:pathLst>
                <a:path w="29844" h="43814">
                  <a:moveTo>
                    <a:pt x="1638" y="18034"/>
                  </a:moveTo>
                  <a:lnTo>
                    <a:pt x="1308" y="17665"/>
                  </a:lnTo>
                  <a:lnTo>
                    <a:pt x="876" y="17627"/>
                  </a:lnTo>
                  <a:lnTo>
                    <a:pt x="431" y="17602"/>
                  </a:lnTo>
                  <a:lnTo>
                    <a:pt x="50" y="17919"/>
                  </a:lnTo>
                  <a:lnTo>
                    <a:pt x="0" y="18783"/>
                  </a:lnTo>
                  <a:lnTo>
                    <a:pt x="330" y="19151"/>
                  </a:lnTo>
                  <a:lnTo>
                    <a:pt x="762" y="19189"/>
                  </a:lnTo>
                  <a:lnTo>
                    <a:pt x="1206" y="19215"/>
                  </a:lnTo>
                  <a:lnTo>
                    <a:pt x="1587" y="18897"/>
                  </a:lnTo>
                  <a:lnTo>
                    <a:pt x="1612" y="18465"/>
                  </a:lnTo>
                  <a:lnTo>
                    <a:pt x="1638" y="18034"/>
                  </a:lnTo>
                  <a:close/>
                </a:path>
                <a:path w="29844" h="43814">
                  <a:moveTo>
                    <a:pt x="2476" y="28803"/>
                  </a:moveTo>
                  <a:lnTo>
                    <a:pt x="2146" y="28435"/>
                  </a:lnTo>
                  <a:lnTo>
                    <a:pt x="1714" y="28397"/>
                  </a:lnTo>
                  <a:lnTo>
                    <a:pt x="1270" y="28371"/>
                  </a:lnTo>
                  <a:lnTo>
                    <a:pt x="889" y="28689"/>
                  </a:lnTo>
                  <a:lnTo>
                    <a:pt x="863" y="29121"/>
                  </a:lnTo>
                  <a:lnTo>
                    <a:pt x="825" y="29552"/>
                  </a:lnTo>
                  <a:lnTo>
                    <a:pt x="1168" y="29921"/>
                  </a:lnTo>
                  <a:lnTo>
                    <a:pt x="1600" y="29959"/>
                  </a:lnTo>
                  <a:lnTo>
                    <a:pt x="2044" y="29984"/>
                  </a:lnTo>
                  <a:lnTo>
                    <a:pt x="2425" y="29667"/>
                  </a:lnTo>
                  <a:lnTo>
                    <a:pt x="2451" y="29235"/>
                  </a:lnTo>
                  <a:lnTo>
                    <a:pt x="2476" y="28803"/>
                  </a:lnTo>
                  <a:close/>
                </a:path>
                <a:path w="29844" h="43814">
                  <a:moveTo>
                    <a:pt x="6604" y="9613"/>
                  </a:moveTo>
                  <a:lnTo>
                    <a:pt x="6362" y="9334"/>
                  </a:lnTo>
                  <a:lnTo>
                    <a:pt x="6032" y="9309"/>
                  </a:lnTo>
                  <a:lnTo>
                    <a:pt x="5702" y="9296"/>
                  </a:lnTo>
                  <a:lnTo>
                    <a:pt x="5422" y="9525"/>
                  </a:lnTo>
                  <a:lnTo>
                    <a:pt x="5397" y="9855"/>
                  </a:lnTo>
                  <a:lnTo>
                    <a:pt x="5384" y="10172"/>
                  </a:lnTo>
                  <a:lnTo>
                    <a:pt x="5626" y="10439"/>
                  </a:lnTo>
                  <a:lnTo>
                    <a:pt x="6273" y="10490"/>
                  </a:lnTo>
                  <a:lnTo>
                    <a:pt x="6553" y="10248"/>
                  </a:lnTo>
                  <a:lnTo>
                    <a:pt x="6578" y="9931"/>
                  </a:lnTo>
                  <a:lnTo>
                    <a:pt x="6604" y="9613"/>
                  </a:lnTo>
                  <a:close/>
                </a:path>
                <a:path w="29844" h="43814">
                  <a:moveTo>
                    <a:pt x="8661" y="23533"/>
                  </a:moveTo>
                  <a:lnTo>
                    <a:pt x="8547" y="23406"/>
                  </a:lnTo>
                  <a:lnTo>
                    <a:pt x="8255" y="23380"/>
                  </a:lnTo>
                  <a:lnTo>
                    <a:pt x="8128" y="23495"/>
                  </a:lnTo>
                  <a:lnTo>
                    <a:pt x="8102" y="23774"/>
                  </a:lnTo>
                  <a:lnTo>
                    <a:pt x="8216" y="23901"/>
                  </a:lnTo>
                  <a:lnTo>
                    <a:pt x="8509" y="23926"/>
                  </a:lnTo>
                  <a:lnTo>
                    <a:pt x="8636" y="23812"/>
                  </a:lnTo>
                  <a:lnTo>
                    <a:pt x="8648" y="23672"/>
                  </a:lnTo>
                  <a:lnTo>
                    <a:pt x="8661" y="23533"/>
                  </a:lnTo>
                  <a:close/>
                </a:path>
                <a:path w="29844" h="43814">
                  <a:moveTo>
                    <a:pt x="9855" y="37769"/>
                  </a:moveTo>
                  <a:lnTo>
                    <a:pt x="9740" y="37642"/>
                  </a:lnTo>
                  <a:lnTo>
                    <a:pt x="9448" y="37617"/>
                  </a:lnTo>
                  <a:lnTo>
                    <a:pt x="9321" y="37731"/>
                  </a:lnTo>
                  <a:lnTo>
                    <a:pt x="9296" y="38023"/>
                  </a:lnTo>
                  <a:lnTo>
                    <a:pt x="9702" y="38163"/>
                  </a:lnTo>
                  <a:lnTo>
                    <a:pt x="9829" y="38061"/>
                  </a:lnTo>
                  <a:lnTo>
                    <a:pt x="9842" y="37909"/>
                  </a:lnTo>
                  <a:lnTo>
                    <a:pt x="9855" y="37769"/>
                  </a:lnTo>
                  <a:close/>
                </a:path>
                <a:path w="29844" h="43814">
                  <a:moveTo>
                    <a:pt x="12280" y="12115"/>
                  </a:moveTo>
                  <a:lnTo>
                    <a:pt x="10655" y="8039"/>
                  </a:lnTo>
                  <a:lnTo>
                    <a:pt x="8902" y="9956"/>
                  </a:lnTo>
                  <a:lnTo>
                    <a:pt x="8623" y="14135"/>
                  </a:lnTo>
                  <a:lnTo>
                    <a:pt x="9842" y="13804"/>
                  </a:lnTo>
                  <a:lnTo>
                    <a:pt x="9677" y="15544"/>
                  </a:lnTo>
                  <a:lnTo>
                    <a:pt x="12280" y="12115"/>
                  </a:lnTo>
                  <a:close/>
                </a:path>
                <a:path w="29844" h="43814">
                  <a:moveTo>
                    <a:pt x="13398" y="17284"/>
                  </a:moveTo>
                  <a:lnTo>
                    <a:pt x="13068" y="16916"/>
                  </a:lnTo>
                  <a:lnTo>
                    <a:pt x="12636" y="16878"/>
                  </a:lnTo>
                  <a:lnTo>
                    <a:pt x="12192" y="16852"/>
                  </a:lnTo>
                  <a:lnTo>
                    <a:pt x="11811" y="17170"/>
                  </a:lnTo>
                  <a:lnTo>
                    <a:pt x="11760" y="18034"/>
                  </a:lnTo>
                  <a:lnTo>
                    <a:pt x="12090" y="18415"/>
                  </a:lnTo>
                  <a:lnTo>
                    <a:pt x="12966" y="18465"/>
                  </a:lnTo>
                  <a:lnTo>
                    <a:pt x="13347" y="18148"/>
                  </a:lnTo>
                  <a:lnTo>
                    <a:pt x="13373" y="17716"/>
                  </a:lnTo>
                  <a:lnTo>
                    <a:pt x="13398" y="17284"/>
                  </a:lnTo>
                  <a:close/>
                </a:path>
                <a:path w="29844" h="43814">
                  <a:moveTo>
                    <a:pt x="14922" y="30289"/>
                  </a:moveTo>
                  <a:lnTo>
                    <a:pt x="14757" y="30099"/>
                  </a:lnTo>
                  <a:lnTo>
                    <a:pt x="14528" y="30086"/>
                  </a:lnTo>
                  <a:lnTo>
                    <a:pt x="14287" y="30060"/>
                  </a:lnTo>
                  <a:lnTo>
                    <a:pt x="14097" y="30238"/>
                  </a:lnTo>
                  <a:lnTo>
                    <a:pt x="14071" y="30454"/>
                  </a:lnTo>
                  <a:lnTo>
                    <a:pt x="14058" y="30683"/>
                  </a:lnTo>
                  <a:lnTo>
                    <a:pt x="14236" y="30886"/>
                  </a:lnTo>
                  <a:lnTo>
                    <a:pt x="14693" y="30911"/>
                  </a:lnTo>
                  <a:lnTo>
                    <a:pt x="14897" y="30746"/>
                  </a:lnTo>
                  <a:lnTo>
                    <a:pt x="14909" y="30518"/>
                  </a:lnTo>
                  <a:lnTo>
                    <a:pt x="14922" y="30289"/>
                  </a:lnTo>
                  <a:close/>
                </a:path>
                <a:path w="29844" h="43814">
                  <a:moveTo>
                    <a:pt x="14986" y="8953"/>
                  </a:moveTo>
                  <a:lnTo>
                    <a:pt x="14732" y="8826"/>
                  </a:lnTo>
                  <a:lnTo>
                    <a:pt x="14579" y="8813"/>
                  </a:lnTo>
                  <a:lnTo>
                    <a:pt x="14452" y="8928"/>
                  </a:lnTo>
                  <a:lnTo>
                    <a:pt x="14439" y="9067"/>
                  </a:lnTo>
                  <a:lnTo>
                    <a:pt x="14439" y="9207"/>
                  </a:lnTo>
                  <a:lnTo>
                    <a:pt x="14541" y="9334"/>
                  </a:lnTo>
                  <a:lnTo>
                    <a:pt x="14693" y="9347"/>
                  </a:lnTo>
                  <a:lnTo>
                    <a:pt x="14833" y="9359"/>
                  </a:lnTo>
                  <a:lnTo>
                    <a:pt x="14960" y="9245"/>
                  </a:lnTo>
                  <a:lnTo>
                    <a:pt x="14973" y="9105"/>
                  </a:lnTo>
                  <a:lnTo>
                    <a:pt x="14986" y="8953"/>
                  </a:lnTo>
                  <a:close/>
                </a:path>
                <a:path w="29844" h="43814">
                  <a:moveTo>
                    <a:pt x="15265" y="36817"/>
                  </a:moveTo>
                  <a:lnTo>
                    <a:pt x="14935" y="36449"/>
                  </a:lnTo>
                  <a:lnTo>
                    <a:pt x="14503" y="36410"/>
                  </a:lnTo>
                  <a:lnTo>
                    <a:pt x="14058" y="36385"/>
                  </a:lnTo>
                  <a:lnTo>
                    <a:pt x="13677" y="36703"/>
                  </a:lnTo>
                  <a:lnTo>
                    <a:pt x="13652" y="37134"/>
                  </a:lnTo>
                  <a:lnTo>
                    <a:pt x="13614" y="37566"/>
                  </a:lnTo>
                  <a:lnTo>
                    <a:pt x="13957" y="37934"/>
                  </a:lnTo>
                  <a:lnTo>
                    <a:pt x="14389" y="37973"/>
                  </a:lnTo>
                  <a:lnTo>
                    <a:pt x="14833" y="37998"/>
                  </a:lnTo>
                  <a:lnTo>
                    <a:pt x="15214" y="37680"/>
                  </a:lnTo>
                  <a:lnTo>
                    <a:pt x="15240" y="37249"/>
                  </a:lnTo>
                  <a:lnTo>
                    <a:pt x="15265" y="36817"/>
                  </a:lnTo>
                  <a:close/>
                </a:path>
                <a:path w="29844" h="43814">
                  <a:moveTo>
                    <a:pt x="16776" y="317"/>
                  </a:moveTo>
                  <a:lnTo>
                    <a:pt x="16522" y="38"/>
                  </a:lnTo>
                  <a:lnTo>
                    <a:pt x="16205" y="12"/>
                  </a:lnTo>
                  <a:lnTo>
                    <a:pt x="15875" y="0"/>
                  </a:lnTo>
                  <a:lnTo>
                    <a:pt x="15595" y="228"/>
                  </a:lnTo>
                  <a:lnTo>
                    <a:pt x="15570" y="558"/>
                  </a:lnTo>
                  <a:lnTo>
                    <a:pt x="15557" y="876"/>
                  </a:lnTo>
                  <a:lnTo>
                    <a:pt x="15798" y="1143"/>
                  </a:lnTo>
                  <a:lnTo>
                    <a:pt x="16446" y="1193"/>
                  </a:lnTo>
                  <a:lnTo>
                    <a:pt x="16725" y="952"/>
                  </a:lnTo>
                  <a:lnTo>
                    <a:pt x="16751" y="635"/>
                  </a:lnTo>
                  <a:lnTo>
                    <a:pt x="16776" y="317"/>
                  </a:lnTo>
                  <a:close/>
                </a:path>
                <a:path w="29844" h="43814">
                  <a:moveTo>
                    <a:pt x="18326" y="23914"/>
                  </a:moveTo>
                  <a:lnTo>
                    <a:pt x="17995" y="23545"/>
                  </a:lnTo>
                  <a:lnTo>
                    <a:pt x="17564" y="23507"/>
                  </a:lnTo>
                  <a:lnTo>
                    <a:pt x="17119" y="23482"/>
                  </a:lnTo>
                  <a:lnTo>
                    <a:pt x="16738" y="23799"/>
                  </a:lnTo>
                  <a:lnTo>
                    <a:pt x="16687" y="24663"/>
                  </a:lnTo>
                  <a:lnTo>
                    <a:pt x="17018" y="25031"/>
                  </a:lnTo>
                  <a:lnTo>
                    <a:pt x="17449" y="25069"/>
                  </a:lnTo>
                  <a:lnTo>
                    <a:pt x="17894" y="25095"/>
                  </a:lnTo>
                  <a:lnTo>
                    <a:pt x="18275" y="24777"/>
                  </a:lnTo>
                  <a:lnTo>
                    <a:pt x="18300" y="24345"/>
                  </a:lnTo>
                  <a:lnTo>
                    <a:pt x="18326" y="23914"/>
                  </a:lnTo>
                  <a:close/>
                </a:path>
                <a:path w="29844" h="43814">
                  <a:moveTo>
                    <a:pt x="19316" y="40246"/>
                  </a:moveTo>
                  <a:lnTo>
                    <a:pt x="19138" y="40055"/>
                  </a:lnTo>
                  <a:lnTo>
                    <a:pt x="18910" y="40030"/>
                  </a:lnTo>
                  <a:lnTo>
                    <a:pt x="18681" y="40017"/>
                  </a:lnTo>
                  <a:lnTo>
                    <a:pt x="18491" y="40195"/>
                  </a:lnTo>
                  <a:lnTo>
                    <a:pt x="18465" y="40411"/>
                  </a:lnTo>
                  <a:lnTo>
                    <a:pt x="18453" y="40640"/>
                  </a:lnTo>
                  <a:lnTo>
                    <a:pt x="18630" y="40843"/>
                  </a:lnTo>
                  <a:lnTo>
                    <a:pt x="19088" y="40868"/>
                  </a:lnTo>
                  <a:lnTo>
                    <a:pt x="19291" y="40703"/>
                  </a:lnTo>
                  <a:lnTo>
                    <a:pt x="19304" y="40474"/>
                  </a:lnTo>
                  <a:lnTo>
                    <a:pt x="19316" y="40246"/>
                  </a:lnTo>
                  <a:close/>
                </a:path>
                <a:path w="29844" h="43814">
                  <a:moveTo>
                    <a:pt x="21793" y="35242"/>
                  </a:moveTo>
                  <a:lnTo>
                    <a:pt x="21628" y="35052"/>
                  </a:lnTo>
                  <a:lnTo>
                    <a:pt x="21399" y="35039"/>
                  </a:lnTo>
                  <a:lnTo>
                    <a:pt x="21158" y="35013"/>
                  </a:lnTo>
                  <a:lnTo>
                    <a:pt x="20967" y="35191"/>
                  </a:lnTo>
                  <a:lnTo>
                    <a:pt x="20955" y="35407"/>
                  </a:lnTo>
                  <a:lnTo>
                    <a:pt x="20929" y="35636"/>
                  </a:lnTo>
                  <a:lnTo>
                    <a:pt x="21107" y="35839"/>
                  </a:lnTo>
                  <a:lnTo>
                    <a:pt x="21564" y="35864"/>
                  </a:lnTo>
                  <a:lnTo>
                    <a:pt x="21767" y="35699"/>
                  </a:lnTo>
                  <a:lnTo>
                    <a:pt x="21780" y="35471"/>
                  </a:lnTo>
                  <a:lnTo>
                    <a:pt x="21793" y="35242"/>
                  </a:lnTo>
                  <a:close/>
                </a:path>
                <a:path w="29844" h="43814">
                  <a:moveTo>
                    <a:pt x="29235" y="43129"/>
                  </a:moveTo>
                  <a:lnTo>
                    <a:pt x="29057" y="42938"/>
                  </a:lnTo>
                  <a:lnTo>
                    <a:pt x="28829" y="42926"/>
                  </a:lnTo>
                  <a:lnTo>
                    <a:pt x="28600" y="42900"/>
                  </a:lnTo>
                  <a:lnTo>
                    <a:pt x="28409" y="43078"/>
                  </a:lnTo>
                  <a:lnTo>
                    <a:pt x="28384" y="43294"/>
                  </a:lnTo>
                  <a:lnTo>
                    <a:pt x="28371" y="43522"/>
                  </a:lnTo>
                  <a:lnTo>
                    <a:pt x="28549" y="43726"/>
                  </a:lnTo>
                  <a:lnTo>
                    <a:pt x="29006" y="43751"/>
                  </a:lnTo>
                  <a:lnTo>
                    <a:pt x="29210" y="43586"/>
                  </a:lnTo>
                  <a:lnTo>
                    <a:pt x="29222" y="43357"/>
                  </a:lnTo>
                  <a:lnTo>
                    <a:pt x="29235" y="43129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 descr=""/>
            <p:cNvSpPr/>
            <p:nvPr/>
          </p:nvSpPr>
          <p:spPr>
            <a:xfrm>
              <a:off x="2974160" y="6110542"/>
              <a:ext cx="3810" cy="6985"/>
            </a:xfrm>
            <a:custGeom>
              <a:avLst/>
              <a:gdLst/>
              <a:ahLst/>
              <a:cxnLst/>
              <a:rect l="l" t="t" r="r" b="b"/>
              <a:pathLst>
                <a:path w="3810" h="6985">
                  <a:moveTo>
                    <a:pt x="1777" y="0"/>
                  </a:moveTo>
                  <a:lnTo>
                    <a:pt x="241" y="1676"/>
                  </a:lnTo>
                  <a:lnTo>
                    <a:pt x="0" y="5333"/>
                  </a:lnTo>
                  <a:lnTo>
                    <a:pt x="1168" y="4889"/>
                  </a:lnTo>
                  <a:lnTo>
                    <a:pt x="1028" y="6413"/>
                  </a:lnTo>
                  <a:lnTo>
                    <a:pt x="3200" y="3568"/>
                  </a:lnTo>
                  <a:lnTo>
                    <a:pt x="1777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 descr=""/>
            <p:cNvSpPr/>
            <p:nvPr/>
          </p:nvSpPr>
          <p:spPr>
            <a:xfrm>
              <a:off x="2969136" y="6130899"/>
              <a:ext cx="5080" cy="8255"/>
            </a:xfrm>
            <a:custGeom>
              <a:avLst/>
              <a:gdLst/>
              <a:ahLst/>
              <a:cxnLst/>
              <a:rect l="l" t="t" r="r" b="b"/>
              <a:pathLst>
                <a:path w="5080" h="8254">
                  <a:moveTo>
                    <a:pt x="2159" y="0"/>
                  </a:moveTo>
                  <a:lnTo>
                    <a:pt x="0" y="3746"/>
                  </a:lnTo>
                  <a:lnTo>
                    <a:pt x="2755" y="8039"/>
                  </a:lnTo>
                  <a:lnTo>
                    <a:pt x="3098" y="6273"/>
                  </a:lnTo>
                  <a:lnTo>
                    <a:pt x="3708" y="6146"/>
                  </a:lnTo>
                  <a:lnTo>
                    <a:pt x="4876" y="4419"/>
                  </a:lnTo>
                  <a:lnTo>
                    <a:pt x="4470" y="3098"/>
                  </a:lnTo>
                  <a:lnTo>
                    <a:pt x="1879" y="1943"/>
                  </a:lnTo>
                  <a:lnTo>
                    <a:pt x="2159" y="0"/>
                  </a:lnTo>
                  <a:close/>
                </a:path>
              </a:pathLst>
            </a:custGeom>
            <a:solidFill>
              <a:srgbClr val="B476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 descr=""/>
            <p:cNvSpPr/>
            <p:nvPr/>
          </p:nvSpPr>
          <p:spPr>
            <a:xfrm>
              <a:off x="2969593" y="6131710"/>
              <a:ext cx="4445" cy="6985"/>
            </a:xfrm>
            <a:custGeom>
              <a:avLst/>
              <a:gdLst/>
              <a:ahLst/>
              <a:cxnLst/>
              <a:rect l="l" t="t" r="r" b="b"/>
              <a:pathLst>
                <a:path w="4444" h="6985">
                  <a:moveTo>
                    <a:pt x="1612" y="0"/>
                  </a:moveTo>
                  <a:lnTo>
                    <a:pt x="0" y="3187"/>
                  </a:lnTo>
                  <a:lnTo>
                    <a:pt x="2286" y="6680"/>
                  </a:lnTo>
                  <a:lnTo>
                    <a:pt x="2489" y="5206"/>
                  </a:lnTo>
                  <a:lnTo>
                    <a:pt x="3162" y="5016"/>
                  </a:lnTo>
                  <a:lnTo>
                    <a:pt x="4051" y="3543"/>
                  </a:lnTo>
                  <a:lnTo>
                    <a:pt x="3657" y="2463"/>
                  </a:lnTo>
                  <a:lnTo>
                    <a:pt x="1473" y="1612"/>
                  </a:lnTo>
                  <a:lnTo>
                    <a:pt x="1612" y="0"/>
                  </a:lnTo>
                  <a:close/>
                </a:path>
              </a:pathLst>
            </a:custGeom>
            <a:solidFill>
              <a:srgbClr val="BD8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 descr=""/>
            <p:cNvSpPr/>
            <p:nvPr/>
          </p:nvSpPr>
          <p:spPr>
            <a:xfrm>
              <a:off x="2992942" y="6108065"/>
              <a:ext cx="20320" cy="19685"/>
            </a:xfrm>
            <a:custGeom>
              <a:avLst/>
              <a:gdLst/>
              <a:ahLst/>
              <a:cxnLst/>
              <a:rect l="l" t="t" r="r" b="b"/>
              <a:pathLst>
                <a:path w="20319" h="19685">
                  <a:moveTo>
                    <a:pt x="14380" y="13169"/>
                  </a:moveTo>
                  <a:lnTo>
                    <a:pt x="13525" y="13169"/>
                  </a:lnTo>
                  <a:lnTo>
                    <a:pt x="17691" y="19608"/>
                  </a:lnTo>
                  <a:lnTo>
                    <a:pt x="18630" y="19227"/>
                  </a:lnTo>
                  <a:lnTo>
                    <a:pt x="14746" y="14668"/>
                  </a:lnTo>
                  <a:lnTo>
                    <a:pt x="14627" y="14338"/>
                  </a:lnTo>
                  <a:lnTo>
                    <a:pt x="14380" y="13169"/>
                  </a:lnTo>
                  <a:close/>
                </a:path>
                <a:path w="20319" h="19685">
                  <a:moveTo>
                    <a:pt x="14249" y="12547"/>
                  </a:moveTo>
                  <a:lnTo>
                    <a:pt x="11861" y="12547"/>
                  </a:lnTo>
                  <a:lnTo>
                    <a:pt x="10960" y="18021"/>
                  </a:lnTo>
                  <a:lnTo>
                    <a:pt x="13258" y="17843"/>
                  </a:lnTo>
                  <a:lnTo>
                    <a:pt x="12611" y="14782"/>
                  </a:lnTo>
                  <a:lnTo>
                    <a:pt x="13525" y="13169"/>
                  </a:lnTo>
                  <a:lnTo>
                    <a:pt x="14380" y="13169"/>
                  </a:lnTo>
                  <a:lnTo>
                    <a:pt x="14249" y="12547"/>
                  </a:lnTo>
                  <a:close/>
                </a:path>
                <a:path w="20319" h="19685">
                  <a:moveTo>
                    <a:pt x="5130" y="6769"/>
                  </a:moveTo>
                  <a:lnTo>
                    <a:pt x="3835" y="7467"/>
                  </a:lnTo>
                  <a:lnTo>
                    <a:pt x="8166" y="9893"/>
                  </a:lnTo>
                  <a:lnTo>
                    <a:pt x="8712" y="11937"/>
                  </a:lnTo>
                  <a:lnTo>
                    <a:pt x="1384" y="14668"/>
                  </a:lnTo>
                  <a:lnTo>
                    <a:pt x="0" y="16586"/>
                  </a:lnTo>
                  <a:lnTo>
                    <a:pt x="7988" y="14071"/>
                  </a:lnTo>
                  <a:lnTo>
                    <a:pt x="11861" y="12547"/>
                  </a:lnTo>
                  <a:lnTo>
                    <a:pt x="15511" y="12547"/>
                  </a:lnTo>
                  <a:lnTo>
                    <a:pt x="14262" y="10769"/>
                  </a:lnTo>
                  <a:lnTo>
                    <a:pt x="14560" y="10488"/>
                  </a:lnTo>
                  <a:lnTo>
                    <a:pt x="13325" y="9105"/>
                  </a:lnTo>
                  <a:lnTo>
                    <a:pt x="11239" y="9105"/>
                  </a:lnTo>
                  <a:lnTo>
                    <a:pt x="9436" y="8864"/>
                  </a:lnTo>
                  <a:lnTo>
                    <a:pt x="5130" y="6769"/>
                  </a:lnTo>
                  <a:close/>
                </a:path>
                <a:path w="20319" h="19685">
                  <a:moveTo>
                    <a:pt x="15511" y="12547"/>
                  </a:moveTo>
                  <a:lnTo>
                    <a:pt x="14249" y="12547"/>
                  </a:lnTo>
                  <a:lnTo>
                    <a:pt x="18973" y="14338"/>
                  </a:lnTo>
                  <a:lnTo>
                    <a:pt x="19710" y="13715"/>
                  </a:lnTo>
                  <a:lnTo>
                    <a:pt x="15824" y="12992"/>
                  </a:lnTo>
                  <a:lnTo>
                    <a:pt x="15511" y="12547"/>
                  </a:lnTo>
                  <a:close/>
                </a:path>
                <a:path w="20319" h="19685">
                  <a:moveTo>
                    <a:pt x="15328" y="9763"/>
                  </a:moveTo>
                  <a:lnTo>
                    <a:pt x="14560" y="10488"/>
                  </a:lnTo>
                  <a:lnTo>
                    <a:pt x="14732" y="10680"/>
                  </a:lnTo>
                  <a:lnTo>
                    <a:pt x="15328" y="9763"/>
                  </a:lnTo>
                  <a:close/>
                </a:path>
                <a:path w="20319" h="19685">
                  <a:moveTo>
                    <a:pt x="17475" y="6464"/>
                  </a:moveTo>
                  <a:lnTo>
                    <a:pt x="15328" y="9763"/>
                  </a:lnTo>
                  <a:lnTo>
                    <a:pt x="17627" y="7594"/>
                  </a:lnTo>
                  <a:lnTo>
                    <a:pt x="17475" y="6464"/>
                  </a:lnTo>
                  <a:close/>
                </a:path>
                <a:path w="20319" h="19685">
                  <a:moveTo>
                    <a:pt x="11366" y="0"/>
                  </a:moveTo>
                  <a:lnTo>
                    <a:pt x="10845" y="1752"/>
                  </a:lnTo>
                  <a:lnTo>
                    <a:pt x="11239" y="9105"/>
                  </a:lnTo>
                  <a:lnTo>
                    <a:pt x="13325" y="9105"/>
                  </a:lnTo>
                  <a:lnTo>
                    <a:pt x="12827" y="8547"/>
                  </a:lnTo>
                  <a:lnTo>
                    <a:pt x="11366" y="0"/>
                  </a:lnTo>
                  <a:close/>
                </a:path>
              </a:pathLst>
            </a:custGeom>
            <a:solidFill>
              <a:srgbClr val="F8C22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006481" y="6102057"/>
              <a:ext cx="13335" cy="26670"/>
            </a:xfrm>
            <a:custGeom>
              <a:avLst/>
              <a:gdLst/>
              <a:ahLst/>
              <a:cxnLst/>
              <a:rect l="l" t="t" r="r" b="b"/>
              <a:pathLst>
                <a:path w="13335" h="26670">
                  <a:moveTo>
                    <a:pt x="1879" y="0"/>
                  </a:moveTo>
                  <a:lnTo>
                    <a:pt x="0" y="685"/>
                  </a:lnTo>
                  <a:lnTo>
                    <a:pt x="6324" y="4851"/>
                  </a:lnTo>
                  <a:lnTo>
                    <a:pt x="11760" y="19164"/>
                  </a:lnTo>
                  <a:lnTo>
                    <a:pt x="9855" y="26581"/>
                  </a:lnTo>
                  <a:lnTo>
                    <a:pt x="11734" y="25895"/>
                  </a:lnTo>
                  <a:lnTo>
                    <a:pt x="13309" y="18707"/>
                  </a:lnTo>
                  <a:lnTo>
                    <a:pt x="10591" y="11557"/>
                  </a:lnTo>
                  <a:lnTo>
                    <a:pt x="7874" y="4406"/>
                  </a:lnTo>
                  <a:lnTo>
                    <a:pt x="1879" y="0"/>
                  </a:lnTo>
                  <a:close/>
                </a:path>
              </a:pathLst>
            </a:custGeom>
            <a:solidFill>
              <a:srgbClr val="F7E24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 descr=""/>
            <p:cNvSpPr/>
            <p:nvPr/>
          </p:nvSpPr>
          <p:spPr>
            <a:xfrm>
              <a:off x="2869557" y="6017258"/>
              <a:ext cx="37465" cy="45720"/>
            </a:xfrm>
            <a:custGeom>
              <a:avLst/>
              <a:gdLst/>
              <a:ahLst/>
              <a:cxnLst/>
              <a:rect l="l" t="t" r="r" b="b"/>
              <a:pathLst>
                <a:path w="37464" h="45720">
                  <a:moveTo>
                    <a:pt x="37287" y="0"/>
                  </a:moveTo>
                  <a:lnTo>
                    <a:pt x="0" y="22352"/>
                  </a:lnTo>
                  <a:lnTo>
                    <a:pt x="444" y="24028"/>
                  </a:lnTo>
                  <a:lnTo>
                    <a:pt x="2832" y="20574"/>
                  </a:lnTo>
                  <a:lnTo>
                    <a:pt x="12039" y="13855"/>
                  </a:lnTo>
                  <a:lnTo>
                    <a:pt x="21602" y="9194"/>
                  </a:lnTo>
                  <a:lnTo>
                    <a:pt x="22339" y="13208"/>
                  </a:lnTo>
                  <a:lnTo>
                    <a:pt x="14536" y="21161"/>
                  </a:lnTo>
                  <a:lnTo>
                    <a:pt x="8093" y="30165"/>
                  </a:lnTo>
                  <a:lnTo>
                    <a:pt x="3711" y="37536"/>
                  </a:lnTo>
                  <a:lnTo>
                    <a:pt x="2095" y="40589"/>
                  </a:lnTo>
                  <a:lnTo>
                    <a:pt x="6388" y="41668"/>
                  </a:lnTo>
                  <a:lnTo>
                    <a:pt x="10474" y="33846"/>
                  </a:lnTo>
                  <a:lnTo>
                    <a:pt x="14120" y="28713"/>
                  </a:lnTo>
                  <a:lnTo>
                    <a:pt x="19384" y="23996"/>
                  </a:lnTo>
                  <a:lnTo>
                    <a:pt x="28320" y="17424"/>
                  </a:lnTo>
                  <a:lnTo>
                    <a:pt x="12636" y="45504"/>
                  </a:lnTo>
                  <a:lnTo>
                    <a:pt x="14719" y="45580"/>
                  </a:lnTo>
                  <a:lnTo>
                    <a:pt x="17777" y="42886"/>
                  </a:lnTo>
                  <a:lnTo>
                    <a:pt x="21089" y="38838"/>
                  </a:lnTo>
                  <a:lnTo>
                    <a:pt x="26719" y="30601"/>
                  </a:lnTo>
                  <a:lnTo>
                    <a:pt x="36728" y="15341"/>
                  </a:lnTo>
                  <a:lnTo>
                    <a:pt x="37287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 descr=""/>
            <p:cNvSpPr/>
            <p:nvPr/>
          </p:nvSpPr>
          <p:spPr>
            <a:xfrm>
              <a:off x="2870939" y="6023138"/>
              <a:ext cx="36195" cy="36195"/>
            </a:xfrm>
            <a:custGeom>
              <a:avLst/>
              <a:gdLst/>
              <a:ahLst/>
              <a:cxnLst/>
              <a:rect l="l" t="t" r="r" b="b"/>
              <a:pathLst>
                <a:path w="36194" h="36195">
                  <a:moveTo>
                    <a:pt x="21602" y="0"/>
                  </a:moveTo>
                  <a:lnTo>
                    <a:pt x="14692" y="5660"/>
                  </a:lnTo>
                  <a:lnTo>
                    <a:pt x="10139" y="10185"/>
                  </a:lnTo>
                  <a:lnTo>
                    <a:pt x="5916" y="15948"/>
                  </a:lnTo>
                  <a:lnTo>
                    <a:pt x="0" y="25323"/>
                  </a:lnTo>
                  <a:lnTo>
                    <a:pt x="1638" y="28028"/>
                  </a:lnTo>
                  <a:lnTo>
                    <a:pt x="5286" y="21018"/>
                  </a:lnTo>
                  <a:lnTo>
                    <a:pt x="9056" y="16329"/>
                  </a:lnTo>
                  <a:lnTo>
                    <a:pt x="15248" y="11844"/>
                  </a:lnTo>
                  <a:lnTo>
                    <a:pt x="26162" y="5448"/>
                  </a:lnTo>
                  <a:lnTo>
                    <a:pt x="21454" y="12368"/>
                  </a:lnTo>
                  <a:lnTo>
                    <a:pt x="17203" y="20955"/>
                  </a:lnTo>
                  <a:lnTo>
                    <a:pt x="14126" y="28265"/>
                  </a:lnTo>
                  <a:lnTo>
                    <a:pt x="12941" y="31356"/>
                  </a:lnTo>
                  <a:lnTo>
                    <a:pt x="17513" y="31089"/>
                  </a:lnTo>
                  <a:lnTo>
                    <a:pt x="18784" y="27755"/>
                  </a:lnTo>
                  <a:lnTo>
                    <a:pt x="20729" y="24374"/>
                  </a:lnTo>
                  <a:lnTo>
                    <a:pt x="24717" y="18902"/>
                  </a:lnTo>
                  <a:lnTo>
                    <a:pt x="32118" y="9296"/>
                  </a:lnTo>
                  <a:lnTo>
                    <a:pt x="29133" y="35775"/>
                  </a:lnTo>
                  <a:lnTo>
                    <a:pt x="31305" y="35229"/>
                  </a:lnTo>
                  <a:lnTo>
                    <a:pt x="33100" y="28649"/>
                  </a:lnTo>
                  <a:lnTo>
                    <a:pt x="34634" y="20364"/>
                  </a:lnTo>
                  <a:lnTo>
                    <a:pt x="36106" y="10261"/>
                  </a:lnTo>
                  <a:lnTo>
                    <a:pt x="27978" y="1524"/>
                  </a:lnTo>
                  <a:lnTo>
                    <a:pt x="21602" y="0"/>
                  </a:lnTo>
                  <a:close/>
                </a:path>
              </a:pathLst>
            </a:custGeom>
            <a:solidFill>
              <a:srgbClr val="75AA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/>
            <p:cNvSpPr/>
            <p:nvPr/>
          </p:nvSpPr>
          <p:spPr>
            <a:xfrm>
              <a:off x="2884804" y="5898573"/>
              <a:ext cx="103505" cy="136525"/>
            </a:xfrm>
            <a:custGeom>
              <a:avLst/>
              <a:gdLst/>
              <a:ahLst/>
              <a:cxnLst/>
              <a:rect l="l" t="t" r="r" b="b"/>
              <a:pathLst>
                <a:path w="103505" h="136525">
                  <a:moveTo>
                    <a:pt x="99199" y="0"/>
                  </a:moveTo>
                  <a:lnTo>
                    <a:pt x="92036" y="4292"/>
                  </a:lnTo>
                  <a:lnTo>
                    <a:pt x="85280" y="10922"/>
                  </a:lnTo>
                  <a:lnTo>
                    <a:pt x="74866" y="17653"/>
                  </a:lnTo>
                  <a:lnTo>
                    <a:pt x="70065" y="24193"/>
                  </a:lnTo>
                  <a:lnTo>
                    <a:pt x="50812" y="43713"/>
                  </a:lnTo>
                  <a:lnTo>
                    <a:pt x="46775" y="48403"/>
                  </a:lnTo>
                  <a:lnTo>
                    <a:pt x="40841" y="56003"/>
                  </a:lnTo>
                  <a:lnTo>
                    <a:pt x="35248" y="63580"/>
                  </a:lnTo>
                  <a:lnTo>
                    <a:pt x="32232" y="68199"/>
                  </a:lnTo>
                  <a:lnTo>
                    <a:pt x="30911" y="71107"/>
                  </a:lnTo>
                  <a:lnTo>
                    <a:pt x="25552" y="76200"/>
                  </a:lnTo>
                  <a:lnTo>
                    <a:pt x="21262" y="81125"/>
                  </a:lnTo>
                  <a:lnTo>
                    <a:pt x="9750" y="96375"/>
                  </a:lnTo>
                  <a:lnTo>
                    <a:pt x="3162" y="106299"/>
                  </a:lnTo>
                  <a:lnTo>
                    <a:pt x="0" y="113144"/>
                  </a:lnTo>
                  <a:lnTo>
                    <a:pt x="4381" y="121526"/>
                  </a:lnTo>
                  <a:lnTo>
                    <a:pt x="8988" y="127592"/>
                  </a:lnTo>
                  <a:lnTo>
                    <a:pt x="15516" y="132641"/>
                  </a:lnTo>
                  <a:lnTo>
                    <a:pt x="22887" y="135838"/>
                  </a:lnTo>
                  <a:lnTo>
                    <a:pt x="30022" y="136347"/>
                  </a:lnTo>
                  <a:lnTo>
                    <a:pt x="38887" y="134861"/>
                  </a:lnTo>
                  <a:lnTo>
                    <a:pt x="42608" y="127647"/>
                  </a:lnTo>
                  <a:lnTo>
                    <a:pt x="47710" y="119745"/>
                  </a:lnTo>
                  <a:lnTo>
                    <a:pt x="56999" y="100983"/>
                  </a:lnTo>
                  <a:lnTo>
                    <a:pt x="60972" y="94996"/>
                  </a:lnTo>
                  <a:lnTo>
                    <a:pt x="67643" y="86365"/>
                  </a:lnTo>
                  <a:lnTo>
                    <a:pt x="73398" y="75880"/>
                  </a:lnTo>
                  <a:lnTo>
                    <a:pt x="77626" y="66251"/>
                  </a:lnTo>
                  <a:lnTo>
                    <a:pt x="79717" y="60185"/>
                  </a:lnTo>
                  <a:lnTo>
                    <a:pt x="81127" y="54381"/>
                  </a:lnTo>
                  <a:lnTo>
                    <a:pt x="87109" y="44653"/>
                  </a:lnTo>
                  <a:lnTo>
                    <a:pt x="89460" y="39813"/>
                  </a:lnTo>
                  <a:lnTo>
                    <a:pt x="96210" y="23552"/>
                  </a:lnTo>
                  <a:lnTo>
                    <a:pt x="97904" y="18605"/>
                  </a:lnTo>
                  <a:lnTo>
                    <a:pt x="98526" y="15582"/>
                  </a:lnTo>
                  <a:lnTo>
                    <a:pt x="103149" y="8102"/>
                  </a:lnTo>
                  <a:lnTo>
                    <a:pt x="99199" y="0"/>
                  </a:lnTo>
                  <a:close/>
                </a:path>
              </a:pathLst>
            </a:custGeom>
            <a:solidFill>
              <a:srgbClr val="EA64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/>
            <p:cNvSpPr/>
            <p:nvPr/>
          </p:nvSpPr>
          <p:spPr>
            <a:xfrm>
              <a:off x="2885423" y="5900125"/>
              <a:ext cx="100965" cy="131445"/>
            </a:xfrm>
            <a:custGeom>
              <a:avLst/>
              <a:gdLst/>
              <a:ahLst/>
              <a:cxnLst/>
              <a:rect l="l" t="t" r="r" b="b"/>
              <a:pathLst>
                <a:path w="100964" h="131445">
                  <a:moveTo>
                    <a:pt x="100622" y="0"/>
                  </a:moveTo>
                  <a:lnTo>
                    <a:pt x="89865" y="2311"/>
                  </a:lnTo>
                  <a:lnTo>
                    <a:pt x="84886" y="9194"/>
                  </a:lnTo>
                  <a:lnTo>
                    <a:pt x="76695" y="13868"/>
                  </a:lnTo>
                  <a:lnTo>
                    <a:pt x="69011" y="23304"/>
                  </a:lnTo>
                  <a:lnTo>
                    <a:pt x="47574" y="44564"/>
                  </a:lnTo>
                  <a:lnTo>
                    <a:pt x="43857" y="49077"/>
                  </a:lnTo>
                  <a:lnTo>
                    <a:pt x="33109" y="63786"/>
                  </a:lnTo>
                  <a:lnTo>
                    <a:pt x="30314" y="68249"/>
                  </a:lnTo>
                  <a:lnTo>
                    <a:pt x="29159" y="71018"/>
                  </a:lnTo>
                  <a:lnTo>
                    <a:pt x="24472" y="74790"/>
                  </a:lnTo>
                  <a:lnTo>
                    <a:pt x="20397" y="79654"/>
                  </a:lnTo>
                  <a:lnTo>
                    <a:pt x="9062" y="94953"/>
                  </a:lnTo>
                  <a:lnTo>
                    <a:pt x="2006" y="105448"/>
                  </a:lnTo>
                  <a:lnTo>
                    <a:pt x="0" y="111607"/>
                  </a:lnTo>
                  <a:lnTo>
                    <a:pt x="2984" y="118300"/>
                  </a:lnTo>
                  <a:lnTo>
                    <a:pt x="7082" y="124004"/>
                  </a:lnTo>
                  <a:lnTo>
                    <a:pt x="13087" y="128370"/>
                  </a:lnTo>
                  <a:lnTo>
                    <a:pt x="19911" y="130932"/>
                  </a:lnTo>
                  <a:lnTo>
                    <a:pt x="26466" y="131229"/>
                  </a:lnTo>
                  <a:lnTo>
                    <a:pt x="34556" y="129908"/>
                  </a:lnTo>
                  <a:lnTo>
                    <a:pt x="37858" y="123024"/>
                  </a:lnTo>
                  <a:lnTo>
                    <a:pt x="42419" y="115502"/>
                  </a:lnTo>
                  <a:lnTo>
                    <a:pt x="50656" y="97603"/>
                  </a:lnTo>
                  <a:lnTo>
                    <a:pt x="54203" y="91909"/>
                  </a:lnTo>
                  <a:lnTo>
                    <a:pt x="60193" y="83702"/>
                  </a:lnTo>
                  <a:lnTo>
                    <a:pt x="65319" y="73706"/>
                  </a:lnTo>
                  <a:lnTo>
                    <a:pt x="69059" y="64511"/>
                  </a:lnTo>
                  <a:lnTo>
                    <a:pt x="70891" y="58712"/>
                  </a:lnTo>
                  <a:lnTo>
                    <a:pt x="72097" y="53162"/>
                  </a:lnTo>
                  <a:lnTo>
                    <a:pt x="75857" y="46583"/>
                  </a:lnTo>
                  <a:lnTo>
                    <a:pt x="89096" y="22134"/>
                  </a:lnTo>
                  <a:lnTo>
                    <a:pt x="91249" y="17106"/>
                  </a:lnTo>
                  <a:lnTo>
                    <a:pt x="91770" y="14211"/>
                  </a:lnTo>
                  <a:lnTo>
                    <a:pt x="100622" y="0"/>
                  </a:lnTo>
                  <a:close/>
                </a:path>
              </a:pathLst>
            </a:custGeom>
            <a:solidFill>
              <a:srgbClr val="FD9B3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 descr=""/>
            <p:cNvSpPr/>
            <p:nvPr/>
          </p:nvSpPr>
          <p:spPr>
            <a:xfrm>
              <a:off x="2885697" y="5900714"/>
              <a:ext cx="101600" cy="133985"/>
            </a:xfrm>
            <a:custGeom>
              <a:avLst/>
              <a:gdLst/>
              <a:ahLst/>
              <a:cxnLst/>
              <a:rect l="l" t="t" r="r" b="b"/>
              <a:pathLst>
                <a:path w="101600" h="133985">
                  <a:moveTo>
                    <a:pt x="101485" y="0"/>
                  </a:moveTo>
                  <a:lnTo>
                    <a:pt x="90957" y="596"/>
                  </a:lnTo>
                  <a:lnTo>
                    <a:pt x="85547" y="10769"/>
                  </a:lnTo>
                  <a:lnTo>
                    <a:pt x="81965" y="12903"/>
                  </a:lnTo>
                  <a:lnTo>
                    <a:pt x="77381" y="15036"/>
                  </a:lnTo>
                  <a:lnTo>
                    <a:pt x="69850" y="24295"/>
                  </a:lnTo>
                  <a:lnTo>
                    <a:pt x="64668" y="29311"/>
                  </a:lnTo>
                  <a:lnTo>
                    <a:pt x="34941" y="64114"/>
                  </a:lnTo>
                  <a:lnTo>
                    <a:pt x="31229" y="70980"/>
                  </a:lnTo>
                  <a:lnTo>
                    <a:pt x="26085" y="75247"/>
                  </a:lnTo>
                  <a:lnTo>
                    <a:pt x="22096" y="79930"/>
                  </a:lnTo>
                  <a:lnTo>
                    <a:pt x="11049" y="94582"/>
                  </a:lnTo>
                  <a:lnTo>
                    <a:pt x="7581" y="99707"/>
                  </a:lnTo>
                  <a:lnTo>
                    <a:pt x="5067" y="103936"/>
                  </a:lnTo>
                  <a:lnTo>
                    <a:pt x="0" y="111658"/>
                  </a:lnTo>
                  <a:lnTo>
                    <a:pt x="27203" y="133489"/>
                  </a:lnTo>
                  <a:lnTo>
                    <a:pt x="35128" y="132207"/>
                  </a:lnTo>
                  <a:lnTo>
                    <a:pt x="39369" y="122097"/>
                  </a:lnTo>
                  <a:lnTo>
                    <a:pt x="43836" y="114714"/>
                  </a:lnTo>
                  <a:lnTo>
                    <a:pt x="51898" y="97162"/>
                  </a:lnTo>
                  <a:lnTo>
                    <a:pt x="55371" y="91579"/>
                  </a:lnTo>
                  <a:lnTo>
                    <a:pt x="61235" y="83530"/>
                  </a:lnTo>
                  <a:lnTo>
                    <a:pt x="66252" y="73728"/>
                  </a:lnTo>
                  <a:lnTo>
                    <a:pt x="69913" y="64713"/>
                  </a:lnTo>
                  <a:lnTo>
                    <a:pt x="71704" y="59029"/>
                  </a:lnTo>
                  <a:lnTo>
                    <a:pt x="72897" y="53568"/>
                  </a:lnTo>
                  <a:lnTo>
                    <a:pt x="76568" y="47129"/>
                  </a:lnTo>
                  <a:lnTo>
                    <a:pt x="89535" y="23146"/>
                  </a:lnTo>
                  <a:lnTo>
                    <a:pt x="91643" y="18211"/>
                  </a:lnTo>
                  <a:lnTo>
                    <a:pt x="92151" y="15379"/>
                  </a:lnTo>
                  <a:lnTo>
                    <a:pt x="101485" y="0"/>
                  </a:lnTo>
                  <a:close/>
                </a:path>
              </a:pathLst>
            </a:custGeom>
            <a:solidFill>
              <a:srgbClr val="FF79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 descr=""/>
            <p:cNvSpPr/>
            <p:nvPr/>
          </p:nvSpPr>
          <p:spPr>
            <a:xfrm>
              <a:off x="2893809" y="5910872"/>
              <a:ext cx="90170" cy="113030"/>
            </a:xfrm>
            <a:custGeom>
              <a:avLst/>
              <a:gdLst/>
              <a:ahLst/>
              <a:cxnLst/>
              <a:rect l="l" t="t" r="r" b="b"/>
              <a:pathLst>
                <a:path w="90169" h="113029">
                  <a:moveTo>
                    <a:pt x="7302" y="90411"/>
                  </a:moveTo>
                  <a:lnTo>
                    <a:pt x="1701" y="85928"/>
                  </a:lnTo>
                  <a:lnTo>
                    <a:pt x="546" y="84340"/>
                  </a:lnTo>
                  <a:lnTo>
                    <a:pt x="0" y="85115"/>
                  </a:lnTo>
                  <a:lnTo>
                    <a:pt x="3721" y="89573"/>
                  </a:lnTo>
                  <a:lnTo>
                    <a:pt x="7302" y="90411"/>
                  </a:lnTo>
                  <a:close/>
                </a:path>
                <a:path w="90169" h="113029">
                  <a:moveTo>
                    <a:pt x="19812" y="112649"/>
                  </a:moveTo>
                  <a:lnTo>
                    <a:pt x="12014" y="109842"/>
                  </a:lnTo>
                  <a:lnTo>
                    <a:pt x="7899" y="104648"/>
                  </a:lnTo>
                  <a:lnTo>
                    <a:pt x="11010" y="112242"/>
                  </a:lnTo>
                  <a:lnTo>
                    <a:pt x="19812" y="112649"/>
                  </a:lnTo>
                  <a:close/>
                </a:path>
                <a:path w="90169" h="113029">
                  <a:moveTo>
                    <a:pt x="28651" y="96862"/>
                  </a:moveTo>
                  <a:lnTo>
                    <a:pt x="20853" y="94056"/>
                  </a:lnTo>
                  <a:lnTo>
                    <a:pt x="16738" y="88874"/>
                  </a:lnTo>
                  <a:lnTo>
                    <a:pt x="19850" y="96456"/>
                  </a:lnTo>
                  <a:lnTo>
                    <a:pt x="28651" y="96862"/>
                  </a:lnTo>
                  <a:close/>
                </a:path>
                <a:path w="90169" h="113029">
                  <a:moveTo>
                    <a:pt x="32080" y="58305"/>
                  </a:moveTo>
                  <a:lnTo>
                    <a:pt x="26022" y="54749"/>
                  </a:lnTo>
                  <a:lnTo>
                    <a:pt x="24993" y="52730"/>
                  </a:lnTo>
                  <a:lnTo>
                    <a:pt x="24066" y="53975"/>
                  </a:lnTo>
                  <a:lnTo>
                    <a:pt x="29870" y="57861"/>
                  </a:lnTo>
                  <a:lnTo>
                    <a:pt x="32080" y="58305"/>
                  </a:lnTo>
                  <a:close/>
                </a:path>
                <a:path w="90169" h="113029">
                  <a:moveTo>
                    <a:pt x="36195" y="104152"/>
                  </a:moveTo>
                  <a:lnTo>
                    <a:pt x="28079" y="102425"/>
                  </a:lnTo>
                  <a:lnTo>
                    <a:pt x="23279" y="97828"/>
                  </a:lnTo>
                  <a:lnTo>
                    <a:pt x="27432" y="104927"/>
                  </a:lnTo>
                  <a:lnTo>
                    <a:pt x="36195" y="104152"/>
                  </a:lnTo>
                  <a:close/>
                </a:path>
                <a:path w="90169" h="113029">
                  <a:moveTo>
                    <a:pt x="37896" y="76390"/>
                  </a:moveTo>
                  <a:lnTo>
                    <a:pt x="30099" y="73583"/>
                  </a:lnTo>
                  <a:lnTo>
                    <a:pt x="25984" y="68402"/>
                  </a:lnTo>
                  <a:lnTo>
                    <a:pt x="29095" y="75984"/>
                  </a:lnTo>
                  <a:lnTo>
                    <a:pt x="37896" y="76390"/>
                  </a:lnTo>
                  <a:close/>
                </a:path>
                <a:path w="90169" h="113029">
                  <a:moveTo>
                    <a:pt x="44577" y="88226"/>
                  </a:moveTo>
                  <a:lnTo>
                    <a:pt x="36068" y="85293"/>
                  </a:lnTo>
                  <a:lnTo>
                    <a:pt x="31610" y="79794"/>
                  </a:lnTo>
                  <a:lnTo>
                    <a:pt x="34963" y="87858"/>
                  </a:lnTo>
                  <a:lnTo>
                    <a:pt x="44577" y="88226"/>
                  </a:lnTo>
                  <a:close/>
                </a:path>
                <a:path w="90169" h="113029">
                  <a:moveTo>
                    <a:pt x="47752" y="53581"/>
                  </a:moveTo>
                  <a:lnTo>
                    <a:pt x="40309" y="49974"/>
                  </a:lnTo>
                  <a:lnTo>
                    <a:pt x="36791" y="44373"/>
                  </a:lnTo>
                  <a:lnTo>
                    <a:pt x="39052" y="52247"/>
                  </a:lnTo>
                  <a:lnTo>
                    <a:pt x="47752" y="53581"/>
                  </a:lnTo>
                  <a:close/>
                </a:path>
                <a:path w="90169" h="113029">
                  <a:moveTo>
                    <a:pt x="58013" y="75031"/>
                  </a:moveTo>
                  <a:lnTo>
                    <a:pt x="51574" y="74041"/>
                  </a:lnTo>
                  <a:lnTo>
                    <a:pt x="49326" y="71310"/>
                  </a:lnTo>
                  <a:lnTo>
                    <a:pt x="50253" y="73926"/>
                  </a:lnTo>
                  <a:lnTo>
                    <a:pt x="57327" y="76060"/>
                  </a:lnTo>
                  <a:lnTo>
                    <a:pt x="58013" y="75031"/>
                  </a:lnTo>
                  <a:close/>
                </a:path>
                <a:path w="90169" h="113029">
                  <a:moveTo>
                    <a:pt x="58661" y="63106"/>
                  </a:moveTo>
                  <a:lnTo>
                    <a:pt x="50571" y="61277"/>
                  </a:lnTo>
                  <a:lnTo>
                    <a:pt x="45821" y="56629"/>
                  </a:lnTo>
                  <a:lnTo>
                    <a:pt x="49885" y="63779"/>
                  </a:lnTo>
                  <a:lnTo>
                    <a:pt x="58661" y="63106"/>
                  </a:lnTo>
                  <a:close/>
                </a:path>
                <a:path w="90169" h="113029">
                  <a:moveTo>
                    <a:pt x="66471" y="16090"/>
                  </a:moveTo>
                  <a:lnTo>
                    <a:pt x="62077" y="13144"/>
                  </a:lnTo>
                  <a:lnTo>
                    <a:pt x="60947" y="11811"/>
                  </a:lnTo>
                  <a:lnTo>
                    <a:pt x="60134" y="12687"/>
                  </a:lnTo>
                  <a:lnTo>
                    <a:pt x="64389" y="16090"/>
                  </a:lnTo>
                  <a:lnTo>
                    <a:pt x="66471" y="16090"/>
                  </a:lnTo>
                  <a:close/>
                </a:path>
                <a:path w="90169" h="113029">
                  <a:moveTo>
                    <a:pt x="67602" y="32626"/>
                  </a:moveTo>
                  <a:lnTo>
                    <a:pt x="59804" y="29832"/>
                  </a:lnTo>
                  <a:lnTo>
                    <a:pt x="55676" y="24650"/>
                  </a:lnTo>
                  <a:lnTo>
                    <a:pt x="58813" y="32232"/>
                  </a:lnTo>
                  <a:lnTo>
                    <a:pt x="67602" y="32626"/>
                  </a:lnTo>
                  <a:close/>
                </a:path>
                <a:path w="90169" h="113029">
                  <a:moveTo>
                    <a:pt x="69380" y="50673"/>
                  </a:moveTo>
                  <a:lnTo>
                    <a:pt x="60553" y="49441"/>
                  </a:lnTo>
                  <a:lnTo>
                    <a:pt x="54902" y="44831"/>
                  </a:lnTo>
                  <a:lnTo>
                    <a:pt x="60147" y="52235"/>
                  </a:lnTo>
                  <a:lnTo>
                    <a:pt x="69380" y="50673"/>
                  </a:lnTo>
                  <a:close/>
                </a:path>
                <a:path w="90169" h="113029">
                  <a:moveTo>
                    <a:pt x="77165" y="29692"/>
                  </a:moveTo>
                  <a:lnTo>
                    <a:pt x="69100" y="27762"/>
                  </a:lnTo>
                  <a:lnTo>
                    <a:pt x="64414" y="23050"/>
                  </a:lnTo>
                  <a:lnTo>
                    <a:pt x="68376" y="30251"/>
                  </a:lnTo>
                  <a:lnTo>
                    <a:pt x="77165" y="29692"/>
                  </a:lnTo>
                  <a:close/>
                </a:path>
                <a:path w="90169" h="113029">
                  <a:moveTo>
                    <a:pt x="84023" y="19189"/>
                  </a:moveTo>
                  <a:lnTo>
                    <a:pt x="78244" y="17157"/>
                  </a:lnTo>
                  <a:lnTo>
                    <a:pt x="76644" y="15227"/>
                  </a:lnTo>
                  <a:lnTo>
                    <a:pt x="77901" y="17780"/>
                  </a:lnTo>
                  <a:lnTo>
                    <a:pt x="83578" y="20243"/>
                  </a:lnTo>
                  <a:lnTo>
                    <a:pt x="84023" y="19189"/>
                  </a:lnTo>
                  <a:close/>
                </a:path>
                <a:path w="90169" h="113029">
                  <a:moveTo>
                    <a:pt x="89776" y="3733"/>
                  </a:moveTo>
                  <a:lnTo>
                    <a:pt x="84023" y="2044"/>
                  </a:lnTo>
                  <a:lnTo>
                    <a:pt x="81991" y="0"/>
                  </a:lnTo>
                  <a:lnTo>
                    <a:pt x="83286" y="2159"/>
                  </a:lnTo>
                  <a:lnTo>
                    <a:pt x="89433" y="4584"/>
                  </a:lnTo>
                  <a:lnTo>
                    <a:pt x="89776" y="3733"/>
                  </a:lnTo>
                  <a:close/>
                </a:path>
              </a:pathLst>
            </a:custGeom>
            <a:solidFill>
              <a:srgbClr val="D555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 descr=""/>
            <p:cNvSpPr/>
            <p:nvPr/>
          </p:nvSpPr>
          <p:spPr>
            <a:xfrm>
              <a:off x="2877058" y="6025883"/>
              <a:ext cx="27305" cy="29845"/>
            </a:xfrm>
            <a:custGeom>
              <a:avLst/>
              <a:gdLst/>
              <a:ahLst/>
              <a:cxnLst/>
              <a:rect l="l" t="t" r="r" b="b"/>
              <a:pathLst>
                <a:path w="27305" h="29845">
                  <a:moveTo>
                    <a:pt x="15443" y="0"/>
                  </a:moveTo>
                  <a:lnTo>
                    <a:pt x="3276" y="9080"/>
                  </a:lnTo>
                  <a:lnTo>
                    <a:pt x="0" y="15786"/>
                  </a:lnTo>
                  <a:lnTo>
                    <a:pt x="4787" y="9258"/>
                  </a:lnTo>
                  <a:lnTo>
                    <a:pt x="15443" y="0"/>
                  </a:lnTo>
                  <a:close/>
                </a:path>
                <a:path w="27305" h="29845">
                  <a:moveTo>
                    <a:pt x="20713" y="4660"/>
                  </a:moveTo>
                  <a:lnTo>
                    <a:pt x="16268" y="8153"/>
                  </a:lnTo>
                  <a:lnTo>
                    <a:pt x="11176" y="21132"/>
                  </a:lnTo>
                  <a:lnTo>
                    <a:pt x="14033" y="14681"/>
                  </a:lnTo>
                  <a:lnTo>
                    <a:pt x="20713" y="4660"/>
                  </a:lnTo>
                  <a:close/>
                </a:path>
                <a:path w="27305" h="29845">
                  <a:moveTo>
                    <a:pt x="26733" y="20548"/>
                  </a:moveTo>
                  <a:lnTo>
                    <a:pt x="26631" y="7899"/>
                  </a:lnTo>
                  <a:lnTo>
                    <a:pt x="26644" y="14033"/>
                  </a:lnTo>
                  <a:lnTo>
                    <a:pt x="24117" y="29794"/>
                  </a:lnTo>
                  <a:lnTo>
                    <a:pt x="26733" y="20548"/>
                  </a:lnTo>
                  <a:close/>
                </a:path>
              </a:pathLst>
            </a:custGeom>
            <a:solidFill>
              <a:srgbClr val="8BB7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 descr=""/>
            <p:cNvSpPr/>
            <p:nvPr/>
          </p:nvSpPr>
          <p:spPr>
            <a:xfrm>
              <a:off x="2564833" y="5573351"/>
              <a:ext cx="52705" cy="46990"/>
            </a:xfrm>
            <a:custGeom>
              <a:avLst/>
              <a:gdLst/>
              <a:ahLst/>
              <a:cxnLst/>
              <a:rect l="l" t="t" r="r" b="b"/>
              <a:pathLst>
                <a:path w="52705" h="46989">
                  <a:moveTo>
                    <a:pt x="8254" y="0"/>
                  </a:moveTo>
                  <a:lnTo>
                    <a:pt x="6235" y="5181"/>
                  </a:lnTo>
                  <a:lnTo>
                    <a:pt x="15777" y="11421"/>
                  </a:lnTo>
                  <a:lnTo>
                    <a:pt x="21897" y="16714"/>
                  </a:lnTo>
                  <a:lnTo>
                    <a:pt x="27241" y="23953"/>
                  </a:lnTo>
                  <a:lnTo>
                    <a:pt x="34455" y="36029"/>
                  </a:lnTo>
                  <a:lnTo>
                    <a:pt x="406" y="12344"/>
                  </a:lnTo>
                  <a:lnTo>
                    <a:pt x="0" y="14935"/>
                  </a:lnTo>
                  <a:lnTo>
                    <a:pt x="7482" y="22687"/>
                  </a:lnTo>
                  <a:lnTo>
                    <a:pt x="19634" y="33327"/>
                  </a:lnTo>
                  <a:lnTo>
                    <a:pt x="30957" y="42735"/>
                  </a:lnTo>
                  <a:lnTo>
                    <a:pt x="35953" y="46786"/>
                  </a:lnTo>
                  <a:lnTo>
                    <a:pt x="46820" y="45466"/>
                  </a:lnTo>
                  <a:lnTo>
                    <a:pt x="51460" y="39650"/>
                  </a:lnTo>
                  <a:lnTo>
                    <a:pt x="52395" y="33276"/>
                  </a:lnTo>
                  <a:lnTo>
                    <a:pt x="52146" y="30276"/>
                  </a:lnTo>
                  <a:lnTo>
                    <a:pt x="45745" y="17261"/>
                  </a:lnTo>
                  <a:lnTo>
                    <a:pt x="39228" y="7820"/>
                  </a:lnTo>
                  <a:lnTo>
                    <a:pt x="34167" y="2069"/>
                  </a:lnTo>
                  <a:lnTo>
                    <a:pt x="32131" y="127"/>
                  </a:lnTo>
                  <a:lnTo>
                    <a:pt x="29895" y="419"/>
                  </a:lnTo>
                  <a:lnTo>
                    <a:pt x="33469" y="4479"/>
                  </a:lnTo>
                  <a:lnTo>
                    <a:pt x="37482" y="10477"/>
                  </a:lnTo>
                  <a:lnTo>
                    <a:pt x="41159" y="16999"/>
                  </a:lnTo>
                  <a:lnTo>
                    <a:pt x="43726" y="22631"/>
                  </a:lnTo>
                  <a:lnTo>
                    <a:pt x="46062" y="28917"/>
                  </a:lnTo>
                  <a:lnTo>
                    <a:pt x="40754" y="29248"/>
                  </a:lnTo>
                  <a:lnTo>
                    <a:pt x="34795" y="20368"/>
                  </a:lnTo>
                  <a:lnTo>
                    <a:pt x="29424" y="14362"/>
                  </a:lnTo>
                  <a:lnTo>
                    <a:pt x="21592" y="8486"/>
                  </a:lnTo>
                  <a:lnTo>
                    <a:pt x="8254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 descr=""/>
            <p:cNvSpPr/>
            <p:nvPr/>
          </p:nvSpPr>
          <p:spPr>
            <a:xfrm>
              <a:off x="2567666" y="5573870"/>
              <a:ext cx="47625" cy="47625"/>
            </a:xfrm>
            <a:custGeom>
              <a:avLst/>
              <a:gdLst/>
              <a:ahLst/>
              <a:cxnLst/>
              <a:rect l="l" t="t" r="r" b="b"/>
              <a:pathLst>
                <a:path w="47625" h="47625">
                  <a:moveTo>
                    <a:pt x="17652" y="0"/>
                  </a:moveTo>
                  <a:lnTo>
                    <a:pt x="13931" y="1638"/>
                  </a:lnTo>
                  <a:lnTo>
                    <a:pt x="22470" y="7210"/>
                  </a:lnTo>
                  <a:lnTo>
                    <a:pt x="27992" y="12590"/>
                  </a:lnTo>
                  <a:lnTo>
                    <a:pt x="32907" y="20949"/>
                  </a:lnTo>
                  <a:lnTo>
                    <a:pt x="39624" y="35458"/>
                  </a:lnTo>
                  <a:lnTo>
                    <a:pt x="34679" y="30198"/>
                  </a:lnTo>
                  <a:lnTo>
                    <a:pt x="29738" y="26331"/>
                  </a:lnTo>
                  <a:lnTo>
                    <a:pt x="21837" y="21958"/>
                  </a:lnTo>
                  <a:lnTo>
                    <a:pt x="8013" y="15176"/>
                  </a:lnTo>
                  <a:lnTo>
                    <a:pt x="7696" y="20878"/>
                  </a:lnTo>
                  <a:lnTo>
                    <a:pt x="11825" y="22963"/>
                  </a:lnTo>
                  <a:lnTo>
                    <a:pt x="15919" y="25887"/>
                  </a:lnTo>
                  <a:lnTo>
                    <a:pt x="22423" y="31656"/>
                  </a:lnTo>
                  <a:lnTo>
                    <a:pt x="33781" y="42278"/>
                  </a:lnTo>
                  <a:lnTo>
                    <a:pt x="0" y="34607"/>
                  </a:lnTo>
                  <a:lnTo>
                    <a:pt x="381" y="37388"/>
                  </a:lnTo>
                  <a:lnTo>
                    <a:pt x="5296" y="39812"/>
                  </a:lnTo>
                  <a:lnTo>
                    <a:pt x="10226" y="41630"/>
                  </a:lnTo>
                  <a:lnTo>
                    <a:pt x="18133" y="43753"/>
                  </a:lnTo>
                  <a:lnTo>
                    <a:pt x="31978" y="47091"/>
                  </a:lnTo>
                  <a:lnTo>
                    <a:pt x="44424" y="38303"/>
                  </a:lnTo>
                  <a:lnTo>
                    <a:pt x="47307" y="30619"/>
                  </a:lnTo>
                  <a:lnTo>
                    <a:pt x="38275" y="19122"/>
                  </a:lnTo>
                  <a:lnTo>
                    <a:pt x="28570" y="9342"/>
                  </a:lnTo>
                  <a:lnTo>
                    <a:pt x="20820" y="2546"/>
                  </a:lnTo>
                  <a:lnTo>
                    <a:pt x="17652" y="0"/>
                  </a:lnTo>
                  <a:close/>
                </a:path>
              </a:pathLst>
            </a:custGeom>
            <a:solidFill>
              <a:srgbClr val="75AA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 descr=""/>
            <p:cNvSpPr/>
            <p:nvPr/>
          </p:nvSpPr>
          <p:spPr>
            <a:xfrm>
              <a:off x="2596559" y="5599191"/>
              <a:ext cx="167005" cy="141605"/>
            </a:xfrm>
            <a:custGeom>
              <a:avLst/>
              <a:gdLst/>
              <a:ahLst/>
              <a:cxnLst/>
              <a:rect l="l" t="t" r="r" b="b"/>
              <a:pathLst>
                <a:path w="167005" h="141604">
                  <a:moveTo>
                    <a:pt x="30836" y="0"/>
                  </a:moveTo>
                  <a:lnTo>
                    <a:pt x="0" y="31211"/>
                  </a:lnTo>
                  <a:lnTo>
                    <a:pt x="660" y="42438"/>
                  </a:lnTo>
                  <a:lnTo>
                    <a:pt x="9461" y="48140"/>
                  </a:lnTo>
                  <a:lnTo>
                    <a:pt x="18952" y="55661"/>
                  </a:lnTo>
                  <a:lnTo>
                    <a:pt x="41872" y="69998"/>
                  </a:lnTo>
                  <a:lnTo>
                    <a:pt x="49034" y="75826"/>
                  </a:lnTo>
                  <a:lnTo>
                    <a:pt x="59245" y="85405"/>
                  </a:lnTo>
                  <a:lnTo>
                    <a:pt x="71980" y="94124"/>
                  </a:lnTo>
                  <a:lnTo>
                    <a:pt x="83824" y="100819"/>
                  </a:lnTo>
                  <a:lnTo>
                    <a:pt x="91363" y="104325"/>
                  </a:lnTo>
                  <a:lnTo>
                    <a:pt x="98679" y="106941"/>
                  </a:lnTo>
                  <a:lnTo>
                    <a:pt x="110401" y="115819"/>
                  </a:lnTo>
                  <a:lnTo>
                    <a:pt x="146342" y="134348"/>
                  </a:lnTo>
                  <a:lnTo>
                    <a:pt x="155346" y="141206"/>
                  </a:lnTo>
                  <a:lnTo>
                    <a:pt x="166382" y="137523"/>
                  </a:lnTo>
                  <a:lnTo>
                    <a:pt x="161861" y="127985"/>
                  </a:lnTo>
                  <a:lnTo>
                    <a:pt x="154241" y="118600"/>
                  </a:lnTo>
                  <a:lnTo>
                    <a:pt x="147027" y="104655"/>
                  </a:lnTo>
                  <a:lnTo>
                    <a:pt x="139268" y="97721"/>
                  </a:lnTo>
                  <a:lnTo>
                    <a:pt x="138391" y="96451"/>
                  </a:lnTo>
                  <a:lnTo>
                    <a:pt x="116789" y="70886"/>
                  </a:lnTo>
                  <a:lnTo>
                    <a:pt x="87769" y="44152"/>
                  </a:lnTo>
                  <a:lnTo>
                    <a:pt x="84213" y="42082"/>
                  </a:lnTo>
                  <a:lnTo>
                    <a:pt x="78397" y="34653"/>
                  </a:lnTo>
                  <a:lnTo>
                    <a:pt x="48132" y="6599"/>
                  </a:lnTo>
                  <a:lnTo>
                    <a:pt x="37723" y="923"/>
                  </a:lnTo>
                  <a:lnTo>
                    <a:pt x="30836" y="0"/>
                  </a:lnTo>
                  <a:close/>
                </a:path>
              </a:pathLst>
            </a:custGeom>
            <a:solidFill>
              <a:srgbClr val="EA64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 descr=""/>
            <p:cNvSpPr/>
            <p:nvPr/>
          </p:nvSpPr>
          <p:spPr>
            <a:xfrm>
              <a:off x="2601597" y="5599110"/>
              <a:ext cx="158750" cy="135890"/>
            </a:xfrm>
            <a:custGeom>
              <a:avLst/>
              <a:gdLst/>
              <a:ahLst/>
              <a:cxnLst/>
              <a:rect l="l" t="t" r="r" b="b"/>
              <a:pathLst>
                <a:path w="158750" h="135889">
                  <a:moveTo>
                    <a:pt x="26596" y="0"/>
                  </a:moveTo>
                  <a:lnTo>
                    <a:pt x="0" y="28180"/>
                  </a:lnTo>
                  <a:lnTo>
                    <a:pt x="558" y="38416"/>
                  </a:lnTo>
                  <a:lnTo>
                    <a:pt x="8978" y="43547"/>
                  </a:lnTo>
                  <a:lnTo>
                    <a:pt x="18055" y="50336"/>
                  </a:lnTo>
                  <a:lnTo>
                    <a:pt x="40014" y="63242"/>
                  </a:lnTo>
                  <a:lnTo>
                    <a:pt x="46862" y="68503"/>
                  </a:lnTo>
                  <a:lnTo>
                    <a:pt x="56620" y="77164"/>
                  </a:lnTo>
                  <a:lnTo>
                    <a:pt x="68811" y="85024"/>
                  </a:lnTo>
                  <a:lnTo>
                    <a:pt x="80160" y="91043"/>
                  </a:lnTo>
                  <a:lnTo>
                    <a:pt x="87388" y="94182"/>
                  </a:lnTo>
                  <a:lnTo>
                    <a:pt x="94411" y="96519"/>
                  </a:lnTo>
                  <a:lnTo>
                    <a:pt x="111590" y="108701"/>
                  </a:lnTo>
                  <a:lnTo>
                    <a:pt x="132091" y="122271"/>
                  </a:lnTo>
                  <a:lnTo>
                    <a:pt x="143063" y="128281"/>
                  </a:lnTo>
                  <a:lnTo>
                    <a:pt x="149969" y="132517"/>
                  </a:lnTo>
                  <a:lnTo>
                    <a:pt x="156078" y="135524"/>
                  </a:lnTo>
                  <a:lnTo>
                    <a:pt x="158470" y="134428"/>
                  </a:lnTo>
                  <a:lnTo>
                    <a:pt x="157594" y="126199"/>
                  </a:lnTo>
                  <a:lnTo>
                    <a:pt x="149415" y="118972"/>
                  </a:lnTo>
                  <a:lnTo>
                    <a:pt x="144538" y="108114"/>
                  </a:lnTo>
                  <a:lnTo>
                    <a:pt x="133438" y="97154"/>
                  </a:lnTo>
                  <a:lnTo>
                    <a:pt x="109004" y="67360"/>
                  </a:lnTo>
                  <a:lnTo>
                    <a:pt x="103701" y="62067"/>
                  </a:lnTo>
                  <a:lnTo>
                    <a:pt x="94973" y="54098"/>
                  </a:lnTo>
                  <a:lnTo>
                    <a:pt x="86222" y="46514"/>
                  </a:lnTo>
                  <a:lnTo>
                    <a:pt x="80848" y="42379"/>
                  </a:lnTo>
                  <a:lnTo>
                    <a:pt x="77444" y="40524"/>
                  </a:lnTo>
                  <a:lnTo>
                    <a:pt x="73240" y="34149"/>
                  </a:lnTo>
                  <a:lnTo>
                    <a:pt x="43091" y="6679"/>
                  </a:lnTo>
                  <a:lnTo>
                    <a:pt x="32619" y="919"/>
                  </a:lnTo>
                  <a:lnTo>
                    <a:pt x="26596" y="0"/>
                  </a:lnTo>
                  <a:close/>
                </a:path>
              </a:pathLst>
            </a:custGeom>
            <a:solidFill>
              <a:srgbClr val="FD9B3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 descr=""/>
            <p:cNvSpPr/>
            <p:nvPr/>
          </p:nvSpPr>
          <p:spPr>
            <a:xfrm>
              <a:off x="2597758" y="5599936"/>
              <a:ext cx="163195" cy="136525"/>
            </a:xfrm>
            <a:custGeom>
              <a:avLst/>
              <a:gdLst/>
              <a:ahLst/>
              <a:cxnLst/>
              <a:rect l="l" t="t" r="r" b="b"/>
              <a:pathLst>
                <a:path w="163194" h="136525">
                  <a:moveTo>
                    <a:pt x="29874" y="0"/>
                  </a:moveTo>
                  <a:lnTo>
                    <a:pt x="0" y="28174"/>
                  </a:lnTo>
                  <a:lnTo>
                    <a:pt x="546" y="38207"/>
                  </a:lnTo>
                  <a:lnTo>
                    <a:pt x="13004" y="44989"/>
                  </a:lnTo>
                  <a:lnTo>
                    <a:pt x="21906" y="51636"/>
                  </a:lnTo>
                  <a:lnTo>
                    <a:pt x="43442" y="64283"/>
                  </a:lnTo>
                  <a:lnTo>
                    <a:pt x="50164" y="69437"/>
                  </a:lnTo>
                  <a:lnTo>
                    <a:pt x="59730" y="77918"/>
                  </a:lnTo>
                  <a:lnTo>
                    <a:pt x="71688" y="85615"/>
                  </a:lnTo>
                  <a:lnTo>
                    <a:pt x="82822" y="91509"/>
                  </a:lnTo>
                  <a:lnTo>
                    <a:pt x="89916" y="94583"/>
                  </a:lnTo>
                  <a:lnTo>
                    <a:pt x="96799" y="96869"/>
                  </a:lnTo>
                  <a:lnTo>
                    <a:pt x="113646" y="108799"/>
                  </a:lnTo>
                  <a:lnTo>
                    <a:pt x="133750" y="122089"/>
                  </a:lnTo>
                  <a:lnTo>
                    <a:pt x="144795" y="128148"/>
                  </a:lnTo>
                  <a:lnTo>
                    <a:pt x="152269" y="132708"/>
                  </a:lnTo>
                  <a:lnTo>
                    <a:pt x="159120" y="136163"/>
                  </a:lnTo>
                  <a:lnTo>
                    <a:pt x="162229" y="135553"/>
                  </a:lnTo>
                  <a:lnTo>
                    <a:pt x="162699" y="127234"/>
                  </a:lnTo>
                  <a:lnTo>
                    <a:pt x="150317" y="118992"/>
                  </a:lnTo>
                  <a:lnTo>
                    <a:pt x="148081" y="114217"/>
                  </a:lnTo>
                  <a:lnTo>
                    <a:pt x="145961" y="108210"/>
                  </a:lnTo>
                  <a:lnTo>
                    <a:pt x="135077" y="97478"/>
                  </a:lnTo>
                  <a:lnTo>
                    <a:pt x="129324" y="90290"/>
                  </a:lnTo>
                  <a:lnTo>
                    <a:pt x="96580" y="55064"/>
                  </a:lnTo>
                  <a:lnTo>
                    <a:pt x="80238" y="42538"/>
                  </a:lnTo>
                  <a:lnTo>
                    <a:pt x="75450" y="35502"/>
                  </a:lnTo>
                  <a:lnTo>
                    <a:pt x="46481" y="8858"/>
                  </a:lnTo>
                  <a:lnTo>
                    <a:pt x="36256" y="2184"/>
                  </a:lnTo>
                  <a:lnTo>
                    <a:pt x="29874" y="0"/>
                  </a:lnTo>
                  <a:close/>
                </a:path>
              </a:pathLst>
            </a:custGeom>
            <a:solidFill>
              <a:srgbClr val="FF79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2611488" y="5610148"/>
              <a:ext cx="137160" cy="123825"/>
            </a:xfrm>
            <a:custGeom>
              <a:avLst/>
              <a:gdLst/>
              <a:ahLst/>
              <a:cxnLst/>
              <a:rect l="l" t="t" r="r" b="b"/>
              <a:pathLst>
                <a:path w="137160" h="123825">
                  <a:moveTo>
                    <a:pt x="12026" y="6870"/>
                  </a:moveTo>
                  <a:lnTo>
                    <a:pt x="1778" y="9613"/>
                  </a:lnTo>
                  <a:lnTo>
                    <a:pt x="0" y="20472"/>
                  </a:lnTo>
                  <a:lnTo>
                    <a:pt x="4737" y="11214"/>
                  </a:lnTo>
                  <a:lnTo>
                    <a:pt x="12026" y="6870"/>
                  </a:lnTo>
                  <a:close/>
                </a:path>
                <a:path w="137160" h="123825">
                  <a:moveTo>
                    <a:pt x="18656" y="27000"/>
                  </a:moveTo>
                  <a:lnTo>
                    <a:pt x="8890" y="31089"/>
                  </a:lnTo>
                  <a:lnTo>
                    <a:pt x="8636" y="42087"/>
                  </a:lnTo>
                  <a:lnTo>
                    <a:pt x="12039" y="32270"/>
                  </a:lnTo>
                  <a:lnTo>
                    <a:pt x="18656" y="27000"/>
                  </a:lnTo>
                  <a:close/>
                </a:path>
                <a:path w="137160" h="123825">
                  <a:moveTo>
                    <a:pt x="31165" y="20218"/>
                  </a:moveTo>
                  <a:lnTo>
                    <a:pt x="20916" y="22961"/>
                  </a:lnTo>
                  <a:lnTo>
                    <a:pt x="19138" y="33820"/>
                  </a:lnTo>
                  <a:lnTo>
                    <a:pt x="23876" y="24549"/>
                  </a:lnTo>
                  <a:lnTo>
                    <a:pt x="31165" y="20218"/>
                  </a:lnTo>
                  <a:close/>
                </a:path>
                <a:path w="137160" h="123825">
                  <a:moveTo>
                    <a:pt x="39319" y="800"/>
                  </a:moveTo>
                  <a:lnTo>
                    <a:pt x="38404" y="0"/>
                  </a:lnTo>
                  <a:lnTo>
                    <a:pt x="32118" y="3962"/>
                  </a:lnTo>
                  <a:lnTo>
                    <a:pt x="30518" y="8267"/>
                  </a:lnTo>
                  <a:lnTo>
                    <a:pt x="37122" y="1993"/>
                  </a:lnTo>
                  <a:lnTo>
                    <a:pt x="39319" y="800"/>
                  </a:lnTo>
                  <a:close/>
                </a:path>
                <a:path w="137160" h="123825">
                  <a:moveTo>
                    <a:pt x="40767" y="40055"/>
                  </a:moveTo>
                  <a:lnTo>
                    <a:pt x="29857" y="43002"/>
                  </a:lnTo>
                  <a:lnTo>
                    <a:pt x="28016" y="54889"/>
                  </a:lnTo>
                  <a:lnTo>
                    <a:pt x="33020" y="44767"/>
                  </a:lnTo>
                  <a:lnTo>
                    <a:pt x="40767" y="40055"/>
                  </a:lnTo>
                  <a:close/>
                </a:path>
                <a:path w="137160" h="123825">
                  <a:moveTo>
                    <a:pt x="49225" y="63322"/>
                  </a:moveTo>
                  <a:lnTo>
                    <a:pt x="45707" y="64071"/>
                  </a:lnTo>
                  <a:lnTo>
                    <a:pt x="41935" y="72542"/>
                  </a:lnTo>
                  <a:lnTo>
                    <a:pt x="43167" y="73545"/>
                  </a:lnTo>
                  <a:lnTo>
                    <a:pt x="45377" y="65684"/>
                  </a:lnTo>
                  <a:lnTo>
                    <a:pt x="49225" y="63322"/>
                  </a:lnTo>
                  <a:close/>
                </a:path>
                <a:path w="137160" h="123825">
                  <a:moveTo>
                    <a:pt x="56299" y="34747"/>
                  </a:moveTo>
                  <a:lnTo>
                    <a:pt x="46050" y="37490"/>
                  </a:lnTo>
                  <a:lnTo>
                    <a:pt x="44272" y="48348"/>
                  </a:lnTo>
                  <a:lnTo>
                    <a:pt x="49009" y="39090"/>
                  </a:lnTo>
                  <a:lnTo>
                    <a:pt x="56299" y="34747"/>
                  </a:lnTo>
                  <a:close/>
                </a:path>
                <a:path w="137160" h="123825">
                  <a:moveTo>
                    <a:pt x="68694" y="61163"/>
                  </a:moveTo>
                  <a:lnTo>
                    <a:pt x="58877" y="65138"/>
                  </a:lnTo>
                  <a:lnTo>
                    <a:pt x="58496" y="76136"/>
                  </a:lnTo>
                  <a:lnTo>
                    <a:pt x="62014" y="66357"/>
                  </a:lnTo>
                  <a:lnTo>
                    <a:pt x="68694" y="61163"/>
                  </a:lnTo>
                  <a:close/>
                </a:path>
                <a:path w="137160" h="123825">
                  <a:moveTo>
                    <a:pt x="76682" y="35877"/>
                  </a:moveTo>
                  <a:lnTo>
                    <a:pt x="75222" y="34531"/>
                  </a:lnTo>
                  <a:lnTo>
                    <a:pt x="69367" y="41160"/>
                  </a:lnTo>
                  <a:lnTo>
                    <a:pt x="68478" y="43840"/>
                  </a:lnTo>
                  <a:lnTo>
                    <a:pt x="73939" y="36855"/>
                  </a:lnTo>
                  <a:lnTo>
                    <a:pt x="76682" y="35877"/>
                  </a:lnTo>
                  <a:close/>
                </a:path>
                <a:path w="137160" h="123825">
                  <a:moveTo>
                    <a:pt x="82651" y="74193"/>
                  </a:moveTo>
                  <a:lnTo>
                    <a:pt x="72313" y="79603"/>
                  </a:lnTo>
                  <a:lnTo>
                    <a:pt x="73025" y="91300"/>
                  </a:lnTo>
                  <a:lnTo>
                    <a:pt x="75869" y="80518"/>
                  </a:lnTo>
                  <a:lnTo>
                    <a:pt x="82651" y="74193"/>
                  </a:lnTo>
                  <a:close/>
                </a:path>
                <a:path w="137160" h="123825">
                  <a:moveTo>
                    <a:pt x="85826" y="51777"/>
                  </a:moveTo>
                  <a:lnTo>
                    <a:pt x="75336" y="53416"/>
                  </a:lnTo>
                  <a:lnTo>
                    <a:pt x="72364" y="64020"/>
                  </a:lnTo>
                  <a:lnTo>
                    <a:pt x="78092" y="55321"/>
                  </a:lnTo>
                  <a:lnTo>
                    <a:pt x="85826" y="51777"/>
                  </a:lnTo>
                  <a:close/>
                </a:path>
                <a:path w="137160" h="123825">
                  <a:moveTo>
                    <a:pt x="108610" y="78181"/>
                  </a:moveTo>
                  <a:lnTo>
                    <a:pt x="98361" y="80937"/>
                  </a:lnTo>
                  <a:lnTo>
                    <a:pt x="96608" y="91795"/>
                  </a:lnTo>
                  <a:lnTo>
                    <a:pt x="101320" y="82524"/>
                  </a:lnTo>
                  <a:lnTo>
                    <a:pt x="108610" y="78181"/>
                  </a:lnTo>
                  <a:close/>
                </a:path>
                <a:path w="137160" h="123825">
                  <a:moveTo>
                    <a:pt x="109448" y="89268"/>
                  </a:moveTo>
                  <a:lnTo>
                    <a:pt x="99568" y="93116"/>
                  </a:lnTo>
                  <a:lnTo>
                    <a:pt x="99047" y="104101"/>
                  </a:lnTo>
                  <a:lnTo>
                    <a:pt x="102692" y="94373"/>
                  </a:lnTo>
                  <a:lnTo>
                    <a:pt x="109448" y="89268"/>
                  </a:lnTo>
                  <a:close/>
                </a:path>
                <a:path w="137160" h="123825">
                  <a:moveTo>
                    <a:pt x="117805" y="105638"/>
                  </a:moveTo>
                  <a:lnTo>
                    <a:pt x="114325" y="106807"/>
                  </a:lnTo>
                  <a:lnTo>
                    <a:pt x="110324" y="113487"/>
                  </a:lnTo>
                  <a:lnTo>
                    <a:pt x="111633" y="114198"/>
                  </a:lnTo>
                  <a:lnTo>
                    <a:pt x="115087" y="107327"/>
                  </a:lnTo>
                  <a:lnTo>
                    <a:pt x="117805" y="105638"/>
                  </a:lnTo>
                  <a:close/>
                </a:path>
                <a:path w="137160" h="123825">
                  <a:moveTo>
                    <a:pt x="124472" y="86626"/>
                  </a:moveTo>
                  <a:lnTo>
                    <a:pt x="123456" y="85496"/>
                  </a:lnTo>
                  <a:lnTo>
                    <a:pt x="118452" y="90271"/>
                  </a:lnTo>
                  <a:lnTo>
                    <a:pt x="118160" y="92849"/>
                  </a:lnTo>
                  <a:lnTo>
                    <a:pt x="122605" y="87833"/>
                  </a:lnTo>
                  <a:lnTo>
                    <a:pt x="124472" y="86626"/>
                  </a:lnTo>
                  <a:close/>
                </a:path>
                <a:path w="137160" h="123825">
                  <a:moveTo>
                    <a:pt x="136728" y="114541"/>
                  </a:moveTo>
                  <a:lnTo>
                    <a:pt x="133756" y="115836"/>
                  </a:lnTo>
                  <a:lnTo>
                    <a:pt x="129743" y="123113"/>
                  </a:lnTo>
                  <a:lnTo>
                    <a:pt x="130797" y="123659"/>
                  </a:lnTo>
                  <a:lnTo>
                    <a:pt x="133807" y="116763"/>
                  </a:lnTo>
                  <a:lnTo>
                    <a:pt x="136728" y="114541"/>
                  </a:lnTo>
                  <a:close/>
                </a:path>
              </a:pathLst>
            </a:custGeom>
            <a:solidFill>
              <a:srgbClr val="D555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 descr=""/>
            <p:cNvSpPr/>
            <p:nvPr/>
          </p:nvSpPr>
          <p:spPr>
            <a:xfrm>
              <a:off x="2571686" y="5582488"/>
              <a:ext cx="40005" cy="34290"/>
            </a:xfrm>
            <a:custGeom>
              <a:avLst/>
              <a:gdLst/>
              <a:ahLst/>
              <a:cxnLst/>
              <a:rect l="l" t="t" r="r" b="b"/>
              <a:pathLst>
                <a:path w="40005" h="34289">
                  <a:moveTo>
                    <a:pt x="27940" y="34264"/>
                  </a:moveTo>
                  <a:lnTo>
                    <a:pt x="20231" y="32893"/>
                  </a:lnTo>
                  <a:lnTo>
                    <a:pt x="10998" y="30734"/>
                  </a:lnTo>
                  <a:lnTo>
                    <a:pt x="0" y="27863"/>
                  </a:lnTo>
                  <a:lnTo>
                    <a:pt x="6959" y="30568"/>
                  </a:lnTo>
                  <a:lnTo>
                    <a:pt x="12192" y="32143"/>
                  </a:lnTo>
                  <a:lnTo>
                    <a:pt x="18313" y="33172"/>
                  </a:lnTo>
                  <a:lnTo>
                    <a:pt x="27940" y="34264"/>
                  </a:lnTo>
                  <a:close/>
                </a:path>
                <a:path w="40005" h="34289">
                  <a:moveTo>
                    <a:pt x="32956" y="27406"/>
                  </a:moveTo>
                  <a:lnTo>
                    <a:pt x="29083" y="21361"/>
                  </a:lnTo>
                  <a:lnTo>
                    <a:pt x="13030" y="13093"/>
                  </a:lnTo>
                  <a:lnTo>
                    <a:pt x="20955" y="17614"/>
                  </a:lnTo>
                  <a:lnTo>
                    <a:pt x="32956" y="27406"/>
                  </a:lnTo>
                  <a:close/>
                </a:path>
                <a:path w="40005" h="34289">
                  <a:moveTo>
                    <a:pt x="39738" y="21551"/>
                  </a:moveTo>
                  <a:lnTo>
                    <a:pt x="32677" y="11239"/>
                  </a:lnTo>
                  <a:lnTo>
                    <a:pt x="26885" y="4597"/>
                  </a:lnTo>
                  <a:lnTo>
                    <a:pt x="22974" y="1054"/>
                  </a:lnTo>
                  <a:lnTo>
                    <a:pt x="21539" y="0"/>
                  </a:lnTo>
                  <a:lnTo>
                    <a:pt x="27660" y="6286"/>
                  </a:lnTo>
                  <a:lnTo>
                    <a:pt x="33553" y="13373"/>
                  </a:lnTo>
                  <a:lnTo>
                    <a:pt x="37985" y="19151"/>
                  </a:lnTo>
                  <a:lnTo>
                    <a:pt x="39738" y="21551"/>
                  </a:lnTo>
                  <a:close/>
                </a:path>
              </a:pathLst>
            </a:custGeom>
            <a:solidFill>
              <a:srgbClr val="8BB7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 descr=""/>
            <p:cNvSpPr/>
            <p:nvPr/>
          </p:nvSpPr>
          <p:spPr>
            <a:xfrm>
              <a:off x="2450032" y="6017073"/>
              <a:ext cx="97790" cy="98425"/>
            </a:xfrm>
            <a:custGeom>
              <a:avLst/>
              <a:gdLst/>
              <a:ahLst/>
              <a:cxnLst/>
              <a:rect l="l" t="t" r="r" b="b"/>
              <a:pathLst>
                <a:path w="97789" h="98425">
                  <a:moveTo>
                    <a:pt x="50498" y="0"/>
                  </a:moveTo>
                  <a:lnTo>
                    <a:pt x="32929" y="1954"/>
                  </a:lnTo>
                  <a:lnTo>
                    <a:pt x="13293" y="15189"/>
                  </a:lnTo>
                  <a:lnTo>
                    <a:pt x="3083" y="30274"/>
                  </a:lnTo>
                  <a:lnTo>
                    <a:pt x="0" y="47915"/>
                  </a:lnTo>
                  <a:lnTo>
                    <a:pt x="3988" y="65954"/>
                  </a:lnTo>
                  <a:lnTo>
                    <a:pt x="14995" y="82232"/>
                  </a:lnTo>
                  <a:lnTo>
                    <a:pt x="31243" y="93544"/>
                  </a:lnTo>
                  <a:lnTo>
                    <a:pt x="49509" y="98039"/>
                  </a:lnTo>
                  <a:lnTo>
                    <a:pt x="67596" y="95593"/>
                  </a:lnTo>
                  <a:lnTo>
                    <a:pt x="83308" y="86080"/>
                  </a:lnTo>
                  <a:lnTo>
                    <a:pt x="95219" y="68478"/>
                  </a:lnTo>
                  <a:lnTo>
                    <a:pt x="97212" y="50366"/>
                  </a:lnTo>
                  <a:lnTo>
                    <a:pt x="91770" y="33404"/>
                  </a:lnTo>
                  <a:lnTo>
                    <a:pt x="81378" y="19253"/>
                  </a:lnTo>
                  <a:lnTo>
                    <a:pt x="66486" y="6655"/>
                  </a:lnTo>
                  <a:lnTo>
                    <a:pt x="50498" y="0"/>
                  </a:lnTo>
                  <a:close/>
                </a:path>
              </a:pathLst>
            </a:custGeom>
            <a:solidFill>
              <a:srgbClr val="D315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 descr=""/>
            <p:cNvSpPr/>
            <p:nvPr/>
          </p:nvSpPr>
          <p:spPr>
            <a:xfrm>
              <a:off x="2456670" y="6016388"/>
              <a:ext cx="92075" cy="92710"/>
            </a:xfrm>
            <a:custGeom>
              <a:avLst/>
              <a:gdLst/>
              <a:ahLst/>
              <a:cxnLst/>
              <a:rect l="l" t="t" r="r" b="b"/>
              <a:pathLst>
                <a:path w="92075" h="92710">
                  <a:moveTo>
                    <a:pt x="44581" y="0"/>
                  </a:moveTo>
                  <a:lnTo>
                    <a:pt x="28192" y="836"/>
                  </a:lnTo>
                  <a:lnTo>
                    <a:pt x="10533" y="12195"/>
                  </a:lnTo>
                  <a:lnTo>
                    <a:pt x="1842" y="25838"/>
                  </a:lnTo>
                  <a:lnTo>
                    <a:pt x="0" y="42300"/>
                  </a:lnTo>
                  <a:lnTo>
                    <a:pt x="4826" y="59543"/>
                  </a:lnTo>
                  <a:lnTo>
                    <a:pt x="16146" y="75530"/>
                  </a:lnTo>
                  <a:lnTo>
                    <a:pt x="32081" y="87138"/>
                  </a:lnTo>
                  <a:lnTo>
                    <a:pt x="49509" y="92429"/>
                  </a:lnTo>
                  <a:lnTo>
                    <a:pt x="66356" y="91158"/>
                  </a:lnTo>
                  <a:lnTo>
                    <a:pt x="80548" y="83086"/>
                  </a:lnTo>
                  <a:lnTo>
                    <a:pt x="90685" y="67169"/>
                  </a:lnTo>
                  <a:lnTo>
                    <a:pt x="91476" y="50199"/>
                  </a:lnTo>
                  <a:lnTo>
                    <a:pt x="85352" y="33887"/>
                  </a:lnTo>
                  <a:lnTo>
                    <a:pt x="74744" y="19942"/>
                  </a:lnTo>
                  <a:lnTo>
                    <a:pt x="59999" y="7198"/>
                  </a:lnTo>
                  <a:lnTo>
                    <a:pt x="44581" y="0"/>
                  </a:lnTo>
                  <a:close/>
                </a:path>
              </a:pathLst>
            </a:custGeom>
            <a:solidFill>
              <a:srgbClr val="F831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 descr=""/>
            <p:cNvSpPr/>
            <p:nvPr/>
          </p:nvSpPr>
          <p:spPr>
            <a:xfrm>
              <a:off x="2456357" y="6015948"/>
              <a:ext cx="89535" cy="93345"/>
            </a:xfrm>
            <a:custGeom>
              <a:avLst/>
              <a:gdLst/>
              <a:ahLst/>
              <a:cxnLst/>
              <a:rect l="l" t="t" r="r" b="b"/>
              <a:pathLst>
                <a:path w="89535" h="93345">
                  <a:moveTo>
                    <a:pt x="42587" y="0"/>
                  </a:moveTo>
                  <a:lnTo>
                    <a:pt x="26998" y="1887"/>
                  </a:lnTo>
                  <a:lnTo>
                    <a:pt x="9775" y="13662"/>
                  </a:lnTo>
                  <a:lnTo>
                    <a:pt x="1500" y="26903"/>
                  </a:lnTo>
                  <a:lnTo>
                    <a:pt x="0" y="43040"/>
                  </a:lnTo>
                  <a:lnTo>
                    <a:pt x="5057" y="60067"/>
                  </a:lnTo>
                  <a:lnTo>
                    <a:pt x="16456" y="75980"/>
                  </a:lnTo>
                  <a:lnTo>
                    <a:pt x="32306" y="87662"/>
                  </a:lnTo>
                  <a:lnTo>
                    <a:pt x="49504" y="93167"/>
                  </a:lnTo>
                  <a:lnTo>
                    <a:pt x="66012" y="92218"/>
                  </a:lnTo>
                  <a:lnTo>
                    <a:pt x="79790" y="84540"/>
                  </a:lnTo>
                  <a:lnTo>
                    <a:pt x="89239" y="68454"/>
                  </a:lnTo>
                  <a:lnTo>
                    <a:pt x="89258" y="50407"/>
                  </a:lnTo>
                  <a:lnTo>
                    <a:pt x="82505" y="32882"/>
                  </a:lnTo>
                  <a:lnTo>
                    <a:pt x="71637" y="18361"/>
                  </a:lnTo>
                  <a:lnTo>
                    <a:pt x="57237" y="6118"/>
                  </a:lnTo>
                  <a:lnTo>
                    <a:pt x="42587" y="0"/>
                  </a:lnTo>
                  <a:close/>
                </a:path>
              </a:pathLst>
            </a:custGeom>
            <a:solidFill>
              <a:srgbClr val="EB1F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 descr=""/>
            <p:cNvSpPr/>
            <p:nvPr/>
          </p:nvSpPr>
          <p:spPr>
            <a:xfrm>
              <a:off x="2476975" y="6008126"/>
              <a:ext cx="83185" cy="78740"/>
            </a:xfrm>
            <a:custGeom>
              <a:avLst/>
              <a:gdLst/>
              <a:ahLst/>
              <a:cxnLst/>
              <a:rect l="l" t="t" r="r" b="b"/>
              <a:pathLst>
                <a:path w="83185" h="78739">
                  <a:moveTo>
                    <a:pt x="36309" y="0"/>
                  </a:moveTo>
                  <a:lnTo>
                    <a:pt x="32486" y="1498"/>
                  </a:lnTo>
                  <a:lnTo>
                    <a:pt x="43243" y="17411"/>
                  </a:lnTo>
                  <a:lnTo>
                    <a:pt x="44551" y="18415"/>
                  </a:lnTo>
                  <a:lnTo>
                    <a:pt x="40843" y="31064"/>
                  </a:lnTo>
                  <a:lnTo>
                    <a:pt x="37033" y="24472"/>
                  </a:lnTo>
                  <a:lnTo>
                    <a:pt x="17106" y="11417"/>
                  </a:lnTo>
                  <a:lnTo>
                    <a:pt x="15875" y="5575"/>
                  </a:lnTo>
                  <a:lnTo>
                    <a:pt x="14033" y="8382"/>
                  </a:lnTo>
                  <a:lnTo>
                    <a:pt x="20472" y="18681"/>
                  </a:lnTo>
                  <a:lnTo>
                    <a:pt x="27698" y="23939"/>
                  </a:lnTo>
                  <a:lnTo>
                    <a:pt x="31026" y="27635"/>
                  </a:lnTo>
                  <a:lnTo>
                    <a:pt x="35064" y="29908"/>
                  </a:lnTo>
                  <a:lnTo>
                    <a:pt x="34861" y="35623"/>
                  </a:lnTo>
                  <a:lnTo>
                    <a:pt x="20993" y="26707"/>
                  </a:lnTo>
                  <a:lnTo>
                    <a:pt x="14473" y="23950"/>
                  </a:lnTo>
                  <a:lnTo>
                    <a:pt x="8440" y="24143"/>
                  </a:lnTo>
                  <a:lnTo>
                    <a:pt x="0" y="26695"/>
                  </a:lnTo>
                  <a:lnTo>
                    <a:pt x="3182" y="27330"/>
                  </a:lnTo>
                  <a:lnTo>
                    <a:pt x="10737" y="29263"/>
                  </a:lnTo>
                  <a:lnTo>
                    <a:pt x="19673" y="32535"/>
                  </a:lnTo>
                  <a:lnTo>
                    <a:pt x="27000" y="37185"/>
                  </a:lnTo>
                  <a:lnTo>
                    <a:pt x="34366" y="44310"/>
                  </a:lnTo>
                  <a:lnTo>
                    <a:pt x="30759" y="47218"/>
                  </a:lnTo>
                  <a:lnTo>
                    <a:pt x="25958" y="51447"/>
                  </a:lnTo>
                  <a:lnTo>
                    <a:pt x="23863" y="59169"/>
                  </a:lnTo>
                  <a:lnTo>
                    <a:pt x="14312" y="62293"/>
                  </a:lnTo>
                  <a:lnTo>
                    <a:pt x="12433" y="62687"/>
                  </a:lnTo>
                  <a:lnTo>
                    <a:pt x="20485" y="64503"/>
                  </a:lnTo>
                  <a:lnTo>
                    <a:pt x="33375" y="55460"/>
                  </a:lnTo>
                  <a:lnTo>
                    <a:pt x="33451" y="52489"/>
                  </a:lnTo>
                  <a:lnTo>
                    <a:pt x="39103" y="53505"/>
                  </a:lnTo>
                  <a:lnTo>
                    <a:pt x="40436" y="56222"/>
                  </a:lnTo>
                  <a:lnTo>
                    <a:pt x="44583" y="65625"/>
                  </a:lnTo>
                  <a:lnTo>
                    <a:pt x="48466" y="72212"/>
                  </a:lnTo>
                  <a:lnTo>
                    <a:pt x="53720" y="78181"/>
                  </a:lnTo>
                  <a:lnTo>
                    <a:pt x="50698" y="65760"/>
                  </a:lnTo>
                  <a:lnTo>
                    <a:pt x="46837" y="56362"/>
                  </a:lnTo>
                  <a:lnTo>
                    <a:pt x="48463" y="54483"/>
                  </a:lnTo>
                  <a:lnTo>
                    <a:pt x="49060" y="53162"/>
                  </a:lnTo>
                  <a:lnTo>
                    <a:pt x="52260" y="55753"/>
                  </a:lnTo>
                  <a:lnTo>
                    <a:pt x="57160" y="58519"/>
                  </a:lnTo>
                  <a:lnTo>
                    <a:pt x="65393" y="61560"/>
                  </a:lnTo>
                  <a:lnTo>
                    <a:pt x="74457" y="62814"/>
                  </a:lnTo>
                  <a:lnTo>
                    <a:pt x="81851" y="60223"/>
                  </a:lnTo>
                  <a:lnTo>
                    <a:pt x="80066" y="60202"/>
                  </a:lnTo>
                  <a:lnTo>
                    <a:pt x="75083" y="59539"/>
                  </a:lnTo>
                  <a:lnTo>
                    <a:pt x="67465" y="57335"/>
                  </a:lnTo>
                  <a:lnTo>
                    <a:pt x="57772" y="52692"/>
                  </a:lnTo>
                  <a:lnTo>
                    <a:pt x="50977" y="49237"/>
                  </a:lnTo>
                  <a:lnTo>
                    <a:pt x="55143" y="41795"/>
                  </a:lnTo>
                  <a:lnTo>
                    <a:pt x="61252" y="41249"/>
                  </a:lnTo>
                  <a:lnTo>
                    <a:pt x="70853" y="44411"/>
                  </a:lnTo>
                  <a:lnTo>
                    <a:pt x="80467" y="46189"/>
                  </a:lnTo>
                  <a:lnTo>
                    <a:pt x="83185" y="41224"/>
                  </a:lnTo>
                  <a:lnTo>
                    <a:pt x="76733" y="42138"/>
                  </a:lnTo>
                  <a:lnTo>
                    <a:pt x="56578" y="30035"/>
                  </a:lnTo>
                  <a:lnTo>
                    <a:pt x="52133" y="36703"/>
                  </a:lnTo>
                  <a:lnTo>
                    <a:pt x="47269" y="38773"/>
                  </a:lnTo>
                  <a:lnTo>
                    <a:pt x="46621" y="30035"/>
                  </a:lnTo>
                  <a:lnTo>
                    <a:pt x="51181" y="27419"/>
                  </a:lnTo>
                  <a:lnTo>
                    <a:pt x="47409" y="15062"/>
                  </a:lnTo>
                  <a:lnTo>
                    <a:pt x="39890" y="9969"/>
                  </a:lnTo>
                  <a:lnTo>
                    <a:pt x="36309" y="0"/>
                  </a:lnTo>
                  <a:close/>
                </a:path>
              </a:pathLst>
            </a:custGeom>
            <a:solidFill>
              <a:srgbClr val="3783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 descr=""/>
            <p:cNvSpPr/>
            <p:nvPr/>
          </p:nvSpPr>
          <p:spPr>
            <a:xfrm>
              <a:off x="2477198" y="6007911"/>
              <a:ext cx="83185" cy="78740"/>
            </a:xfrm>
            <a:custGeom>
              <a:avLst/>
              <a:gdLst/>
              <a:ahLst/>
              <a:cxnLst/>
              <a:rect l="l" t="t" r="r" b="b"/>
              <a:pathLst>
                <a:path w="83185" h="78739">
                  <a:moveTo>
                    <a:pt x="36309" y="0"/>
                  </a:moveTo>
                  <a:lnTo>
                    <a:pt x="32486" y="1498"/>
                  </a:lnTo>
                  <a:lnTo>
                    <a:pt x="43243" y="17424"/>
                  </a:lnTo>
                  <a:lnTo>
                    <a:pt x="44551" y="18414"/>
                  </a:lnTo>
                  <a:lnTo>
                    <a:pt x="40843" y="31064"/>
                  </a:lnTo>
                  <a:lnTo>
                    <a:pt x="37033" y="24485"/>
                  </a:lnTo>
                  <a:lnTo>
                    <a:pt x="17106" y="11417"/>
                  </a:lnTo>
                  <a:lnTo>
                    <a:pt x="15875" y="5575"/>
                  </a:lnTo>
                  <a:lnTo>
                    <a:pt x="14033" y="8381"/>
                  </a:lnTo>
                  <a:lnTo>
                    <a:pt x="20472" y="18681"/>
                  </a:lnTo>
                  <a:lnTo>
                    <a:pt x="27698" y="23939"/>
                  </a:lnTo>
                  <a:lnTo>
                    <a:pt x="31026" y="27635"/>
                  </a:lnTo>
                  <a:lnTo>
                    <a:pt x="35064" y="29921"/>
                  </a:lnTo>
                  <a:lnTo>
                    <a:pt x="34861" y="35623"/>
                  </a:lnTo>
                  <a:lnTo>
                    <a:pt x="20993" y="26707"/>
                  </a:lnTo>
                  <a:lnTo>
                    <a:pt x="14473" y="23950"/>
                  </a:lnTo>
                  <a:lnTo>
                    <a:pt x="8440" y="24143"/>
                  </a:lnTo>
                  <a:lnTo>
                    <a:pt x="0" y="26695"/>
                  </a:lnTo>
                  <a:lnTo>
                    <a:pt x="11466" y="28745"/>
                  </a:lnTo>
                  <a:lnTo>
                    <a:pt x="18100" y="30521"/>
                  </a:lnTo>
                  <a:lnTo>
                    <a:pt x="22434" y="33006"/>
                  </a:lnTo>
                  <a:lnTo>
                    <a:pt x="27000" y="37185"/>
                  </a:lnTo>
                  <a:lnTo>
                    <a:pt x="34366" y="44322"/>
                  </a:lnTo>
                  <a:lnTo>
                    <a:pt x="30759" y="47218"/>
                  </a:lnTo>
                  <a:lnTo>
                    <a:pt x="25958" y="51447"/>
                  </a:lnTo>
                  <a:lnTo>
                    <a:pt x="23863" y="59169"/>
                  </a:lnTo>
                  <a:lnTo>
                    <a:pt x="14300" y="62293"/>
                  </a:lnTo>
                  <a:lnTo>
                    <a:pt x="12433" y="62687"/>
                  </a:lnTo>
                  <a:lnTo>
                    <a:pt x="20485" y="64503"/>
                  </a:lnTo>
                  <a:lnTo>
                    <a:pt x="33375" y="55460"/>
                  </a:lnTo>
                  <a:lnTo>
                    <a:pt x="33451" y="52489"/>
                  </a:lnTo>
                  <a:lnTo>
                    <a:pt x="39103" y="53505"/>
                  </a:lnTo>
                  <a:lnTo>
                    <a:pt x="40436" y="56222"/>
                  </a:lnTo>
                  <a:lnTo>
                    <a:pt x="44588" y="65625"/>
                  </a:lnTo>
                  <a:lnTo>
                    <a:pt x="48468" y="72212"/>
                  </a:lnTo>
                  <a:lnTo>
                    <a:pt x="53720" y="78181"/>
                  </a:lnTo>
                  <a:lnTo>
                    <a:pt x="50698" y="65760"/>
                  </a:lnTo>
                  <a:lnTo>
                    <a:pt x="46837" y="56362"/>
                  </a:lnTo>
                  <a:lnTo>
                    <a:pt x="48475" y="54495"/>
                  </a:lnTo>
                  <a:lnTo>
                    <a:pt x="49060" y="53162"/>
                  </a:lnTo>
                  <a:lnTo>
                    <a:pt x="52260" y="55752"/>
                  </a:lnTo>
                  <a:lnTo>
                    <a:pt x="57160" y="58519"/>
                  </a:lnTo>
                  <a:lnTo>
                    <a:pt x="65393" y="61560"/>
                  </a:lnTo>
                  <a:lnTo>
                    <a:pt x="74457" y="62814"/>
                  </a:lnTo>
                  <a:lnTo>
                    <a:pt x="81851" y="60223"/>
                  </a:lnTo>
                  <a:lnTo>
                    <a:pt x="75838" y="60491"/>
                  </a:lnTo>
                  <a:lnTo>
                    <a:pt x="71326" y="59797"/>
                  </a:lnTo>
                  <a:lnTo>
                    <a:pt x="66056" y="57437"/>
                  </a:lnTo>
                  <a:lnTo>
                    <a:pt x="57772" y="52704"/>
                  </a:lnTo>
                  <a:lnTo>
                    <a:pt x="50977" y="49237"/>
                  </a:lnTo>
                  <a:lnTo>
                    <a:pt x="55143" y="41795"/>
                  </a:lnTo>
                  <a:lnTo>
                    <a:pt x="61252" y="41249"/>
                  </a:lnTo>
                  <a:lnTo>
                    <a:pt x="70853" y="44411"/>
                  </a:lnTo>
                  <a:lnTo>
                    <a:pt x="80467" y="46189"/>
                  </a:lnTo>
                  <a:lnTo>
                    <a:pt x="83185" y="41224"/>
                  </a:lnTo>
                  <a:lnTo>
                    <a:pt x="76733" y="42138"/>
                  </a:lnTo>
                  <a:lnTo>
                    <a:pt x="56578" y="30048"/>
                  </a:lnTo>
                  <a:lnTo>
                    <a:pt x="52133" y="36702"/>
                  </a:lnTo>
                  <a:lnTo>
                    <a:pt x="47269" y="38773"/>
                  </a:lnTo>
                  <a:lnTo>
                    <a:pt x="46621" y="30035"/>
                  </a:lnTo>
                  <a:lnTo>
                    <a:pt x="51181" y="27419"/>
                  </a:lnTo>
                  <a:lnTo>
                    <a:pt x="47409" y="15062"/>
                  </a:lnTo>
                  <a:lnTo>
                    <a:pt x="39890" y="9982"/>
                  </a:lnTo>
                  <a:lnTo>
                    <a:pt x="36309" y="0"/>
                  </a:lnTo>
                  <a:close/>
                </a:path>
              </a:pathLst>
            </a:custGeom>
            <a:solidFill>
              <a:srgbClr val="61A9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 descr=""/>
            <p:cNvSpPr/>
            <p:nvPr/>
          </p:nvSpPr>
          <p:spPr>
            <a:xfrm>
              <a:off x="2509541" y="6041242"/>
              <a:ext cx="17780" cy="20320"/>
            </a:xfrm>
            <a:custGeom>
              <a:avLst/>
              <a:gdLst/>
              <a:ahLst/>
              <a:cxnLst/>
              <a:rect l="l" t="t" r="r" b="b"/>
              <a:pathLst>
                <a:path w="17780" h="20320">
                  <a:moveTo>
                    <a:pt x="6045" y="0"/>
                  </a:moveTo>
                  <a:lnTo>
                    <a:pt x="5448" y="7061"/>
                  </a:lnTo>
                  <a:lnTo>
                    <a:pt x="0" y="4178"/>
                  </a:lnTo>
                  <a:lnTo>
                    <a:pt x="3810" y="13614"/>
                  </a:lnTo>
                  <a:lnTo>
                    <a:pt x="1993" y="15836"/>
                  </a:lnTo>
                  <a:lnTo>
                    <a:pt x="7175" y="15049"/>
                  </a:lnTo>
                  <a:lnTo>
                    <a:pt x="11887" y="20002"/>
                  </a:lnTo>
                  <a:lnTo>
                    <a:pt x="13411" y="15620"/>
                  </a:lnTo>
                  <a:lnTo>
                    <a:pt x="17780" y="17411"/>
                  </a:lnTo>
                  <a:lnTo>
                    <a:pt x="14605" y="13588"/>
                  </a:lnTo>
                  <a:lnTo>
                    <a:pt x="17487" y="9486"/>
                  </a:lnTo>
                  <a:lnTo>
                    <a:pt x="9829" y="8597"/>
                  </a:lnTo>
                  <a:lnTo>
                    <a:pt x="11023" y="2336"/>
                  </a:lnTo>
                  <a:lnTo>
                    <a:pt x="7772" y="5359"/>
                  </a:lnTo>
                  <a:lnTo>
                    <a:pt x="6045" y="0"/>
                  </a:lnTo>
                  <a:close/>
                </a:path>
              </a:pathLst>
            </a:custGeom>
            <a:solidFill>
              <a:srgbClr val="3783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 descr=""/>
            <p:cNvSpPr/>
            <p:nvPr/>
          </p:nvSpPr>
          <p:spPr>
            <a:xfrm>
              <a:off x="2512474" y="6046787"/>
              <a:ext cx="12065" cy="12065"/>
            </a:xfrm>
            <a:custGeom>
              <a:avLst/>
              <a:gdLst/>
              <a:ahLst/>
              <a:cxnLst/>
              <a:rect l="l" t="t" r="r" b="b"/>
              <a:pathLst>
                <a:path w="12064" h="12064">
                  <a:moveTo>
                    <a:pt x="2374" y="0"/>
                  </a:moveTo>
                  <a:lnTo>
                    <a:pt x="1181" y="1117"/>
                  </a:lnTo>
                  <a:lnTo>
                    <a:pt x="0" y="2260"/>
                  </a:lnTo>
                  <a:lnTo>
                    <a:pt x="1079" y="5245"/>
                  </a:lnTo>
                  <a:lnTo>
                    <a:pt x="6134" y="10363"/>
                  </a:lnTo>
                  <a:lnTo>
                    <a:pt x="9143" y="11518"/>
                  </a:lnTo>
                  <a:lnTo>
                    <a:pt x="10337" y="10388"/>
                  </a:lnTo>
                  <a:lnTo>
                    <a:pt x="11531" y="9258"/>
                  </a:lnTo>
                  <a:lnTo>
                    <a:pt x="10452" y="6273"/>
                  </a:lnTo>
                  <a:lnTo>
                    <a:pt x="5384" y="1155"/>
                  </a:lnTo>
                  <a:lnTo>
                    <a:pt x="2374" y="0"/>
                  </a:lnTo>
                  <a:close/>
                </a:path>
              </a:pathLst>
            </a:custGeom>
            <a:solidFill>
              <a:srgbClr val="3B71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 descr=""/>
            <p:cNvSpPr/>
            <p:nvPr/>
          </p:nvSpPr>
          <p:spPr>
            <a:xfrm>
              <a:off x="2515421" y="6031646"/>
              <a:ext cx="21590" cy="24130"/>
            </a:xfrm>
            <a:custGeom>
              <a:avLst/>
              <a:gdLst/>
              <a:ahLst/>
              <a:cxnLst/>
              <a:rect l="l" t="t" r="r" b="b"/>
              <a:pathLst>
                <a:path w="21589" h="24129">
                  <a:moveTo>
                    <a:pt x="20015" y="0"/>
                  </a:moveTo>
                  <a:lnTo>
                    <a:pt x="16713" y="266"/>
                  </a:lnTo>
                  <a:lnTo>
                    <a:pt x="16001" y="2070"/>
                  </a:lnTo>
                  <a:lnTo>
                    <a:pt x="10426" y="10756"/>
                  </a:lnTo>
                  <a:lnTo>
                    <a:pt x="0" y="18046"/>
                  </a:lnTo>
                  <a:lnTo>
                    <a:pt x="1117" y="22504"/>
                  </a:lnTo>
                  <a:lnTo>
                    <a:pt x="5194" y="23787"/>
                  </a:lnTo>
                  <a:lnTo>
                    <a:pt x="10134" y="19532"/>
                  </a:lnTo>
                  <a:lnTo>
                    <a:pt x="18897" y="6908"/>
                  </a:lnTo>
                  <a:lnTo>
                    <a:pt x="21386" y="1777"/>
                  </a:lnTo>
                  <a:lnTo>
                    <a:pt x="20015" y="0"/>
                  </a:lnTo>
                  <a:close/>
                </a:path>
              </a:pathLst>
            </a:custGeom>
            <a:solidFill>
              <a:srgbClr val="429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 descr=""/>
            <p:cNvSpPr/>
            <p:nvPr/>
          </p:nvSpPr>
          <p:spPr>
            <a:xfrm>
              <a:off x="2532068" y="6031510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4" h="3810">
                  <a:moveTo>
                    <a:pt x="2222" y="0"/>
                  </a:moveTo>
                  <a:lnTo>
                    <a:pt x="812" y="292"/>
                  </a:lnTo>
                  <a:lnTo>
                    <a:pt x="0" y="1320"/>
                  </a:lnTo>
                  <a:lnTo>
                    <a:pt x="762" y="1828"/>
                  </a:lnTo>
                  <a:lnTo>
                    <a:pt x="1587" y="2463"/>
                  </a:lnTo>
                  <a:lnTo>
                    <a:pt x="2412" y="3086"/>
                  </a:lnTo>
                  <a:lnTo>
                    <a:pt x="3390" y="3644"/>
                  </a:lnTo>
                  <a:lnTo>
                    <a:pt x="3797" y="3136"/>
                  </a:lnTo>
                  <a:lnTo>
                    <a:pt x="4203" y="2628"/>
                  </a:lnTo>
                  <a:lnTo>
                    <a:pt x="3873" y="1244"/>
                  </a:lnTo>
                  <a:lnTo>
                    <a:pt x="2222" y="0"/>
                  </a:lnTo>
                  <a:close/>
                </a:path>
              </a:pathLst>
            </a:custGeom>
            <a:solidFill>
              <a:srgbClr val="3B71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 descr=""/>
            <p:cNvSpPr/>
            <p:nvPr/>
          </p:nvSpPr>
          <p:spPr>
            <a:xfrm>
              <a:off x="2492832" y="6013462"/>
              <a:ext cx="65405" cy="57150"/>
            </a:xfrm>
            <a:custGeom>
              <a:avLst/>
              <a:gdLst/>
              <a:ahLst/>
              <a:cxnLst/>
              <a:rect l="l" t="t" r="r" b="b"/>
              <a:pathLst>
                <a:path w="65405" h="57150">
                  <a:moveTo>
                    <a:pt x="17741" y="47231"/>
                  </a:moveTo>
                  <a:lnTo>
                    <a:pt x="0" y="56946"/>
                  </a:lnTo>
                  <a:lnTo>
                    <a:pt x="914" y="56972"/>
                  </a:lnTo>
                  <a:lnTo>
                    <a:pt x="17576" y="47510"/>
                  </a:lnTo>
                  <a:lnTo>
                    <a:pt x="17741" y="47231"/>
                  </a:lnTo>
                  <a:close/>
                </a:path>
                <a:path w="65405" h="57150">
                  <a:moveTo>
                    <a:pt x="20523" y="26847"/>
                  </a:moveTo>
                  <a:lnTo>
                    <a:pt x="7035" y="12788"/>
                  </a:lnTo>
                  <a:lnTo>
                    <a:pt x="6515" y="12293"/>
                  </a:lnTo>
                  <a:lnTo>
                    <a:pt x="4686" y="10426"/>
                  </a:lnTo>
                  <a:lnTo>
                    <a:pt x="3403" y="8864"/>
                  </a:lnTo>
                  <a:lnTo>
                    <a:pt x="2552" y="7632"/>
                  </a:lnTo>
                  <a:lnTo>
                    <a:pt x="3492" y="9347"/>
                  </a:lnTo>
                  <a:lnTo>
                    <a:pt x="5194" y="11620"/>
                  </a:lnTo>
                  <a:lnTo>
                    <a:pt x="6388" y="12915"/>
                  </a:lnTo>
                  <a:lnTo>
                    <a:pt x="7785" y="14224"/>
                  </a:lnTo>
                  <a:lnTo>
                    <a:pt x="14808" y="19888"/>
                  </a:lnTo>
                  <a:lnTo>
                    <a:pt x="16535" y="21412"/>
                  </a:lnTo>
                  <a:lnTo>
                    <a:pt x="18008" y="22885"/>
                  </a:lnTo>
                  <a:lnTo>
                    <a:pt x="19151" y="24269"/>
                  </a:lnTo>
                  <a:lnTo>
                    <a:pt x="19710" y="25095"/>
                  </a:lnTo>
                  <a:lnTo>
                    <a:pt x="20091" y="25806"/>
                  </a:lnTo>
                  <a:lnTo>
                    <a:pt x="20523" y="26847"/>
                  </a:lnTo>
                  <a:close/>
                </a:path>
                <a:path w="65405" h="57150">
                  <a:moveTo>
                    <a:pt x="30251" y="15963"/>
                  </a:moveTo>
                  <a:lnTo>
                    <a:pt x="30111" y="14097"/>
                  </a:lnTo>
                  <a:lnTo>
                    <a:pt x="29832" y="13157"/>
                  </a:lnTo>
                  <a:lnTo>
                    <a:pt x="29286" y="12090"/>
                  </a:lnTo>
                  <a:lnTo>
                    <a:pt x="25400" y="6438"/>
                  </a:lnTo>
                  <a:lnTo>
                    <a:pt x="22339" y="1600"/>
                  </a:lnTo>
                  <a:lnTo>
                    <a:pt x="28092" y="11480"/>
                  </a:lnTo>
                  <a:lnTo>
                    <a:pt x="29171" y="13385"/>
                  </a:lnTo>
                  <a:lnTo>
                    <a:pt x="29438" y="14236"/>
                  </a:lnTo>
                  <a:lnTo>
                    <a:pt x="29578" y="15925"/>
                  </a:lnTo>
                  <a:lnTo>
                    <a:pt x="29476" y="16776"/>
                  </a:lnTo>
                  <a:lnTo>
                    <a:pt x="29083" y="18389"/>
                  </a:lnTo>
                  <a:lnTo>
                    <a:pt x="27241" y="23164"/>
                  </a:lnTo>
                  <a:lnTo>
                    <a:pt x="26962" y="24244"/>
                  </a:lnTo>
                  <a:lnTo>
                    <a:pt x="26835" y="25539"/>
                  </a:lnTo>
                  <a:lnTo>
                    <a:pt x="26924" y="26390"/>
                  </a:lnTo>
                  <a:lnTo>
                    <a:pt x="27063" y="24765"/>
                  </a:lnTo>
                  <a:lnTo>
                    <a:pt x="27533" y="23253"/>
                  </a:lnTo>
                  <a:lnTo>
                    <a:pt x="28676" y="20789"/>
                  </a:lnTo>
                  <a:lnTo>
                    <a:pt x="29641" y="18580"/>
                  </a:lnTo>
                  <a:lnTo>
                    <a:pt x="30111" y="16891"/>
                  </a:lnTo>
                  <a:lnTo>
                    <a:pt x="30251" y="15963"/>
                  </a:lnTo>
                  <a:close/>
                </a:path>
                <a:path w="65405" h="57150">
                  <a:moveTo>
                    <a:pt x="41236" y="22898"/>
                  </a:moveTo>
                  <a:lnTo>
                    <a:pt x="26809" y="40525"/>
                  </a:lnTo>
                  <a:lnTo>
                    <a:pt x="28130" y="39471"/>
                  </a:lnTo>
                  <a:lnTo>
                    <a:pt x="39725" y="25527"/>
                  </a:lnTo>
                  <a:lnTo>
                    <a:pt x="41236" y="22898"/>
                  </a:lnTo>
                  <a:close/>
                </a:path>
                <a:path w="65405" h="57150">
                  <a:moveTo>
                    <a:pt x="63512" y="55727"/>
                  </a:moveTo>
                  <a:lnTo>
                    <a:pt x="62649" y="55880"/>
                  </a:lnTo>
                  <a:lnTo>
                    <a:pt x="60185" y="56083"/>
                  </a:lnTo>
                  <a:lnTo>
                    <a:pt x="58153" y="56032"/>
                  </a:lnTo>
                  <a:lnTo>
                    <a:pt x="35267" y="47917"/>
                  </a:lnTo>
                  <a:lnTo>
                    <a:pt x="37985" y="49745"/>
                  </a:lnTo>
                  <a:lnTo>
                    <a:pt x="57378" y="56451"/>
                  </a:lnTo>
                  <a:lnTo>
                    <a:pt x="59880" y="56413"/>
                  </a:lnTo>
                  <a:lnTo>
                    <a:pt x="62674" y="55981"/>
                  </a:lnTo>
                  <a:lnTo>
                    <a:pt x="63512" y="55727"/>
                  </a:lnTo>
                  <a:close/>
                </a:path>
                <a:path w="65405" h="57150">
                  <a:moveTo>
                    <a:pt x="64897" y="37109"/>
                  </a:moveTo>
                  <a:lnTo>
                    <a:pt x="64490" y="37287"/>
                  </a:lnTo>
                  <a:lnTo>
                    <a:pt x="62915" y="37604"/>
                  </a:lnTo>
                  <a:lnTo>
                    <a:pt x="61264" y="37731"/>
                  </a:lnTo>
                  <a:lnTo>
                    <a:pt x="59258" y="37630"/>
                  </a:lnTo>
                  <a:lnTo>
                    <a:pt x="57023" y="37261"/>
                  </a:lnTo>
                  <a:lnTo>
                    <a:pt x="55448" y="36842"/>
                  </a:lnTo>
                  <a:lnTo>
                    <a:pt x="53060" y="35991"/>
                  </a:lnTo>
                  <a:lnTo>
                    <a:pt x="52273" y="35585"/>
                  </a:lnTo>
                  <a:lnTo>
                    <a:pt x="50571" y="35001"/>
                  </a:lnTo>
                  <a:lnTo>
                    <a:pt x="49695" y="34785"/>
                  </a:lnTo>
                  <a:lnTo>
                    <a:pt x="47929" y="34531"/>
                  </a:lnTo>
                  <a:lnTo>
                    <a:pt x="47053" y="34505"/>
                  </a:lnTo>
                  <a:lnTo>
                    <a:pt x="45377" y="34569"/>
                  </a:lnTo>
                  <a:lnTo>
                    <a:pt x="37858" y="37465"/>
                  </a:lnTo>
                  <a:lnTo>
                    <a:pt x="38227" y="37236"/>
                  </a:lnTo>
                  <a:lnTo>
                    <a:pt x="40614" y="36144"/>
                  </a:lnTo>
                  <a:lnTo>
                    <a:pt x="43180" y="35458"/>
                  </a:lnTo>
                  <a:lnTo>
                    <a:pt x="45427" y="35140"/>
                  </a:lnTo>
                  <a:lnTo>
                    <a:pt x="47853" y="35102"/>
                  </a:lnTo>
                  <a:lnTo>
                    <a:pt x="49568" y="35369"/>
                  </a:lnTo>
                  <a:lnTo>
                    <a:pt x="51181" y="35941"/>
                  </a:lnTo>
                  <a:lnTo>
                    <a:pt x="54432" y="37198"/>
                  </a:lnTo>
                  <a:lnTo>
                    <a:pt x="55270" y="37452"/>
                  </a:lnTo>
                  <a:lnTo>
                    <a:pt x="57696" y="37973"/>
                  </a:lnTo>
                  <a:lnTo>
                    <a:pt x="59944" y="38150"/>
                  </a:lnTo>
                  <a:lnTo>
                    <a:pt x="61963" y="38074"/>
                  </a:lnTo>
                  <a:lnTo>
                    <a:pt x="63055" y="37820"/>
                  </a:lnTo>
                  <a:lnTo>
                    <a:pt x="64147" y="37465"/>
                  </a:lnTo>
                  <a:lnTo>
                    <a:pt x="64897" y="37109"/>
                  </a:lnTo>
                  <a:close/>
                </a:path>
              </a:pathLst>
            </a:custGeom>
            <a:solidFill>
              <a:srgbClr val="74C2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 descr=""/>
            <p:cNvSpPr/>
            <p:nvPr/>
          </p:nvSpPr>
          <p:spPr>
            <a:xfrm>
              <a:off x="2674609" y="5523569"/>
              <a:ext cx="121920" cy="109855"/>
            </a:xfrm>
            <a:custGeom>
              <a:avLst/>
              <a:gdLst/>
              <a:ahLst/>
              <a:cxnLst/>
              <a:rect l="l" t="t" r="r" b="b"/>
              <a:pathLst>
                <a:path w="121919" h="109854">
                  <a:moveTo>
                    <a:pt x="64579" y="0"/>
                  </a:moveTo>
                  <a:lnTo>
                    <a:pt x="40778" y="428"/>
                  </a:lnTo>
                  <a:lnTo>
                    <a:pt x="20902" y="7100"/>
                  </a:lnTo>
                  <a:lnTo>
                    <a:pt x="6720" y="22815"/>
                  </a:lnTo>
                  <a:lnTo>
                    <a:pt x="0" y="50368"/>
                  </a:lnTo>
                  <a:lnTo>
                    <a:pt x="3278" y="72103"/>
                  </a:lnTo>
                  <a:lnTo>
                    <a:pt x="15076" y="90490"/>
                  </a:lnTo>
                  <a:lnTo>
                    <a:pt x="33563" y="103624"/>
                  </a:lnTo>
                  <a:lnTo>
                    <a:pt x="56908" y="109600"/>
                  </a:lnTo>
                  <a:lnTo>
                    <a:pt x="80860" y="106934"/>
                  </a:lnTo>
                  <a:lnTo>
                    <a:pt x="100998" y="96500"/>
                  </a:lnTo>
                  <a:lnTo>
                    <a:pt x="115242" y="79933"/>
                  </a:lnTo>
                  <a:lnTo>
                    <a:pt x="121513" y="58864"/>
                  </a:lnTo>
                  <a:lnTo>
                    <a:pt x="117687" y="33502"/>
                  </a:lnTo>
                  <a:lnTo>
                    <a:pt x="104519" y="15549"/>
                  </a:lnTo>
                  <a:lnTo>
                    <a:pt x="85614" y="4538"/>
                  </a:lnTo>
                  <a:lnTo>
                    <a:pt x="64579" y="0"/>
                  </a:lnTo>
                  <a:close/>
                </a:path>
              </a:pathLst>
            </a:custGeom>
            <a:solidFill>
              <a:srgbClr val="D315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 descr=""/>
            <p:cNvSpPr/>
            <p:nvPr/>
          </p:nvSpPr>
          <p:spPr>
            <a:xfrm>
              <a:off x="2675058" y="5523567"/>
              <a:ext cx="121920" cy="97155"/>
            </a:xfrm>
            <a:custGeom>
              <a:avLst/>
              <a:gdLst/>
              <a:ahLst/>
              <a:cxnLst/>
              <a:rect l="l" t="t" r="r" b="b"/>
              <a:pathLst>
                <a:path w="121919" h="97154">
                  <a:moveTo>
                    <a:pt x="64122" y="0"/>
                  </a:moveTo>
                  <a:lnTo>
                    <a:pt x="40346" y="185"/>
                  </a:lnTo>
                  <a:lnTo>
                    <a:pt x="20540" y="5919"/>
                  </a:lnTo>
                  <a:lnTo>
                    <a:pt x="6495" y="19686"/>
                  </a:lnTo>
                  <a:lnTo>
                    <a:pt x="0" y="43967"/>
                  </a:lnTo>
                  <a:lnTo>
                    <a:pt x="3450" y="63196"/>
                  </a:lnTo>
                  <a:lnTo>
                    <a:pt x="15390" y="79535"/>
                  </a:lnTo>
                  <a:lnTo>
                    <a:pt x="33977" y="91285"/>
                  </a:lnTo>
                  <a:lnTo>
                    <a:pt x="57365" y="96748"/>
                  </a:lnTo>
                  <a:lnTo>
                    <a:pt x="81280" y="94590"/>
                  </a:lnTo>
                  <a:lnTo>
                    <a:pt x="101317" y="85540"/>
                  </a:lnTo>
                  <a:lnTo>
                    <a:pt x="115416" y="71023"/>
                  </a:lnTo>
                  <a:lnTo>
                    <a:pt x="121513" y="52463"/>
                  </a:lnTo>
                  <a:lnTo>
                    <a:pt x="117477" y="30032"/>
                  </a:lnTo>
                  <a:lnTo>
                    <a:pt x="104166" y="14068"/>
                  </a:lnTo>
                  <a:lnTo>
                    <a:pt x="85182" y="4186"/>
                  </a:lnTo>
                  <a:lnTo>
                    <a:pt x="64122" y="0"/>
                  </a:lnTo>
                  <a:close/>
                </a:path>
              </a:pathLst>
            </a:custGeom>
            <a:solidFill>
              <a:srgbClr val="F831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 descr=""/>
            <p:cNvSpPr/>
            <p:nvPr/>
          </p:nvSpPr>
          <p:spPr>
            <a:xfrm>
              <a:off x="2674933" y="5524459"/>
              <a:ext cx="121920" cy="95885"/>
            </a:xfrm>
            <a:custGeom>
              <a:avLst/>
              <a:gdLst/>
              <a:ahLst/>
              <a:cxnLst/>
              <a:rect l="l" t="t" r="r" b="b"/>
              <a:pathLst>
                <a:path w="121919" h="95885">
                  <a:moveTo>
                    <a:pt x="59512" y="0"/>
                  </a:moveTo>
                  <a:lnTo>
                    <a:pt x="36452" y="359"/>
                  </a:lnTo>
                  <a:lnTo>
                    <a:pt x="18226" y="6457"/>
                  </a:lnTo>
                  <a:lnTo>
                    <a:pt x="5764" y="20538"/>
                  </a:lnTo>
                  <a:lnTo>
                    <a:pt x="0" y="44843"/>
                  </a:lnTo>
                  <a:lnTo>
                    <a:pt x="3502" y="63382"/>
                  </a:lnTo>
                  <a:lnTo>
                    <a:pt x="15481" y="79157"/>
                  </a:lnTo>
                  <a:lnTo>
                    <a:pt x="34089" y="90529"/>
                  </a:lnTo>
                  <a:lnTo>
                    <a:pt x="57480" y="95859"/>
                  </a:lnTo>
                  <a:lnTo>
                    <a:pt x="81392" y="93839"/>
                  </a:lnTo>
                  <a:lnTo>
                    <a:pt x="101407" y="85167"/>
                  </a:lnTo>
                  <a:lnTo>
                    <a:pt x="115467" y="71211"/>
                  </a:lnTo>
                  <a:lnTo>
                    <a:pt x="121513" y="53339"/>
                  </a:lnTo>
                  <a:lnTo>
                    <a:pt x="116719" y="31302"/>
                  </a:lnTo>
                  <a:lnTo>
                    <a:pt x="101828" y="14978"/>
                  </a:lnTo>
                  <a:lnTo>
                    <a:pt x="81280" y="4499"/>
                  </a:lnTo>
                  <a:lnTo>
                    <a:pt x="59512" y="0"/>
                  </a:lnTo>
                  <a:close/>
                </a:path>
              </a:pathLst>
            </a:custGeom>
            <a:solidFill>
              <a:srgbClr val="EB1F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 descr=""/>
            <p:cNvSpPr/>
            <p:nvPr/>
          </p:nvSpPr>
          <p:spPr>
            <a:xfrm>
              <a:off x="2750794" y="5570651"/>
              <a:ext cx="20955" cy="19050"/>
            </a:xfrm>
            <a:custGeom>
              <a:avLst/>
              <a:gdLst/>
              <a:ahLst/>
              <a:cxnLst/>
              <a:rect l="l" t="t" r="r" b="b"/>
              <a:pathLst>
                <a:path w="20955" h="19050">
                  <a:moveTo>
                    <a:pt x="18326" y="6324"/>
                  </a:moveTo>
                  <a:lnTo>
                    <a:pt x="17640" y="3733"/>
                  </a:lnTo>
                  <a:lnTo>
                    <a:pt x="16954" y="1143"/>
                  </a:lnTo>
                  <a:lnTo>
                    <a:pt x="12598" y="0"/>
                  </a:lnTo>
                  <a:lnTo>
                    <a:pt x="3238" y="2362"/>
                  </a:lnTo>
                  <a:lnTo>
                    <a:pt x="0" y="5422"/>
                  </a:lnTo>
                  <a:lnTo>
                    <a:pt x="1371" y="10604"/>
                  </a:lnTo>
                  <a:lnTo>
                    <a:pt x="5727" y="11747"/>
                  </a:lnTo>
                  <a:lnTo>
                    <a:pt x="15087" y="9385"/>
                  </a:lnTo>
                  <a:lnTo>
                    <a:pt x="18326" y="6324"/>
                  </a:lnTo>
                  <a:close/>
                </a:path>
                <a:path w="20955" h="19050">
                  <a:moveTo>
                    <a:pt x="20434" y="16332"/>
                  </a:moveTo>
                  <a:lnTo>
                    <a:pt x="20091" y="15049"/>
                  </a:lnTo>
                  <a:lnTo>
                    <a:pt x="19748" y="13766"/>
                  </a:lnTo>
                  <a:lnTo>
                    <a:pt x="17602" y="13208"/>
                  </a:lnTo>
                  <a:lnTo>
                    <a:pt x="12979" y="14376"/>
                  </a:lnTo>
                  <a:lnTo>
                    <a:pt x="11379" y="15887"/>
                  </a:lnTo>
                  <a:lnTo>
                    <a:pt x="12065" y="18440"/>
                  </a:lnTo>
                  <a:lnTo>
                    <a:pt x="14211" y="19011"/>
                  </a:lnTo>
                  <a:lnTo>
                    <a:pt x="18834" y="17843"/>
                  </a:lnTo>
                  <a:lnTo>
                    <a:pt x="20434" y="16332"/>
                  </a:lnTo>
                  <a:close/>
                </a:path>
              </a:pathLst>
            </a:custGeom>
            <a:solidFill>
              <a:srgbClr val="EB79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 descr=""/>
            <p:cNvSpPr/>
            <p:nvPr/>
          </p:nvSpPr>
          <p:spPr>
            <a:xfrm>
              <a:off x="2685829" y="5512475"/>
              <a:ext cx="104775" cy="76200"/>
            </a:xfrm>
            <a:custGeom>
              <a:avLst/>
              <a:gdLst/>
              <a:ahLst/>
              <a:cxnLst/>
              <a:rect l="l" t="t" r="r" b="b"/>
              <a:pathLst>
                <a:path w="104775" h="76200">
                  <a:moveTo>
                    <a:pt x="89966" y="50"/>
                  </a:moveTo>
                  <a:lnTo>
                    <a:pt x="84924" y="5994"/>
                  </a:lnTo>
                  <a:lnTo>
                    <a:pt x="56807" y="11061"/>
                  </a:lnTo>
                  <a:lnTo>
                    <a:pt x="58305" y="20599"/>
                  </a:lnTo>
                  <a:lnTo>
                    <a:pt x="55638" y="26339"/>
                  </a:lnTo>
                  <a:lnTo>
                    <a:pt x="47840" y="18948"/>
                  </a:lnTo>
                  <a:lnTo>
                    <a:pt x="49771" y="12966"/>
                  </a:lnTo>
                  <a:lnTo>
                    <a:pt x="42976" y="8890"/>
                  </a:lnTo>
                  <a:lnTo>
                    <a:pt x="37157" y="6641"/>
                  </a:lnTo>
                  <a:lnTo>
                    <a:pt x="22202" y="3412"/>
                  </a:lnTo>
                  <a:lnTo>
                    <a:pt x="13754" y="0"/>
                  </a:lnTo>
                  <a:lnTo>
                    <a:pt x="11556" y="4381"/>
                  </a:lnTo>
                  <a:lnTo>
                    <a:pt x="34378" y="10223"/>
                  </a:lnTo>
                  <a:lnTo>
                    <a:pt x="36372" y="10096"/>
                  </a:lnTo>
                  <a:lnTo>
                    <a:pt x="43497" y="24472"/>
                  </a:lnTo>
                  <a:lnTo>
                    <a:pt x="34632" y="21539"/>
                  </a:lnTo>
                  <a:lnTo>
                    <a:pt x="18225" y="23733"/>
                  </a:lnTo>
                  <a:lnTo>
                    <a:pt x="11361" y="24136"/>
                  </a:lnTo>
                  <a:lnTo>
                    <a:pt x="5138" y="23491"/>
                  </a:lnTo>
                  <a:lnTo>
                    <a:pt x="0" y="21247"/>
                  </a:lnTo>
                  <a:lnTo>
                    <a:pt x="660" y="25247"/>
                  </a:lnTo>
                  <a:lnTo>
                    <a:pt x="14960" y="29438"/>
                  </a:lnTo>
                  <a:lnTo>
                    <a:pt x="25793" y="28460"/>
                  </a:lnTo>
                  <a:lnTo>
                    <a:pt x="31838" y="29159"/>
                  </a:lnTo>
                  <a:lnTo>
                    <a:pt x="37363" y="28003"/>
                  </a:lnTo>
                  <a:lnTo>
                    <a:pt x="41884" y="33337"/>
                  </a:lnTo>
                  <a:lnTo>
                    <a:pt x="22046" y="36285"/>
                  </a:lnTo>
                  <a:lnTo>
                    <a:pt x="13906" y="38969"/>
                  </a:lnTo>
                  <a:lnTo>
                    <a:pt x="8642" y="43931"/>
                  </a:lnTo>
                  <a:lnTo>
                    <a:pt x="3162" y="52933"/>
                  </a:lnTo>
                  <a:lnTo>
                    <a:pt x="6548" y="50982"/>
                  </a:lnTo>
                  <a:lnTo>
                    <a:pt x="14938" y="46734"/>
                  </a:lnTo>
                  <a:lnTo>
                    <a:pt x="25675" y="42598"/>
                  </a:lnTo>
                  <a:lnTo>
                    <a:pt x="36106" y="40982"/>
                  </a:lnTo>
                  <a:lnTo>
                    <a:pt x="48628" y="41579"/>
                  </a:lnTo>
                  <a:lnTo>
                    <a:pt x="47764" y="47078"/>
                  </a:lnTo>
                  <a:lnTo>
                    <a:pt x="46951" y="54698"/>
                  </a:lnTo>
                  <a:lnTo>
                    <a:pt x="51447" y="63347"/>
                  </a:lnTo>
                  <a:lnTo>
                    <a:pt x="45427" y="73748"/>
                  </a:lnTo>
                  <a:lnTo>
                    <a:pt x="44068" y="75603"/>
                  </a:lnTo>
                  <a:lnTo>
                    <a:pt x="52819" y="70840"/>
                  </a:lnTo>
                  <a:lnTo>
                    <a:pt x="56934" y="52438"/>
                  </a:lnTo>
                  <a:lnTo>
                    <a:pt x="54546" y="49707"/>
                  </a:lnTo>
                  <a:lnTo>
                    <a:pt x="60464" y="46139"/>
                  </a:lnTo>
                  <a:lnTo>
                    <a:pt x="63906" y="47536"/>
                  </a:lnTo>
                  <a:lnTo>
                    <a:pt x="75407" y="52731"/>
                  </a:lnTo>
                  <a:lnTo>
                    <a:pt x="84342" y="55603"/>
                  </a:lnTo>
                  <a:lnTo>
                    <a:pt x="94005" y="56832"/>
                  </a:lnTo>
                  <a:lnTo>
                    <a:pt x="81013" y="48006"/>
                  </a:lnTo>
                  <a:lnTo>
                    <a:pt x="69786" y="42570"/>
                  </a:lnTo>
                  <a:lnTo>
                    <a:pt x="69710" y="39585"/>
                  </a:lnTo>
                  <a:lnTo>
                    <a:pt x="69138" y="37922"/>
                  </a:lnTo>
                  <a:lnTo>
                    <a:pt x="74155" y="37719"/>
                  </a:lnTo>
                  <a:lnTo>
                    <a:pt x="80845" y="36327"/>
                  </a:lnTo>
                  <a:lnTo>
                    <a:pt x="90760" y="32540"/>
                  </a:lnTo>
                  <a:lnTo>
                    <a:pt x="99951" y="26481"/>
                  </a:lnTo>
                  <a:lnTo>
                    <a:pt x="104470" y="18275"/>
                  </a:lnTo>
                  <a:lnTo>
                    <a:pt x="102846" y="19673"/>
                  </a:lnTo>
                  <a:lnTo>
                    <a:pt x="97818" y="23028"/>
                  </a:lnTo>
                  <a:lnTo>
                    <a:pt x="89146" y="27083"/>
                  </a:lnTo>
                  <a:lnTo>
                    <a:pt x="76593" y="30581"/>
                  </a:lnTo>
                  <a:lnTo>
                    <a:pt x="67627" y="32842"/>
                  </a:lnTo>
                  <a:lnTo>
                    <a:pt x="65214" y="22821"/>
                  </a:lnTo>
                  <a:lnTo>
                    <a:pt x="70256" y="17487"/>
                  </a:lnTo>
                  <a:lnTo>
                    <a:pt x="81495" y="12712"/>
                  </a:lnTo>
                  <a:lnTo>
                    <a:pt x="91630" y="6692"/>
                  </a:lnTo>
                  <a:lnTo>
                    <a:pt x="89966" y="50"/>
                  </a:lnTo>
                  <a:close/>
                </a:path>
              </a:pathLst>
            </a:custGeom>
            <a:solidFill>
              <a:srgbClr val="3783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 descr=""/>
            <p:cNvSpPr/>
            <p:nvPr/>
          </p:nvSpPr>
          <p:spPr>
            <a:xfrm>
              <a:off x="2685854" y="5512106"/>
              <a:ext cx="104775" cy="76200"/>
            </a:xfrm>
            <a:custGeom>
              <a:avLst/>
              <a:gdLst/>
              <a:ahLst/>
              <a:cxnLst/>
              <a:rect l="l" t="t" r="r" b="b"/>
              <a:pathLst>
                <a:path w="104775" h="76200">
                  <a:moveTo>
                    <a:pt x="89966" y="50"/>
                  </a:moveTo>
                  <a:lnTo>
                    <a:pt x="84924" y="5994"/>
                  </a:lnTo>
                  <a:lnTo>
                    <a:pt x="56807" y="11061"/>
                  </a:lnTo>
                  <a:lnTo>
                    <a:pt x="58305" y="20599"/>
                  </a:lnTo>
                  <a:lnTo>
                    <a:pt x="55638" y="26339"/>
                  </a:lnTo>
                  <a:lnTo>
                    <a:pt x="47840" y="18948"/>
                  </a:lnTo>
                  <a:lnTo>
                    <a:pt x="49771" y="12966"/>
                  </a:lnTo>
                  <a:lnTo>
                    <a:pt x="42976" y="8889"/>
                  </a:lnTo>
                  <a:lnTo>
                    <a:pt x="37157" y="6641"/>
                  </a:lnTo>
                  <a:lnTo>
                    <a:pt x="22202" y="3412"/>
                  </a:lnTo>
                  <a:lnTo>
                    <a:pt x="13754" y="0"/>
                  </a:lnTo>
                  <a:lnTo>
                    <a:pt x="11556" y="4381"/>
                  </a:lnTo>
                  <a:lnTo>
                    <a:pt x="34378" y="10223"/>
                  </a:lnTo>
                  <a:lnTo>
                    <a:pt x="36372" y="10096"/>
                  </a:lnTo>
                  <a:lnTo>
                    <a:pt x="43497" y="24472"/>
                  </a:lnTo>
                  <a:lnTo>
                    <a:pt x="34632" y="21539"/>
                  </a:lnTo>
                  <a:lnTo>
                    <a:pt x="18225" y="23733"/>
                  </a:lnTo>
                  <a:lnTo>
                    <a:pt x="11361" y="24136"/>
                  </a:lnTo>
                  <a:lnTo>
                    <a:pt x="5138" y="23491"/>
                  </a:lnTo>
                  <a:lnTo>
                    <a:pt x="0" y="21247"/>
                  </a:lnTo>
                  <a:lnTo>
                    <a:pt x="660" y="25247"/>
                  </a:lnTo>
                  <a:lnTo>
                    <a:pt x="14960" y="29438"/>
                  </a:lnTo>
                  <a:lnTo>
                    <a:pt x="25793" y="28460"/>
                  </a:lnTo>
                  <a:lnTo>
                    <a:pt x="31838" y="29159"/>
                  </a:lnTo>
                  <a:lnTo>
                    <a:pt x="37363" y="28016"/>
                  </a:lnTo>
                  <a:lnTo>
                    <a:pt x="41884" y="33337"/>
                  </a:lnTo>
                  <a:lnTo>
                    <a:pt x="22046" y="36285"/>
                  </a:lnTo>
                  <a:lnTo>
                    <a:pt x="13906" y="38969"/>
                  </a:lnTo>
                  <a:lnTo>
                    <a:pt x="8642" y="43931"/>
                  </a:lnTo>
                  <a:lnTo>
                    <a:pt x="3162" y="52933"/>
                  </a:lnTo>
                  <a:lnTo>
                    <a:pt x="6548" y="50982"/>
                  </a:lnTo>
                  <a:lnTo>
                    <a:pt x="14938" y="46734"/>
                  </a:lnTo>
                  <a:lnTo>
                    <a:pt x="25675" y="42598"/>
                  </a:lnTo>
                  <a:lnTo>
                    <a:pt x="36106" y="40982"/>
                  </a:lnTo>
                  <a:lnTo>
                    <a:pt x="48628" y="41579"/>
                  </a:lnTo>
                  <a:lnTo>
                    <a:pt x="47764" y="47078"/>
                  </a:lnTo>
                  <a:lnTo>
                    <a:pt x="46951" y="54698"/>
                  </a:lnTo>
                  <a:lnTo>
                    <a:pt x="51447" y="63347"/>
                  </a:lnTo>
                  <a:lnTo>
                    <a:pt x="45427" y="73748"/>
                  </a:lnTo>
                  <a:lnTo>
                    <a:pt x="44068" y="75603"/>
                  </a:lnTo>
                  <a:lnTo>
                    <a:pt x="52819" y="70840"/>
                  </a:lnTo>
                  <a:lnTo>
                    <a:pt x="56934" y="52438"/>
                  </a:lnTo>
                  <a:lnTo>
                    <a:pt x="54546" y="49707"/>
                  </a:lnTo>
                  <a:lnTo>
                    <a:pt x="60464" y="46139"/>
                  </a:lnTo>
                  <a:lnTo>
                    <a:pt x="63906" y="47536"/>
                  </a:lnTo>
                  <a:lnTo>
                    <a:pt x="75407" y="52736"/>
                  </a:lnTo>
                  <a:lnTo>
                    <a:pt x="84342" y="55608"/>
                  </a:lnTo>
                  <a:lnTo>
                    <a:pt x="94005" y="56832"/>
                  </a:lnTo>
                  <a:lnTo>
                    <a:pt x="81013" y="48005"/>
                  </a:lnTo>
                  <a:lnTo>
                    <a:pt x="69786" y="42570"/>
                  </a:lnTo>
                  <a:lnTo>
                    <a:pt x="69710" y="39585"/>
                  </a:lnTo>
                  <a:lnTo>
                    <a:pt x="69138" y="37922"/>
                  </a:lnTo>
                  <a:lnTo>
                    <a:pt x="74155" y="37718"/>
                  </a:lnTo>
                  <a:lnTo>
                    <a:pt x="80845" y="36327"/>
                  </a:lnTo>
                  <a:lnTo>
                    <a:pt x="90760" y="32540"/>
                  </a:lnTo>
                  <a:lnTo>
                    <a:pt x="99951" y="26481"/>
                  </a:lnTo>
                  <a:lnTo>
                    <a:pt x="104470" y="18275"/>
                  </a:lnTo>
                  <a:lnTo>
                    <a:pt x="102846" y="19673"/>
                  </a:lnTo>
                  <a:lnTo>
                    <a:pt x="97818" y="23028"/>
                  </a:lnTo>
                  <a:lnTo>
                    <a:pt x="89146" y="27083"/>
                  </a:lnTo>
                  <a:lnTo>
                    <a:pt x="76593" y="30581"/>
                  </a:lnTo>
                  <a:lnTo>
                    <a:pt x="67627" y="32842"/>
                  </a:lnTo>
                  <a:lnTo>
                    <a:pt x="65214" y="22821"/>
                  </a:lnTo>
                  <a:lnTo>
                    <a:pt x="70256" y="17487"/>
                  </a:lnTo>
                  <a:lnTo>
                    <a:pt x="81495" y="12712"/>
                  </a:lnTo>
                  <a:lnTo>
                    <a:pt x="91630" y="6692"/>
                  </a:lnTo>
                  <a:lnTo>
                    <a:pt x="89966" y="50"/>
                  </a:lnTo>
                  <a:close/>
                </a:path>
              </a:pathLst>
            </a:custGeom>
            <a:solidFill>
              <a:srgbClr val="61A9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 descr=""/>
            <p:cNvSpPr/>
            <p:nvPr/>
          </p:nvSpPr>
          <p:spPr>
            <a:xfrm>
              <a:off x="2727031" y="5538729"/>
              <a:ext cx="27305" cy="19685"/>
            </a:xfrm>
            <a:custGeom>
              <a:avLst/>
              <a:gdLst/>
              <a:ahLst/>
              <a:cxnLst/>
              <a:rect l="l" t="t" r="r" b="b"/>
              <a:pathLst>
                <a:path w="27305" h="19685">
                  <a:moveTo>
                    <a:pt x="8394" y="0"/>
                  </a:moveTo>
                  <a:lnTo>
                    <a:pt x="7962" y="5308"/>
                  </a:lnTo>
                  <a:lnTo>
                    <a:pt x="1993" y="1841"/>
                  </a:lnTo>
                  <a:lnTo>
                    <a:pt x="7289" y="8686"/>
                  </a:lnTo>
                  <a:lnTo>
                    <a:pt x="0" y="10413"/>
                  </a:lnTo>
                  <a:lnTo>
                    <a:pt x="11226" y="15925"/>
                  </a:lnTo>
                  <a:lnTo>
                    <a:pt x="11430" y="19367"/>
                  </a:lnTo>
                  <a:lnTo>
                    <a:pt x="15430" y="14541"/>
                  </a:lnTo>
                  <a:lnTo>
                    <a:pt x="23761" y="15278"/>
                  </a:lnTo>
                  <a:lnTo>
                    <a:pt x="21513" y="10121"/>
                  </a:lnTo>
                  <a:lnTo>
                    <a:pt x="26924" y="8267"/>
                  </a:lnTo>
                  <a:lnTo>
                    <a:pt x="20916" y="7327"/>
                  </a:lnTo>
                  <a:lnTo>
                    <a:pt x="20116" y="1346"/>
                  </a:lnTo>
                  <a:lnTo>
                    <a:pt x="12484" y="6603"/>
                  </a:lnTo>
                  <a:lnTo>
                    <a:pt x="8394" y="0"/>
                  </a:lnTo>
                  <a:close/>
                </a:path>
              </a:pathLst>
            </a:custGeom>
            <a:solidFill>
              <a:srgbClr val="3783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 descr=""/>
            <p:cNvSpPr/>
            <p:nvPr/>
          </p:nvSpPr>
          <p:spPr>
            <a:xfrm>
              <a:off x="2732660" y="5544817"/>
              <a:ext cx="16510" cy="8255"/>
            </a:xfrm>
            <a:custGeom>
              <a:avLst/>
              <a:gdLst/>
              <a:ahLst/>
              <a:cxnLst/>
              <a:rect l="l" t="t" r="r" b="b"/>
              <a:pathLst>
                <a:path w="16510" h="8254">
                  <a:moveTo>
                    <a:pt x="3937" y="0"/>
                  </a:moveTo>
                  <a:lnTo>
                    <a:pt x="266" y="1346"/>
                  </a:lnTo>
                  <a:lnTo>
                    <a:pt x="0" y="5270"/>
                  </a:lnTo>
                  <a:lnTo>
                    <a:pt x="3441" y="7112"/>
                  </a:lnTo>
                  <a:lnTo>
                    <a:pt x="12204" y="7734"/>
                  </a:lnTo>
                  <a:lnTo>
                    <a:pt x="15875" y="6388"/>
                  </a:lnTo>
                  <a:lnTo>
                    <a:pt x="16014" y="4419"/>
                  </a:lnTo>
                  <a:lnTo>
                    <a:pt x="16154" y="2451"/>
                  </a:lnTo>
                  <a:lnTo>
                    <a:pt x="12712" y="609"/>
                  </a:lnTo>
                  <a:lnTo>
                    <a:pt x="3937" y="0"/>
                  </a:lnTo>
                  <a:close/>
                </a:path>
              </a:pathLst>
            </a:custGeom>
            <a:solidFill>
              <a:srgbClr val="3B71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 descr=""/>
            <p:cNvSpPr/>
            <p:nvPr/>
          </p:nvSpPr>
          <p:spPr>
            <a:xfrm>
              <a:off x="2735849" y="5516146"/>
              <a:ext cx="10160" cy="35560"/>
            </a:xfrm>
            <a:custGeom>
              <a:avLst/>
              <a:gdLst/>
              <a:ahLst/>
              <a:cxnLst/>
              <a:rect l="l" t="t" r="r" b="b"/>
              <a:pathLst>
                <a:path w="10160" h="35560">
                  <a:moveTo>
                    <a:pt x="3098" y="0"/>
                  </a:moveTo>
                  <a:lnTo>
                    <a:pt x="342" y="2870"/>
                  </a:lnTo>
                  <a:lnTo>
                    <a:pt x="1181" y="5054"/>
                  </a:lnTo>
                  <a:lnTo>
                    <a:pt x="1912" y="14470"/>
                  </a:lnTo>
                  <a:lnTo>
                    <a:pt x="1404" y="23225"/>
                  </a:lnTo>
                  <a:lnTo>
                    <a:pt x="489" y="29679"/>
                  </a:lnTo>
                  <a:lnTo>
                    <a:pt x="0" y="32194"/>
                  </a:lnTo>
                  <a:lnTo>
                    <a:pt x="4686" y="35331"/>
                  </a:lnTo>
                  <a:lnTo>
                    <a:pt x="9410" y="33248"/>
                  </a:lnTo>
                  <a:lnTo>
                    <a:pt x="9534" y="25848"/>
                  </a:lnTo>
                  <a:lnTo>
                    <a:pt x="8826" y="16873"/>
                  </a:lnTo>
                  <a:lnTo>
                    <a:pt x="7756" y="8729"/>
                  </a:lnTo>
                  <a:lnTo>
                    <a:pt x="6794" y="3822"/>
                  </a:lnTo>
                  <a:lnTo>
                    <a:pt x="5803" y="520"/>
                  </a:lnTo>
                  <a:lnTo>
                    <a:pt x="3098" y="0"/>
                  </a:lnTo>
                  <a:close/>
                </a:path>
              </a:pathLst>
            </a:custGeom>
            <a:solidFill>
              <a:srgbClr val="429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 descr=""/>
            <p:cNvSpPr/>
            <p:nvPr/>
          </p:nvSpPr>
          <p:spPr>
            <a:xfrm>
              <a:off x="2736775" y="5516751"/>
              <a:ext cx="5715" cy="3175"/>
            </a:xfrm>
            <a:custGeom>
              <a:avLst/>
              <a:gdLst/>
              <a:ahLst/>
              <a:cxnLst/>
              <a:rect l="l" t="t" r="r" b="b"/>
              <a:pathLst>
                <a:path w="5714" h="3175">
                  <a:moveTo>
                    <a:pt x="3543" y="0"/>
                  </a:moveTo>
                  <a:lnTo>
                    <a:pt x="1015" y="177"/>
                  </a:lnTo>
                  <a:lnTo>
                    <a:pt x="0" y="1562"/>
                  </a:lnTo>
                  <a:lnTo>
                    <a:pt x="50" y="2349"/>
                  </a:lnTo>
                  <a:lnTo>
                    <a:pt x="114" y="3124"/>
                  </a:lnTo>
                  <a:lnTo>
                    <a:pt x="1219" y="2997"/>
                  </a:lnTo>
                  <a:lnTo>
                    <a:pt x="3746" y="2819"/>
                  </a:lnTo>
                  <a:lnTo>
                    <a:pt x="5092" y="2540"/>
                  </a:lnTo>
                  <a:lnTo>
                    <a:pt x="5029" y="1765"/>
                  </a:lnTo>
                  <a:lnTo>
                    <a:pt x="4965" y="990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3B71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 descr=""/>
            <p:cNvSpPr/>
            <p:nvPr/>
          </p:nvSpPr>
          <p:spPr>
            <a:xfrm>
              <a:off x="2694203" y="5515546"/>
              <a:ext cx="94615" cy="69850"/>
            </a:xfrm>
            <a:custGeom>
              <a:avLst/>
              <a:gdLst/>
              <a:ahLst/>
              <a:cxnLst/>
              <a:rect l="l" t="t" r="r" b="b"/>
              <a:pathLst>
                <a:path w="94614" h="69850">
                  <a:moveTo>
                    <a:pt x="32042" y="25933"/>
                  </a:moveTo>
                  <a:lnTo>
                    <a:pt x="20142" y="23418"/>
                  </a:lnTo>
                  <a:lnTo>
                    <a:pt x="7416" y="23901"/>
                  </a:lnTo>
                  <a:lnTo>
                    <a:pt x="3530" y="23571"/>
                  </a:lnTo>
                  <a:lnTo>
                    <a:pt x="0" y="22834"/>
                  </a:lnTo>
                  <a:lnTo>
                    <a:pt x="2857" y="23787"/>
                  </a:lnTo>
                  <a:lnTo>
                    <a:pt x="6502" y="24447"/>
                  </a:lnTo>
                  <a:lnTo>
                    <a:pt x="9194" y="24638"/>
                  </a:lnTo>
                  <a:lnTo>
                    <a:pt x="16141" y="24396"/>
                  </a:lnTo>
                  <a:lnTo>
                    <a:pt x="23952" y="24193"/>
                  </a:lnTo>
                  <a:lnTo>
                    <a:pt x="26492" y="24358"/>
                  </a:lnTo>
                  <a:lnTo>
                    <a:pt x="28676" y="24701"/>
                  </a:lnTo>
                  <a:lnTo>
                    <a:pt x="30365" y="25171"/>
                  </a:lnTo>
                  <a:lnTo>
                    <a:pt x="32042" y="25933"/>
                  </a:lnTo>
                  <a:close/>
                </a:path>
                <a:path w="94614" h="69850">
                  <a:moveTo>
                    <a:pt x="37401" y="20447"/>
                  </a:moveTo>
                  <a:lnTo>
                    <a:pt x="36715" y="19672"/>
                  </a:lnTo>
                  <a:lnTo>
                    <a:pt x="36182" y="18859"/>
                  </a:lnTo>
                  <a:lnTo>
                    <a:pt x="35369" y="17132"/>
                  </a:lnTo>
                  <a:lnTo>
                    <a:pt x="34353" y="13995"/>
                  </a:lnTo>
                  <a:lnTo>
                    <a:pt x="33401" y="11226"/>
                  </a:lnTo>
                  <a:lnTo>
                    <a:pt x="19558" y="3632"/>
                  </a:lnTo>
                  <a:lnTo>
                    <a:pt x="12801" y="1676"/>
                  </a:lnTo>
                  <a:lnTo>
                    <a:pt x="26416" y="6121"/>
                  </a:lnTo>
                  <a:lnTo>
                    <a:pt x="28689" y="6908"/>
                  </a:lnTo>
                  <a:lnTo>
                    <a:pt x="34086" y="15024"/>
                  </a:lnTo>
                  <a:lnTo>
                    <a:pt x="35013" y="17284"/>
                  </a:lnTo>
                  <a:lnTo>
                    <a:pt x="36004" y="18973"/>
                  </a:lnTo>
                  <a:lnTo>
                    <a:pt x="36626" y="19748"/>
                  </a:lnTo>
                  <a:lnTo>
                    <a:pt x="37401" y="20447"/>
                  </a:lnTo>
                  <a:close/>
                </a:path>
                <a:path w="94614" h="69850">
                  <a:moveTo>
                    <a:pt x="46672" y="49314"/>
                  </a:moveTo>
                  <a:lnTo>
                    <a:pt x="46596" y="48336"/>
                  </a:lnTo>
                  <a:lnTo>
                    <a:pt x="46367" y="46583"/>
                  </a:lnTo>
                  <a:lnTo>
                    <a:pt x="46405" y="48145"/>
                  </a:lnTo>
                  <a:lnTo>
                    <a:pt x="46189" y="50469"/>
                  </a:lnTo>
                  <a:lnTo>
                    <a:pt x="38442" y="69443"/>
                  </a:lnTo>
                  <a:lnTo>
                    <a:pt x="39535" y="68503"/>
                  </a:lnTo>
                  <a:lnTo>
                    <a:pt x="46647" y="51714"/>
                  </a:lnTo>
                  <a:lnTo>
                    <a:pt x="46672" y="49314"/>
                  </a:lnTo>
                  <a:close/>
                </a:path>
                <a:path w="94614" h="69850">
                  <a:moveTo>
                    <a:pt x="49657" y="26212"/>
                  </a:moveTo>
                  <a:lnTo>
                    <a:pt x="49593" y="21272"/>
                  </a:lnTo>
                  <a:lnTo>
                    <a:pt x="49199" y="16141"/>
                  </a:lnTo>
                  <a:lnTo>
                    <a:pt x="48564" y="11468"/>
                  </a:lnTo>
                  <a:lnTo>
                    <a:pt x="47396" y="5930"/>
                  </a:lnTo>
                  <a:lnTo>
                    <a:pt x="47840" y="10210"/>
                  </a:lnTo>
                  <a:lnTo>
                    <a:pt x="48907" y="23825"/>
                  </a:lnTo>
                  <a:lnTo>
                    <a:pt x="48983" y="26212"/>
                  </a:lnTo>
                  <a:lnTo>
                    <a:pt x="48996" y="33312"/>
                  </a:lnTo>
                  <a:lnTo>
                    <a:pt x="49301" y="31318"/>
                  </a:lnTo>
                  <a:lnTo>
                    <a:pt x="49568" y="28397"/>
                  </a:lnTo>
                  <a:lnTo>
                    <a:pt x="49657" y="26212"/>
                  </a:lnTo>
                  <a:close/>
                </a:path>
                <a:path w="94614" h="69850">
                  <a:moveTo>
                    <a:pt x="80416" y="0"/>
                  </a:moveTo>
                  <a:lnTo>
                    <a:pt x="67792" y="8636"/>
                  </a:lnTo>
                  <a:lnTo>
                    <a:pt x="65786" y="9474"/>
                  </a:lnTo>
                  <a:lnTo>
                    <a:pt x="56388" y="21780"/>
                  </a:lnTo>
                  <a:lnTo>
                    <a:pt x="56527" y="21272"/>
                  </a:lnTo>
                  <a:lnTo>
                    <a:pt x="57226" y="19583"/>
                  </a:lnTo>
                  <a:lnTo>
                    <a:pt x="71081" y="8382"/>
                  </a:lnTo>
                  <a:lnTo>
                    <a:pt x="72034" y="7950"/>
                  </a:lnTo>
                  <a:lnTo>
                    <a:pt x="80035" y="901"/>
                  </a:lnTo>
                  <a:lnTo>
                    <a:pt x="80416" y="0"/>
                  </a:lnTo>
                  <a:close/>
                </a:path>
                <a:path w="94614" h="69850">
                  <a:moveTo>
                    <a:pt x="94551" y="17932"/>
                  </a:moveTo>
                  <a:lnTo>
                    <a:pt x="62687" y="33286"/>
                  </a:lnTo>
                  <a:lnTo>
                    <a:pt x="63258" y="33248"/>
                  </a:lnTo>
                  <a:lnTo>
                    <a:pt x="92583" y="20612"/>
                  </a:lnTo>
                  <a:lnTo>
                    <a:pt x="94551" y="17932"/>
                  </a:lnTo>
                  <a:close/>
                </a:path>
              </a:pathLst>
            </a:custGeom>
            <a:solidFill>
              <a:srgbClr val="74C2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 descr=""/>
            <p:cNvSpPr/>
            <p:nvPr/>
          </p:nvSpPr>
          <p:spPr>
            <a:xfrm>
              <a:off x="2613412" y="5706554"/>
              <a:ext cx="70485" cy="63500"/>
            </a:xfrm>
            <a:custGeom>
              <a:avLst/>
              <a:gdLst/>
              <a:ahLst/>
              <a:cxnLst/>
              <a:rect l="l" t="t" r="r" b="b"/>
              <a:pathLst>
                <a:path w="70485" h="63500">
                  <a:moveTo>
                    <a:pt x="37236" y="0"/>
                  </a:moveTo>
                  <a:lnTo>
                    <a:pt x="23511" y="244"/>
                  </a:lnTo>
                  <a:lnTo>
                    <a:pt x="12050" y="4092"/>
                  </a:lnTo>
                  <a:lnTo>
                    <a:pt x="3873" y="13155"/>
                  </a:lnTo>
                  <a:lnTo>
                    <a:pt x="0" y="29044"/>
                  </a:lnTo>
                  <a:lnTo>
                    <a:pt x="1886" y="41580"/>
                  </a:lnTo>
                  <a:lnTo>
                    <a:pt x="8688" y="52184"/>
                  </a:lnTo>
                  <a:lnTo>
                    <a:pt x="19350" y="59759"/>
                  </a:lnTo>
                  <a:lnTo>
                    <a:pt x="32816" y="63207"/>
                  </a:lnTo>
                  <a:lnTo>
                    <a:pt x="46632" y="61671"/>
                  </a:lnTo>
                  <a:lnTo>
                    <a:pt x="58248" y="55654"/>
                  </a:lnTo>
                  <a:lnTo>
                    <a:pt x="66463" y="46098"/>
                  </a:lnTo>
                  <a:lnTo>
                    <a:pt x="70078" y="33947"/>
                  </a:lnTo>
                  <a:lnTo>
                    <a:pt x="67872" y="19322"/>
                  </a:lnTo>
                  <a:lnTo>
                    <a:pt x="60277" y="8967"/>
                  </a:lnTo>
                  <a:lnTo>
                    <a:pt x="49372" y="2616"/>
                  </a:lnTo>
                  <a:lnTo>
                    <a:pt x="37236" y="0"/>
                  </a:lnTo>
                  <a:close/>
                </a:path>
              </a:pathLst>
            </a:custGeom>
            <a:solidFill>
              <a:srgbClr val="D315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 descr=""/>
            <p:cNvSpPr/>
            <p:nvPr/>
          </p:nvSpPr>
          <p:spPr>
            <a:xfrm>
              <a:off x="2613670" y="5706555"/>
              <a:ext cx="70485" cy="55880"/>
            </a:xfrm>
            <a:custGeom>
              <a:avLst/>
              <a:gdLst/>
              <a:ahLst/>
              <a:cxnLst/>
              <a:rect l="l" t="t" r="r" b="b"/>
              <a:pathLst>
                <a:path w="70485" h="55879">
                  <a:moveTo>
                    <a:pt x="36982" y="0"/>
                  </a:moveTo>
                  <a:lnTo>
                    <a:pt x="23267" y="103"/>
                  </a:lnTo>
                  <a:lnTo>
                    <a:pt x="11842" y="3406"/>
                  </a:lnTo>
                  <a:lnTo>
                    <a:pt x="3742" y="11344"/>
                  </a:lnTo>
                  <a:lnTo>
                    <a:pt x="0" y="25349"/>
                  </a:lnTo>
                  <a:lnTo>
                    <a:pt x="1986" y="36442"/>
                  </a:lnTo>
                  <a:lnTo>
                    <a:pt x="8874" y="45866"/>
                  </a:lnTo>
                  <a:lnTo>
                    <a:pt x="19595" y="52641"/>
                  </a:lnTo>
                  <a:lnTo>
                    <a:pt x="33083" y="55791"/>
                  </a:lnTo>
                  <a:lnTo>
                    <a:pt x="46877" y="54549"/>
                  </a:lnTo>
                  <a:lnTo>
                    <a:pt x="58434" y="49331"/>
                  </a:lnTo>
                  <a:lnTo>
                    <a:pt x="66564" y="40958"/>
                  </a:lnTo>
                  <a:lnTo>
                    <a:pt x="70078" y="30251"/>
                  </a:lnTo>
                  <a:lnTo>
                    <a:pt x="67750" y="17312"/>
                  </a:lnTo>
                  <a:lnTo>
                    <a:pt x="60074" y="8105"/>
                  </a:lnTo>
                  <a:lnTo>
                    <a:pt x="49125" y="2408"/>
                  </a:lnTo>
                  <a:lnTo>
                    <a:pt x="36982" y="0"/>
                  </a:lnTo>
                  <a:close/>
                </a:path>
              </a:pathLst>
            </a:custGeom>
            <a:solidFill>
              <a:srgbClr val="F831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 descr=""/>
            <p:cNvSpPr/>
            <p:nvPr/>
          </p:nvSpPr>
          <p:spPr>
            <a:xfrm>
              <a:off x="2613599" y="5707070"/>
              <a:ext cx="70485" cy="55880"/>
            </a:xfrm>
            <a:custGeom>
              <a:avLst/>
              <a:gdLst/>
              <a:ahLst/>
              <a:cxnLst/>
              <a:rect l="l" t="t" r="r" b="b"/>
              <a:pathLst>
                <a:path w="70485" h="55879">
                  <a:moveTo>
                    <a:pt x="34315" y="0"/>
                  </a:moveTo>
                  <a:lnTo>
                    <a:pt x="21015" y="203"/>
                  </a:lnTo>
                  <a:lnTo>
                    <a:pt x="10504" y="3717"/>
                  </a:lnTo>
                  <a:lnTo>
                    <a:pt x="3320" y="11837"/>
                  </a:lnTo>
                  <a:lnTo>
                    <a:pt x="0" y="25857"/>
                  </a:lnTo>
                  <a:lnTo>
                    <a:pt x="2018" y="36548"/>
                  </a:lnTo>
                  <a:lnTo>
                    <a:pt x="8924" y="45646"/>
                  </a:lnTo>
                  <a:lnTo>
                    <a:pt x="19656" y="52206"/>
                  </a:lnTo>
                  <a:lnTo>
                    <a:pt x="33147" y="55283"/>
                  </a:lnTo>
                  <a:lnTo>
                    <a:pt x="46936" y="54119"/>
                  </a:lnTo>
                  <a:lnTo>
                    <a:pt x="58480" y="49117"/>
                  </a:lnTo>
                  <a:lnTo>
                    <a:pt x="66590" y="41067"/>
                  </a:lnTo>
                  <a:lnTo>
                    <a:pt x="70078" y="30759"/>
                  </a:lnTo>
                  <a:lnTo>
                    <a:pt x="67314" y="18046"/>
                  </a:lnTo>
                  <a:lnTo>
                    <a:pt x="58726" y="8631"/>
                  </a:lnTo>
                  <a:lnTo>
                    <a:pt x="46873" y="2589"/>
                  </a:lnTo>
                  <a:lnTo>
                    <a:pt x="34315" y="0"/>
                  </a:lnTo>
                  <a:close/>
                </a:path>
              </a:pathLst>
            </a:custGeom>
            <a:solidFill>
              <a:srgbClr val="EB1F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 descr=""/>
            <p:cNvSpPr/>
            <p:nvPr/>
          </p:nvSpPr>
          <p:spPr>
            <a:xfrm>
              <a:off x="2657348" y="5733707"/>
              <a:ext cx="12065" cy="11430"/>
            </a:xfrm>
            <a:custGeom>
              <a:avLst/>
              <a:gdLst/>
              <a:ahLst/>
              <a:cxnLst/>
              <a:rect l="l" t="t" r="r" b="b"/>
              <a:pathLst>
                <a:path w="12064" h="11429">
                  <a:moveTo>
                    <a:pt x="10566" y="3657"/>
                  </a:moveTo>
                  <a:lnTo>
                    <a:pt x="10172" y="2159"/>
                  </a:lnTo>
                  <a:lnTo>
                    <a:pt x="9779" y="660"/>
                  </a:lnTo>
                  <a:lnTo>
                    <a:pt x="7264" y="0"/>
                  </a:lnTo>
                  <a:lnTo>
                    <a:pt x="1866" y="1371"/>
                  </a:lnTo>
                  <a:lnTo>
                    <a:pt x="0" y="3136"/>
                  </a:lnTo>
                  <a:lnTo>
                    <a:pt x="787" y="6121"/>
                  </a:lnTo>
                  <a:lnTo>
                    <a:pt x="3302" y="6781"/>
                  </a:lnTo>
                  <a:lnTo>
                    <a:pt x="8699" y="5422"/>
                  </a:lnTo>
                  <a:lnTo>
                    <a:pt x="10566" y="3657"/>
                  </a:lnTo>
                  <a:close/>
                </a:path>
                <a:path w="12064" h="11429">
                  <a:moveTo>
                    <a:pt x="11772" y="9423"/>
                  </a:moveTo>
                  <a:lnTo>
                    <a:pt x="11582" y="8686"/>
                  </a:lnTo>
                  <a:lnTo>
                    <a:pt x="11379" y="7950"/>
                  </a:lnTo>
                  <a:lnTo>
                    <a:pt x="10147" y="7620"/>
                  </a:lnTo>
                  <a:lnTo>
                    <a:pt x="8813" y="7962"/>
                  </a:lnTo>
                  <a:lnTo>
                    <a:pt x="7480" y="8293"/>
                  </a:lnTo>
                  <a:lnTo>
                    <a:pt x="6553" y="9169"/>
                  </a:lnTo>
                  <a:lnTo>
                    <a:pt x="6756" y="9906"/>
                  </a:lnTo>
                  <a:lnTo>
                    <a:pt x="6946" y="10642"/>
                  </a:lnTo>
                  <a:lnTo>
                    <a:pt x="8191" y="10972"/>
                  </a:lnTo>
                  <a:lnTo>
                    <a:pt x="9525" y="10629"/>
                  </a:lnTo>
                  <a:lnTo>
                    <a:pt x="10858" y="10299"/>
                  </a:lnTo>
                  <a:lnTo>
                    <a:pt x="11772" y="9423"/>
                  </a:lnTo>
                  <a:close/>
                </a:path>
              </a:pathLst>
            </a:custGeom>
            <a:solidFill>
              <a:srgbClr val="EB79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 descr=""/>
            <p:cNvSpPr/>
            <p:nvPr/>
          </p:nvSpPr>
          <p:spPr>
            <a:xfrm>
              <a:off x="2619871" y="5700151"/>
              <a:ext cx="60325" cy="43815"/>
            </a:xfrm>
            <a:custGeom>
              <a:avLst/>
              <a:gdLst/>
              <a:ahLst/>
              <a:cxnLst/>
              <a:rect l="l" t="t" r="r" b="b"/>
              <a:pathLst>
                <a:path w="60325" h="43814">
                  <a:moveTo>
                    <a:pt x="51892" y="25"/>
                  </a:moveTo>
                  <a:lnTo>
                    <a:pt x="48983" y="3454"/>
                  </a:lnTo>
                  <a:lnTo>
                    <a:pt x="32766" y="6375"/>
                  </a:lnTo>
                  <a:lnTo>
                    <a:pt x="33642" y="11887"/>
                  </a:lnTo>
                  <a:lnTo>
                    <a:pt x="32092" y="15189"/>
                  </a:lnTo>
                  <a:lnTo>
                    <a:pt x="27597" y="10922"/>
                  </a:lnTo>
                  <a:lnTo>
                    <a:pt x="28714" y="7480"/>
                  </a:lnTo>
                  <a:lnTo>
                    <a:pt x="20878" y="2768"/>
                  </a:lnTo>
                  <a:lnTo>
                    <a:pt x="14554" y="3556"/>
                  </a:lnTo>
                  <a:lnTo>
                    <a:pt x="7937" y="0"/>
                  </a:lnTo>
                  <a:lnTo>
                    <a:pt x="6680" y="2527"/>
                  </a:lnTo>
                  <a:lnTo>
                    <a:pt x="19837" y="5905"/>
                  </a:lnTo>
                  <a:lnTo>
                    <a:pt x="20993" y="5816"/>
                  </a:lnTo>
                  <a:lnTo>
                    <a:pt x="25095" y="14109"/>
                  </a:lnTo>
                  <a:lnTo>
                    <a:pt x="19977" y="12420"/>
                  </a:lnTo>
                  <a:lnTo>
                    <a:pt x="3429" y="14732"/>
                  </a:lnTo>
                  <a:lnTo>
                    <a:pt x="0" y="12255"/>
                  </a:lnTo>
                  <a:lnTo>
                    <a:pt x="381" y="14566"/>
                  </a:lnTo>
                  <a:lnTo>
                    <a:pt x="8636" y="16979"/>
                  </a:lnTo>
                  <a:lnTo>
                    <a:pt x="14884" y="16421"/>
                  </a:lnTo>
                  <a:lnTo>
                    <a:pt x="18364" y="16814"/>
                  </a:lnTo>
                  <a:lnTo>
                    <a:pt x="21551" y="16154"/>
                  </a:lnTo>
                  <a:lnTo>
                    <a:pt x="24168" y="19227"/>
                  </a:lnTo>
                  <a:lnTo>
                    <a:pt x="6921" y="21602"/>
                  </a:lnTo>
                  <a:lnTo>
                    <a:pt x="1828" y="30530"/>
                  </a:lnTo>
                  <a:lnTo>
                    <a:pt x="13614" y="23291"/>
                  </a:lnTo>
                  <a:lnTo>
                    <a:pt x="28054" y="23977"/>
                  </a:lnTo>
                  <a:lnTo>
                    <a:pt x="27559" y="27152"/>
                  </a:lnTo>
                  <a:lnTo>
                    <a:pt x="27089" y="31546"/>
                  </a:lnTo>
                  <a:lnTo>
                    <a:pt x="29679" y="36537"/>
                  </a:lnTo>
                  <a:lnTo>
                    <a:pt x="26212" y="42532"/>
                  </a:lnTo>
                  <a:lnTo>
                    <a:pt x="25425" y="43599"/>
                  </a:lnTo>
                  <a:lnTo>
                    <a:pt x="30467" y="40855"/>
                  </a:lnTo>
                  <a:lnTo>
                    <a:pt x="32842" y="30238"/>
                  </a:lnTo>
                  <a:lnTo>
                    <a:pt x="31470" y="28663"/>
                  </a:lnTo>
                  <a:lnTo>
                    <a:pt x="34886" y="26606"/>
                  </a:lnTo>
                  <a:lnTo>
                    <a:pt x="38849" y="28219"/>
                  </a:lnTo>
                  <a:lnTo>
                    <a:pt x="46786" y="32816"/>
                  </a:lnTo>
                  <a:lnTo>
                    <a:pt x="54216" y="32778"/>
                  </a:lnTo>
                  <a:lnTo>
                    <a:pt x="46736" y="27698"/>
                  </a:lnTo>
                  <a:lnTo>
                    <a:pt x="40259" y="24561"/>
                  </a:lnTo>
                  <a:lnTo>
                    <a:pt x="40208" y="22834"/>
                  </a:lnTo>
                  <a:lnTo>
                    <a:pt x="39878" y="21869"/>
                  </a:lnTo>
                  <a:lnTo>
                    <a:pt x="45669" y="21640"/>
                  </a:lnTo>
                  <a:lnTo>
                    <a:pt x="59601" y="17653"/>
                  </a:lnTo>
                  <a:lnTo>
                    <a:pt x="60248" y="10541"/>
                  </a:lnTo>
                  <a:lnTo>
                    <a:pt x="55384" y="15481"/>
                  </a:lnTo>
                  <a:lnTo>
                    <a:pt x="44183" y="17640"/>
                  </a:lnTo>
                  <a:lnTo>
                    <a:pt x="39014" y="18948"/>
                  </a:lnTo>
                  <a:lnTo>
                    <a:pt x="37617" y="13169"/>
                  </a:lnTo>
                  <a:lnTo>
                    <a:pt x="40525" y="10083"/>
                  </a:lnTo>
                  <a:lnTo>
                    <a:pt x="47015" y="7327"/>
                  </a:lnTo>
                  <a:lnTo>
                    <a:pt x="52857" y="3860"/>
                  </a:lnTo>
                  <a:lnTo>
                    <a:pt x="51892" y="25"/>
                  </a:lnTo>
                  <a:close/>
                </a:path>
              </a:pathLst>
            </a:custGeom>
            <a:solidFill>
              <a:srgbClr val="3783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 descr=""/>
            <p:cNvSpPr/>
            <p:nvPr/>
          </p:nvSpPr>
          <p:spPr>
            <a:xfrm>
              <a:off x="2619886" y="5699939"/>
              <a:ext cx="60325" cy="43815"/>
            </a:xfrm>
            <a:custGeom>
              <a:avLst/>
              <a:gdLst/>
              <a:ahLst/>
              <a:cxnLst/>
              <a:rect l="l" t="t" r="r" b="b"/>
              <a:pathLst>
                <a:path w="60325" h="43814">
                  <a:moveTo>
                    <a:pt x="51892" y="25"/>
                  </a:moveTo>
                  <a:lnTo>
                    <a:pt x="48983" y="3454"/>
                  </a:lnTo>
                  <a:lnTo>
                    <a:pt x="32766" y="6375"/>
                  </a:lnTo>
                  <a:lnTo>
                    <a:pt x="33642" y="11887"/>
                  </a:lnTo>
                  <a:lnTo>
                    <a:pt x="32092" y="15189"/>
                  </a:lnTo>
                  <a:lnTo>
                    <a:pt x="27597" y="10934"/>
                  </a:lnTo>
                  <a:lnTo>
                    <a:pt x="28714" y="7480"/>
                  </a:lnTo>
                  <a:lnTo>
                    <a:pt x="20878" y="2768"/>
                  </a:lnTo>
                  <a:lnTo>
                    <a:pt x="14554" y="3556"/>
                  </a:lnTo>
                  <a:lnTo>
                    <a:pt x="7937" y="0"/>
                  </a:lnTo>
                  <a:lnTo>
                    <a:pt x="6680" y="2527"/>
                  </a:lnTo>
                  <a:lnTo>
                    <a:pt x="19837" y="5905"/>
                  </a:lnTo>
                  <a:lnTo>
                    <a:pt x="20993" y="5816"/>
                  </a:lnTo>
                  <a:lnTo>
                    <a:pt x="25095" y="14109"/>
                  </a:lnTo>
                  <a:lnTo>
                    <a:pt x="19977" y="12420"/>
                  </a:lnTo>
                  <a:lnTo>
                    <a:pt x="3429" y="14731"/>
                  </a:lnTo>
                  <a:lnTo>
                    <a:pt x="0" y="12255"/>
                  </a:lnTo>
                  <a:lnTo>
                    <a:pt x="381" y="14566"/>
                  </a:lnTo>
                  <a:lnTo>
                    <a:pt x="8636" y="16979"/>
                  </a:lnTo>
                  <a:lnTo>
                    <a:pt x="14884" y="16421"/>
                  </a:lnTo>
                  <a:lnTo>
                    <a:pt x="18364" y="16814"/>
                  </a:lnTo>
                  <a:lnTo>
                    <a:pt x="21551" y="16154"/>
                  </a:lnTo>
                  <a:lnTo>
                    <a:pt x="24168" y="19227"/>
                  </a:lnTo>
                  <a:lnTo>
                    <a:pt x="6921" y="21602"/>
                  </a:lnTo>
                  <a:lnTo>
                    <a:pt x="1828" y="30530"/>
                  </a:lnTo>
                  <a:lnTo>
                    <a:pt x="13614" y="23291"/>
                  </a:lnTo>
                  <a:lnTo>
                    <a:pt x="28054" y="23990"/>
                  </a:lnTo>
                  <a:lnTo>
                    <a:pt x="27559" y="27152"/>
                  </a:lnTo>
                  <a:lnTo>
                    <a:pt x="27089" y="31546"/>
                  </a:lnTo>
                  <a:lnTo>
                    <a:pt x="29679" y="36537"/>
                  </a:lnTo>
                  <a:lnTo>
                    <a:pt x="26212" y="42532"/>
                  </a:lnTo>
                  <a:lnTo>
                    <a:pt x="25425" y="43599"/>
                  </a:lnTo>
                  <a:lnTo>
                    <a:pt x="30467" y="40855"/>
                  </a:lnTo>
                  <a:lnTo>
                    <a:pt x="32842" y="30238"/>
                  </a:lnTo>
                  <a:lnTo>
                    <a:pt x="31470" y="28663"/>
                  </a:lnTo>
                  <a:lnTo>
                    <a:pt x="34874" y="26606"/>
                  </a:lnTo>
                  <a:lnTo>
                    <a:pt x="38849" y="28219"/>
                  </a:lnTo>
                  <a:lnTo>
                    <a:pt x="46786" y="32816"/>
                  </a:lnTo>
                  <a:lnTo>
                    <a:pt x="54216" y="32778"/>
                  </a:lnTo>
                  <a:lnTo>
                    <a:pt x="46736" y="27698"/>
                  </a:lnTo>
                  <a:lnTo>
                    <a:pt x="40259" y="24561"/>
                  </a:lnTo>
                  <a:lnTo>
                    <a:pt x="40208" y="22834"/>
                  </a:lnTo>
                  <a:lnTo>
                    <a:pt x="39878" y="21882"/>
                  </a:lnTo>
                  <a:lnTo>
                    <a:pt x="45669" y="21640"/>
                  </a:lnTo>
                  <a:lnTo>
                    <a:pt x="59601" y="17653"/>
                  </a:lnTo>
                  <a:lnTo>
                    <a:pt x="60248" y="10540"/>
                  </a:lnTo>
                  <a:lnTo>
                    <a:pt x="55384" y="15481"/>
                  </a:lnTo>
                  <a:lnTo>
                    <a:pt x="44183" y="17640"/>
                  </a:lnTo>
                  <a:lnTo>
                    <a:pt x="39014" y="18948"/>
                  </a:lnTo>
                  <a:lnTo>
                    <a:pt x="37617" y="13169"/>
                  </a:lnTo>
                  <a:lnTo>
                    <a:pt x="40525" y="10083"/>
                  </a:lnTo>
                  <a:lnTo>
                    <a:pt x="47015" y="7340"/>
                  </a:lnTo>
                  <a:lnTo>
                    <a:pt x="52844" y="3860"/>
                  </a:lnTo>
                  <a:lnTo>
                    <a:pt x="51892" y="25"/>
                  </a:lnTo>
                  <a:close/>
                </a:path>
              </a:pathLst>
            </a:custGeom>
            <a:solidFill>
              <a:srgbClr val="61A9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 descr=""/>
            <p:cNvSpPr/>
            <p:nvPr/>
          </p:nvSpPr>
          <p:spPr>
            <a:xfrm>
              <a:off x="2643643" y="5715293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4838" y="0"/>
                  </a:moveTo>
                  <a:lnTo>
                    <a:pt x="4597" y="3060"/>
                  </a:lnTo>
                  <a:lnTo>
                    <a:pt x="1143" y="1066"/>
                  </a:lnTo>
                  <a:lnTo>
                    <a:pt x="4203" y="5016"/>
                  </a:lnTo>
                  <a:lnTo>
                    <a:pt x="0" y="6007"/>
                  </a:lnTo>
                  <a:lnTo>
                    <a:pt x="6476" y="9182"/>
                  </a:lnTo>
                  <a:lnTo>
                    <a:pt x="6591" y="11175"/>
                  </a:lnTo>
                  <a:lnTo>
                    <a:pt x="8902" y="8394"/>
                  </a:lnTo>
                  <a:lnTo>
                    <a:pt x="13703" y="8813"/>
                  </a:lnTo>
                  <a:lnTo>
                    <a:pt x="12407" y="5841"/>
                  </a:lnTo>
                  <a:lnTo>
                    <a:pt x="15532" y="4775"/>
                  </a:lnTo>
                  <a:lnTo>
                    <a:pt x="12064" y="4229"/>
                  </a:lnTo>
                  <a:lnTo>
                    <a:pt x="11595" y="774"/>
                  </a:lnTo>
                  <a:lnTo>
                    <a:pt x="7200" y="3809"/>
                  </a:lnTo>
                  <a:lnTo>
                    <a:pt x="4838" y="0"/>
                  </a:lnTo>
                  <a:close/>
                </a:path>
              </a:pathLst>
            </a:custGeom>
            <a:solidFill>
              <a:srgbClr val="3783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" name="object 129" descr=""/>
            <p:cNvSpPr/>
            <p:nvPr/>
          </p:nvSpPr>
          <p:spPr>
            <a:xfrm>
              <a:off x="2646879" y="5718802"/>
              <a:ext cx="9525" cy="5080"/>
            </a:xfrm>
            <a:custGeom>
              <a:avLst/>
              <a:gdLst/>
              <a:ahLst/>
              <a:cxnLst/>
              <a:rect l="l" t="t" r="r" b="b"/>
              <a:pathLst>
                <a:path w="9525" h="5079">
                  <a:moveTo>
                    <a:pt x="2286" y="0"/>
                  </a:moveTo>
                  <a:lnTo>
                    <a:pt x="165" y="774"/>
                  </a:lnTo>
                  <a:lnTo>
                    <a:pt x="0" y="3047"/>
                  </a:lnTo>
                  <a:lnTo>
                    <a:pt x="1993" y="4114"/>
                  </a:lnTo>
                  <a:lnTo>
                    <a:pt x="7048" y="4470"/>
                  </a:lnTo>
                  <a:lnTo>
                    <a:pt x="9169" y="3682"/>
                  </a:lnTo>
                  <a:lnTo>
                    <a:pt x="9245" y="2552"/>
                  </a:lnTo>
                  <a:lnTo>
                    <a:pt x="9321" y="1422"/>
                  </a:lnTo>
                  <a:lnTo>
                    <a:pt x="7340" y="355"/>
                  </a:lnTo>
                  <a:lnTo>
                    <a:pt x="2286" y="0"/>
                  </a:lnTo>
                  <a:close/>
                </a:path>
              </a:pathLst>
            </a:custGeom>
            <a:solidFill>
              <a:srgbClr val="3B71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" name="object 130" descr=""/>
            <p:cNvSpPr/>
            <p:nvPr/>
          </p:nvSpPr>
          <p:spPr>
            <a:xfrm>
              <a:off x="2648727" y="5702270"/>
              <a:ext cx="6350" cy="20955"/>
            </a:xfrm>
            <a:custGeom>
              <a:avLst/>
              <a:gdLst/>
              <a:ahLst/>
              <a:cxnLst/>
              <a:rect l="l" t="t" r="r" b="b"/>
              <a:pathLst>
                <a:path w="6350" h="20954">
                  <a:moveTo>
                    <a:pt x="1790" y="0"/>
                  </a:moveTo>
                  <a:lnTo>
                    <a:pt x="203" y="1650"/>
                  </a:lnTo>
                  <a:lnTo>
                    <a:pt x="685" y="2908"/>
                  </a:lnTo>
                  <a:lnTo>
                    <a:pt x="1930" y="9994"/>
                  </a:lnTo>
                  <a:lnTo>
                    <a:pt x="0" y="18567"/>
                  </a:lnTo>
                  <a:lnTo>
                    <a:pt x="2705" y="20370"/>
                  </a:lnTo>
                  <a:lnTo>
                    <a:pt x="5435" y="19176"/>
                  </a:lnTo>
                  <a:lnTo>
                    <a:pt x="5956" y="14706"/>
                  </a:lnTo>
                  <a:lnTo>
                    <a:pt x="4495" y="4114"/>
                  </a:lnTo>
                  <a:lnTo>
                    <a:pt x="3340" y="292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429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 descr=""/>
            <p:cNvSpPr/>
            <p:nvPr/>
          </p:nvSpPr>
          <p:spPr>
            <a:xfrm>
              <a:off x="2649254" y="5702621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2044" y="0"/>
                  </a:moveTo>
                  <a:lnTo>
                    <a:pt x="596" y="101"/>
                  </a:lnTo>
                  <a:lnTo>
                    <a:pt x="0" y="901"/>
                  </a:lnTo>
                  <a:lnTo>
                    <a:pt x="76" y="1803"/>
                  </a:lnTo>
                  <a:lnTo>
                    <a:pt x="711" y="1727"/>
                  </a:lnTo>
                  <a:lnTo>
                    <a:pt x="2171" y="1625"/>
                  </a:lnTo>
                  <a:lnTo>
                    <a:pt x="2946" y="1460"/>
                  </a:lnTo>
                  <a:lnTo>
                    <a:pt x="2908" y="1015"/>
                  </a:lnTo>
                  <a:lnTo>
                    <a:pt x="2870" y="571"/>
                  </a:lnTo>
                  <a:lnTo>
                    <a:pt x="2044" y="0"/>
                  </a:lnTo>
                  <a:close/>
                </a:path>
              </a:pathLst>
            </a:custGeom>
            <a:solidFill>
              <a:srgbClr val="3B71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 descr=""/>
            <p:cNvSpPr/>
            <p:nvPr/>
          </p:nvSpPr>
          <p:spPr>
            <a:xfrm>
              <a:off x="2624709" y="5702211"/>
              <a:ext cx="54610" cy="40005"/>
            </a:xfrm>
            <a:custGeom>
              <a:avLst/>
              <a:gdLst/>
              <a:ahLst/>
              <a:cxnLst/>
              <a:rect l="l" t="t" r="r" b="b"/>
              <a:pathLst>
                <a:path w="54610" h="40004">
                  <a:moveTo>
                    <a:pt x="18478" y="14681"/>
                  </a:moveTo>
                  <a:lnTo>
                    <a:pt x="11620" y="13233"/>
                  </a:lnTo>
                  <a:lnTo>
                    <a:pt x="10452" y="13258"/>
                  </a:lnTo>
                  <a:lnTo>
                    <a:pt x="6959" y="13462"/>
                  </a:lnTo>
                  <a:lnTo>
                    <a:pt x="4775" y="13525"/>
                  </a:lnTo>
                  <a:lnTo>
                    <a:pt x="0" y="12890"/>
                  </a:lnTo>
                  <a:lnTo>
                    <a:pt x="508" y="13106"/>
                  </a:lnTo>
                  <a:lnTo>
                    <a:pt x="6134" y="13931"/>
                  </a:lnTo>
                  <a:lnTo>
                    <a:pt x="12192" y="13665"/>
                  </a:lnTo>
                  <a:lnTo>
                    <a:pt x="13284" y="13665"/>
                  </a:lnTo>
                  <a:lnTo>
                    <a:pt x="18262" y="14554"/>
                  </a:lnTo>
                  <a:lnTo>
                    <a:pt x="18478" y="14681"/>
                  </a:lnTo>
                  <a:close/>
                </a:path>
                <a:path w="54610" h="40004">
                  <a:moveTo>
                    <a:pt x="21577" y="11518"/>
                  </a:moveTo>
                  <a:lnTo>
                    <a:pt x="21183" y="11061"/>
                  </a:lnTo>
                  <a:lnTo>
                    <a:pt x="20713" y="10299"/>
                  </a:lnTo>
                  <a:lnTo>
                    <a:pt x="20256" y="9194"/>
                  </a:lnTo>
                  <a:lnTo>
                    <a:pt x="19646" y="7264"/>
                  </a:lnTo>
                  <a:lnTo>
                    <a:pt x="19265" y="6197"/>
                  </a:lnTo>
                  <a:lnTo>
                    <a:pt x="13030" y="2260"/>
                  </a:lnTo>
                  <a:lnTo>
                    <a:pt x="7391" y="685"/>
                  </a:lnTo>
                  <a:lnTo>
                    <a:pt x="15240" y="3251"/>
                  </a:lnTo>
                  <a:lnTo>
                    <a:pt x="16560" y="3708"/>
                  </a:lnTo>
                  <a:lnTo>
                    <a:pt x="20015" y="9283"/>
                  </a:lnTo>
                  <a:lnTo>
                    <a:pt x="20574" y="10375"/>
                  </a:lnTo>
                  <a:lnTo>
                    <a:pt x="21132" y="11112"/>
                  </a:lnTo>
                  <a:lnTo>
                    <a:pt x="21577" y="11518"/>
                  </a:lnTo>
                  <a:close/>
                </a:path>
                <a:path w="54610" h="40004">
                  <a:moveTo>
                    <a:pt x="26911" y="28155"/>
                  </a:moveTo>
                  <a:lnTo>
                    <a:pt x="26784" y="26797"/>
                  </a:lnTo>
                  <a:lnTo>
                    <a:pt x="26733" y="26581"/>
                  </a:lnTo>
                  <a:lnTo>
                    <a:pt x="26758" y="27482"/>
                  </a:lnTo>
                  <a:lnTo>
                    <a:pt x="26631" y="28816"/>
                  </a:lnTo>
                  <a:lnTo>
                    <a:pt x="22161" y="39763"/>
                  </a:lnTo>
                  <a:lnTo>
                    <a:pt x="22644" y="39357"/>
                  </a:lnTo>
                  <a:lnTo>
                    <a:pt x="26898" y="29540"/>
                  </a:lnTo>
                  <a:lnTo>
                    <a:pt x="26911" y="28155"/>
                  </a:lnTo>
                  <a:close/>
                </a:path>
                <a:path w="54610" h="40004">
                  <a:moveTo>
                    <a:pt x="28638" y="12966"/>
                  </a:moveTo>
                  <a:lnTo>
                    <a:pt x="28511" y="10502"/>
                  </a:lnTo>
                  <a:lnTo>
                    <a:pt x="28257" y="8089"/>
                  </a:lnTo>
                  <a:lnTo>
                    <a:pt x="27800" y="5194"/>
                  </a:lnTo>
                  <a:lnTo>
                    <a:pt x="27330" y="3136"/>
                  </a:lnTo>
                  <a:lnTo>
                    <a:pt x="27584" y="5600"/>
                  </a:lnTo>
                  <a:lnTo>
                    <a:pt x="28130" y="12014"/>
                  </a:lnTo>
                  <a:lnTo>
                    <a:pt x="28206" y="13462"/>
                  </a:lnTo>
                  <a:lnTo>
                    <a:pt x="28244" y="14833"/>
                  </a:lnTo>
                  <a:lnTo>
                    <a:pt x="28257" y="18935"/>
                  </a:lnTo>
                  <a:lnTo>
                    <a:pt x="28587" y="16090"/>
                  </a:lnTo>
                  <a:lnTo>
                    <a:pt x="28638" y="14833"/>
                  </a:lnTo>
                  <a:lnTo>
                    <a:pt x="28638" y="12966"/>
                  </a:lnTo>
                  <a:close/>
                </a:path>
                <a:path w="54610" h="40004">
                  <a:moveTo>
                    <a:pt x="46240" y="0"/>
                  </a:moveTo>
                  <a:lnTo>
                    <a:pt x="39090" y="4699"/>
                  </a:lnTo>
                  <a:lnTo>
                    <a:pt x="37934" y="5181"/>
                  </a:lnTo>
                  <a:lnTo>
                    <a:pt x="32512" y="12280"/>
                  </a:lnTo>
                  <a:lnTo>
                    <a:pt x="32600" y="11988"/>
                  </a:lnTo>
                  <a:lnTo>
                    <a:pt x="32994" y="11010"/>
                  </a:lnTo>
                  <a:lnTo>
                    <a:pt x="40982" y="4559"/>
                  </a:lnTo>
                  <a:lnTo>
                    <a:pt x="41529" y="4305"/>
                  </a:lnTo>
                  <a:lnTo>
                    <a:pt x="46151" y="241"/>
                  </a:lnTo>
                  <a:lnTo>
                    <a:pt x="46240" y="0"/>
                  </a:lnTo>
                  <a:close/>
                </a:path>
                <a:path w="54610" h="40004">
                  <a:moveTo>
                    <a:pt x="54533" y="10058"/>
                  </a:moveTo>
                  <a:lnTo>
                    <a:pt x="36156" y="18910"/>
                  </a:lnTo>
                  <a:lnTo>
                    <a:pt x="38442" y="18618"/>
                  </a:lnTo>
                  <a:lnTo>
                    <a:pt x="53403" y="11595"/>
                  </a:lnTo>
                  <a:lnTo>
                    <a:pt x="54533" y="10058"/>
                  </a:lnTo>
                  <a:close/>
                </a:path>
              </a:pathLst>
            </a:custGeom>
            <a:solidFill>
              <a:srgbClr val="74C2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 descr=""/>
            <p:cNvSpPr/>
            <p:nvPr/>
          </p:nvSpPr>
          <p:spPr>
            <a:xfrm>
              <a:off x="2909406" y="5846151"/>
              <a:ext cx="61594" cy="55880"/>
            </a:xfrm>
            <a:custGeom>
              <a:avLst/>
              <a:gdLst/>
              <a:ahLst/>
              <a:cxnLst/>
              <a:rect l="l" t="t" r="r" b="b"/>
              <a:pathLst>
                <a:path w="61594" h="55879">
                  <a:moveTo>
                    <a:pt x="32677" y="0"/>
                  </a:moveTo>
                  <a:lnTo>
                    <a:pt x="20636" y="214"/>
                  </a:lnTo>
                  <a:lnTo>
                    <a:pt x="10580" y="3589"/>
                  </a:lnTo>
                  <a:lnTo>
                    <a:pt x="3403" y="11538"/>
                  </a:lnTo>
                  <a:lnTo>
                    <a:pt x="0" y="25476"/>
                  </a:lnTo>
                  <a:lnTo>
                    <a:pt x="1662" y="36481"/>
                  </a:lnTo>
                  <a:lnTo>
                    <a:pt x="7634" y="45788"/>
                  </a:lnTo>
                  <a:lnTo>
                    <a:pt x="16989" y="52434"/>
                  </a:lnTo>
                  <a:lnTo>
                    <a:pt x="28803" y="55460"/>
                  </a:lnTo>
                  <a:lnTo>
                    <a:pt x="40922" y="54107"/>
                  </a:lnTo>
                  <a:lnTo>
                    <a:pt x="51111" y="48826"/>
                  </a:lnTo>
                  <a:lnTo>
                    <a:pt x="58318" y="40442"/>
                  </a:lnTo>
                  <a:lnTo>
                    <a:pt x="61493" y="29781"/>
                  </a:lnTo>
                  <a:lnTo>
                    <a:pt x="59559" y="16950"/>
                  </a:lnTo>
                  <a:lnTo>
                    <a:pt x="52895" y="7866"/>
                  </a:lnTo>
                  <a:lnTo>
                    <a:pt x="43326" y="2294"/>
                  </a:lnTo>
                  <a:lnTo>
                    <a:pt x="32677" y="0"/>
                  </a:lnTo>
                  <a:close/>
                </a:path>
              </a:pathLst>
            </a:custGeom>
            <a:solidFill>
              <a:srgbClr val="D315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 descr=""/>
            <p:cNvSpPr/>
            <p:nvPr/>
          </p:nvSpPr>
          <p:spPr>
            <a:xfrm>
              <a:off x="2909633" y="5846150"/>
              <a:ext cx="61594" cy="49530"/>
            </a:xfrm>
            <a:custGeom>
              <a:avLst/>
              <a:gdLst/>
              <a:ahLst/>
              <a:cxnLst/>
              <a:rect l="l" t="t" r="r" b="b"/>
              <a:pathLst>
                <a:path w="61594" h="49529">
                  <a:moveTo>
                    <a:pt x="32448" y="0"/>
                  </a:moveTo>
                  <a:lnTo>
                    <a:pt x="20422" y="90"/>
                  </a:lnTo>
                  <a:lnTo>
                    <a:pt x="10399" y="2989"/>
                  </a:lnTo>
                  <a:lnTo>
                    <a:pt x="3289" y="9953"/>
                  </a:lnTo>
                  <a:lnTo>
                    <a:pt x="0" y="22237"/>
                  </a:lnTo>
                  <a:lnTo>
                    <a:pt x="1752" y="31972"/>
                  </a:lnTo>
                  <a:lnTo>
                    <a:pt x="7796" y="40241"/>
                  </a:lnTo>
                  <a:lnTo>
                    <a:pt x="17200" y="46188"/>
                  </a:lnTo>
                  <a:lnTo>
                    <a:pt x="29032" y="48958"/>
                  </a:lnTo>
                  <a:lnTo>
                    <a:pt x="41133" y="47861"/>
                  </a:lnTo>
                  <a:lnTo>
                    <a:pt x="51273" y="43280"/>
                  </a:lnTo>
                  <a:lnTo>
                    <a:pt x="58407" y="35933"/>
                  </a:lnTo>
                  <a:lnTo>
                    <a:pt x="61493" y="26543"/>
                  </a:lnTo>
                  <a:lnTo>
                    <a:pt x="59453" y="15192"/>
                  </a:lnTo>
                  <a:lnTo>
                    <a:pt x="52719" y="7113"/>
                  </a:lnTo>
                  <a:lnTo>
                    <a:pt x="43110" y="2113"/>
                  </a:lnTo>
                  <a:lnTo>
                    <a:pt x="32448" y="0"/>
                  </a:lnTo>
                  <a:close/>
                </a:path>
              </a:pathLst>
            </a:custGeom>
            <a:solidFill>
              <a:srgbClr val="F831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 descr=""/>
            <p:cNvSpPr/>
            <p:nvPr/>
          </p:nvSpPr>
          <p:spPr>
            <a:xfrm>
              <a:off x="2909569" y="5846602"/>
              <a:ext cx="61594" cy="48895"/>
            </a:xfrm>
            <a:custGeom>
              <a:avLst/>
              <a:gdLst/>
              <a:ahLst/>
              <a:cxnLst/>
              <a:rect l="l" t="t" r="r" b="b"/>
              <a:pathLst>
                <a:path w="61594" h="48895">
                  <a:moveTo>
                    <a:pt x="30124" y="0"/>
                  </a:moveTo>
                  <a:lnTo>
                    <a:pt x="18454" y="179"/>
                  </a:lnTo>
                  <a:lnTo>
                    <a:pt x="9228" y="3263"/>
                  </a:lnTo>
                  <a:lnTo>
                    <a:pt x="2919" y="10387"/>
                  </a:lnTo>
                  <a:lnTo>
                    <a:pt x="0" y="22682"/>
                  </a:lnTo>
                  <a:lnTo>
                    <a:pt x="1772" y="32068"/>
                  </a:lnTo>
                  <a:lnTo>
                    <a:pt x="7837" y="40054"/>
                  </a:lnTo>
                  <a:lnTo>
                    <a:pt x="17257" y="45808"/>
                  </a:lnTo>
                  <a:lnTo>
                    <a:pt x="29095" y="48501"/>
                  </a:lnTo>
                  <a:lnTo>
                    <a:pt x="41192" y="47481"/>
                  </a:lnTo>
                  <a:lnTo>
                    <a:pt x="51319" y="43092"/>
                  </a:lnTo>
                  <a:lnTo>
                    <a:pt x="58433" y="36030"/>
                  </a:lnTo>
                  <a:lnTo>
                    <a:pt x="61493" y="26987"/>
                  </a:lnTo>
                  <a:lnTo>
                    <a:pt x="59067" y="15837"/>
                  </a:lnTo>
                  <a:lnTo>
                    <a:pt x="51533" y="7578"/>
                  </a:lnTo>
                  <a:lnTo>
                    <a:pt x="41137" y="2277"/>
                  </a:lnTo>
                  <a:lnTo>
                    <a:pt x="30124" y="0"/>
                  </a:lnTo>
                  <a:close/>
                </a:path>
              </a:pathLst>
            </a:custGeom>
            <a:solidFill>
              <a:srgbClr val="EB1F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 descr=""/>
            <p:cNvSpPr/>
            <p:nvPr/>
          </p:nvSpPr>
          <p:spPr>
            <a:xfrm>
              <a:off x="2947962" y="5869978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4" h="10160">
                  <a:moveTo>
                    <a:pt x="9271" y="3200"/>
                  </a:moveTo>
                  <a:lnTo>
                    <a:pt x="8928" y="1892"/>
                  </a:lnTo>
                  <a:lnTo>
                    <a:pt x="8585" y="584"/>
                  </a:lnTo>
                  <a:lnTo>
                    <a:pt x="6375" y="0"/>
                  </a:lnTo>
                  <a:lnTo>
                    <a:pt x="1638" y="1193"/>
                  </a:lnTo>
                  <a:lnTo>
                    <a:pt x="0" y="2743"/>
                  </a:lnTo>
                  <a:lnTo>
                    <a:pt x="698" y="5372"/>
                  </a:lnTo>
                  <a:lnTo>
                    <a:pt x="2895" y="5943"/>
                  </a:lnTo>
                  <a:lnTo>
                    <a:pt x="7632" y="4749"/>
                  </a:lnTo>
                  <a:lnTo>
                    <a:pt x="9271" y="3200"/>
                  </a:lnTo>
                  <a:close/>
                </a:path>
                <a:path w="10794" h="10160">
                  <a:moveTo>
                    <a:pt x="10337" y="8255"/>
                  </a:moveTo>
                  <a:lnTo>
                    <a:pt x="10160" y="7607"/>
                  </a:lnTo>
                  <a:lnTo>
                    <a:pt x="9982" y="6959"/>
                  </a:lnTo>
                  <a:lnTo>
                    <a:pt x="8902" y="6680"/>
                  </a:lnTo>
                  <a:lnTo>
                    <a:pt x="6565" y="7264"/>
                  </a:lnTo>
                  <a:lnTo>
                    <a:pt x="5753" y="8026"/>
                  </a:lnTo>
                  <a:lnTo>
                    <a:pt x="5918" y="8674"/>
                  </a:lnTo>
                  <a:lnTo>
                    <a:pt x="6096" y="9321"/>
                  </a:lnTo>
                  <a:lnTo>
                    <a:pt x="7188" y="9613"/>
                  </a:lnTo>
                  <a:lnTo>
                    <a:pt x="8356" y="9309"/>
                  </a:lnTo>
                  <a:lnTo>
                    <a:pt x="9525" y="9017"/>
                  </a:lnTo>
                  <a:lnTo>
                    <a:pt x="10337" y="8255"/>
                  </a:lnTo>
                  <a:close/>
                </a:path>
              </a:pathLst>
            </a:custGeom>
            <a:solidFill>
              <a:srgbClr val="EB79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" name="object 137" descr=""/>
            <p:cNvSpPr/>
            <p:nvPr/>
          </p:nvSpPr>
          <p:spPr>
            <a:xfrm>
              <a:off x="2915089" y="5840534"/>
              <a:ext cx="53340" cy="38735"/>
            </a:xfrm>
            <a:custGeom>
              <a:avLst/>
              <a:gdLst/>
              <a:ahLst/>
              <a:cxnLst/>
              <a:rect l="l" t="t" r="r" b="b"/>
              <a:pathLst>
                <a:path w="53339" h="38735">
                  <a:moveTo>
                    <a:pt x="45529" y="25"/>
                  </a:moveTo>
                  <a:lnTo>
                    <a:pt x="42976" y="3035"/>
                  </a:lnTo>
                  <a:lnTo>
                    <a:pt x="28740" y="5600"/>
                  </a:lnTo>
                  <a:lnTo>
                    <a:pt x="29502" y="10426"/>
                  </a:lnTo>
                  <a:lnTo>
                    <a:pt x="28155" y="13322"/>
                  </a:lnTo>
                  <a:lnTo>
                    <a:pt x="24218" y="9588"/>
                  </a:lnTo>
                  <a:lnTo>
                    <a:pt x="25184" y="6565"/>
                  </a:lnTo>
                  <a:lnTo>
                    <a:pt x="18313" y="2425"/>
                  </a:lnTo>
                  <a:lnTo>
                    <a:pt x="12763" y="3124"/>
                  </a:lnTo>
                  <a:lnTo>
                    <a:pt x="6959" y="0"/>
                  </a:lnTo>
                  <a:lnTo>
                    <a:pt x="5854" y="2209"/>
                  </a:lnTo>
                  <a:lnTo>
                    <a:pt x="17399" y="5181"/>
                  </a:lnTo>
                  <a:lnTo>
                    <a:pt x="18402" y="5105"/>
                  </a:lnTo>
                  <a:lnTo>
                    <a:pt x="22009" y="12382"/>
                  </a:lnTo>
                  <a:lnTo>
                    <a:pt x="17525" y="10896"/>
                  </a:lnTo>
                  <a:lnTo>
                    <a:pt x="2997" y="12928"/>
                  </a:lnTo>
                  <a:lnTo>
                    <a:pt x="0" y="10744"/>
                  </a:lnTo>
                  <a:lnTo>
                    <a:pt x="330" y="12776"/>
                  </a:lnTo>
                  <a:lnTo>
                    <a:pt x="7569" y="14897"/>
                  </a:lnTo>
                  <a:lnTo>
                    <a:pt x="13055" y="14401"/>
                  </a:lnTo>
                  <a:lnTo>
                    <a:pt x="16103" y="14757"/>
                  </a:lnTo>
                  <a:lnTo>
                    <a:pt x="18897" y="14173"/>
                  </a:lnTo>
                  <a:lnTo>
                    <a:pt x="21196" y="16865"/>
                  </a:lnTo>
                  <a:lnTo>
                    <a:pt x="6070" y="18948"/>
                  </a:lnTo>
                  <a:lnTo>
                    <a:pt x="1600" y="26784"/>
                  </a:lnTo>
                  <a:lnTo>
                    <a:pt x="11937" y="20434"/>
                  </a:lnTo>
                  <a:lnTo>
                    <a:pt x="24599" y="21043"/>
                  </a:lnTo>
                  <a:lnTo>
                    <a:pt x="24168" y="23825"/>
                  </a:lnTo>
                  <a:lnTo>
                    <a:pt x="23761" y="27686"/>
                  </a:lnTo>
                  <a:lnTo>
                    <a:pt x="26035" y="32054"/>
                  </a:lnTo>
                  <a:lnTo>
                    <a:pt x="22987" y="37325"/>
                  </a:lnTo>
                  <a:lnTo>
                    <a:pt x="22301" y="38252"/>
                  </a:lnTo>
                  <a:lnTo>
                    <a:pt x="26720" y="35852"/>
                  </a:lnTo>
                  <a:lnTo>
                    <a:pt x="28803" y="26530"/>
                  </a:lnTo>
                  <a:lnTo>
                    <a:pt x="27597" y="25146"/>
                  </a:lnTo>
                  <a:lnTo>
                    <a:pt x="30594" y="23342"/>
                  </a:lnTo>
                  <a:lnTo>
                    <a:pt x="34086" y="24765"/>
                  </a:lnTo>
                  <a:lnTo>
                    <a:pt x="41046" y="28790"/>
                  </a:lnTo>
                  <a:lnTo>
                    <a:pt x="47561" y="28752"/>
                  </a:lnTo>
                  <a:lnTo>
                    <a:pt x="40995" y="24295"/>
                  </a:lnTo>
                  <a:lnTo>
                    <a:pt x="35306" y="21539"/>
                  </a:lnTo>
                  <a:lnTo>
                    <a:pt x="35267" y="20027"/>
                  </a:lnTo>
                  <a:lnTo>
                    <a:pt x="34988" y="19189"/>
                  </a:lnTo>
                  <a:lnTo>
                    <a:pt x="40068" y="18986"/>
                  </a:lnTo>
                  <a:lnTo>
                    <a:pt x="52285" y="15481"/>
                  </a:lnTo>
                  <a:lnTo>
                    <a:pt x="52857" y="9245"/>
                  </a:lnTo>
                  <a:lnTo>
                    <a:pt x="48590" y="13589"/>
                  </a:lnTo>
                  <a:lnTo>
                    <a:pt x="38760" y="15468"/>
                  </a:lnTo>
                  <a:lnTo>
                    <a:pt x="34226" y="16624"/>
                  </a:lnTo>
                  <a:lnTo>
                    <a:pt x="32994" y="11544"/>
                  </a:lnTo>
                  <a:lnTo>
                    <a:pt x="35560" y="8851"/>
                  </a:lnTo>
                  <a:lnTo>
                    <a:pt x="41236" y="6438"/>
                  </a:lnTo>
                  <a:lnTo>
                    <a:pt x="46367" y="3390"/>
                  </a:lnTo>
                  <a:lnTo>
                    <a:pt x="45529" y="25"/>
                  </a:lnTo>
                  <a:close/>
                </a:path>
              </a:pathLst>
            </a:custGeom>
            <a:solidFill>
              <a:srgbClr val="3783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 descr=""/>
            <p:cNvSpPr/>
            <p:nvPr/>
          </p:nvSpPr>
          <p:spPr>
            <a:xfrm>
              <a:off x="2915103" y="5840347"/>
              <a:ext cx="53340" cy="38735"/>
            </a:xfrm>
            <a:custGeom>
              <a:avLst/>
              <a:gdLst/>
              <a:ahLst/>
              <a:cxnLst/>
              <a:rect l="l" t="t" r="r" b="b"/>
              <a:pathLst>
                <a:path w="53339" h="38735">
                  <a:moveTo>
                    <a:pt x="45529" y="25"/>
                  </a:moveTo>
                  <a:lnTo>
                    <a:pt x="42976" y="3035"/>
                  </a:lnTo>
                  <a:lnTo>
                    <a:pt x="28740" y="5600"/>
                  </a:lnTo>
                  <a:lnTo>
                    <a:pt x="29502" y="10426"/>
                  </a:lnTo>
                  <a:lnTo>
                    <a:pt x="28155" y="13322"/>
                  </a:lnTo>
                  <a:lnTo>
                    <a:pt x="24218" y="9588"/>
                  </a:lnTo>
                  <a:lnTo>
                    <a:pt x="25184" y="6565"/>
                  </a:lnTo>
                  <a:lnTo>
                    <a:pt x="18313" y="2425"/>
                  </a:lnTo>
                  <a:lnTo>
                    <a:pt x="12763" y="3124"/>
                  </a:lnTo>
                  <a:lnTo>
                    <a:pt x="6959" y="0"/>
                  </a:lnTo>
                  <a:lnTo>
                    <a:pt x="5854" y="2209"/>
                  </a:lnTo>
                  <a:lnTo>
                    <a:pt x="17399" y="5181"/>
                  </a:lnTo>
                  <a:lnTo>
                    <a:pt x="18402" y="5105"/>
                  </a:lnTo>
                  <a:lnTo>
                    <a:pt x="22009" y="12382"/>
                  </a:lnTo>
                  <a:lnTo>
                    <a:pt x="17525" y="10896"/>
                  </a:lnTo>
                  <a:lnTo>
                    <a:pt x="2997" y="12928"/>
                  </a:lnTo>
                  <a:lnTo>
                    <a:pt x="0" y="10744"/>
                  </a:lnTo>
                  <a:lnTo>
                    <a:pt x="330" y="12776"/>
                  </a:lnTo>
                  <a:lnTo>
                    <a:pt x="7569" y="14897"/>
                  </a:lnTo>
                  <a:lnTo>
                    <a:pt x="13055" y="14401"/>
                  </a:lnTo>
                  <a:lnTo>
                    <a:pt x="16103" y="14757"/>
                  </a:lnTo>
                  <a:lnTo>
                    <a:pt x="18897" y="14173"/>
                  </a:lnTo>
                  <a:lnTo>
                    <a:pt x="21196" y="16865"/>
                  </a:lnTo>
                  <a:lnTo>
                    <a:pt x="6070" y="18948"/>
                  </a:lnTo>
                  <a:lnTo>
                    <a:pt x="1600" y="26784"/>
                  </a:lnTo>
                  <a:lnTo>
                    <a:pt x="11937" y="20434"/>
                  </a:lnTo>
                  <a:lnTo>
                    <a:pt x="24599" y="21043"/>
                  </a:lnTo>
                  <a:lnTo>
                    <a:pt x="24168" y="23825"/>
                  </a:lnTo>
                  <a:lnTo>
                    <a:pt x="23761" y="27686"/>
                  </a:lnTo>
                  <a:lnTo>
                    <a:pt x="26035" y="32054"/>
                  </a:lnTo>
                  <a:lnTo>
                    <a:pt x="22987" y="37325"/>
                  </a:lnTo>
                  <a:lnTo>
                    <a:pt x="22301" y="38252"/>
                  </a:lnTo>
                  <a:lnTo>
                    <a:pt x="26720" y="35852"/>
                  </a:lnTo>
                  <a:lnTo>
                    <a:pt x="28803" y="26530"/>
                  </a:lnTo>
                  <a:lnTo>
                    <a:pt x="27597" y="25146"/>
                  </a:lnTo>
                  <a:lnTo>
                    <a:pt x="30594" y="23342"/>
                  </a:lnTo>
                  <a:lnTo>
                    <a:pt x="34086" y="24765"/>
                  </a:lnTo>
                  <a:lnTo>
                    <a:pt x="41046" y="28790"/>
                  </a:lnTo>
                  <a:lnTo>
                    <a:pt x="47561" y="28752"/>
                  </a:lnTo>
                  <a:lnTo>
                    <a:pt x="40995" y="24295"/>
                  </a:lnTo>
                  <a:lnTo>
                    <a:pt x="35306" y="21539"/>
                  </a:lnTo>
                  <a:lnTo>
                    <a:pt x="35267" y="20027"/>
                  </a:lnTo>
                  <a:lnTo>
                    <a:pt x="34988" y="19189"/>
                  </a:lnTo>
                  <a:lnTo>
                    <a:pt x="40068" y="18986"/>
                  </a:lnTo>
                  <a:lnTo>
                    <a:pt x="52285" y="15481"/>
                  </a:lnTo>
                  <a:lnTo>
                    <a:pt x="52857" y="9245"/>
                  </a:lnTo>
                  <a:lnTo>
                    <a:pt x="48590" y="13589"/>
                  </a:lnTo>
                  <a:lnTo>
                    <a:pt x="38760" y="15468"/>
                  </a:lnTo>
                  <a:lnTo>
                    <a:pt x="34226" y="16624"/>
                  </a:lnTo>
                  <a:lnTo>
                    <a:pt x="32994" y="11544"/>
                  </a:lnTo>
                  <a:lnTo>
                    <a:pt x="35560" y="8839"/>
                  </a:lnTo>
                  <a:lnTo>
                    <a:pt x="41236" y="6438"/>
                  </a:lnTo>
                  <a:lnTo>
                    <a:pt x="46367" y="3390"/>
                  </a:lnTo>
                  <a:lnTo>
                    <a:pt x="45529" y="25"/>
                  </a:lnTo>
                  <a:close/>
                </a:path>
              </a:pathLst>
            </a:custGeom>
            <a:solidFill>
              <a:srgbClr val="61A9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 descr=""/>
            <p:cNvSpPr/>
            <p:nvPr/>
          </p:nvSpPr>
          <p:spPr>
            <a:xfrm>
              <a:off x="2935940" y="5853818"/>
              <a:ext cx="13970" cy="10160"/>
            </a:xfrm>
            <a:custGeom>
              <a:avLst/>
              <a:gdLst/>
              <a:ahLst/>
              <a:cxnLst/>
              <a:rect l="l" t="t" r="r" b="b"/>
              <a:pathLst>
                <a:path w="13969" h="10160">
                  <a:moveTo>
                    <a:pt x="4254" y="0"/>
                  </a:moveTo>
                  <a:lnTo>
                    <a:pt x="4038" y="2679"/>
                  </a:lnTo>
                  <a:lnTo>
                    <a:pt x="1003" y="927"/>
                  </a:lnTo>
                  <a:lnTo>
                    <a:pt x="3682" y="4394"/>
                  </a:lnTo>
                  <a:lnTo>
                    <a:pt x="0" y="5270"/>
                  </a:lnTo>
                  <a:lnTo>
                    <a:pt x="5676" y="8051"/>
                  </a:lnTo>
                  <a:lnTo>
                    <a:pt x="5778" y="9804"/>
                  </a:lnTo>
                  <a:lnTo>
                    <a:pt x="7810" y="7365"/>
                  </a:lnTo>
                  <a:lnTo>
                    <a:pt x="12026" y="7734"/>
                  </a:lnTo>
                  <a:lnTo>
                    <a:pt x="10883" y="5118"/>
                  </a:lnTo>
                  <a:lnTo>
                    <a:pt x="13627" y="4178"/>
                  </a:lnTo>
                  <a:lnTo>
                    <a:pt x="10579" y="3708"/>
                  </a:lnTo>
                  <a:lnTo>
                    <a:pt x="10172" y="685"/>
                  </a:lnTo>
                  <a:lnTo>
                    <a:pt x="6324" y="3340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rgbClr val="3783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 descr=""/>
            <p:cNvSpPr/>
            <p:nvPr/>
          </p:nvSpPr>
          <p:spPr>
            <a:xfrm>
              <a:off x="2938788" y="5856901"/>
              <a:ext cx="8255" cy="4445"/>
            </a:xfrm>
            <a:custGeom>
              <a:avLst/>
              <a:gdLst/>
              <a:ahLst/>
              <a:cxnLst/>
              <a:rect l="l" t="t" r="r" b="b"/>
              <a:pathLst>
                <a:path w="8255" h="4445">
                  <a:moveTo>
                    <a:pt x="1993" y="0"/>
                  </a:moveTo>
                  <a:lnTo>
                    <a:pt x="139" y="673"/>
                  </a:lnTo>
                  <a:lnTo>
                    <a:pt x="0" y="2666"/>
                  </a:lnTo>
                  <a:lnTo>
                    <a:pt x="1739" y="3606"/>
                  </a:lnTo>
                  <a:lnTo>
                    <a:pt x="6172" y="3911"/>
                  </a:lnTo>
                  <a:lnTo>
                    <a:pt x="8039" y="3225"/>
                  </a:lnTo>
                  <a:lnTo>
                    <a:pt x="8102" y="2235"/>
                  </a:lnTo>
                  <a:lnTo>
                    <a:pt x="8166" y="1244"/>
                  </a:lnTo>
                  <a:lnTo>
                    <a:pt x="6426" y="304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3B71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 descr=""/>
            <p:cNvSpPr/>
            <p:nvPr/>
          </p:nvSpPr>
          <p:spPr>
            <a:xfrm>
              <a:off x="2940400" y="5842388"/>
              <a:ext cx="5715" cy="18415"/>
            </a:xfrm>
            <a:custGeom>
              <a:avLst/>
              <a:gdLst/>
              <a:ahLst/>
              <a:cxnLst/>
              <a:rect l="l" t="t" r="r" b="b"/>
              <a:pathLst>
                <a:path w="5714" h="18414">
                  <a:moveTo>
                    <a:pt x="1562" y="0"/>
                  </a:moveTo>
                  <a:lnTo>
                    <a:pt x="177" y="1447"/>
                  </a:lnTo>
                  <a:lnTo>
                    <a:pt x="596" y="2565"/>
                  </a:lnTo>
                  <a:lnTo>
                    <a:pt x="1689" y="8775"/>
                  </a:lnTo>
                  <a:lnTo>
                    <a:pt x="0" y="16294"/>
                  </a:lnTo>
                  <a:lnTo>
                    <a:pt x="2374" y="17881"/>
                  </a:lnTo>
                  <a:lnTo>
                    <a:pt x="4762" y="16827"/>
                  </a:lnTo>
                  <a:lnTo>
                    <a:pt x="5232" y="12903"/>
                  </a:lnTo>
                  <a:lnTo>
                    <a:pt x="3949" y="3619"/>
                  </a:lnTo>
                  <a:lnTo>
                    <a:pt x="2933" y="266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429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 descr=""/>
            <p:cNvSpPr/>
            <p:nvPr/>
          </p:nvSpPr>
          <p:spPr>
            <a:xfrm>
              <a:off x="2940875" y="5842701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1777" y="0"/>
                  </a:moveTo>
                  <a:lnTo>
                    <a:pt x="1142" y="38"/>
                  </a:lnTo>
                  <a:lnTo>
                    <a:pt x="507" y="88"/>
                  </a:lnTo>
                  <a:lnTo>
                    <a:pt x="0" y="787"/>
                  </a:lnTo>
                  <a:lnTo>
                    <a:pt x="50" y="1574"/>
                  </a:lnTo>
                  <a:lnTo>
                    <a:pt x="622" y="1511"/>
                  </a:lnTo>
                  <a:lnTo>
                    <a:pt x="1257" y="1473"/>
                  </a:lnTo>
                  <a:lnTo>
                    <a:pt x="1892" y="1422"/>
                  </a:lnTo>
                  <a:lnTo>
                    <a:pt x="2565" y="1282"/>
                  </a:lnTo>
                  <a:lnTo>
                    <a:pt x="2539" y="888"/>
                  </a:lnTo>
                  <a:lnTo>
                    <a:pt x="2514" y="495"/>
                  </a:lnTo>
                  <a:lnTo>
                    <a:pt x="1777" y="0"/>
                  </a:lnTo>
                  <a:close/>
                </a:path>
              </a:pathLst>
            </a:custGeom>
            <a:solidFill>
              <a:srgbClr val="3B71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 descr=""/>
            <p:cNvSpPr/>
            <p:nvPr/>
          </p:nvSpPr>
          <p:spPr>
            <a:xfrm>
              <a:off x="2919323" y="5842343"/>
              <a:ext cx="48260" cy="34925"/>
            </a:xfrm>
            <a:custGeom>
              <a:avLst/>
              <a:gdLst/>
              <a:ahLst/>
              <a:cxnLst/>
              <a:rect l="l" t="t" r="r" b="b"/>
              <a:pathLst>
                <a:path w="48260" h="34925">
                  <a:moveTo>
                    <a:pt x="16002" y="12750"/>
                  </a:moveTo>
                  <a:lnTo>
                    <a:pt x="10198" y="11595"/>
                  </a:lnTo>
                  <a:lnTo>
                    <a:pt x="8661" y="11645"/>
                  </a:lnTo>
                  <a:lnTo>
                    <a:pt x="6616" y="11772"/>
                  </a:lnTo>
                  <a:lnTo>
                    <a:pt x="4191" y="11861"/>
                  </a:lnTo>
                  <a:lnTo>
                    <a:pt x="3530" y="11836"/>
                  </a:lnTo>
                  <a:lnTo>
                    <a:pt x="1473" y="11633"/>
                  </a:lnTo>
                  <a:lnTo>
                    <a:pt x="685" y="11480"/>
                  </a:lnTo>
                  <a:lnTo>
                    <a:pt x="0" y="11303"/>
                  </a:lnTo>
                  <a:lnTo>
                    <a:pt x="927" y="11645"/>
                  </a:lnTo>
                  <a:lnTo>
                    <a:pt x="1447" y="11785"/>
                  </a:lnTo>
                  <a:lnTo>
                    <a:pt x="3289" y="12115"/>
                  </a:lnTo>
                  <a:lnTo>
                    <a:pt x="4648" y="12217"/>
                  </a:lnTo>
                  <a:lnTo>
                    <a:pt x="4889" y="12204"/>
                  </a:lnTo>
                  <a:lnTo>
                    <a:pt x="5384" y="12217"/>
                  </a:lnTo>
                  <a:lnTo>
                    <a:pt x="5689" y="12204"/>
                  </a:lnTo>
                  <a:lnTo>
                    <a:pt x="11176" y="11976"/>
                  </a:lnTo>
                  <a:lnTo>
                    <a:pt x="12115" y="11988"/>
                  </a:lnTo>
                  <a:lnTo>
                    <a:pt x="13411" y="12077"/>
                  </a:lnTo>
                  <a:lnTo>
                    <a:pt x="14592" y="12268"/>
                  </a:lnTo>
                  <a:lnTo>
                    <a:pt x="15367" y="12484"/>
                  </a:lnTo>
                  <a:lnTo>
                    <a:pt x="16002" y="12750"/>
                  </a:lnTo>
                  <a:close/>
                </a:path>
                <a:path w="48260" h="34925">
                  <a:moveTo>
                    <a:pt x="16205" y="12877"/>
                  </a:moveTo>
                  <a:lnTo>
                    <a:pt x="16002" y="12750"/>
                  </a:lnTo>
                  <a:lnTo>
                    <a:pt x="16205" y="12877"/>
                  </a:lnTo>
                  <a:close/>
                </a:path>
                <a:path w="48260" h="34925">
                  <a:moveTo>
                    <a:pt x="18923" y="10096"/>
                  </a:moveTo>
                  <a:lnTo>
                    <a:pt x="17386" y="6832"/>
                  </a:lnTo>
                  <a:lnTo>
                    <a:pt x="16903" y="5435"/>
                  </a:lnTo>
                  <a:lnTo>
                    <a:pt x="9893" y="1587"/>
                  </a:lnTo>
                  <a:lnTo>
                    <a:pt x="6477" y="596"/>
                  </a:lnTo>
                  <a:lnTo>
                    <a:pt x="13220" y="2806"/>
                  </a:lnTo>
                  <a:lnTo>
                    <a:pt x="14516" y="3238"/>
                  </a:lnTo>
                  <a:lnTo>
                    <a:pt x="17246" y="7353"/>
                  </a:lnTo>
                  <a:lnTo>
                    <a:pt x="17716" y="8496"/>
                  </a:lnTo>
                  <a:lnTo>
                    <a:pt x="18046" y="9093"/>
                  </a:lnTo>
                  <a:lnTo>
                    <a:pt x="18529" y="9740"/>
                  </a:lnTo>
                  <a:lnTo>
                    <a:pt x="18923" y="10096"/>
                  </a:lnTo>
                  <a:close/>
                </a:path>
                <a:path w="48260" h="34925">
                  <a:moveTo>
                    <a:pt x="23609" y="24701"/>
                  </a:moveTo>
                  <a:lnTo>
                    <a:pt x="23571" y="24206"/>
                  </a:lnTo>
                  <a:lnTo>
                    <a:pt x="23456" y="23317"/>
                  </a:lnTo>
                  <a:lnTo>
                    <a:pt x="23469" y="24104"/>
                  </a:lnTo>
                  <a:lnTo>
                    <a:pt x="23342" y="25577"/>
                  </a:lnTo>
                  <a:lnTo>
                    <a:pt x="23152" y="26911"/>
                  </a:lnTo>
                  <a:lnTo>
                    <a:pt x="22923" y="27990"/>
                  </a:lnTo>
                  <a:lnTo>
                    <a:pt x="22898" y="28181"/>
                  </a:lnTo>
                  <a:lnTo>
                    <a:pt x="19443" y="34886"/>
                  </a:lnTo>
                  <a:lnTo>
                    <a:pt x="19862" y="34531"/>
                  </a:lnTo>
                  <a:lnTo>
                    <a:pt x="23596" y="25920"/>
                  </a:lnTo>
                  <a:lnTo>
                    <a:pt x="23609" y="24701"/>
                  </a:lnTo>
                  <a:close/>
                </a:path>
                <a:path w="48260" h="34925">
                  <a:moveTo>
                    <a:pt x="25133" y="11785"/>
                  </a:moveTo>
                  <a:lnTo>
                    <a:pt x="25044" y="9639"/>
                  </a:lnTo>
                  <a:lnTo>
                    <a:pt x="24892" y="7912"/>
                  </a:lnTo>
                  <a:lnTo>
                    <a:pt x="24447" y="4876"/>
                  </a:lnTo>
                  <a:lnTo>
                    <a:pt x="23977" y="2743"/>
                  </a:lnTo>
                  <a:lnTo>
                    <a:pt x="24206" y="4902"/>
                  </a:lnTo>
                  <a:lnTo>
                    <a:pt x="24739" y="11798"/>
                  </a:lnTo>
                  <a:lnTo>
                    <a:pt x="24777" y="13004"/>
                  </a:lnTo>
                  <a:lnTo>
                    <a:pt x="24790" y="16598"/>
                  </a:lnTo>
                  <a:lnTo>
                    <a:pt x="24879" y="16002"/>
                  </a:lnTo>
                  <a:lnTo>
                    <a:pt x="25082" y="14109"/>
                  </a:lnTo>
                  <a:lnTo>
                    <a:pt x="25107" y="13385"/>
                  </a:lnTo>
                  <a:lnTo>
                    <a:pt x="25133" y="11785"/>
                  </a:lnTo>
                  <a:close/>
                </a:path>
                <a:path w="48260" h="34925">
                  <a:moveTo>
                    <a:pt x="40576" y="0"/>
                  </a:moveTo>
                  <a:lnTo>
                    <a:pt x="34315" y="4127"/>
                  </a:lnTo>
                  <a:lnTo>
                    <a:pt x="33286" y="4546"/>
                  </a:lnTo>
                  <a:lnTo>
                    <a:pt x="28536" y="10769"/>
                  </a:lnTo>
                  <a:lnTo>
                    <a:pt x="28613" y="10515"/>
                  </a:lnTo>
                  <a:lnTo>
                    <a:pt x="29248" y="9067"/>
                  </a:lnTo>
                  <a:lnTo>
                    <a:pt x="35966" y="3987"/>
                  </a:lnTo>
                  <a:lnTo>
                    <a:pt x="36449" y="3771"/>
                  </a:lnTo>
                  <a:lnTo>
                    <a:pt x="40500" y="215"/>
                  </a:lnTo>
                  <a:lnTo>
                    <a:pt x="40576" y="0"/>
                  </a:lnTo>
                  <a:close/>
                </a:path>
                <a:path w="48260" h="34925">
                  <a:moveTo>
                    <a:pt x="47853" y="8813"/>
                  </a:moveTo>
                  <a:lnTo>
                    <a:pt x="31724" y="16586"/>
                  </a:lnTo>
                  <a:lnTo>
                    <a:pt x="33731" y="16332"/>
                  </a:lnTo>
                  <a:lnTo>
                    <a:pt x="46609" y="10452"/>
                  </a:lnTo>
                  <a:lnTo>
                    <a:pt x="47853" y="8813"/>
                  </a:lnTo>
                  <a:close/>
                </a:path>
              </a:pathLst>
            </a:custGeom>
            <a:solidFill>
              <a:srgbClr val="74C2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 descr=""/>
            <p:cNvSpPr/>
            <p:nvPr/>
          </p:nvSpPr>
          <p:spPr>
            <a:xfrm>
              <a:off x="2975134" y="5740624"/>
              <a:ext cx="180975" cy="142875"/>
            </a:xfrm>
            <a:custGeom>
              <a:avLst/>
              <a:gdLst/>
              <a:ahLst/>
              <a:cxnLst/>
              <a:rect l="l" t="t" r="r" b="b"/>
              <a:pathLst>
                <a:path w="180975" h="142875">
                  <a:moveTo>
                    <a:pt x="157070" y="0"/>
                  </a:moveTo>
                  <a:lnTo>
                    <a:pt x="144557" y="1659"/>
                  </a:lnTo>
                  <a:lnTo>
                    <a:pt x="136806" y="4542"/>
                  </a:lnTo>
                  <a:lnTo>
                    <a:pt x="109492" y="21244"/>
                  </a:lnTo>
                  <a:lnTo>
                    <a:pt x="85984" y="31664"/>
                  </a:lnTo>
                  <a:lnTo>
                    <a:pt x="60944" y="39796"/>
                  </a:lnTo>
                  <a:lnTo>
                    <a:pt x="31686" y="48100"/>
                  </a:lnTo>
                  <a:lnTo>
                    <a:pt x="9621" y="61578"/>
                  </a:lnTo>
                  <a:lnTo>
                    <a:pt x="974" y="79851"/>
                  </a:lnTo>
                  <a:lnTo>
                    <a:pt x="0" y="95936"/>
                  </a:lnTo>
                  <a:lnTo>
                    <a:pt x="952" y="102849"/>
                  </a:lnTo>
                  <a:lnTo>
                    <a:pt x="11444" y="125141"/>
                  </a:lnTo>
                  <a:lnTo>
                    <a:pt x="31387" y="140559"/>
                  </a:lnTo>
                  <a:lnTo>
                    <a:pt x="60370" y="142579"/>
                  </a:lnTo>
                  <a:lnTo>
                    <a:pt x="97980" y="124681"/>
                  </a:lnTo>
                  <a:lnTo>
                    <a:pt x="136935" y="89556"/>
                  </a:lnTo>
                  <a:lnTo>
                    <a:pt x="166410" y="50836"/>
                  </a:lnTo>
                  <a:lnTo>
                    <a:pt x="180679" y="18403"/>
                  </a:lnTo>
                  <a:lnTo>
                    <a:pt x="174015" y="2138"/>
                  </a:lnTo>
                  <a:lnTo>
                    <a:pt x="157070" y="0"/>
                  </a:lnTo>
                  <a:close/>
                </a:path>
              </a:pathLst>
            </a:custGeom>
            <a:solidFill>
              <a:srgbClr val="45084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 descr=""/>
            <p:cNvSpPr/>
            <p:nvPr/>
          </p:nvSpPr>
          <p:spPr>
            <a:xfrm>
              <a:off x="2971129" y="5740520"/>
              <a:ext cx="185420" cy="125730"/>
            </a:xfrm>
            <a:custGeom>
              <a:avLst/>
              <a:gdLst/>
              <a:ahLst/>
              <a:cxnLst/>
              <a:rect l="l" t="t" r="r" b="b"/>
              <a:pathLst>
                <a:path w="185419" h="125729">
                  <a:moveTo>
                    <a:pt x="161271" y="0"/>
                  </a:moveTo>
                  <a:lnTo>
                    <a:pt x="149323" y="1258"/>
                  </a:lnTo>
                  <a:lnTo>
                    <a:pt x="142141" y="3657"/>
                  </a:lnTo>
                  <a:lnTo>
                    <a:pt x="114467" y="19894"/>
                  </a:lnTo>
                  <a:lnTo>
                    <a:pt x="91228" y="30079"/>
                  </a:lnTo>
                  <a:lnTo>
                    <a:pt x="67186" y="37774"/>
                  </a:lnTo>
                  <a:lnTo>
                    <a:pt x="39503" y="45240"/>
                  </a:lnTo>
                  <a:lnTo>
                    <a:pt x="14472" y="52529"/>
                  </a:lnTo>
                  <a:lnTo>
                    <a:pt x="2417" y="60072"/>
                  </a:lnTo>
                  <a:lnTo>
                    <a:pt x="0" y="72470"/>
                  </a:lnTo>
                  <a:lnTo>
                    <a:pt x="3879" y="94325"/>
                  </a:lnTo>
                  <a:lnTo>
                    <a:pt x="15162" y="113595"/>
                  </a:lnTo>
                  <a:lnTo>
                    <a:pt x="36636" y="125398"/>
                  </a:lnTo>
                  <a:lnTo>
                    <a:pt x="67058" y="125077"/>
                  </a:lnTo>
                  <a:lnTo>
                    <a:pt x="105187" y="107978"/>
                  </a:lnTo>
                  <a:lnTo>
                    <a:pt x="143509" y="77090"/>
                  </a:lnTo>
                  <a:lnTo>
                    <a:pt x="171887" y="43821"/>
                  </a:lnTo>
                  <a:lnTo>
                    <a:pt x="185111" y="16166"/>
                  </a:lnTo>
                  <a:lnTo>
                    <a:pt x="177971" y="2123"/>
                  </a:lnTo>
                  <a:lnTo>
                    <a:pt x="161271" y="0"/>
                  </a:lnTo>
                  <a:close/>
                </a:path>
              </a:pathLst>
            </a:custGeom>
            <a:solidFill>
              <a:srgbClr val="8546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" name="object 146" descr=""/>
            <p:cNvSpPr/>
            <p:nvPr/>
          </p:nvSpPr>
          <p:spPr>
            <a:xfrm>
              <a:off x="2971301" y="5744819"/>
              <a:ext cx="184785" cy="122555"/>
            </a:xfrm>
            <a:custGeom>
              <a:avLst/>
              <a:gdLst/>
              <a:ahLst/>
              <a:cxnLst/>
              <a:rect l="l" t="t" r="r" b="b"/>
              <a:pathLst>
                <a:path w="184785" h="122554">
                  <a:moveTo>
                    <a:pt x="153676" y="0"/>
                  </a:moveTo>
                  <a:lnTo>
                    <a:pt x="147527" y="1411"/>
                  </a:lnTo>
                  <a:lnTo>
                    <a:pt x="114648" y="19681"/>
                  </a:lnTo>
                  <a:lnTo>
                    <a:pt x="89914" y="29851"/>
                  </a:lnTo>
                  <a:lnTo>
                    <a:pt x="64412" y="37782"/>
                  </a:lnTo>
                  <a:lnTo>
                    <a:pt x="36179" y="45427"/>
                  </a:lnTo>
                  <a:lnTo>
                    <a:pt x="12991" y="52292"/>
                  </a:lnTo>
                  <a:lnTo>
                    <a:pt x="1930" y="59577"/>
                  </a:lnTo>
                  <a:lnTo>
                    <a:pt x="0" y="71779"/>
                  </a:lnTo>
                  <a:lnTo>
                    <a:pt x="4200" y="93395"/>
                  </a:lnTo>
                  <a:lnTo>
                    <a:pt x="15451" y="111467"/>
                  </a:lnTo>
                  <a:lnTo>
                    <a:pt x="36757" y="122104"/>
                  </a:lnTo>
                  <a:lnTo>
                    <a:pt x="66969" y="121234"/>
                  </a:lnTo>
                  <a:lnTo>
                    <a:pt x="104937" y="104787"/>
                  </a:lnTo>
                  <a:lnTo>
                    <a:pt x="143150" y="75513"/>
                  </a:lnTo>
                  <a:lnTo>
                    <a:pt x="171410" y="43941"/>
                  </a:lnTo>
                  <a:lnTo>
                    <a:pt x="184538" y="17666"/>
                  </a:lnTo>
                  <a:lnTo>
                    <a:pt x="177352" y="4279"/>
                  </a:lnTo>
                  <a:lnTo>
                    <a:pt x="162469" y="988"/>
                  </a:lnTo>
                  <a:lnTo>
                    <a:pt x="153676" y="0"/>
                  </a:lnTo>
                  <a:close/>
                </a:path>
              </a:pathLst>
            </a:custGeom>
            <a:solidFill>
              <a:srgbClr val="5B1D5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 descr=""/>
            <p:cNvSpPr/>
            <p:nvPr/>
          </p:nvSpPr>
          <p:spPr>
            <a:xfrm>
              <a:off x="3023819" y="5831420"/>
              <a:ext cx="22225" cy="17780"/>
            </a:xfrm>
            <a:custGeom>
              <a:avLst/>
              <a:gdLst/>
              <a:ahLst/>
              <a:cxnLst/>
              <a:rect l="l" t="t" r="r" b="b"/>
              <a:pathLst>
                <a:path w="22225" h="17779">
                  <a:moveTo>
                    <a:pt x="5600" y="13906"/>
                  </a:moveTo>
                  <a:lnTo>
                    <a:pt x="4470" y="12763"/>
                  </a:lnTo>
                  <a:lnTo>
                    <a:pt x="2971" y="12661"/>
                  </a:lnTo>
                  <a:lnTo>
                    <a:pt x="1473" y="12547"/>
                  </a:lnTo>
                  <a:lnTo>
                    <a:pt x="190" y="13538"/>
                  </a:lnTo>
                  <a:lnTo>
                    <a:pt x="88" y="14846"/>
                  </a:lnTo>
                  <a:lnTo>
                    <a:pt x="0" y="16167"/>
                  </a:lnTo>
                  <a:lnTo>
                    <a:pt x="1143" y="17310"/>
                  </a:lnTo>
                  <a:lnTo>
                    <a:pt x="2641" y="17424"/>
                  </a:lnTo>
                  <a:lnTo>
                    <a:pt x="4140" y="17526"/>
                  </a:lnTo>
                  <a:lnTo>
                    <a:pt x="5422" y="16548"/>
                  </a:lnTo>
                  <a:lnTo>
                    <a:pt x="5511" y="15227"/>
                  </a:lnTo>
                  <a:lnTo>
                    <a:pt x="5600" y="13906"/>
                  </a:lnTo>
                  <a:close/>
                </a:path>
                <a:path w="22225" h="17779">
                  <a:moveTo>
                    <a:pt x="22072" y="3022"/>
                  </a:moveTo>
                  <a:lnTo>
                    <a:pt x="18719" y="596"/>
                  </a:lnTo>
                  <a:lnTo>
                    <a:pt x="10083" y="0"/>
                  </a:lnTo>
                  <a:lnTo>
                    <a:pt x="6438" y="1930"/>
                  </a:lnTo>
                  <a:lnTo>
                    <a:pt x="6057" y="7289"/>
                  </a:lnTo>
                  <a:lnTo>
                    <a:pt x="9410" y="9715"/>
                  </a:lnTo>
                  <a:lnTo>
                    <a:pt x="18046" y="10312"/>
                  </a:lnTo>
                  <a:lnTo>
                    <a:pt x="21691" y="8382"/>
                  </a:lnTo>
                  <a:lnTo>
                    <a:pt x="21882" y="5702"/>
                  </a:lnTo>
                  <a:lnTo>
                    <a:pt x="22072" y="3022"/>
                  </a:lnTo>
                  <a:close/>
                </a:path>
              </a:pathLst>
            </a:custGeom>
            <a:solidFill>
              <a:srgbClr val="8546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 descr=""/>
            <p:cNvSpPr/>
            <p:nvPr/>
          </p:nvSpPr>
          <p:spPr>
            <a:xfrm>
              <a:off x="3100687" y="5722079"/>
              <a:ext cx="80010" cy="74295"/>
            </a:xfrm>
            <a:custGeom>
              <a:avLst/>
              <a:gdLst/>
              <a:ahLst/>
              <a:cxnLst/>
              <a:rect l="l" t="t" r="r" b="b"/>
              <a:pathLst>
                <a:path w="80010" h="74295">
                  <a:moveTo>
                    <a:pt x="69557" y="0"/>
                  </a:moveTo>
                  <a:lnTo>
                    <a:pt x="48564" y="14566"/>
                  </a:lnTo>
                  <a:lnTo>
                    <a:pt x="42481" y="10998"/>
                  </a:lnTo>
                  <a:lnTo>
                    <a:pt x="35052" y="10350"/>
                  </a:lnTo>
                  <a:lnTo>
                    <a:pt x="28270" y="12395"/>
                  </a:lnTo>
                  <a:lnTo>
                    <a:pt x="21931" y="14134"/>
                  </a:lnTo>
                  <a:lnTo>
                    <a:pt x="14506" y="15649"/>
                  </a:lnTo>
                  <a:lnTo>
                    <a:pt x="6896" y="16388"/>
                  </a:lnTo>
                  <a:lnTo>
                    <a:pt x="0" y="15798"/>
                  </a:lnTo>
                  <a:lnTo>
                    <a:pt x="1488" y="17862"/>
                  </a:lnTo>
                  <a:lnTo>
                    <a:pt x="6542" y="22291"/>
                  </a:lnTo>
                  <a:lnTo>
                    <a:pt x="16046" y="26439"/>
                  </a:lnTo>
                  <a:lnTo>
                    <a:pt x="30886" y="27660"/>
                  </a:lnTo>
                  <a:lnTo>
                    <a:pt x="20383" y="39192"/>
                  </a:lnTo>
                  <a:lnTo>
                    <a:pt x="13055" y="42837"/>
                  </a:lnTo>
                  <a:lnTo>
                    <a:pt x="21392" y="47174"/>
                  </a:lnTo>
                  <a:lnTo>
                    <a:pt x="27222" y="48626"/>
                  </a:lnTo>
                  <a:lnTo>
                    <a:pt x="33290" y="47200"/>
                  </a:lnTo>
                  <a:lnTo>
                    <a:pt x="42341" y="42900"/>
                  </a:lnTo>
                  <a:lnTo>
                    <a:pt x="41403" y="46153"/>
                  </a:lnTo>
                  <a:lnTo>
                    <a:pt x="40114" y="54151"/>
                  </a:lnTo>
                  <a:lnTo>
                    <a:pt x="40761" y="64251"/>
                  </a:lnTo>
                  <a:lnTo>
                    <a:pt x="45631" y="73812"/>
                  </a:lnTo>
                  <a:lnTo>
                    <a:pt x="50469" y="62471"/>
                  </a:lnTo>
                  <a:lnTo>
                    <a:pt x="57442" y="52273"/>
                  </a:lnTo>
                  <a:lnTo>
                    <a:pt x="59708" y="47446"/>
                  </a:lnTo>
                  <a:lnTo>
                    <a:pt x="60933" y="41278"/>
                  </a:lnTo>
                  <a:lnTo>
                    <a:pt x="60840" y="34381"/>
                  </a:lnTo>
                  <a:lnTo>
                    <a:pt x="59156" y="27368"/>
                  </a:lnTo>
                  <a:lnTo>
                    <a:pt x="79260" y="13411"/>
                  </a:lnTo>
                  <a:lnTo>
                    <a:pt x="79476" y="8801"/>
                  </a:lnTo>
                  <a:lnTo>
                    <a:pt x="76822" y="5130"/>
                  </a:lnTo>
                  <a:lnTo>
                    <a:pt x="74079" y="1333"/>
                  </a:lnTo>
                  <a:lnTo>
                    <a:pt x="69557" y="0"/>
                  </a:lnTo>
                  <a:close/>
                </a:path>
              </a:pathLst>
            </a:custGeom>
            <a:solidFill>
              <a:srgbClr val="5592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 descr=""/>
            <p:cNvSpPr/>
            <p:nvPr/>
          </p:nvSpPr>
          <p:spPr>
            <a:xfrm>
              <a:off x="3105061" y="5725299"/>
              <a:ext cx="66040" cy="68580"/>
            </a:xfrm>
            <a:custGeom>
              <a:avLst/>
              <a:gdLst/>
              <a:ahLst/>
              <a:cxnLst/>
              <a:rect l="l" t="t" r="r" b="b"/>
              <a:pathLst>
                <a:path w="66039" h="68579">
                  <a:moveTo>
                    <a:pt x="26504" y="22860"/>
                  </a:moveTo>
                  <a:lnTo>
                    <a:pt x="0" y="15557"/>
                  </a:lnTo>
                  <a:lnTo>
                    <a:pt x="304" y="15875"/>
                  </a:lnTo>
                  <a:lnTo>
                    <a:pt x="11620" y="21666"/>
                  </a:lnTo>
                  <a:lnTo>
                    <a:pt x="12458" y="21932"/>
                  </a:lnTo>
                  <a:lnTo>
                    <a:pt x="15049" y="22504"/>
                  </a:lnTo>
                  <a:lnTo>
                    <a:pt x="17576" y="22885"/>
                  </a:lnTo>
                  <a:lnTo>
                    <a:pt x="20726" y="23152"/>
                  </a:lnTo>
                  <a:lnTo>
                    <a:pt x="21450" y="23114"/>
                  </a:lnTo>
                  <a:lnTo>
                    <a:pt x="23380" y="23139"/>
                  </a:lnTo>
                  <a:lnTo>
                    <a:pt x="26504" y="22860"/>
                  </a:lnTo>
                  <a:close/>
                </a:path>
                <a:path w="66039" h="68579">
                  <a:moveTo>
                    <a:pt x="37960" y="37084"/>
                  </a:moveTo>
                  <a:lnTo>
                    <a:pt x="35331" y="38265"/>
                  </a:lnTo>
                  <a:lnTo>
                    <a:pt x="34798" y="38430"/>
                  </a:lnTo>
                  <a:lnTo>
                    <a:pt x="34239" y="38658"/>
                  </a:lnTo>
                  <a:lnTo>
                    <a:pt x="31051" y="39687"/>
                  </a:lnTo>
                  <a:lnTo>
                    <a:pt x="28829" y="40157"/>
                  </a:lnTo>
                  <a:lnTo>
                    <a:pt x="24892" y="40627"/>
                  </a:lnTo>
                  <a:lnTo>
                    <a:pt x="22517" y="40690"/>
                  </a:lnTo>
                  <a:lnTo>
                    <a:pt x="19507" y="40551"/>
                  </a:lnTo>
                  <a:lnTo>
                    <a:pt x="18122" y="40398"/>
                  </a:lnTo>
                  <a:lnTo>
                    <a:pt x="15671" y="40055"/>
                  </a:lnTo>
                  <a:lnTo>
                    <a:pt x="12890" y="39458"/>
                  </a:lnTo>
                  <a:lnTo>
                    <a:pt x="16141" y="40716"/>
                  </a:lnTo>
                  <a:lnTo>
                    <a:pt x="19392" y="41440"/>
                  </a:lnTo>
                  <a:lnTo>
                    <a:pt x="20904" y="41617"/>
                  </a:lnTo>
                  <a:lnTo>
                    <a:pt x="22898" y="41757"/>
                  </a:lnTo>
                  <a:lnTo>
                    <a:pt x="24955" y="41732"/>
                  </a:lnTo>
                  <a:lnTo>
                    <a:pt x="26606" y="41592"/>
                  </a:lnTo>
                  <a:lnTo>
                    <a:pt x="29044" y="41224"/>
                  </a:lnTo>
                  <a:lnTo>
                    <a:pt x="29819" y="40982"/>
                  </a:lnTo>
                  <a:lnTo>
                    <a:pt x="31330" y="40614"/>
                  </a:lnTo>
                  <a:lnTo>
                    <a:pt x="32029" y="40309"/>
                  </a:lnTo>
                  <a:lnTo>
                    <a:pt x="33350" y="39827"/>
                  </a:lnTo>
                  <a:lnTo>
                    <a:pt x="35572" y="38722"/>
                  </a:lnTo>
                  <a:lnTo>
                    <a:pt x="37960" y="37084"/>
                  </a:lnTo>
                  <a:close/>
                </a:path>
                <a:path w="66039" h="68579">
                  <a:moveTo>
                    <a:pt x="41084" y="68376"/>
                  </a:moveTo>
                  <a:lnTo>
                    <a:pt x="40068" y="65570"/>
                  </a:lnTo>
                  <a:lnTo>
                    <a:pt x="39954" y="64998"/>
                  </a:lnTo>
                  <a:lnTo>
                    <a:pt x="39585" y="63804"/>
                  </a:lnTo>
                  <a:lnTo>
                    <a:pt x="39357" y="63169"/>
                  </a:lnTo>
                  <a:lnTo>
                    <a:pt x="39052" y="61785"/>
                  </a:lnTo>
                  <a:lnTo>
                    <a:pt x="38836" y="61061"/>
                  </a:lnTo>
                  <a:lnTo>
                    <a:pt x="38392" y="58762"/>
                  </a:lnTo>
                  <a:lnTo>
                    <a:pt x="37833" y="53886"/>
                  </a:lnTo>
                  <a:lnTo>
                    <a:pt x="37782" y="52273"/>
                  </a:lnTo>
                  <a:lnTo>
                    <a:pt x="37795" y="49923"/>
                  </a:lnTo>
                  <a:lnTo>
                    <a:pt x="37973" y="47091"/>
                  </a:lnTo>
                  <a:lnTo>
                    <a:pt x="38341" y="44005"/>
                  </a:lnTo>
                  <a:lnTo>
                    <a:pt x="38735" y="42367"/>
                  </a:lnTo>
                  <a:lnTo>
                    <a:pt x="38544" y="42748"/>
                  </a:lnTo>
                  <a:lnTo>
                    <a:pt x="37998" y="44196"/>
                  </a:lnTo>
                  <a:lnTo>
                    <a:pt x="37261" y="46977"/>
                  </a:lnTo>
                  <a:lnTo>
                    <a:pt x="36817" y="49860"/>
                  </a:lnTo>
                  <a:lnTo>
                    <a:pt x="36690" y="52260"/>
                  </a:lnTo>
                  <a:lnTo>
                    <a:pt x="36715" y="53936"/>
                  </a:lnTo>
                  <a:lnTo>
                    <a:pt x="36842" y="55626"/>
                  </a:lnTo>
                  <a:lnTo>
                    <a:pt x="37236" y="58547"/>
                  </a:lnTo>
                  <a:lnTo>
                    <a:pt x="37884" y="61302"/>
                  </a:lnTo>
                  <a:lnTo>
                    <a:pt x="38176" y="62026"/>
                  </a:lnTo>
                  <a:lnTo>
                    <a:pt x="38595" y="63411"/>
                  </a:lnTo>
                  <a:lnTo>
                    <a:pt x="39598" y="65747"/>
                  </a:lnTo>
                  <a:lnTo>
                    <a:pt x="41084" y="68376"/>
                  </a:lnTo>
                  <a:close/>
                </a:path>
                <a:path w="66039" h="68579">
                  <a:moveTo>
                    <a:pt x="66001" y="0"/>
                  </a:moveTo>
                  <a:lnTo>
                    <a:pt x="45974" y="14325"/>
                  </a:lnTo>
                  <a:lnTo>
                    <a:pt x="47320" y="13550"/>
                  </a:lnTo>
                  <a:lnTo>
                    <a:pt x="50241" y="11671"/>
                  </a:lnTo>
                  <a:lnTo>
                    <a:pt x="53759" y="9271"/>
                  </a:lnTo>
                  <a:lnTo>
                    <a:pt x="61010" y="3924"/>
                  </a:lnTo>
                  <a:lnTo>
                    <a:pt x="64566" y="1092"/>
                  </a:lnTo>
                  <a:lnTo>
                    <a:pt x="66001" y="0"/>
                  </a:lnTo>
                  <a:close/>
                </a:path>
              </a:pathLst>
            </a:custGeom>
            <a:solidFill>
              <a:srgbClr val="75AA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 descr=""/>
            <p:cNvSpPr/>
            <p:nvPr/>
          </p:nvSpPr>
          <p:spPr>
            <a:xfrm>
              <a:off x="3126155" y="5734012"/>
              <a:ext cx="34290" cy="39370"/>
            </a:xfrm>
            <a:custGeom>
              <a:avLst/>
              <a:gdLst/>
              <a:ahLst/>
              <a:cxnLst/>
              <a:rect l="l" t="t" r="r" b="b"/>
              <a:pathLst>
                <a:path w="34289" h="39370">
                  <a:moveTo>
                    <a:pt x="22059" y="3390"/>
                  </a:moveTo>
                  <a:lnTo>
                    <a:pt x="10426" y="0"/>
                  </a:lnTo>
                  <a:lnTo>
                    <a:pt x="8280" y="88"/>
                  </a:lnTo>
                  <a:lnTo>
                    <a:pt x="0" y="2413"/>
                  </a:lnTo>
                  <a:lnTo>
                    <a:pt x="2463" y="2095"/>
                  </a:lnTo>
                  <a:lnTo>
                    <a:pt x="5791" y="1790"/>
                  </a:lnTo>
                  <a:lnTo>
                    <a:pt x="6413" y="1803"/>
                  </a:lnTo>
                  <a:lnTo>
                    <a:pt x="7061" y="1739"/>
                  </a:lnTo>
                  <a:lnTo>
                    <a:pt x="7708" y="1739"/>
                  </a:lnTo>
                  <a:lnTo>
                    <a:pt x="8382" y="1689"/>
                  </a:lnTo>
                  <a:lnTo>
                    <a:pt x="10426" y="1676"/>
                  </a:lnTo>
                  <a:lnTo>
                    <a:pt x="12141" y="1752"/>
                  </a:lnTo>
                  <a:lnTo>
                    <a:pt x="13830" y="1866"/>
                  </a:lnTo>
                  <a:lnTo>
                    <a:pt x="15773" y="2082"/>
                  </a:lnTo>
                  <a:lnTo>
                    <a:pt x="20027" y="2882"/>
                  </a:lnTo>
                  <a:lnTo>
                    <a:pt x="20434" y="3009"/>
                  </a:lnTo>
                  <a:lnTo>
                    <a:pt x="22059" y="3390"/>
                  </a:lnTo>
                  <a:close/>
                </a:path>
                <a:path w="34289" h="39370">
                  <a:moveTo>
                    <a:pt x="33883" y="26250"/>
                  </a:moveTo>
                  <a:lnTo>
                    <a:pt x="33832" y="25146"/>
                  </a:lnTo>
                  <a:lnTo>
                    <a:pt x="33642" y="22669"/>
                  </a:lnTo>
                  <a:lnTo>
                    <a:pt x="33464" y="21996"/>
                  </a:lnTo>
                  <a:lnTo>
                    <a:pt x="33362" y="21374"/>
                  </a:lnTo>
                  <a:lnTo>
                    <a:pt x="33083" y="20154"/>
                  </a:lnTo>
                  <a:lnTo>
                    <a:pt x="32207" y="17767"/>
                  </a:lnTo>
                  <a:lnTo>
                    <a:pt x="31584" y="16548"/>
                  </a:lnTo>
                  <a:lnTo>
                    <a:pt x="31369" y="16243"/>
                  </a:lnTo>
                  <a:lnTo>
                    <a:pt x="32004" y="20358"/>
                  </a:lnTo>
                  <a:lnTo>
                    <a:pt x="32181" y="22796"/>
                  </a:lnTo>
                  <a:lnTo>
                    <a:pt x="32181" y="26200"/>
                  </a:lnTo>
                  <a:lnTo>
                    <a:pt x="32105" y="26911"/>
                  </a:lnTo>
                  <a:lnTo>
                    <a:pt x="32029" y="28308"/>
                  </a:lnTo>
                  <a:lnTo>
                    <a:pt x="31902" y="29006"/>
                  </a:lnTo>
                  <a:lnTo>
                    <a:pt x="31762" y="30391"/>
                  </a:lnTo>
                  <a:lnTo>
                    <a:pt x="31623" y="31064"/>
                  </a:lnTo>
                  <a:lnTo>
                    <a:pt x="31534" y="31724"/>
                  </a:lnTo>
                  <a:lnTo>
                    <a:pt x="31102" y="33909"/>
                  </a:lnTo>
                  <a:lnTo>
                    <a:pt x="30594" y="35814"/>
                  </a:lnTo>
                  <a:lnTo>
                    <a:pt x="30518" y="36309"/>
                  </a:lnTo>
                  <a:lnTo>
                    <a:pt x="30238" y="37134"/>
                  </a:lnTo>
                  <a:lnTo>
                    <a:pt x="29794" y="38811"/>
                  </a:lnTo>
                  <a:lnTo>
                    <a:pt x="31229" y="36588"/>
                  </a:lnTo>
                  <a:lnTo>
                    <a:pt x="31902" y="35115"/>
                  </a:lnTo>
                  <a:lnTo>
                    <a:pt x="32207" y="34582"/>
                  </a:lnTo>
                  <a:lnTo>
                    <a:pt x="32385" y="33959"/>
                  </a:lnTo>
                  <a:lnTo>
                    <a:pt x="32842" y="32727"/>
                  </a:lnTo>
                  <a:lnTo>
                    <a:pt x="33375" y="30670"/>
                  </a:lnTo>
                  <a:lnTo>
                    <a:pt x="33731" y="28486"/>
                  </a:lnTo>
                  <a:lnTo>
                    <a:pt x="33807" y="26987"/>
                  </a:lnTo>
                  <a:lnTo>
                    <a:pt x="33883" y="26250"/>
                  </a:lnTo>
                  <a:close/>
                </a:path>
              </a:pathLst>
            </a:custGeom>
            <a:solidFill>
              <a:srgbClr val="4685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 descr=""/>
            <p:cNvSpPr/>
            <p:nvPr/>
          </p:nvSpPr>
          <p:spPr>
            <a:xfrm>
              <a:off x="2546891" y="5942619"/>
              <a:ext cx="122555" cy="158750"/>
            </a:xfrm>
            <a:custGeom>
              <a:avLst/>
              <a:gdLst/>
              <a:ahLst/>
              <a:cxnLst/>
              <a:rect l="l" t="t" r="r" b="b"/>
              <a:pathLst>
                <a:path w="122555" h="158750">
                  <a:moveTo>
                    <a:pt x="59591" y="0"/>
                  </a:moveTo>
                  <a:lnTo>
                    <a:pt x="37435" y="3132"/>
                  </a:lnTo>
                  <a:lnTo>
                    <a:pt x="17481" y="10806"/>
                  </a:lnTo>
                  <a:lnTo>
                    <a:pt x="3095" y="26767"/>
                  </a:lnTo>
                  <a:lnTo>
                    <a:pt x="0" y="50995"/>
                  </a:lnTo>
                  <a:lnTo>
                    <a:pt x="13914" y="83472"/>
                  </a:lnTo>
                  <a:lnTo>
                    <a:pt x="42809" y="117949"/>
                  </a:lnTo>
                  <a:lnTo>
                    <a:pt x="75281" y="144651"/>
                  </a:lnTo>
                  <a:lnTo>
                    <a:pt x="102961" y="158271"/>
                  </a:lnTo>
                  <a:lnTo>
                    <a:pt x="117483" y="153500"/>
                  </a:lnTo>
                  <a:lnTo>
                    <a:pt x="121322" y="141173"/>
                  </a:lnTo>
                  <a:lnTo>
                    <a:pt x="122434" y="133558"/>
                  </a:lnTo>
                  <a:lnTo>
                    <a:pt x="120667" y="127500"/>
                  </a:lnTo>
                  <a:lnTo>
                    <a:pt x="115870" y="119845"/>
                  </a:lnTo>
                  <a:lnTo>
                    <a:pt x="103752" y="98380"/>
                  </a:lnTo>
                  <a:lnTo>
                    <a:pt x="95729" y="78119"/>
                  </a:lnTo>
                  <a:lnTo>
                    <a:pt x="89775" y="56687"/>
                  </a:lnTo>
                  <a:lnTo>
                    <a:pt x="83866" y="31707"/>
                  </a:lnTo>
                  <a:lnTo>
                    <a:pt x="78454" y="11608"/>
                  </a:lnTo>
                  <a:lnTo>
                    <a:pt x="71813" y="1932"/>
                  </a:lnTo>
                  <a:lnTo>
                    <a:pt x="59591" y="0"/>
                  </a:lnTo>
                  <a:close/>
                </a:path>
              </a:pathLst>
            </a:custGeom>
            <a:solidFill>
              <a:srgbClr val="45084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" name="object 152" descr=""/>
            <p:cNvSpPr/>
            <p:nvPr/>
          </p:nvSpPr>
          <p:spPr>
            <a:xfrm>
              <a:off x="2562147" y="5945127"/>
              <a:ext cx="107314" cy="156845"/>
            </a:xfrm>
            <a:custGeom>
              <a:avLst/>
              <a:gdLst/>
              <a:ahLst/>
              <a:cxnLst/>
              <a:rect l="l" t="t" r="r" b="b"/>
              <a:pathLst>
                <a:path w="107314" h="156845">
                  <a:moveTo>
                    <a:pt x="35070" y="0"/>
                  </a:moveTo>
                  <a:lnTo>
                    <a:pt x="29768" y="156"/>
                  </a:lnTo>
                  <a:lnTo>
                    <a:pt x="12417" y="8646"/>
                  </a:lnTo>
                  <a:lnTo>
                    <a:pt x="1119" y="26072"/>
                  </a:lnTo>
                  <a:lnTo>
                    <a:pt x="0" y="51625"/>
                  </a:lnTo>
                  <a:lnTo>
                    <a:pt x="13181" y="84497"/>
                  </a:lnTo>
                  <a:lnTo>
                    <a:pt x="38413" y="118236"/>
                  </a:lnTo>
                  <a:lnTo>
                    <a:pt x="66177" y="143744"/>
                  </a:lnTo>
                  <a:lnTo>
                    <a:pt x="89728" y="156243"/>
                  </a:lnTo>
                  <a:lnTo>
                    <a:pt x="102323" y="150956"/>
                  </a:lnTo>
                  <a:lnTo>
                    <a:pt x="105962" y="138629"/>
                  </a:lnTo>
                  <a:lnTo>
                    <a:pt x="107101" y="131163"/>
                  </a:lnTo>
                  <a:lnTo>
                    <a:pt x="105673" y="125535"/>
                  </a:lnTo>
                  <a:lnTo>
                    <a:pt x="101611" y="118723"/>
                  </a:lnTo>
                  <a:lnTo>
                    <a:pt x="89721" y="96754"/>
                  </a:lnTo>
                  <a:lnTo>
                    <a:pt x="81890" y="76734"/>
                  </a:lnTo>
                  <a:lnTo>
                    <a:pt x="76271" y="56165"/>
                  </a:lnTo>
                  <a:lnTo>
                    <a:pt x="71017" y="32554"/>
                  </a:lnTo>
                  <a:lnTo>
                    <a:pt x="61143" y="11836"/>
                  </a:lnTo>
                  <a:lnTo>
                    <a:pt x="47344" y="2439"/>
                  </a:lnTo>
                  <a:lnTo>
                    <a:pt x="35070" y="0"/>
                  </a:lnTo>
                  <a:close/>
                </a:path>
              </a:pathLst>
            </a:custGeom>
            <a:solidFill>
              <a:srgbClr val="8546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" name="object 153" descr=""/>
            <p:cNvSpPr/>
            <p:nvPr/>
          </p:nvSpPr>
          <p:spPr>
            <a:xfrm>
              <a:off x="2561746" y="5945263"/>
              <a:ext cx="100330" cy="155575"/>
            </a:xfrm>
            <a:custGeom>
              <a:avLst/>
              <a:gdLst/>
              <a:ahLst/>
              <a:cxnLst/>
              <a:rect l="l" t="t" r="r" b="b"/>
              <a:pathLst>
                <a:path w="100330" h="155575">
                  <a:moveTo>
                    <a:pt x="32444" y="0"/>
                  </a:moveTo>
                  <a:lnTo>
                    <a:pt x="27201" y="264"/>
                  </a:lnTo>
                  <a:lnTo>
                    <a:pt x="10898" y="8791"/>
                  </a:lnTo>
                  <a:lnTo>
                    <a:pt x="628" y="26135"/>
                  </a:lnTo>
                  <a:lnTo>
                    <a:pt x="0" y="51540"/>
                  </a:lnTo>
                  <a:lnTo>
                    <a:pt x="12622" y="84249"/>
                  </a:lnTo>
                  <a:lnTo>
                    <a:pt x="36445" y="117807"/>
                  </a:lnTo>
                  <a:lnTo>
                    <a:pt x="62731" y="143128"/>
                  </a:lnTo>
                  <a:lnTo>
                    <a:pt x="85086" y="155477"/>
                  </a:lnTo>
                  <a:lnTo>
                    <a:pt x="97115" y="150124"/>
                  </a:lnTo>
                  <a:lnTo>
                    <a:pt x="99891" y="136408"/>
                  </a:lnTo>
                  <a:lnTo>
                    <a:pt x="99858" y="126765"/>
                  </a:lnTo>
                  <a:lnTo>
                    <a:pt x="98643" y="121070"/>
                  </a:lnTo>
                  <a:lnTo>
                    <a:pt x="97877" y="119199"/>
                  </a:lnTo>
                  <a:lnTo>
                    <a:pt x="86528" y="96708"/>
                  </a:lnTo>
                  <a:lnTo>
                    <a:pt x="78781" y="75430"/>
                  </a:lnTo>
                  <a:lnTo>
                    <a:pt x="73022" y="53621"/>
                  </a:lnTo>
                  <a:lnTo>
                    <a:pt x="67638" y="29537"/>
                  </a:lnTo>
                  <a:lnTo>
                    <a:pt x="58094" y="10449"/>
                  </a:lnTo>
                  <a:lnTo>
                    <a:pt x="44552" y="1999"/>
                  </a:lnTo>
                  <a:lnTo>
                    <a:pt x="32444" y="0"/>
                  </a:lnTo>
                  <a:close/>
                </a:path>
              </a:pathLst>
            </a:custGeom>
            <a:solidFill>
              <a:srgbClr val="5B1D5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" name="object 154" descr=""/>
            <p:cNvSpPr/>
            <p:nvPr/>
          </p:nvSpPr>
          <p:spPr>
            <a:xfrm>
              <a:off x="2577160" y="5985624"/>
              <a:ext cx="15240" cy="19685"/>
            </a:xfrm>
            <a:custGeom>
              <a:avLst/>
              <a:gdLst/>
              <a:ahLst/>
              <a:cxnLst/>
              <a:rect l="l" t="t" r="r" b="b"/>
              <a:pathLst>
                <a:path w="15239" h="19685">
                  <a:moveTo>
                    <a:pt x="4470" y="1422"/>
                  </a:moveTo>
                  <a:lnTo>
                    <a:pt x="3670" y="292"/>
                  </a:lnTo>
                  <a:lnTo>
                    <a:pt x="2527" y="139"/>
                  </a:lnTo>
                  <a:lnTo>
                    <a:pt x="1371" y="0"/>
                  </a:lnTo>
                  <a:lnTo>
                    <a:pt x="317" y="901"/>
                  </a:lnTo>
                  <a:lnTo>
                    <a:pt x="152" y="2146"/>
                  </a:lnTo>
                  <a:lnTo>
                    <a:pt x="0" y="3403"/>
                  </a:lnTo>
                  <a:lnTo>
                    <a:pt x="800" y="4533"/>
                  </a:lnTo>
                  <a:lnTo>
                    <a:pt x="1943" y="4673"/>
                  </a:lnTo>
                  <a:lnTo>
                    <a:pt x="3086" y="4813"/>
                  </a:lnTo>
                  <a:lnTo>
                    <a:pt x="4152" y="3924"/>
                  </a:lnTo>
                  <a:lnTo>
                    <a:pt x="4305" y="2667"/>
                  </a:lnTo>
                  <a:lnTo>
                    <a:pt x="4470" y="1422"/>
                  </a:lnTo>
                  <a:close/>
                </a:path>
                <a:path w="15239" h="19685">
                  <a:moveTo>
                    <a:pt x="15049" y="9283"/>
                  </a:moveTo>
                  <a:lnTo>
                    <a:pt x="13538" y="6121"/>
                  </a:lnTo>
                  <a:lnTo>
                    <a:pt x="8864" y="5537"/>
                  </a:lnTo>
                  <a:lnTo>
                    <a:pt x="6591" y="8216"/>
                  </a:lnTo>
                  <a:lnTo>
                    <a:pt x="5676" y="15443"/>
                  </a:lnTo>
                  <a:lnTo>
                    <a:pt x="7188" y="18605"/>
                  </a:lnTo>
                  <a:lnTo>
                    <a:pt x="9525" y="18897"/>
                  </a:lnTo>
                  <a:lnTo>
                    <a:pt x="11861" y="19189"/>
                  </a:lnTo>
                  <a:lnTo>
                    <a:pt x="14122" y="16497"/>
                  </a:lnTo>
                  <a:lnTo>
                    <a:pt x="15049" y="9283"/>
                  </a:lnTo>
                  <a:close/>
                </a:path>
              </a:pathLst>
            </a:custGeom>
            <a:solidFill>
              <a:srgbClr val="8546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" name="object 155" descr=""/>
            <p:cNvSpPr/>
            <p:nvPr/>
          </p:nvSpPr>
          <p:spPr>
            <a:xfrm>
              <a:off x="2618083" y="6055694"/>
              <a:ext cx="63500" cy="67310"/>
            </a:xfrm>
            <a:custGeom>
              <a:avLst/>
              <a:gdLst/>
              <a:ahLst/>
              <a:cxnLst/>
              <a:rect l="l" t="t" r="r" b="b"/>
              <a:pathLst>
                <a:path w="63500" h="67310">
                  <a:moveTo>
                    <a:pt x="52781" y="0"/>
                  </a:moveTo>
                  <a:lnTo>
                    <a:pt x="50909" y="1143"/>
                  </a:lnTo>
                  <a:lnTo>
                    <a:pt x="46807" y="5160"/>
                  </a:lnTo>
                  <a:lnTo>
                    <a:pt x="42746" y="12928"/>
                  </a:lnTo>
                  <a:lnTo>
                    <a:pt x="40995" y="25323"/>
                  </a:lnTo>
                  <a:lnTo>
                    <a:pt x="31407" y="15925"/>
                  </a:lnTo>
                  <a:lnTo>
                    <a:pt x="28562" y="9588"/>
                  </a:lnTo>
                  <a:lnTo>
                    <a:pt x="27502" y="11570"/>
                  </a:lnTo>
                  <a:lnTo>
                    <a:pt x="25619" y="16922"/>
                  </a:lnTo>
                  <a:lnTo>
                    <a:pt x="24854" y="24751"/>
                  </a:lnTo>
                  <a:lnTo>
                    <a:pt x="27152" y="34162"/>
                  </a:lnTo>
                  <a:lnTo>
                    <a:pt x="24354" y="33211"/>
                  </a:lnTo>
                  <a:lnTo>
                    <a:pt x="17429" y="31726"/>
                  </a:lnTo>
                  <a:lnTo>
                    <a:pt x="8577" y="31757"/>
                  </a:lnTo>
                  <a:lnTo>
                    <a:pt x="0" y="35356"/>
                  </a:lnTo>
                  <a:lnTo>
                    <a:pt x="9677" y="39992"/>
                  </a:lnTo>
                  <a:lnTo>
                    <a:pt x="22707" y="49656"/>
                  </a:lnTo>
                  <a:lnTo>
                    <a:pt x="31800" y="51473"/>
                  </a:lnTo>
                  <a:lnTo>
                    <a:pt x="39966" y="49060"/>
                  </a:lnTo>
                  <a:lnTo>
                    <a:pt x="51231" y="66649"/>
                  </a:lnTo>
                  <a:lnTo>
                    <a:pt x="55244" y="67068"/>
                  </a:lnTo>
                  <a:lnTo>
                    <a:pt x="58572" y="65023"/>
                  </a:lnTo>
                  <a:lnTo>
                    <a:pt x="62014" y="62915"/>
                  </a:lnTo>
                  <a:lnTo>
                    <a:pt x="63385" y="59181"/>
                  </a:lnTo>
                  <a:lnTo>
                    <a:pt x="51625" y="40830"/>
                  </a:lnTo>
                  <a:lnTo>
                    <a:pt x="55029" y="35902"/>
                  </a:lnTo>
                  <a:lnTo>
                    <a:pt x="55930" y="29692"/>
                  </a:lnTo>
                  <a:lnTo>
                    <a:pt x="52844" y="17640"/>
                  </a:lnTo>
                  <a:lnTo>
                    <a:pt x="50723" y="6883"/>
                  </a:lnTo>
                  <a:lnTo>
                    <a:pt x="52781" y="0"/>
                  </a:lnTo>
                  <a:close/>
                </a:path>
              </a:pathLst>
            </a:custGeom>
            <a:solidFill>
              <a:srgbClr val="5592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156" descr=""/>
            <p:cNvSpPr/>
            <p:nvPr/>
          </p:nvSpPr>
          <p:spPr>
            <a:xfrm>
              <a:off x="2620022" y="6059220"/>
              <a:ext cx="59055" cy="56515"/>
            </a:xfrm>
            <a:custGeom>
              <a:avLst/>
              <a:gdLst/>
              <a:ahLst/>
              <a:cxnLst/>
              <a:rect l="l" t="t" r="r" b="b"/>
              <a:pathLst>
                <a:path w="59055" h="56514">
                  <a:moveTo>
                    <a:pt x="22834" y="31165"/>
                  </a:moveTo>
                  <a:lnTo>
                    <a:pt x="12827" y="28879"/>
                  </a:lnTo>
                  <a:lnTo>
                    <a:pt x="10782" y="28917"/>
                  </a:lnTo>
                  <a:lnTo>
                    <a:pt x="8763" y="29083"/>
                  </a:lnTo>
                  <a:lnTo>
                    <a:pt x="6337" y="29489"/>
                  </a:lnTo>
                  <a:lnTo>
                    <a:pt x="5689" y="29692"/>
                  </a:lnTo>
                  <a:lnTo>
                    <a:pt x="4457" y="29972"/>
                  </a:lnTo>
                  <a:lnTo>
                    <a:pt x="3886" y="30200"/>
                  </a:lnTo>
                  <a:lnTo>
                    <a:pt x="2362" y="30708"/>
                  </a:lnTo>
                  <a:lnTo>
                    <a:pt x="0" y="31813"/>
                  </a:lnTo>
                  <a:lnTo>
                    <a:pt x="2501" y="31115"/>
                  </a:lnTo>
                  <a:lnTo>
                    <a:pt x="3009" y="31038"/>
                  </a:lnTo>
                  <a:lnTo>
                    <a:pt x="4622" y="30632"/>
                  </a:lnTo>
                  <a:lnTo>
                    <a:pt x="5854" y="30454"/>
                  </a:lnTo>
                  <a:lnTo>
                    <a:pt x="6489" y="30302"/>
                  </a:lnTo>
                  <a:lnTo>
                    <a:pt x="8521" y="30048"/>
                  </a:lnTo>
                  <a:lnTo>
                    <a:pt x="12814" y="29819"/>
                  </a:lnTo>
                  <a:lnTo>
                    <a:pt x="16281" y="29997"/>
                  </a:lnTo>
                  <a:lnTo>
                    <a:pt x="18745" y="30289"/>
                  </a:lnTo>
                  <a:lnTo>
                    <a:pt x="21424" y="30746"/>
                  </a:lnTo>
                  <a:lnTo>
                    <a:pt x="22834" y="31165"/>
                  </a:lnTo>
                  <a:close/>
                </a:path>
                <a:path w="59055" h="56514">
                  <a:moveTo>
                    <a:pt x="27482" y="30784"/>
                  </a:moveTo>
                  <a:lnTo>
                    <a:pt x="26568" y="28511"/>
                  </a:lnTo>
                  <a:lnTo>
                    <a:pt x="26276" y="27571"/>
                  </a:lnTo>
                  <a:lnTo>
                    <a:pt x="25514" y="24841"/>
                  </a:lnTo>
                  <a:lnTo>
                    <a:pt x="25438" y="24218"/>
                  </a:lnTo>
                  <a:lnTo>
                    <a:pt x="25209" y="22961"/>
                  </a:lnTo>
                  <a:lnTo>
                    <a:pt x="25057" y="21297"/>
                  </a:lnTo>
                  <a:lnTo>
                    <a:pt x="25044" y="20624"/>
                  </a:lnTo>
                  <a:lnTo>
                    <a:pt x="24980" y="19621"/>
                  </a:lnTo>
                  <a:lnTo>
                    <a:pt x="26555" y="9613"/>
                  </a:lnTo>
                  <a:lnTo>
                    <a:pt x="26225" y="10172"/>
                  </a:lnTo>
                  <a:lnTo>
                    <a:pt x="25298" y="12280"/>
                  </a:lnTo>
                  <a:lnTo>
                    <a:pt x="24523" y="14973"/>
                  </a:lnTo>
                  <a:lnTo>
                    <a:pt x="24130" y="17551"/>
                  </a:lnTo>
                  <a:lnTo>
                    <a:pt x="24028" y="19278"/>
                  </a:lnTo>
                  <a:lnTo>
                    <a:pt x="24066" y="21018"/>
                  </a:lnTo>
                  <a:lnTo>
                    <a:pt x="24269" y="23088"/>
                  </a:lnTo>
                  <a:lnTo>
                    <a:pt x="24447" y="23749"/>
                  </a:lnTo>
                  <a:lnTo>
                    <a:pt x="24701" y="25031"/>
                  </a:lnTo>
                  <a:lnTo>
                    <a:pt x="24930" y="25628"/>
                  </a:lnTo>
                  <a:lnTo>
                    <a:pt x="25298" y="26771"/>
                  </a:lnTo>
                  <a:lnTo>
                    <a:pt x="26162" y="28689"/>
                  </a:lnTo>
                  <a:lnTo>
                    <a:pt x="27482" y="30784"/>
                  </a:lnTo>
                  <a:close/>
                </a:path>
                <a:path w="59055" h="56514">
                  <a:moveTo>
                    <a:pt x="48031" y="0"/>
                  </a:moveTo>
                  <a:lnTo>
                    <a:pt x="42164" y="9436"/>
                  </a:lnTo>
                  <a:lnTo>
                    <a:pt x="41897" y="10134"/>
                  </a:lnTo>
                  <a:lnTo>
                    <a:pt x="41275" y="12280"/>
                  </a:lnTo>
                  <a:lnTo>
                    <a:pt x="40817" y="14389"/>
                  </a:lnTo>
                  <a:lnTo>
                    <a:pt x="40449" y="17018"/>
                  </a:lnTo>
                  <a:lnTo>
                    <a:pt x="40449" y="17614"/>
                  </a:lnTo>
                  <a:lnTo>
                    <a:pt x="40335" y="19240"/>
                  </a:lnTo>
                  <a:lnTo>
                    <a:pt x="40436" y="21882"/>
                  </a:lnTo>
                  <a:lnTo>
                    <a:pt x="41135" y="17106"/>
                  </a:lnTo>
                  <a:lnTo>
                    <a:pt x="41668" y="14554"/>
                  </a:lnTo>
                  <a:lnTo>
                    <a:pt x="42189" y="12522"/>
                  </a:lnTo>
                  <a:lnTo>
                    <a:pt x="43078" y="9753"/>
                  </a:lnTo>
                  <a:lnTo>
                    <a:pt x="43281" y="9055"/>
                  </a:lnTo>
                  <a:lnTo>
                    <a:pt x="43840" y="7734"/>
                  </a:lnTo>
                  <a:lnTo>
                    <a:pt x="44069" y="7073"/>
                  </a:lnTo>
                  <a:lnTo>
                    <a:pt x="44640" y="5829"/>
                  </a:lnTo>
                  <a:lnTo>
                    <a:pt x="46037" y="3098"/>
                  </a:lnTo>
                  <a:lnTo>
                    <a:pt x="47434" y="825"/>
                  </a:lnTo>
                  <a:lnTo>
                    <a:pt x="48031" y="0"/>
                  </a:lnTo>
                  <a:close/>
                </a:path>
                <a:path w="59055" h="56514">
                  <a:moveTo>
                    <a:pt x="58597" y="56197"/>
                  </a:moveTo>
                  <a:lnTo>
                    <a:pt x="47002" y="38658"/>
                  </a:lnTo>
                  <a:lnTo>
                    <a:pt x="47612" y="39839"/>
                  </a:lnTo>
                  <a:lnTo>
                    <a:pt x="49123" y="42379"/>
                  </a:lnTo>
                  <a:lnTo>
                    <a:pt x="51066" y="45453"/>
                  </a:lnTo>
                  <a:lnTo>
                    <a:pt x="55397" y="51803"/>
                  </a:lnTo>
                  <a:lnTo>
                    <a:pt x="57708" y="54940"/>
                  </a:lnTo>
                  <a:lnTo>
                    <a:pt x="57886" y="55232"/>
                  </a:lnTo>
                  <a:lnTo>
                    <a:pt x="58597" y="56197"/>
                  </a:lnTo>
                  <a:close/>
                </a:path>
              </a:pathLst>
            </a:custGeom>
            <a:solidFill>
              <a:srgbClr val="75AA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57" descr=""/>
            <p:cNvSpPr/>
            <p:nvPr/>
          </p:nvSpPr>
          <p:spPr>
            <a:xfrm>
              <a:off x="2637802" y="6077153"/>
              <a:ext cx="34925" cy="27305"/>
            </a:xfrm>
            <a:custGeom>
              <a:avLst/>
              <a:gdLst/>
              <a:ahLst/>
              <a:cxnLst/>
              <a:rect l="l" t="t" r="r" b="b"/>
              <a:pathLst>
                <a:path w="34925" h="27304">
                  <a:moveTo>
                    <a:pt x="19634" y="25628"/>
                  </a:moveTo>
                  <a:lnTo>
                    <a:pt x="19316" y="25679"/>
                  </a:lnTo>
                  <a:lnTo>
                    <a:pt x="16014" y="25958"/>
                  </a:lnTo>
                  <a:lnTo>
                    <a:pt x="15494" y="25933"/>
                  </a:lnTo>
                  <a:lnTo>
                    <a:pt x="14973" y="25971"/>
                  </a:lnTo>
                  <a:lnTo>
                    <a:pt x="13868" y="25971"/>
                  </a:lnTo>
                  <a:lnTo>
                    <a:pt x="10896" y="25793"/>
                  </a:lnTo>
                  <a:lnTo>
                    <a:pt x="9055" y="25577"/>
                  </a:lnTo>
                  <a:lnTo>
                    <a:pt x="8458" y="25438"/>
                  </a:lnTo>
                  <a:lnTo>
                    <a:pt x="7848" y="25349"/>
                  </a:lnTo>
                  <a:lnTo>
                    <a:pt x="5537" y="24853"/>
                  </a:lnTo>
                  <a:lnTo>
                    <a:pt x="4991" y="24688"/>
                  </a:lnTo>
                  <a:lnTo>
                    <a:pt x="4470" y="24574"/>
                  </a:lnTo>
                  <a:lnTo>
                    <a:pt x="2578" y="23990"/>
                  </a:lnTo>
                  <a:lnTo>
                    <a:pt x="2146" y="23901"/>
                  </a:lnTo>
                  <a:lnTo>
                    <a:pt x="1790" y="23749"/>
                  </a:lnTo>
                  <a:lnTo>
                    <a:pt x="0" y="23164"/>
                  </a:lnTo>
                  <a:lnTo>
                    <a:pt x="1866" y="24485"/>
                  </a:lnTo>
                  <a:lnTo>
                    <a:pt x="3124" y="25120"/>
                  </a:lnTo>
                  <a:lnTo>
                    <a:pt x="3581" y="25400"/>
                  </a:lnTo>
                  <a:lnTo>
                    <a:pt x="4102" y="25577"/>
                  </a:lnTo>
                  <a:lnTo>
                    <a:pt x="5156" y="26035"/>
                  </a:lnTo>
                  <a:lnTo>
                    <a:pt x="6934" y="26581"/>
                  </a:lnTo>
                  <a:lnTo>
                    <a:pt x="8826" y="27000"/>
                  </a:lnTo>
                  <a:lnTo>
                    <a:pt x="10769" y="27228"/>
                  </a:lnTo>
                  <a:lnTo>
                    <a:pt x="13919" y="27203"/>
                  </a:lnTo>
                  <a:lnTo>
                    <a:pt x="16129" y="26860"/>
                  </a:lnTo>
                  <a:lnTo>
                    <a:pt x="17068" y="26631"/>
                  </a:lnTo>
                  <a:lnTo>
                    <a:pt x="18262" y="26263"/>
                  </a:lnTo>
                  <a:lnTo>
                    <a:pt x="19354" y="25793"/>
                  </a:lnTo>
                  <a:lnTo>
                    <a:pt x="19634" y="25628"/>
                  </a:lnTo>
                  <a:close/>
                </a:path>
                <a:path w="34925" h="27304">
                  <a:moveTo>
                    <a:pt x="34810" y="7073"/>
                  </a:moveTo>
                  <a:lnTo>
                    <a:pt x="34594" y="4800"/>
                  </a:lnTo>
                  <a:lnTo>
                    <a:pt x="34417" y="3771"/>
                  </a:lnTo>
                  <a:lnTo>
                    <a:pt x="34188" y="2844"/>
                  </a:lnTo>
                  <a:lnTo>
                    <a:pt x="34099" y="2400"/>
                  </a:lnTo>
                  <a:lnTo>
                    <a:pt x="33312" y="266"/>
                  </a:lnTo>
                  <a:lnTo>
                    <a:pt x="33159" y="0"/>
                  </a:lnTo>
                  <a:lnTo>
                    <a:pt x="33426" y="4889"/>
                  </a:lnTo>
                  <a:lnTo>
                    <a:pt x="33401" y="5410"/>
                  </a:lnTo>
                  <a:lnTo>
                    <a:pt x="33426" y="5956"/>
                  </a:lnTo>
                  <a:lnTo>
                    <a:pt x="33388" y="6502"/>
                  </a:lnTo>
                  <a:lnTo>
                    <a:pt x="33413" y="7073"/>
                  </a:lnTo>
                  <a:lnTo>
                    <a:pt x="31699" y="17119"/>
                  </a:lnTo>
                  <a:lnTo>
                    <a:pt x="31292" y="18465"/>
                  </a:lnTo>
                  <a:lnTo>
                    <a:pt x="34074" y="13004"/>
                  </a:lnTo>
                  <a:lnTo>
                    <a:pt x="34391" y="11887"/>
                  </a:lnTo>
                  <a:lnTo>
                    <a:pt x="34785" y="8877"/>
                  </a:lnTo>
                  <a:lnTo>
                    <a:pt x="34810" y="7073"/>
                  </a:lnTo>
                  <a:close/>
                </a:path>
              </a:pathLst>
            </a:custGeom>
            <a:solidFill>
              <a:srgbClr val="4685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" name="object 158" descr=""/>
            <p:cNvSpPr/>
            <p:nvPr/>
          </p:nvSpPr>
          <p:spPr>
            <a:xfrm>
              <a:off x="2781356" y="5977608"/>
              <a:ext cx="71120" cy="84455"/>
            </a:xfrm>
            <a:custGeom>
              <a:avLst/>
              <a:gdLst/>
              <a:ahLst/>
              <a:cxnLst/>
              <a:rect l="l" t="t" r="r" b="b"/>
              <a:pathLst>
                <a:path w="71119" h="84454">
                  <a:moveTo>
                    <a:pt x="42617" y="0"/>
                  </a:moveTo>
                  <a:lnTo>
                    <a:pt x="6169" y="40158"/>
                  </a:lnTo>
                  <a:lnTo>
                    <a:pt x="0" y="78431"/>
                  </a:lnTo>
                  <a:lnTo>
                    <a:pt x="5785" y="84328"/>
                  </a:lnTo>
                  <a:lnTo>
                    <a:pt x="17901" y="82791"/>
                  </a:lnTo>
                  <a:lnTo>
                    <a:pt x="22282" y="75780"/>
                  </a:lnTo>
                  <a:lnTo>
                    <a:pt x="30210" y="64994"/>
                  </a:lnTo>
                  <a:lnTo>
                    <a:pt x="38492" y="56459"/>
                  </a:lnTo>
                  <a:lnTo>
                    <a:pt x="47848" y="48650"/>
                  </a:lnTo>
                  <a:lnTo>
                    <a:pt x="58998" y="40043"/>
                  </a:lnTo>
                  <a:lnTo>
                    <a:pt x="67803" y="32796"/>
                  </a:lnTo>
                  <a:lnTo>
                    <a:pt x="71101" y="27365"/>
                  </a:lnTo>
                  <a:lnTo>
                    <a:pt x="69217" y="21033"/>
                  </a:lnTo>
                  <a:lnTo>
                    <a:pt x="62478" y="11087"/>
                  </a:lnTo>
                  <a:lnTo>
                    <a:pt x="53974" y="3246"/>
                  </a:lnTo>
                  <a:lnTo>
                    <a:pt x="42617" y="0"/>
                  </a:lnTo>
                  <a:close/>
                </a:path>
              </a:pathLst>
            </a:custGeom>
            <a:solidFill>
              <a:srgbClr val="45084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9" name="object 159" descr=""/>
            <p:cNvSpPr/>
            <p:nvPr/>
          </p:nvSpPr>
          <p:spPr>
            <a:xfrm>
              <a:off x="2781586" y="5984421"/>
              <a:ext cx="71120" cy="78105"/>
            </a:xfrm>
            <a:custGeom>
              <a:avLst/>
              <a:gdLst/>
              <a:ahLst/>
              <a:cxnLst/>
              <a:rect l="l" t="t" r="r" b="b"/>
              <a:pathLst>
                <a:path w="71119" h="78104">
                  <a:moveTo>
                    <a:pt x="44573" y="0"/>
                  </a:moveTo>
                  <a:lnTo>
                    <a:pt x="7078" y="39220"/>
                  </a:lnTo>
                  <a:lnTo>
                    <a:pt x="0" y="72703"/>
                  </a:lnTo>
                  <a:lnTo>
                    <a:pt x="5592" y="77555"/>
                  </a:lnTo>
                  <a:lnTo>
                    <a:pt x="17645" y="75828"/>
                  </a:lnTo>
                  <a:lnTo>
                    <a:pt x="21582" y="69770"/>
                  </a:lnTo>
                  <a:lnTo>
                    <a:pt x="29824" y="58975"/>
                  </a:lnTo>
                  <a:lnTo>
                    <a:pt x="38033" y="50585"/>
                  </a:lnTo>
                  <a:lnTo>
                    <a:pt x="47029" y="43136"/>
                  </a:lnTo>
                  <a:lnTo>
                    <a:pt x="57637" y="35163"/>
                  </a:lnTo>
                  <a:lnTo>
                    <a:pt x="67141" y="27720"/>
                  </a:lnTo>
                  <a:lnTo>
                    <a:pt x="70999" y="22391"/>
                  </a:lnTo>
                  <a:lnTo>
                    <a:pt x="69829" y="16612"/>
                  </a:lnTo>
                  <a:lnTo>
                    <a:pt x="64254" y="7820"/>
                  </a:lnTo>
                  <a:lnTo>
                    <a:pt x="55948" y="1421"/>
                  </a:lnTo>
                  <a:lnTo>
                    <a:pt x="44573" y="0"/>
                  </a:lnTo>
                  <a:close/>
                </a:path>
              </a:pathLst>
            </a:custGeom>
            <a:solidFill>
              <a:srgbClr val="8546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" name="object 160" descr=""/>
            <p:cNvSpPr/>
            <p:nvPr/>
          </p:nvSpPr>
          <p:spPr>
            <a:xfrm>
              <a:off x="2780732" y="5984041"/>
              <a:ext cx="71755" cy="75565"/>
            </a:xfrm>
            <a:custGeom>
              <a:avLst/>
              <a:gdLst/>
              <a:ahLst/>
              <a:cxnLst/>
              <a:rect l="l" t="t" r="r" b="b"/>
              <a:pathLst>
                <a:path w="71755" h="75564">
                  <a:moveTo>
                    <a:pt x="45123" y="0"/>
                  </a:moveTo>
                  <a:lnTo>
                    <a:pt x="7530" y="38394"/>
                  </a:lnTo>
                  <a:lnTo>
                    <a:pt x="0" y="70507"/>
                  </a:lnTo>
                  <a:lnTo>
                    <a:pt x="5492" y="75064"/>
                  </a:lnTo>
                  <a:lnTo>
                    <a:pt x="17507" y="73248"/>
                  </a:lnTo>
                  <a:lnTo>
                    <a:pt x="21177" y="68308"/>
                  </a:lnTo>
                  <a:lnTo>
                    <a:pt x="29797" y="57651"/>
                  </a:lnTo>
                  <a:lnTo>
                    <a:pt x="38652" y="49009"/>
                  </a:lnTo>
                  <a:lnTo>
                    <a:pt x="48241" y="41203"/>
                  </a:lnTo>
                  <a:lnTo>
                    <a:pt x="59061" y="33053"/>
                  </a:lnTo>
                  <a:lnTo>
                    <a:pt x="67837" y="26107"/>
                  </a:lnTo>
                  <a:lnTo>
                    <a:pt x="71307" y="21059"/>
                  </a:lnTo>
                  <a:lnTo>
                    <a:pt x="69962" y="15452"/>
                  </a:lnTo>
                  <a:lnTo>
                    <a:pt x="64293" y="6827"/>
                  </a:lnTo>
                  <a:lnTo>
                    <a:pt x="56215" y="945"/>
                  </a:lnTo>
                  <a:lnTo>
                    <a:pt x="45123" y="0"/>
                  </a:lnTo>
                  <a:close/>
                </a:path>
              </a:pathLst>
            </a:custGeom>
            <a:solidFill>
              <a:srgbClr val="5B1D5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161" descr=""/>
            <p:cNvSpPr/>
            <p:nvPr/>
          </p:nvSpPr>
          <p:spPr>
            <a:xfrm>
              <a:off x="2814523" y="5994806"/>
              <a:ext cx="8890" cy="10795"/>
            </a:xfrm>
            <a:custGeom>
              <a:avLst/>
              <a:gdLst/>
              <a:ahLst/>
              <a:cxnLst/>
              <a:rect l="l" t="t" r="r" b="b"/>
              <a:pathLst>
                <a:path w="8889" h="10795">
                  <a:moveTo>
                    <a:pt x="7734" y="7569"/>
                  </a:moveTo>
                  <a:lnTo>
                    <a:pt x="6934" y="5181"/>
                  </a:lnTo>
                  <a:lnTo>
                    <a:pt x="5054" y="4711"/>
                  </a:lnTo>
                  <a:lnTo>
                    <a:pt x="1231" y="5930"/>
                  </a:lnTo>
                  <a:lnTo>
                    <a:pt x="0" y="7391"/>
                  </a:lnTo>
                  <a:lnTo>
                    <a:pt x="393" y="8585"/>
                  </a:lnTo>
                  <a:lnTo>
                    <a:pt x="787" y="9779"/>
                  </a:lnTo>
                  <a:lnTo>
                    <a:pt x="2667" y="10248"/>
                  </a:lnTo>
                  <a:lnTo>
                    <a:pt x="6502" y="9029"/>
                  </a:lnTo>
                  <a:lnTo>
                    <a:pt x="7734" y="7569"/>
                  </a:lnTo>
                  <a:close/>
                </a:path>
                <a:path w="8889" h="10795">
                  <a:moveTo>
                    <a:pt x="8369" y="1473"/>
                  </a:moveTo>
                  <a:lnTo>
                    <a:pt x="8166" y="889"/>
                  </a:lnTo>
                  <a:lnTo>
                    <a:pt x="7975" y="304"/>
                  </a:lnTo>
                  <a:lnTo>
                    <a:pt x="7277" y="0"/>
                  </a:lnTo>
                  <a:lnTo>
                    <a:pt x="6616" y="215"/>
                  </a:lnTo>
                  <a:lnTo>
                    <a:pt x="5956" y="419"/>
                  </a:lnTo>
                  <a:lnTo>
                    <a:pt x="5575" y="1066"/>
                  </a:lnTo>
                  <a:lnTo>
                    <a:pt x="5765" y="1651"/>
                  </a:lnTo>
                  <a:lnTo>
                    <a:pt x="5956" y="2235"/>
                  </a:lnTo>
                  <a:lnTo>
                    <a:pt x="6654" y="2540"/>
                  </a:lnTo>
                  <a:lnTo>
                    <a:pt x="7327" y="2324"/>
                  </a:lnTo>
                  <a:lnTo>
                    <a:pt x="7988" y="2120"/>
                  </a:lnTo>
                  <a:lnTo>
                    <a:pt x="8369" y="1473"/>
                  </a:lnTo>
                  <a:close/>
                </a:path>
              </a:pathLst>
            </a:custGeom>
            <a:solidFill>
              <a:srgbClr val="8546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62" descr=""/>
            <p:cNvSpPr/>
            <p:nvPr/>
          </p:nvSpPr>
          <p:spPr>
            <a:xfrm>
              <a:off x="2775146" y="6038470"/>
              <a:ext cx="34290" cy="36830"/>
            </a:xfrm>
            <a:custGeom>
              <a:avLst/>
              <a:gdLst/>
              <a:ahLst/>
              <a:cxnLst/>
              <a:rect l="l" t="t" r="r" b="b"/>
              <a:pathLst>
                <a:path w="34289" h="36829">
                  <a:moveTo>
                    <a:pt x="3721" y="0"/>
                  </a:moveTo>
                  <a:lnTo>
                    <a:pt x="3670" y="5727"/>
                  </a:lnTo>
                  <a:lnTo>
                    <a:pt x="1866" y="14236"/>
                  </a:lnTo>
                  <a:lnTo>
                    <a:pt x="3073" y="19037"/>
                  </a:lnTo>
                  <a:lnTo>
                    <a:pt x="6184" y="22402"/>
                  </a:lnTo>
                  <a:lnTo>
                    <a:pt x="0" y="31889"/>
                  </a:lnTo>
                  <a:lnTo>
                    <a:pt x="723" y="33921"/>
                  </a:lnTo>
                  <a:lnTo>
                    <a:pt x="2527" y="35052"/>
                  </a:lnTo>
                  <a:lnTo>
                    <a:pt x="4394" y="36220"/>
                  </a:lnTo>
                  <a:lnTo>
                    <a:pt x="6578" y="36017"/>
                  </a:lnTo>
                  <a:lnTo>
                    <a:pt x="13030" y="26123"/>
                  </a:lnTo>
                  <a:lnTo>
                    <a:pt x="16294" y="26631"/>
                  </a:lnTo>
                  <a:lnTo>
                    <a:pt x="19621" y="25628"/>
                  </a:lnTo>
                  <a:lnTo>
                    <a:pt x="24942" y="21361"/>
                  </a:lnTo>
                  <a:lnTo>
                    <a:pt x="29845" y="17856"/>
                  </a:lnTo>
                  <a:lnTo>
                    <a:pt x="33769" y="17259"/>
                  </a:lnTo>
                  <a:lnTo>
                    <a:pt x="28295" y="12712"/>
                  </a:lnTo>
                  <a:lnTo>
                    <a:pt x="18326" y="17437"/>
                  </a:lnTo>
                  <a:lnTo>
                    <a:pt x="20802" y="10642"/>
                  </a:lnTo>
                  <a:lnTo>
                    <a:pt x="23304" y="7810"/>
                  </a:lnTo>
                  <a:lnTo>
                    <a:pt x="15887" y="6870"/>
                  </a:lnTo>
                  <a:lnTo>
                    <a:pt x="10668" y="12801"/>
                  </a:lnTo>
                  <a:lnTo>
                    <a:pt x="10185" y="3073"/>
                  </a:lnTo>
                  <a:lnTo>
                    <a:pt x="3721" y="0"/>
                  </a:lnTo>
                  <a:close/>
                </a:path>
              </a:pathLst>
            </a:custGeom>
            <a:solidFill>
              <a:srgbClr val="5592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" name="object 163" descr=""/>
            <p:cNvSpPr/>
            <p:nvPr/>
          </p:nvSpPr>
          <p:spPr>
            <a:xfrm>
              <a:off x="2779331" y="6039408"/>
              <a:ext cx="27305" cy="34290"/>
            </a:xfrm>
            <a:custGeom>
              <a:avLst/>
              <a:gdLst/>
              <a:ahLst/>
              <a:cxnLst/>
              <a:rect l="l" t="t" r="r" b="b"/>
              <a:pathLst>
                <a:path w="27305" h="34289">
                  <a:moveTo>
                    <a:pt x="5664" y="10299"/>
                  </a:moveTo>
                  <a:lnTo>
                    <a:pt x="5562" y="9182"/>
                  </a:lnTo>
                  <a:lnTo>
                    <a:pt x="5499" y="8890"/>
                  </a:lnTo>
                  <a:lnTo>
                    <a:pt x="5461" y="8597"/>
                  </a:lnTo>
                  <a:lnTo>
                    <a:pt x="5321" y="7950"/>
                  </a:lnTo>
                  <a:lnTo>
                    <a:pt x="5219" y="7632"/>
                  </a:lnTo>
                  <a:lnTo>
                    <a:pt x="5143" y="7277"/>
                  </a:lnTo>
                  <a:lnTo>
                    <a:pt x="2387" y="2247"/>
                  </a:lnTo>
                  <a:lnTo>
                    <a:pt x="1955" y="1714"/>
                  </a:lnTo>
                  <a:lnTo>
                    <a:pt x="1714" y="1498"/>
                  </a:lnTo>
                  <a:lnTo>
                    <a:pt x="1104" y="876"/>
                  </a:lnTo>
                  <a:lnTo>
                    <a:pt x="0" y="0"/>
                  </a:lnTo>
                  <a:lnTo>
                    <a:pt x="762" y="876"/>
                  </a:lnTo>
                  <a:lnTo>
                    <a:pt x="939" y="1041"/>
                  </a:lnTo>
                  <a:lnTo>
                    <a:pt x="1092" y="1270"/>
                  </a:lnTo>
                  <a:lnTo>
                    <a:pt x="1663" y="1955"/>
                  </a:lnTo>
                  <a:lnTo>
                    <a:pt x="2044" y="2501"/>
                  </a:lnTo>
                  <a:lnTo>
                    <a:pt x="2273" y="2781"/>
                  </a:lnTo>
                  <a:lnTo>
                    <a:pt x="2870" y="3695"/>
                  </a:lnTo>
                  <a:lnTo>
                    <a:pt x="3987" y="5715"/>
                  </a:lnTo>
                  <a:lnTo>
                    <a:pt x="4127" y="6057"/>
                  </a:lnTo>
                  <a:lnTo>
                    <a:pt x="4292" y="6400"/>
                  </a:lnTo>
                  <a:lnTo>
                    <a:pt x="4711" y="7416"/>
                  </a:lnTo>
                  <a:lnTo>
                    <a:pt x="5130" y="8674"/>
                  </a:lnTo>
                  <a:lnTo>
                    <a:pt x="5537" y="10071"/>
                  </a:lnTo>
                  <a:lnTo>
                    <a:pt x="5651" y="10845"/>
                  </a:lnTo>
                  <a:lnTo>
                    <a:pt x="5664" y="10299"/>
                  </a:lnTo>
                  <a:close/>
                </a:path>
                <a:path w="27305" h="34289">
                  <a:moveTo>
                    <a:pt x="7543" y="24218"/>
                  </a:moveTo>
                  <a:lnTo>
                    <a:pt x="7099" y="24777"/>
                  </a:lnTo>
                  <a:lnTo>
                    <a:pt x="6489" y="25666"/>
                  </a:lnTo>
                  <a:lnTo>
                    <a:pt x="6172" y="26098"/>
                  </a:lnTo>
                  <a:lnTo>
                    <a:pt x="5092" y="27736"/>
                  </a:lnTo>
                  <a:lnTo>
                    <a:pt x="3962" y="29540"/>
                  </a:lnTo>
                  <a:lnTo>
                    <a:pt x="2908" y="31292"/>
                  </a:lnTo>
                  <a:lnTo>
                    <a:pt x="1879" y="33134"/>
                  </a:lnTo>
                  <a:lnTo>
                    <a:pt x="1778" y="33286"/>
                  </a:lnTo>
                  <a:lnTo>
                    <a:pt x="4406" y="29806"/>
                  </a:lnTo>
                  <a:lnTo>
                    <a:pt x="4610" y="29514"/>
                  </a:lnTo>
                  <a:lnTo>
                    <a:pt x="5689" y="27698"/>
                  </a:lnTo>
                  <a:lnTo>
                    <a:pt x="5867" y="27419"/>
                  </a:lnTo>
                  <a:lnTo>
                    <a:pt x="6502" y="26289"/>
                  </a:lnTo>
                  <a:lnTo>
                    <a:pt x="7251" y="24866"/>
                  </a:lnTo>
                  <a:lnTo>
                    <a:pt x="7543" y="24218"/>
                  </a:lnTo>
                  <a:close/>
                </a:path>
                <a:path w="27305" h="34289">
                  <a:moveTo>
                    <a:pt x="17335" y="7670"/>
                  </a:moveTo>
                  <a:lnTo>
                    <a:pt x="11557" y="8851"/>
                  </a:lnTo>
                  <a:lnTo>
                    <a:pt x="11379" y="8928"/>
                  </a:lnTo>
                  <a:lnTo>
                    <a:pt x="10045" y="9677"/>
                  </a:lnTo>
                  <a:lnTo>
                    <a:pt x="9474" y="10134"/>
                  </a:lnTo>
                  <a:lnTo>
                    <a:pt x="9169" y="10337"/>
                  </a:lnTo>
                  <a:lnTo>
                    <a:pt x="8445" y="11023"/>
                  </a:lnTo>
                  <a:lnTo>
                    <a:pt x="7683" y="11874"/>
                  </a:lnTo>
                  <a:lnTo>
                    <a:pt x="7416" y="12255"/>
                  </a:lnTo>
                  <a:lnTo>
                    <a:pt x="7315" y="12433"/>
                  </a:lnTo>
                  <a:lnTo>
                    <a:pt x="7213" y="12560"/>
                  </a:lnTo>
                  <a:lnTo>
                    <a:pt x="6934" y="13004"/>
                  </a:lnTo>
                  <a:lnTo>
                    <a:pt x="7861" y="12026"/>
                  </a:lnTo>
                  <a:lnTo>
                    <a:pt x="8064" y="11874"/>
                  </a:lnTo>
                  <a:lnTo>
                    <a:pt x="8470" y="11480"/>
                  </a:lnTo>
                  <a:lnTo>
                    <a:pt x="9207" y="10909"/>
                  </a:lnTo>
                  <a:lnTo>
                    <a:pt x="9461" y="10680"/>
                  </a:lnTo>
                  <a:lnTo>
                    <a:pt x="9753" y="10502"/>
                  </a:lnTo>
                  <a:lnTo>
                    <a:pt x="10325" y="10096"/>
                  </a:lnTo>
                  <a:lnTo>
                    <a:pt x="11785" y="9321"/>
                  </a:lnTo>
                  <a:lnTo>
                    <a:pt x="11950" y="9220"/>
                  </a:lnTo>
                  <a:lnTo>
                    <a:pt x="12636" y="8940"/>
                  </a:lnTo>
                  <a:lnTo>
                    <a:pt x="12966" y="8788"/>
                  </a:lnTo>
                  <a:lnTo>
                    <a:pt x="13639" y="8547"/>
                  </a:lnTo>
                  <a:lnTo>
                    <a:pt x="13970" y="8458"/>
                  </a:lnTo>
                  <a:lnTo>
                    <a:pt x="14287" y="8331"/>
                  </a:lnTo>
                  <a:lnTo>
                    <a:pt x="16027" y="7886"/>
                  </a:lnTo>
                  <a:lnTo>
                    <a:pt x="16484" y="7797"/>
                  </a:lnTo>
                  <a:lnTo>
                    <a:pt x="17335" y="7670"/>
                  </a:lnTo>
                  <a:close/>
                </a:path>
                <a:path w="27305" h="34289">
                  <a:moveTo>
                    <a:pt x="27165" y="15798"/>
                  </a:moveTo>
                  <a:lnTo>
                    <a:pt x="22682" y="15049"/>
                  </a:lnTo>
                  <a:lnTo>
                    <a:pt x="21475" y="15087"/>
                  </a:lnTo>
                  <a:lnTo>
                    <a:pt x="21056" y="15151"/>
                  </a:lnTo>
                  <a:lnTo>
                    <a:pt x="20650" y="15176"/>
                  </a:lnTo>
                  <a:lnTo>
                    <a:pt x="19037" y="15455"/>
                  </a:lnTo>
                  <a:lnTo>
                    <a:pt x="18262" y="15646"/>
                  </a:lnTo>
                  <a:lnTo>
                    <a:pt x="16865" y="16065"/>
                  </a:lnTo>
                  <a:lnTo>
                    <a:pt x="16560" y="16205"/>
                  </a:lnTo>
                  <a:lnTo>
                    <a:pt x="15722" y="16535"/>
                  </a:lnTo>
                  <a:lnTo>
                    <a:pt x="14427" y="17183"/>
                  </a:lnTo>
                  <a:lnTo>
                    <a:pt x="16979" y="16421"/>
                  </a:lnTo>
                  <a:lnTo>
                    <a:pt x="18376" y="16090"/>
                  </a:lnTo>
                  <a:lnTo>
                    <a:pt x="19519" y="15875"/>
                  </a:lnTo>
                  <a:lnTo>
                    <a:pt x="21513" y="15608"/>
                  </a:lnTo>
                  <a:lnTo>
                    <a:pt x="22694" y="15519"/>
                  </a:lnTo>
                  <a:lnTo>
                    <a:pt x="24511" y="15519"/>
                  </a:lnTo>
                  <a:lnTo>
                    <a:pt x="25730" y="15595"/>
                  </a:lnTo>
                  <a:lnTo>
                    <a:pt x="25971" y="15633"/>
                  </a:lnTo>
                  <a:lnTo>
                    <a:pt x="26225" y="15646"/>
                  </a:lnTo>
                  <a:lnTo>
                    <a:pt x="27165" y="15798"/>
                  </a:lnTo>
                  <a:close/>
                </a:path>
              </a:pathLst>
            </a:custGeom>
            <a:solidFill>
              <a:srgbClr val="75AA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" name="object 164" descr=""/>
            <p:cNvSpPr/>
            <p:nvPr/>
          </p:nvSpPr>
          <p:spPr>
            <a:xfrm>
              <a:off x="2778544" y="6050115"/>
              <a:ext cx="19685" cy="14604"/>
            </a:xfrm>
            <a:custGeom>
              <a:avLst/>
              <a:gdLst/>
              <a:ahLst/>
              <a:cxnLst/>
              <a:rect l="l" t="t" r="r" b="b"/>
              <a:pathLst>
                <a:path w="19685" h="14604">
                  <a:moveTo>
                    <a:pt x="3632" y="10020"/>
                  </a:moveTo>
                  <a:lnTo>
                    <a:pt x="3365" y="9626"/>
                  </a:lnTo>
                  <a:lnTo>
                    <a:pt x="2743" y="8572"/>
                  </a:lnTo>
                  <a:lnTo>
                    <a:pt x="2514" y="8102"/>
                  </a:lnTo>
                  <a:lnTo>
                    <a:pt x="2108" y="7327"/>
                  </a:lnTo>
                  <a:lnTo>
                    <a:pt x="1511" y="5854"/>
                  </a:lnTo>
                  <a:lnTo>
                    <a:pt x="1193" y="4914"/>
                  </a:lnTo>
                  <a:lnTo>
                    <a:pt x="1117" y="4597"/>
                  </a:lnTo>
                  <a:lnTo>
                    <a:pt x="1016" y="4279"/>
                  </a:lnTo>
                  <a:lnTo>
                    <a:pt x="723" y="3048"/>
                  </a:lnTo>
                  <a:lnTo>
                    <a:pt x="685" y="2755"/>
                  </a:lnTo>
                  <a:lnTo>
                    <a:pt x="622" y="2476"/>
                  </a:lnTo>
                  <a:lnTo>
                    <a:pt x="419" y="1193"/>
                  </a:lnTo>
                  <a:lnTo>
                    <a:pt x="393" y="787"/>
                  </a:lnTo>
                  <a:lnTo>
                    <a:pt x="292" y="0"/>
                  </a:lnTo>
                  <a:lnTo>
                    <a:pt x="241" y="165"/>
                  </a:lnTo>
                  <a:lnTo>
                    <a:pt x="63" y="1193"/>
                  </a:lnTo>
                  <a:lnTo>
                    <a:pt x="0" y="2235"/>
                  </a:lnTo>
                  <a:lnTo>
                    <a:pt x="50" y="2832"/>
                  </a:lnTo>
                  <a:lnTo>
                    <a:pt x="50" y="3136"/>
                  </a:lnTo>
                  <a:lnTo>
                    <a:pt x="190" y="4127"/>
                  </a:lnTo>
                  <a:lnTo>
                    <a:pt x="355" y="4787"/>
                  </a:lnTo>
                  <a:lnTo>
                    <a:pt x="419" y="5130"/>
                  </a:lnTo>
                  <a:lnTo>
                    <a:pt x="660" y="5791"/>
                  </a:lnTo>
                  <a:lnTo>
                    <a:pt x="762" y="6121"/>
                  </a:lnTo>
                  <a:lnTo>
                    <a:pt x="1117" y="6908"/>
                  </a:lnTo>
                  <a:lnTo>
                    <a:pt x="1206" y="7048"/>
                  </a:lnTo>
                  <a:lnTo>
                    <a:pt x="1511" y="7632"/>
                  </a:lnTo>
                  <a:lnTo>
                    <a:pt x="1701" y="7886"/>
                  </a:lnTo>
                  <a:lnTo>
                    <a:pt x="1854" y="8140"/>
                  </a:lnTo>
                  <a:lnTo>
                    <a:pt x="2197" y="8623"/>
                  </a:lnTo>
                  <a:lnTo>
                    <a:pt x="2692" y="9194"/>
                  </a:lnTo>
                  <a:lnTo>
                    <a:pt x="3479" y="9931"/>
                  </a:lnTo>
                  <a:lnTo>
                    <a:pt x="3632" y="10020"/>
                  </a:lnTo>
                  <a:close/>
                </a:path>
                <a:path w="19685" h="14604">
                  <a:moveTo>
                    <a:pt x="19634" y="10629"/>
                  </a:moveTo>
                  <a:lnTo>
                    <a:pt x="19494" y="10718"/>
                  </a:lnTo>
                  <a:lnTo>
                    <a:pt x="17246" y="11887"/>
                  </a:lnTo>
                  <a:lnTo>
                    <a:pt x="16421" y="12242"/>
                  </a:lnTo>
                  <a:lnTo>
                    <a:pt x="16141" y="12382"/>
                  </a:lnTo>
                  <a:lnTo>
                    <a:pt x="15265" y="12738"/>
                  </a:lnTo>
                  <a:lnTo>
                    <a:pt x="14960" y="12827"/>
                  </a:lnTo>
                  <a:lnTo>
                    <a:pt x="14516" y="12992"/>
                  </a:lnTo>
                  <a:lnTo>
                    <a:pt x="13322" y="13360"/>
                  </a:lnTo>
                  <a:lnTo>
                    <a:pt x="13169" y="13385"/>
                  </a:lnTo>
                  <a:lnTo>
                    <a:pt x="12890" y="13474"/>
                  </a:lnTo>
                  <a:lnTo>
                    <a:pt x="12331" y="13601"/>
                  </a:lnTo>
                  <a:lnTo>
                    <a:pt x="11328" y="13792"/>
                  </a:lnTo>
                  <a:lnTo>
                    <a:pt x="10388" y="13919"/>
                  </a:lnTo>
                  <a:lnTo>
                    <a:pt x="9944" y="13995"/>
                  </a:lnTo>
                  <a:lnTo>
                    <a:pt x="10096" y="14033"/>
                  </a:lnTo>
                  <a:lnTo>
                    <a:pt x="10706" y="14135"/>
                  </a:lnTo>
                  <a:lnTo>
                    <a:pt x="11112" y="14185"/>
                  </a:lnTo>
                  <a:lnTo>
                    <a:pt x="12001" y="14211"/>
                  </a:lnTo>
                  <a:lnTo>
                    <a:pt x="13017" y="14135"/>
                  </a:lnTo>
                  <a:lnTo>
                    <a:pt x="16751" y="12890"/>
                  </a:lnTo>
                  <a:lnTo>
                    <a:pt x="17030" y="12750"/>
                  </a:lnTo>
                  <a:lnTo>
                    <a:pt x="17564" y="12433"/>
                  </a:lnTo>
                  <a:lnTo>
                    <a:pt x="18249" y="11950"/>
                  </a:lnTo>
                  <a:lnTo>
                    <a:pt x="19113" y="11214"/>
                  </a:lnTo>
                  <a:lnTo>
                    <a:pt x="19532" y="10769"/>
                  </a:lnTo>
                  <a:lnTo>
                    <a:pt x="19634" y="10629"/>
                  </a:lnTo>
                  <a:close/>
                </a:path>
              </a:pathLst>
            </a:custGeom>
            <a:solidFill>
              <a:srgbClr val="4685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" name="object 165" descr=""/>
            <p:cNvSpPr/>
            <p:nvPr/>
          </p:nvSpPr>
          <p:spPr>
            <a:xfrm>
              <a:off x="2893331" y="6105581"/>
              <a:ext cx="33655" cy="43180"/>
            </a:xfrm>
            <a:custGeom>
              <a:avLst/>
              <a:gdLst/>
              <a:ahLst/>
              <a:cxnLst/>
              <a:rect l="l" t="t" r="r" b="b"/>
              <a:pathLst>
                <a:path w="33655" h="43179">
                  <a:moveTo>
                    <a:pt x="7454" y="0"/>
                  </a:moveTo>
                  <a:lnTo>
                    <a:pt x="2095" y="6616"/>
                  </a:lnTo>
                  <a:lnTo>
                    <a:pt x="4500" y="19226"/>
                  </a:lnTo>
                  <a:lnTo>
                    <a:pt x="3476" y="28667"/>
                  </a:lnTo>
                  <a:lnTo>
                    <a:pt x="1238" y="34588"/>
                  </a:lnTo>
                  <a:lnTo>
                    <a:pt x="0" y="36639"/>
                  </a:lnTo>
                  <a:lnTo>
                    <a:pt x="7963" y="41283"/>
                  </a:lnTo>
                  <a:lnTo>
                    <a:pt x="14079" y="43073"/>
                  </a:lnTo>
                  <a:lnTo>
                    <a:pt x="21465" y="42227"/>
                  </a:lnTo>
                  <a:lnTo>
                    <a:pt x="33235" y="38963"/>
                  </a:lnTo>
                  <a:lnTo>
                    <a:pt x="25884" y="30371"/>
                  </a:lnTo>
                  <a:lnTo>
                    <a:pt x="21770" y="19057"/>
                  </a:lnTo>
                  <a:lnTo>
                    <a:pt x="19977" y="9204"/>
                  </a:lnTo>
                  <a:lnTo>
                    <a:pt x="19583" y="4991"/>
                  </a:lnTo>
                  <a:lnTo>
                    <a:pt x="7454" y="0"/>
                  </a:lnTo>
                  <a:close/>
                </a:path>
              </a:pathLst>
            </a:custGeom>
            <a:solidFill>
              <a:srgbClr val="A35B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" name="object 166" descr=""/>
            <p:cNvSpPr/>
            <p:nvPr/>
          </p:nvSpPr>
          <p:spPr>
            <a:xfrm>
              <a:off x="2893331" y="6105847"/>
              <a:ext cx="29209" cy="43180"/>
            </a:xfrm>
            <a:custGeom>
              <a:avLst/>
              <a:gdLst/>
              <a:ahLst/>
              <a:cxnLst/>
              <a:rect l="l" t="t" r="r" b="b"/>
              <a:pathLst>
                <a:path w="29210" h="43179">
                  <a:moveTo>
                    <a:pt x="7073" y="0"/>
                  </a:moveTo>
                  <a:lnTo>
                    <a:pt x="2095" y="6349"/>
                  </a:lnTo>
                  <a:lnTo>
                    <a:pt x="4066" y="18933"/>
                  </a:lnTo>
                  <a:lnTo>
                    <a:pt x="3090" y="28376"/>
                  </a:lnTo>
                  <a:lnTo>
                    <a:pt x="1093" y="34312"/>
                  </a:lnTo>
                  <a:lnTo>
                    <a:pt x="0" y="36372"/>
                  </a:lnTo>
                  <a:lnTo>
                    <a:pt x="6865" y="40940"/>
                  </a:lnTo>
                  <a:lnTo>
                    <a:pt x="12155" y="42673"/>
                  </a:lnTo>
                  <a:lnTo>
                    <a:pt x="18571" y="41760"/>
                  </a:lnTo>
                  <a:lnTo>
                    <a:pt x="28816" y="38392"/>
                  </a:lnTo>
                  <a:lnTo>
                    <a:pt x="22531" y="29772"/>
                  </a:lnTo>
                  <a:lnTo>
                    <a:pt x="19107" y="18287"/>
                  </a:lnTo>
                  <a:lnTo>
                    <a:pt x="17682" y="8241"/>
                  </a:lnTo>
                  <a:lnTo>
                    <a:pt x="17399" y="3936"/>
                  </a:lnTo>
                  <a:lnTo>
                    <a:pt x="7073" y="0"/>
                  </a:lnTo>
                  <a:close/>
                </a:path>
              </a:pathLst>
            </a:custGeom>
            <a:solidFill>
              <a:srgbClr val="D58E4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" name="object 167" descr=""/>
            <p:cNvSpPr/>
            <p:nvPr/>
          </p:nvSpPr>
          <p:spPr>
            <a:xfrm>
              <a:off x="2894678" y="6105929"/>
              <a:ext cx="27940" cy="43180"/>
            </a:xfrm>
            <a:custGeom>
              <a:avLst/>
              <a:gdLst/>
              <a:ahLst/>
              <a:cxnLst/>
              <a:rect l="l" t="t" r="r" b="b"/>
              <a:pathLst>
                <a:path w="27939" h="43179">
                  <a:moveTo>
                    <a:pt x="6857" y="0"/>
                  </a:moveTo>
                  <a:lnTo>
                    <a:pt x="1689" y="5333"/>
                  </a:lnTo>
                  <a:lnTo>
                    <a:pt x="4548" y="16334"/>
                  </a:lnTo>
                  <a:lnTo>
                    <a:pt x="5326" y="23236"/>
                  </a:lnTo>
                  <a:lnTo>
                    <a:pt x="3862" y="28949"/>
                  </a:lnTo>
                  <a:lnTo>
                    <a:pt x="0" y="36385"/>
                  </a:lnTo>
                  <a:lnTo>
                    <a:pt x="6529" y="40930"/>
                  </a:lnTo>
                  <a:lnTo>
                    <a:pt x="11568" y="42645"/>
                  </a:lnTo>
                  <a:lnTo>
                    <a:pt x="17689" y="41709"/>
                  </a:lnTo>
                  <a:lnTo>
                    <a:pt x="27470" y="38303"/>
                  </a:lnTo>
                  <a:lnTo>
                    <a:pt x="21593" y="33479"/>
                  </a:lnTo>
                  <a:lnTo>
                    <a:pt x="18513" y="28287"/>
                  </a:lnTo>
                  <a:lnTo>
                    <a:pt x="17218" y="19502"/>
                  </a:lnTo>
                  <a:lnTo>
                    <a:pt x="16700" y="3898"/>
                  </a:lnTo>
                  <a:lnTo>
                    <a:pt x="6857" y="0"/>
                  </a:lnTo>
                  <a:close/>
                </a:path>
              </a:pathLst>
            </a:custGeom>
            <a:solidFill>
              <a:srgbClr val="C275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" name="object 168" descr=""/>
            <p:cNvSpPr/>
            <p:nvPr/>
          </p:nvSpPr>
          <p:spPr>
            <a:xfrm>
              <a:off x="2817051" y="6139592"/>
              <a:ext cx="109855" cy="130810"/>
            </a:xfrm>
            <a:custGeom>
              <a:avLst/>
              <a:gdLst/>
              <a:ahLst/>
              <a:cxnLst/>
              <a:rect l="l" t="t" r="r" b="b"/>
              <a:pathLst>
                <a:path w="109855" h="130810">
                  <a:moveTo>
                    <a:pt x="59613" y="0"/>
                  </a:moveTo>
                  <a:lnTo>
                    <a:pt x="37668" y="4129"/>
                  </a:lnTo>
                  <a:lnTo>
                    <a:pt x="18776" y="17887"/>
                  </a:lnTo>
                  <a:lnTo>
                    <a:pt x="5399" y="38590"/>
                  </a:lnTo>
                  <a:lnTo>
                    <a:pt x="0" y="63550"/>
                  </a:lnTo>
                  <a:lnTo>
                    <a:pt x="3135" y="94766"/>
                  </a:lnTo>
                  <a:lnTo>
                    <a:pt x="13388" y="114949"/>
                  </a:lnTo>
                  <a:lnTo>
                    <a:pt x="29514" y="126171"/>
                  </a:lnTo>
                  <a:lnTo>
                    <a:pt x="50266" y="130505"/>
                  </a:lnTo>
                  <a:lnTo>
                    <a:pt x="71897" y="127035"/>
                  </a:lnTo>
                  <a:lnTo>
                    <a:pt x="90223" y="114719"/>
                  </a:lnTo>
                  <a:lnTo>
                    <a:pt x="103344" y="95468"/>
                  </a:lnTo>
                  <a:lnTo>
                    <a:pt x="109359" y="71196"/>
                  </a:lnTo>
                  <a:lnTo>
                    <a:pt x="106860" y="45655"/>
                  </a:lnTo>
                  <a:lnTo>
                    <a:pt x="96721" y="23310"/>
                  </a:lnTo>
                  <a:lnTo>
                    <a:pt x="80465" y="7109"/>
                  </a:lnTo>
                  <a:lnTo>
                    <a:pt x="59613" y="0"/>
                  </a:lnTo>
                  <a:close/>
                </a:path>
              </a:pathLst>
            </a:custGeom>
            <a:solidFill>
              <a:srgbClr val="FD92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" name="object 169" descr=""/>
            <p:cNvSpPr/>
            <p:nvPr/>
          </p:nvSpPr>
          <p:spPr>
            <a:xfrm>
              <a:off x="2817051" y="6139592"/>
              <a:ext cx="109855" cy="130810"/>
            </a:xfrm>
            <a:custGeom>
              <a:avLst/>
              <a:gdLst/>
              <a:ahLst/>
              <a:cxnLst/>
              <a:rect l="l" t="t" r="r" b="b"/>
              <a:pathLst>
                <a:path w="109855" h="130810">
                  <a:moveTo>
                    <a:pt x="59613" y="0"/>
                  </a:moveTo>
                  <a:lnTo>
                    <a:pt x="37668" y="4129"/>
                  </a:lnTo>
                  <a:lnTo>
                    <a:pt x="18776" y="17887"/>
                  </a:lnTo>
                  <a:lnTo>
                    <a:pt x="5399" y="38590"/>
                  </a:lnTo>
                  <a:lnTo>
                    <a:pt x="0" y="63550"/>
                  </a:lnTo>
                  <a:lnTo>
                    <a:pt x="3135" y="94766"/>
                  </a:lnTo>
                  <a:lnTo>
                    <a:pt x="13388" y="114949"/>
                  </a:lnTo>
                  <a:lnTo>
                    <a:pt x="29514" y="126171"/>
                  </a:lnTo>
                  <a:lnTo>
                    <a:pt x="50266" y="130505"/>
                  </a:lnTo>
                  <a:lnTo>
                    <a:pt x="71897" y="127035"/>
                  </a:lnTo>
                  <a:lnTo>
                    <a:pt x="90223" y="114719"/>
                  </a:lnTo>
                  <a:lnTo>
                    <a:pt x="103344" y="95468"/>
                  </a:lnTo>
                  <a:lnTo>
                    <a:pt x="109359" y="71196"/>
                  </a:lnTo>
                  <a:lnTo>
                    <a:pt x="106860" y="45655"/>
                  </a:lnTo>
                  <a:lnTo>
                    <a:pt x="96721" y="23310"/>
                  </a:lnTo>
                  <a:lnTo>
                    <a:pt x="80465" y="7109"/>
                  </a:lnTo>
                  <a:lnTo>
                    <a:pt x="59613" y="0"/>
                  </a:lnTo>
                  <a:close/>
                </a:path>
              </a:pathLst>
            </a:custGeom>
            <a:solidFill>
              <a:srgbClr val="FDA0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" name="object 170" descr=""/>
            <p:cNvSpPr/>
            <p:nvPr/>
          </p:nvSpPr>
          <p:spPr>
            <a:xfrm>
              <a:off x="2882228" y="6142931"/>
              <a:ext cx="109855" cy="133350"/>
            </a:xfrm>
            <a:custGeom>
              <a:avLst/>
              <a:gdLst/>
              <a:ahLst/>
              <a:cxnLst/>
              <a:rect l="l" t="t" r="r" b="b"/>
              <a:pathLst>
                <a:path w="109855" h="133350">
                  <a:moveTo>
                    <a:pt x="59702" y="0"/>
                  </a:moveTo>
                  <a:lnTo>
                    <a:pt x="37751" y="4234"/>
                  </a:lnTo>
                  <a:lnTo>
                    <a:pt x="18840" y="18275"/>
                  </a:lnTo>
                  <a:lnTo>
                    <a:pt x="5435" y="39383"/>
                  </a:lnTo>
                  <a:lnTo>
                    <a:pt x="0" y="64820"/>
                  </a:lnTo>
                  <a:lnTo>
                    <a:pt x="3097" y="96619"/>
                  </a:lnTo>
                  <a:lnTo>
                    <a:pt x="13327" y="117168"/>
                  </a:lnTo>
                  <a:lnTo>
                    <a:pt x="29441" y="128580"/>
                  </a:lnTo>
                  <a:lnTo>
                    <a:pt x="50190" y="132969"/>
                  </a:lnTo>
                  <a:lnTo>
                    <a:pt x="71821" y="129400"/>
                  </a:lnTo>
                  <a:lnTo>
                    <a:pt x="90162" y="116828"/>
                  </a:lnTo>
                  <a:lnTo>
                    <a:pt x="103309" y="97202"/>
                  </a:lnTo>
                  <a:lnTo>
                    <a:pt x="109359" y="72466"/>
                  </a:lnTo>
                  <a:lnTo>
                    <a:pt x="106896" y="46448"/>
                  </a:lnTo>
                  <a:lnTo>
                    <a:pt x="96785" y="23698"/>
                  </a:lnTo>
                  <a:lnTo>
                    <a:pt x="80547" y="7215"/>
                  </a:lnTo>
                  <a:lnTo>
                    <a:pt x="59702" y="0"/>
                  </a:lnTo>
                  <a:close/>
                </a:path>
              </a:pathLst>
            </a:custGeom>
            <a:solidFill>
              <a:srgbClr val="FD92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1" name="object 171" descr=""/>
            <p:cNvSpPr/>
            <p:nvPr/>
          </p:nvSpPr>
          <p:spPr>
            <a:xfrm>
              <a:off x="2882228" y="6142931"/>
              <a:ext cx="109855" cy="133350"/>
            </a:xfrm>
            <a:custGeom>
              <a:avLst/>
              <a:gdLst/>
              <a:ahLst/>
              <a:cxnLst/>
              <a:rect l="l" t="t" r="r" b="b"/>
              <a:pathLst>
                <a:path w="109855" h="133350">
                  <a:moveTo>
                    <a:pt x="59702" y="0"/>
                  </a:moveTo>
                  <a:lnTo>
                    <a:pt x="37751" y="4234"/>
                  </a:lnTo>
                  <a:lnTo>
                    <a:pt x="18840" y="18275"/>
                  </a:lnTo>
                  <a:lnTo>
                    <a:pt x="5435" y="39383"/>
                  </a:lnTo>
                  <a:lnTo>
                    <a:pt x="0" y="64820"/>
                  </a:lnTo>
                  <a:lnTo>
                    <a:pt x="3097" y="96619"/>
                  </a:lnTo>
                  <a:lnTo>
                    <a:pt x="13327" y="117168"/>
                  </a:lnTo>
                  <a:lnTo>
                    <a:pt x="29441" y="128580"/>
                  </a:lnTo>
                  <a:lnTo>
                    <a:pt x="50190" y="132969"/>
                  </a:lnTo>
                  <a:lnTo>
                    <a:pt x="71821" y="129400"/>
                  </a:lnTo>
                  <a:lnTo>
                    <a:pt x="90162" y="116828"/>
                  </a:lnTo>
                  <a:lnTo>
                    <a:pt x="103309" y="97202"/>
                  </a:lnTo>
                  <a:lnTo>
                    <a:pt x="109359" y="72466"/>
                  </a:lnTo>
                  <a:lnTo>
                    <a:pt x="106896" y="46448"/>
                  </a:lnTo>
                  <a:lnTo>
                    <a:pt x="96785" y="23698"/>
                  </a:lnTo>
                  <a:lnTo>
                    <a:pt x="80547" y="7215"/>
                  </a:lnTo>
                  <a:lnTo>
                    <a:pt x="59702" y="0"/>
                  </a:lnTo>
                  <a:close/>
                </a:path>
              </a:pathLst>
            </a:custGeom>
            <a:solidFill>
              <a:srgbClr val="F57D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" name="object 172" descr=""/>
            <p:cNvSpPr/>
            <p:nvPr/>
          </p:nvSpPr>
          <p:spPr>
            <a:xfrm>
              <a:off x="2830450" y="6141900"/>
              <a:ext cx="148590" cy="135255"/>
            </a:xfrm>
            <a:custGeom>
              <a:avLst/>
              <a:gdLst/>
              <a:ahLst/>
              <a:cxnLst/>
              <a:rect l="l" t="t" r="r" b="b"/>
              <a:pathLst>
                <a:path w="148589" h="135254">
                  <a:moveTo>
                    <a:pt x="79260" y="0"/>
                  </a:moveTo>
                  <a:lnTo>
                    <a:pt x="49647" y="3788"/>
                  </a:lnTo>
                  <a:lnTo>
                    <a:pt x="24385" y="17622"/>
                  </a:lnTo>
                  <a:lnTo>
                    <a:pt x="6746" y="38774"/>
                  </a:lnTo>
                  <a:lnTo>
                    <a:pt x="0" y="64516"/>
                  </a:lnTo>
                  <a:lnTo>
                    <a:pt x="4936" y="96930"/>
                  </a:lnTo>
                  <a:lnTo>
                    <a:pt x="19262" y="118071"/>
                  </a:lnTo>
                  <a:lnTo>
                    <a:pt x="41337" y="130059"/>
                  </a:lnTo>
                  <a:lnTo>
                    <a:pt x="69519" y="135013"/>
                  </a:lnTo>
                  <a:lnTo>
                    <a:pt x="98718" y="131900"/>
                  </a:lnTo>
                  <a:lnTo>
                    <a:pt x="123248" y="119548"/>
                  </a:lnTo>
                  <a:lnTo>
                    <a:pt x="140580" y="99895"/>
                  </a:lnTo>
                  <a:lnTo>
                    <a:pt x="148183" y="74879"/>
                  </a:lnTo>
                  <a:lnTo>
                    <a:pt x="144234" y="48366"/>
                  </a:lnTo>
                  <a:lnTo>
                    <a:pt x="130014" y="24990"/>
                  </a:lnTo>
                  <a:lnTo>
                    <a:pt x="107648" y="7838"/>
                  </a:lnTo>
                  <a:lnTo>
                    <a:pt x="79260" y="0"/>
                  </a:lnTo>
                  <a:close/>
                </a:path>
              </a:pathLst>
            </a:custGeom>
            <a:solidFill>
              <a:srgbClr val="DD51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" name="object 173" descr=""/>
            <p:cNvSpPr/>
            <p:nvPr/>
          </p:nvSpPr>
          <p:spPr>
            <a:xfrm>
              <a:off x="2881997" y="6144288"/>
              <a:ext cx="44450" cy="132715"/>
            </a:xfrm>
            <a:custGeom>
              <a:avLst/>
              <a:gdLst/>
              <a:ahLst/>
              <a:cxnLst/>
              <a:rect l="l" t="t" r="r" b="b"/>
              <a:pathLst>
                <a:path w="44450" h="132714">
                  <a:moveTo>
                    <a:pt x="26803" y="0"/>
                  </a:moveTo>
                  <a:lnTo>
                    <a:pt x="3613" y="39067"/>
                  </a:lnTo>
                  <a:lnTo>
                    <a:pt x="0" y="90684"/>
                  </a:lnTo>
                  <a:lnTo>
                    <a:pt x="3261" y="112090"/>
                  </a:lnTo>
                  <a:lnTo>
                    <a:pt x="9289" y="126790"/>
                  </a:lnTo>
                  <a:lnTo>
                    <a:pt x="17520" y="132600"/>
                  </a:lnTo>
                  <a:lnTo>
                    <a:pt x="26485" y="127990"/>
                  </a:lnTo>
                  <a:lnTo>
                    <a:pt x="34501" y="114271"/>
                  </a:lnTo>
                  <a:lnTo>
                    <a:pt x="40710" y="93527"/>
                  </a:lnTo>
                  <a:lnTo>
                    <a:pt x="44253" y="67843"/>
                  </a:lnTo>
                  <a:lnTo>
                    <a:pt x="44323" y="41915"/>
                  </a:lnTo>
                  <a:lnTo>
                    <a:pt x="41062" y="20510"/>
                  </a:lnTo>
                  <a:lnTo>
                    <a:pt x="35034" y="5810"/>
                  </a:lnTo>
                  <a:lnTo>
                    <a:pt x="26803" y="0"/>
                  </a:lnTo>
                  <a:close/>
                </a:path>
              </a:pathLst>
            </a:custGeom>
            <a:solidFill>
              <a:srgbClr val="FD921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" name="object 174" descr=""/>
            <p:cNvSpPr/>
            <p:nvPr/>
          </p:nvSpPr>
          <p:spPr>
            <a:xfrm>
              <a:off x="2833399" y="6141847"/>
              <a:ext cx="140970" cy="135255"/>
            </a:xfrm>
            <a:custGeom>
              <a:avLst/>
              <a:gdLst/>
              <a:ahLst/>
              <a:cxnLst/>
              <a:rect l="l" t="t" r="r" b="b"/>
              <a:pathLst>
                <a:path w="140969" h="135254">
                  <a:moveTo>
                    <a:pt x="75564" y="0"/>
                  </a:moveTo>
                  <a:lnTo>
                    <a:pt x="47407" y="3889"/>
                  </a:lnTo>
                  <a:lnTo>
                    <a:pt x="23347" y="17808"/>
                  </a:lnTo>
                  <a:lnTo>
                    <a:pt x="6504" y="39019"/>
                  </a:lnTo>
                  <a:lnTo>
                    <a:pt x="0" y="64782"/>
                  </a:lnTo>
                  <a:lnTo>
                    <a:pt x="4584" y="97171"/>
                  </a:lnTo>
                  <a:lnTo>
                    <a:pt x="18132" y="118259"/>
                  </a:lnTo>
                  <a:lnTo>
                    <a:pt x="39076" y="130169"/>
                  </a:lnTo>
                  <a:lnTo>
                    <a:pt x="65849" y="135026"/>
                  </a:lnTo>
                  <a:lnTo>
                    <a:pt x="93615" y="131807"/>
                  </a:lnTo>
                  <a:lnTo>
                    <a:pt x="116974" y="119370"/>
                  </a:lnTo>
                  <a:lnTo>
                    <a:pt x="133516" y="99661"/>
                  </a:lnTo>
                  <a:lnTo>
                    <a:pt x="140830" y="74625"/>
                  </a:lnTo>
                  <a:lnTo>
                    <a:pt x="137167" y="48132"/>
                  </a:lnTo>
                  <a:lnTo>
                    <a:pt x="123728" y="24811"/>
                  </a:lnTo>
                  <a:lnTo>
                    <a:pt x="102523" y="7740"/>
                  </a:lnTo>
                  <a:lnTo>
                    <a:pt x="75564" y="0"/>
                  </a:lnTo>
                  <a:close/>
                </a:path>
              </a:pathLst>
            </a:custGeom>
            <a:solidFill>
              <a:srgbClr val="FD92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" name="object 175" descr=""/>
            <p:cNvSpPr/>
            <p:nvPr/>
          </p:nvSpPr>
          <p:spPr>
            <a:xfrm>
              <a:off x="2891788" y="6142036"/>
              <a:ext cx="83185" cy="135255"/>
            </a:xfrm>
            <a:custGeom>
              <a:avLst/>
              <a:gdLst/>
              <a:ahLst/>
              <a:cxnLst/>
              <a:rect l="l" t="t" r="r" b="b"/>
              <a:pathLst>
                <a:path w="83185" h="135254">
                  <a:moveTo>
                    <a:pt x="20789" y="0"/>
                  </a:moveTo>
                  <a:lnTo>
                    <a:pt x="39624" y="24707"/>
                  </a:lnTo>
                  <a:lnTo>
                    <a:pt x="46896" y="48277"/>
                  </a:lnTo>
                  <a:lnTo>
                    <a:pt x="32778" y="72580"/>
                  </a:lnTo>
                  <a:lnTo>
                    <a:pt x="9640" y="95645"/>
                  </a:lnTo>
                  <a:lnTo>
                    <a:pt x="0" y="115347"/>
                  </a:lnTo>
                  <a:lnTo>
                    <a:pt x="417" y="129230"/>
                  </a:lnTo>
                  <a:lnTo>
                    <a:pt x="7454" y="134835"/>
                  </a:lnTo>
                  <a:lnTo>
                    <a:pt x="35278" y="131618"/>
                  </a:lnTo>
                  <a:lnTo>
                    <a:pt x="58764" y="119186"/>
                  </a:lnTo>
                  <a:lnTo>
                    <a:pt x="75433" y="99481"/>
                  </a:lnTo>
                  <a:lnTo>
                    <a:pt x="82804" y="74447"/>
                  </a:lnTo>
                  <a:lnTo>
                    <a:pt x="78907" y="47798"/>
                  </a:lnTo>
                  <a:lnTo>
                    <a:pt x="65351" y="24231"/>
                  </a:lnTo>
                  <a:lnTo>
                    <a:pt x="45017" y="7160"/>
                  </a:lnTo>
                  <a:lnTo>
                    <a:pt x="20789" y="0"/>
                  </a:lnTo>
                  <a:close/>
                </a:path>
              </a:pathLst>
            </a:custGeom>
            <a:solidFill>
              <a:srgbClr val="F57D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" name="object 176" descr=""/>
            <p:cNvSpPr/>
            <p:nvPr/>
          </p:nvSpPr>
          <p:spPr>
            <a:xfrm>
              <a:off x="2856109" y="6144346"/>
              <a:ext cx="98425" cy="132715"/>
            </a:xfrm>
            <a:custGeom>
              <a:avLst/>
              <a:gdLst/>
              <a:ahLst/>
              <a:cxnLst/>
              <a:rect l="l" t="t" r="r" b="b"/>
              <a:pathLst>
                <a:path w="98425" h="132714">
                  <a:moveTo>
                    <a:pt x="53657" y="0"/>
                  </a:moveTo>
                  <a:lnTo>
                    <a:pt x="34211" y="3877"/>
                  </a:lnTo>
                  <a:lnTo>
                    <a:pt x="17637" y="16998"/>
                  </a:lnTo>
                  <a:lnTo>
                    <a:pt x="5658" y="37340"/>
                  </a:lnTo>
                  <a:lnTo>
                    <a:pt x="0" y="62877"/>
                  </a:lnTo>
                  <a:lnTo>
                    <a:pt x="2050" y="88959"/>
                  </a:lnTo>
                  <a:lnTo>
                    <a:pt x="11082" y="110770"/>
                  </a:lnTo>
                  <a:lnTo>
                    <a:pt x="25669" y="126069"/>
                  </a:lnTo>
                  <a:lnTo>
                    <a:pt x="44386" y="132613"/>
                  </a:lnTo>
                  <a:lnTo>
                    <a:pt x="63825" y="128735"/>
                  </a:lnTo>
                  <a:lnTo>
                    <a:pt x="80395" y="115614"/>
                  </a:lnTo>
                  <a:lnTo>
                    <a:pt x="92372" y="95273"/>
                  </a:lnTo>
                  <a:lnTo>
                    <a:pt x="98031" y="69735"/>
                  </a:lnTo>
                  <a:lnTo>
                    <a:pt x="95986" y="43659"/>
                  </a:lnTo>
                  <a:lnTo>
                    <a:pt x="86955" y="21847"/>
                  </a:lnTo>
                  <a:lnTo>
                    <a:pt x="72369" y="6545"/>
                  </a:lnTo>
                  <a:lnTo>
                    <a:pt x="53657" y="0"/>
                  </a:lnTo>
                  <a:close/>
                </a:path>
              </a:pathLst>
            </a:custGeom>
            <a:solidFill>
              <a:srgbClr val="DD51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" name="object 177" descr=""/>
            <p:cNvSpPr/>
            <p:nvPr/>
          </p:nvSpPr>
          <p:spPr>
            <a:xfrm>
              <a:off x="2859698" y="6144342"/>
              <a:ext cx="90805" cy="132715"/>
            </a:xfrm>
            <a:custGeom>
              <a:avLst/>
              <a:gdLst/>
              <a:ahLst/>
              <a:cxnLst/>
              <a:rect l="l" t="t" r="r" b="b"/>
              <a:pathLst>
                <a:path w="90805" h="132714">
                  <a:moveTo>
                    <a:pt x="49923" y="0"/>
                  </a:moveTo>
                  <a:lnTo>
                    <a:pt x="31934" y="3976"/>
                  </a:lnTo>
                  <a:lnTo>
                    <a:pt x="16546" y="17178"/>
                  </a:lnTo>
                  <a:lnTo>
                    <a:pt x="5366" y="37574"/>
                  </a:lnTo>
                  <a:lnTo>
                    <a:pt x="0" y="63131"/>
                  </a:lnTo>
                  <a:lnTo>
                    <a:pt x="1758" y="89193"/>
                  </a:lnTo>
                  <a:lnTo>
                    <a:pt x="9991" y="110948"/>
                  </a:lnTo>
                  <a:lnTo>
                    <a:pt x="23392" y="126162"/>
                  </a:lnTo>
                  <a:lnTo>
                    <a:pt x="40652" y="132600"/>
                  </a:lnTo>
                  <a:lnTo>
                    <a:pt x="58642" y="128624"/>
                  </a:lnTo>
                  <a:lnTo>
                    <a:pt x="74029" y="115422"/>
                  </a:lnTo>
                  <a:lnTo>
                    <a:pt x="85210" y="95026"/>
                  </a:lnTo>
                  <a:lnTo>
                    <a:pt x="90576" y="69468"/>
                  </a:lnTo>
                  <a:lnTo>
                    <a:pt x="88824" y="43414"/>
                  </a:lnTo>
                  <a:lnTo>
                    <a:pt x="80594" y="21661"/>
                  </a:lnTo>
                  <a:lnTo>
                    <a:pt x="67191" y="6445"/>
                  </a:lnTo>
                  <a:lnTo>
                    <a:pt x="49923" y="0"/>
                  </a:lnTo>
                  <a:close/>
                </a:path>
              </a:pathLst>
            </a:custGeom>
            <a:solidFill>
              <a:srgbClr val="FD92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8" name="object 178" descr=""/>
            <p:cNvSpPr/>
            <p:nvPr/>
          </p:nvSpPr>
          <p:spPr>
            <a:xfrm>
              <a:off x="2879053" y="6143747"/>
              <a:ext cx="52069" cy="133350"/>
            </a:xfrm>
            <a:custGeom>
              <a:avLst/>
              <a:gdLst/>
              <a:ahLst/>
              <a:cxnLst/>
              <a:rect l="l" t="t" r="r" b="b"/>
              <a:pathLst>
                <a:path w="52069" h="133350">
                  <a:moveTo>
                    <a:pt x="30645" y="0"/>
                  </a:moveTo>
                  <a:lnTo>
                    <a:pt x="20165" y="4526"/>
                  </a:lnTo>
                  <a:lnTo>
                    <a:pt x="10907" y="18222"/>
                  </a:lnTo>
                  <a:lnTo>
                    <a:pt x="3857" y="39003"/>
                  </a:lnTo>
                  <a:lnTo>
                    <a:pt x="0" y="64782"/>
                  </a:lnTo>
                  <a:lnTo>
                    <a:pt x="233" y="90847"/>
                  </a:lnTo>
                  <a:lnTo>
                    <a:pt x="4324" y="112406"/>
                  </a:lnTo>
                  <a:lnTo>
                    <a:pt x="11587" y="127256"/>
                  </a:lnTo>
                  <a:lnTo>
                    <a:pt x="21335" y="133197"/>
                  </a:lnTo>
                  <a:lnTo>
                    <a:pt x="31816" y="128670"/>
                  </a:lnTo>
                  <a:lnTo>
                    <a:pt x="41073" y="114974"/>
                  </a:lnTo>
                  <a:lnTo>
                    <a:pt x="48123" y="94194"/>
                  </a:lnTo>
                  <a:lnTo>
                    <a:pt x="51981" y="68414"/>
                  </a:lnTo>
                  <a:lnTo>
                    <a:pt x="51753" y="42349"/>
                  </a:lnTo>
                  <a:lnTo>
                    <a:pt x="47661" y="20791"/>
                  </a:lnTo>
                  <a:lnTo>
                    <a:pt x="40395" y="5941"/>
                  </a:lnTo>
                  <a:lnTo>
                    <a:pt x="30645" y="0"/>
                  </a:lnTo>
                  <a:close/>
                </a:path>
              </a:pathLst>
            </a:custGeom>
            <a:solidFill>
              <a:srgbClr val="DD51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9" name="object 179" descr=""/>
            <p:cNvSpPr/>
            <p:nvPr/>
          </p:nvSpPr>
          <p:spPr>
            <a:xfrm>
              <a:off x="2881890" y="6144340"/>
              <a:ext cx="46355" cy="132715"/>
            </a:xfrm>
            <a:custGeom>
              <a:avLst/>
              <a:gdLst/>
              <a:ahLst/>
              <a:cxnLst/>
              <a:rect l="l" t="t" r="r" b="b"/>
              <a:pathLst>
                <a:path w="46355" h="132714">
                  <a:moveTo>
                    <a:pt x="27736" y="0"/>
                  </a:moveTo>
                  <a:lnTo>
                    <a:pt x="18384" y="4582"/>
                  </a:lnTo>
                  <a:lnTo>
                    <a:pt x="10048" y="18278"/>
                  </a:lnTo>
                  <a:lnTo>
                    <a:pt x="3623" y="39008"/>
                  </a:lnTo>
                  <a:lnTo>
                    <a:pt x="0" y="64693"/>
                  </a:lnTo>
                  <a:lnTo>
                    <a:pt x="13" y="90625"/>
                  </a:lnTo>
                  <a:lnTo>
                    <a:pt x="3489" y="112044"/>
                  </a:lnTo>
                  <a:lnTo>
                    <a:pt x="9836" y="126764"/>
                  </a:lnTo>
                  <a:lnTo>
                    <a:pt x="18465" y="132600"/>
                  </a:lnTo>
                  <a:lnTo>
                    <a:pt x="27816" y="128023"/>
                  </a:lnTo>
                  <a:lnTo>
                    <a:pt x="36147" y="114328"/>
                  </a:lnTo>
                  <a:lnTo>
                    <a:pt x="42568" y="93599"/>
                  </a:lnTo>
                  <a:lnTo>
                    <a:pt x="46189" y="67919"/>
                  </a:lnTo>
                  <a:lnTo>
                    <a:pt x="46181" y="41985"/>
                  </a:lnTo>
                  <a:lnTo>
                    <a:pt x="42706" y="20562"/>
                  </a:lnTo>
                  <a:lnTo>
                    <a:pt x="36360" y="5838"/>
                  </a:lnTo>
                  <a:lnTo>
                    <a:pt x="27736" y="0"/>
                  </a:lnTo>
                  <a:close/>
                </a:path>
              </a:pathLst>
            </a:custGeom>
            <a:solidFill>
              <a:srgbClr val="FD92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0" name="object 180" descr=""/>
            <p:cNvSpPr/>
            <p:nvPr/>
          </p:nvSpPr>
          <p:spPr>
            <a:xfrm>
              <a:off x="2846971" y="6167209"/>
              <a:ext cx="12700" cy="27940"/>
            </a:xfrm>
            <a:custGeom>
              <a:avLst/>
              <a:gdLst/>
              <a:ahLst/>
              <a:cxnLst/>
              <a:rect l="l" t="t" r="r" b="b"/>
              <a:pathLst>
                <a:path w="12700" h="27939">
                  <a:moveTo>
                    <a:pt x="4013" y="22796"/>
                  </a:moveTo>
                  <a:lnTo>
                    <a:pt x="3556" y="21234"/>
                  </a:lnTo>
                  <a:lnTo>
                    <a:pt x="1727" y="20878"/>
                  </a:lnTo>
                  <a:lnTo>
                    <a:pt x="698" y="22148"/>
                  </a:lnTo>
                  <a:lnTo>
                    <a:pt x="0" y="25628"/>
                  </a:lnTo>
                  <a:lnTo>
                    <a:pt x="457" y="27190"/>
                  </a:lnTo>
                  <a:lnTo>
                    <a:pt x="2286" y="27546"/>
                  </a:lnTo>
                  <a:lnTo>
                    <a:pt x="3314" y="26276"/>
                  </a:lnTo>
                  <a:lnTo>
                    <a:pt x="3657" y="24536"/>
                  </a:lnTo>
                  <a:lnTo>
                    <a:pt x="4013" y="22796"/>
                  </a:lnTo>
                  <a:close/>
                </a:path>
                <a:path w="12700" h="27939">
                  <a:moveTo>
                    <a:pt x="12153" y="6007"/>
                  </a:moveTo>
                  <a:lnTo>
                    <a:pt x="11963" y="1981"/>
                  </a:lnTo>
                  <a:lnTo>
                    <a:pt x="7683" y="0"/>
                  </a:lnTo>
                  <a:lnTo>
                    <a:pt x="4394" y="2425"/>
                  </a:lnTo>
                  <a:lnTo>
                    <a:pt x="584" y="10401"/>
                  </a:lnTo>
                  <a:lnTo>
                    <a:pt x="774" y="14427"/>
                  </a:lnTo>
                  <a:lnTo>
                    <a:pt x="5054" y="16408"/>
                  </a:lnTo>
                  <a:lnTo>
                    <a:pt x="8343" y="13982"/>
                  </a:lnTo>
                  <a:lnTo>
                    <a:pt x="10248" y="9994"/>
                  </a:lnTo>
                  <a:lnTo>
                    <a:pt x="12153" y="6007"/>
                  </a:lnTo>
                  <a:close/>
                </a:path>
              </a:pathLst>
            </a:custGeom>
            <a:solidFill>
              <a:srgbClr val="FFC55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" name="object 181" descr=""/>
            <p:cNvSpPr/>
            <p:nvPr/>
          </p:nvSpPr>
          <p:spPr>
            <a:xfrm>
              <a:off x="2870351" y="5689537"/>
              <a:ext cx="10795" cy="13970"/>
            </a:xfrm>
            <a:custGeom>
              <a:avLst/>
              <a:gdLst/>
              <a:ahLst/>
              <a:cxnLst/>
              <a:rect l="l" t="t" r="r" b="b"/>
              <a:pathLst>
                <a:path w="10794" h="13970">
                  <a:moveTo>
                    <a:pt x="2324" y="0"/>
                  </a:moveTo>
                  <a:lnTo>
                    <a:pt x="647" y="2044"/>
                  </a:lnTo>
                  <a:lnTo>
                    <a:pt x="2667" y="7886"/>
                  </a:lnTo>
                  <a:lnTo>
                    <a:pt x="0" y="11391"/>
                  </a:lnTo>
                  <a:lnTo>
                    <a:pt x="4114" y="13944"/>
                  </a:lnTo>
                  <a:lnTo>
                    <a:pt x="10337" y="12115"/>
                  </a:lnTo>
                  <a:lnTo>
                    <a:pt x="6489" y="9690"/>
                  </a:lnTo>
                  <a:lnTo>
                    <a:pt x="6083" y="1549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A35B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2" name="object 182" descr=""/>
            <p:cNvSpPr/>
            <p:nvPr/>
          </p:nvSpPr>
          <p:spPr>
            <a:xfrm>
              <a:off x="2870351" y="5689614"/>
              <a:ext cx="9525" cy="13970"/>
            </a:xfrm>
            <a:custGeom>
              <a:avLst/>
              <a:gdLst/>
              <a:ahLst/>
              <a:cxnLst/>
              <a:rect l="l" t="t" r="r" b="b"/>
              <a:pathLst>
                <a:path w="9525" h="13970">
                  <a:moveTo>
                    <a:pt x="2197" y="0"/>
                  </a:moveTo>
                  <a:lnTo>
                    <a:pt x="647" y="1968"/>
                  </a:lnTo>
                  <a:lnTo>
                    <a:pt x="2349" y="7797"/>
                  </a:lnTo>
                  <a:lnTo>
                    <a:pt x="0" y="11315"/>
                  </a:lnTo>
                  <a:lnTo>
                    <a:pt x="3543" y="13817"/>
                  </a:lnTo>
                  <a:lnTo>
                    <a:pt x="8966" y="11938"/>
                  </a:lnTo>
                  <a:lnTo>
                    <a:pt x="5651" y="9563"/>
                  </a:lnTo>
                  <a:lnTo>
                    <a:pt x="5410" y="1219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D58E4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3" name="object 183" descr=""/>
            <p:cNvSpPr/>
            <p:nvPr/>
          </p:nvSpPr>
          <p:spPr>
            <a:xfrm>
              <a:off x="2870770" y="5689643"/>
              <a:ext cx="8890" cy="13970"/>
            </a:xfrm>
            <a:custGeom>
              <a:avLst/>
              <a:gdLst/>
              <a:ahLst/>
              <a:cxnLst/>
              <a:rect l="l" t="t" r="r" b="b"/>
              <a:pathLst>
                <a:path w="8889" h="13970">
                  <a:moveTo>
                    <a:pt x="2133" y="0"/>
                  </a:moveTo>
                  <a:lnTo>
                    <a:pt x="520" y="1650"/>
                  </a:lnTo>
                  <a:lnTo>
                    <a:pt x="2120" y="7467"/>
                  </a:lnTo>
                  <a:lnTo>
                    <a:pt x="0" y="11315"/>
                  </a:lnTo>
                  <a:lnTo>
                    <a:pt x="3378" y="13804"/>
                  </a:lnTo>
                  <a:lnTo>
                    <a:pt x="8547" y="11912"/>
                  </a:lnTo>
                  <a:lnTo>
                    <a:pt x="5384" y="9537"/>
                  </a:lnTo>
                  <a:lnTo>
                    <a:pt x="5194" y="1206"/>
                  </a:lnTo>
                  <a:lnTo>
                    <a:pt x="2133" y="0"/>
                  </a:lnTo>
                  <a:close/>
                </a:path>
              </a:pathLst>
            </a:custGeom>
            <a:solidFill>
              <a:srgbClr val="C275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4" name="object 184" descr=""/>
            <p:cNvSpPr/>
            <p:nvPr/>
          </p:nvSpPr>
          <p:spPr>
            <a:xfrm>
              <a:off x="2846618" y="5700113"/>
              <a:ext cx="34290" cy="40640"/>
            </a:xfrm>
            <a:custGeom>
              <a:avLst/>
              <a:gdLst/>
              <a:ahLst/>
              <a:cxnLst/>
              <a:rect l="l" t="t" r="r" b="b"/>
              <a:pathLst>
                <a:path w="34289" h="40639">
                  <a:moveTo>
                    <a:pt x="18542" y="0"/>
                  </a:moveTo>
                  <a:lnTo>
                    <a:pt x="11719" y="1282"/>
                  </a:lnTo>
                  <a:lnTo>
                    <a:pt x="5842" y="5562"/>
                  </a:lnTo>
                  <a:lnTo>
                    <a:pt x="1679" y="12005"/>
                  </a:lnTo>
                  <a:lnTo>
                    <a:pt x="0" y="19773"/>
                  </a:lnTo>
                  <a:lnTo>
                    <a:pt x="978" y="29482"/>
                  </a:lnTo>
                  <a:lnTo>
                    <a:pt x="4168" y="35760"/>
                  </a:lnTo>
                  <a:lnTo>
                    <a:pt x="9183" y="39251"/>
                  </a:lnTo>
                  <a:lnTo>
                    <a:pt x="15633" y="40601"/>
                  </a:lnTo>
                  <a:lnTo>
                    <a:pt x="22364" y="39522"/>
                  </a:lnTo>
                  <a:lnTo>
                    <a:pt x="28067" y="35690"/>
                  </a:lnTo>
                  <a:lnTo>
                    <a:pt x="32150" y="29700"/>
                  </a:lnTo>
                  <a:lnTo>
                    <a:pt x="34023" y="22148"/>
                  </a:lnTo>
                  <a:lnTo>
                    <a:pt x="33247" y="14205"/>
                  </a:lnTo>
                  <a:lnTo>
                    <a:pt x="30092" y="7254"/>
                  </a:lnTo>
                  <a:lnTo>
                    <a:pt x="25032" y="2214"/>
                  </a:lnTo>
                  <a:lnTo>
                    <a:pt x="18542" y="0"/>
                  </a:lnTo>
                  <a:close/>
                </a:path>
              </a:pathLst>
            </a:custGeom>
            <a:solidFill>
              <a:srgbClr val="FD92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5" name="object 185" descr=""/>
            <p:cNvSpPr/>
            <p:nvPr/>
          </p:nvSpPr>
          <p:spPr>
            <a:xfrm>
              <a:off x="2846618" y="5700113"/>
              <a:ext cx="34290" cy="40640"/>
            </a:xfrm>
            <a:custGeom>
              <a:avLst/>
              <a:gdLst/>
              <a:ahLst/>
              <a:cxnLst/>
              <a:rect l="l" t="t" r="r" b="b"/>
              <a:pathLst>
                <a:path w="34289" h="40639">
                  <a:moveTo>
                    <a:pt x="18542" y="0"/>
                  </a:moveTo>
                  <a:lnTo>
                    <a:pt x="11719" y="1282"/>
                  </a:lnTo>
                  <a:lnTo>
                    <a:pt x="5842" y="5562"/>
                  </a:lnTo>
                  <a:lnTo>
                    <a:pt x="1679" y="12005"/>
                  </a:lnTo>
                  <a:lnTo>
                    <a:pt x="0" y="19773"/>
                  </a:lnTo>
                  <a:lnTo>
                    <a:pt x="978" y="29482"/>
                  </a:lnTo>
                  <a:lnTo>
                    <a:pt x="4168" y="35760"/>
                  </a:lnTo>
                  <a:lnTo>
                    <a:pt x="9183" y="39251"/>
                  </a:lnTo>
                  <a:lnTo>
                    <a:pt x="15633" y="40601"/>
                  </a:lnTo>
                  <a:lnTo>
                    <a:pt x="22364" y="39522"/>
                  </a:lnTo>
                  <a:lnTo>
                    <a:pt x="28067" y="35690"/>
                  </a:lnTo>
                  <a:lnTo>
                    <a:pt x="32150" y="29700"/>
                  </a:lnTo>
                  <a:lnTo>
                    <a:pt x="34023" y="22148"/>
                  </a:lnTo>
                  <a:lnTo>
                    <a:pt x="33247" y="14205"/>
                  </a:lnTo>
                  <a:lnTo>
                    <a:pt x="30092" y="7254"/>
                  </a:lnTo>
                  <a:lnTo>
                    <a:pt x="25032" y="2214"/>
                  </a:lnTo>
                  <a:lnTo>
                    <a:pt x="18542" y="0"/>
                  </a:lnTo>
                  <a:close/>
                </a:path>
              </a:pathLst>
            </a:custGeom>
            <a:solidFill>
              <a:srgbClr val="FDA0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6" name="object 186" descr=""/>
            <p:cNvSpPr/>
            <p:nvPr/>
          </p:nvSpPr>
          <p:spPr>
            <a:xfrm>
              <a:off x="2866897" y="5701153"/>
              <a:ext cx="34290" cy="41910"/>
            </a:xfrm>
            <a:custGeom>
              <a:avLst/>
              <a:gdLst/>
              <a:ahLst/>
              <a:cxnLst/>
              <a:rect l="l" t="t" r="r" b="b"/>
              <a:pathLst>
                <a:path w="34289" h="41910">
                  <a:moveTo>
                    <a:pt x="18567" y="0"/>
                  </a:moveTo>
                  <a:lnTo>
                    <a:pt x="11742" y="1315"/>
                  </a:lnTo>
                  <a:lnTo>
                    <a:pt x="5859" y="5683"/>
                  </a:lnTo>
                  <a:lnTo>
                    <a:pt x="1688" y="12251"/>
                  </a:lnTo>
                  <a:lnTo>
                    <a:pt x="0" y="20167"/>
                  </a:lnTo>
                  <a:lnTo>
                    <a:pt x="963" y="30057"/>
                  </a:lnTo>
                  <a:lnTo>
                    <a:pt x="4146" y="36447"/>
                  </a:lnTo>
                  <a:lnTo>
                    <a:pt x="9158" y="39996"/>
                  </a:lnTo>
                  <a:lnTo>
                    <a:pt x="15608" y="41363"/>
                  </a:lnTo>
                  <a:lnTo>
                    <a:pt x="22341" y="40255"/>
                  </a:lnTo>
                  <a:lnTo>
                    <a:pt x="28049" y="36344"/>
                  </a:lnTo>
                  <a:lnTo>
                    <a:pt x="32140" y="30237"/>
                  </a:lnTo>
                  <a:lnTo>
                    <a:pt x="34023" y="22542"/>
                  </a:lnTo>
                  <a:lnTo>
                    <a:pt x="33256" y="14450"/>
                  </a:lnTo>
                  <a:lnTo>
                    <a:pt x="30110" y="7370"/>
                  </a:lnTo>
                  <a:lnTo>
                    <a:pt x="25056" y="2241"/>
                  </a:lnTo>
                  <a:lnTo>
                    <a:pt x="18567" y="0"/>
                  </a:lnTo>
                  <a:close/>
                </a:path>
              </a:pathLst>
            </a:custGeom>
            <a:solidFill>
              <a:srgbClr val="FD92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7" name="object 187" descr=""/>
            <p:cNvSpPr/>
            <p:nvPr/>
          </p:nvSpPr>
          <p:spPr>
            <a:xfrm>
              <a:off x="2866897" y="5701153"/>
              <a:ext cx="34290" cy="41910"/>
            </a:xfrm>
            <a:custGeom>
              <a:avLst/>
              <a:gdLst/>
              <a:ahLst/>
              <a:cxnLst/>
              <a:rect l="l" t="t" r="r" b="b"/>
              <a:pathLst>
                <a:path w="34289" h="41910">
                  <a:moveTo>
                    <a:pt x="18567" y="0"/>
                  </a:moveTo>
                  <a:lnTo>
                    <a:pt x="11742" y="1315"/>
                  </a:lnTo>
                  <a:lnTo>
                    <a:pt x="5859" y="5683"/>
                  </a:lnTo>
                  <a:lnTo>
                    <a:pt x="1688" y="12251"/>
                  </a:lnTo>
                  <a:lnTo>
                    <a:pt x="0" y="20167"/>
                  </a:lnTo>
                  <a:lnTo>
                    <a:pt x="963" y="30057"/>
                  </a:lnTo>
                  <a:lnTo>
                    <a:pt x="4146" y="36447"/>
                  </a:lnTo>
                  <a:lnTo>
                    <a:pt x="9158" y="39996"/>
                  </a:lnTo>
                  <a:lnTo>
                    <a:pt x="15608" y="41363"/>
                  </a:lnTo>
                  <a:lnTo>
                    <a:pt x="22341" y="40255"/>
                  </a:lnTo>
                  <a:lnTo>
                    <a:pt x="28049" y="36344"/>
                  </a:lnTo>
                  <a:lnTo>
                    <a:pt x="32140" y="30237"/>
                  </a:lnTo>
                  <a:lnTo>
                    <a:pt x="34023" y="22542"/>
                  </a:lnTo>
                  <a:lnTo>
                    <a:pt x="33256" y="14450"/>
                  </a:lnTo>
                  <a:lnTo>
                    <a:pt x="30110" y="7370"/>
                  </a:lnTo>
                  <a:lnTo>
                    <a:pt x="25056" y="2241"/>
                  </a:lnTo>
                  <a:lnTo>
                    <a:pt x="18567" y="0"/>
                  </a:lnTo>
                  <a:close/>
                </a:path>
              </a:pathLst>
            </a:custGeom>
            <a:solidFill>
              <a:srgbClr val="F57D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8" name="object 188" descr=""/>
            <p:cNvSpPr/>
            <p:nvPr/>
          </p:nvSpPr>
          <p:spPr>
            <a:xfrm>
              <a:off x="2850790" y="5700834"/>
              <a:ext cx="46355" cy="42545"/>
            </a:xfrm>
            <a:custGeom>
              <a:avLst/>
              <a:gdLst/>
              <a:ahLst/>
              <a:cxnLst/>
              <a:rect l="l" t="t" r="r" b="b"/>
              <a:pathLst>
                <a:path w="46355" h="42545">
                  <a:moveTo>
                    <a:pt x="24650" y="0"/>
                  </a:moveTo>
                  <a:lnTo>
                    <a:pt x="15443" y="1177"/>
                  </a:lnTo>
                  <a:lnTo>
                    <a:pt x="7586" y="5480"/>
                  </a:lnTo>
                  <a:lnTo>
                    <a:pt x="2099" y="12058"/>
                  </a:lnTo>
                  <a:lnTo>
                    <a:pt x="0" y="20066"/>
                  </a:lnTo>
                  <a:lnTo>
                    <a:pt x="1534" y="30150"/>
                  </a:lnTo>
                  <a:lnTo>
                    <a:pt x="5989" y="36728"/>
                  </a:lnTo>
                  <a:lnTo>
                    <a:pt x="12856" y="40457"/>
                  </a:lnTo>
                  <a:lnTo>
                    <a:pt x="21628" y="41998"/>
                  </a:lnTo>
                  <a:lnTo>
                    <a:pt x="30709" y="41029"/>
                  </a:lnTo>
                  <a:lnTo>
                    <a:pt x="38341" y="37188"/>
                  </a:lnTo>
                  <a:lnTo>
                    <a:pt x="43734" y="31076"/>
                  </a:lnTo>
                  <a:lnTo>
                    <a:pt x="46100" y="23291"/>
                  </a:lnTo>
                  <a:lnTo>
                    <a:pt x="44872" y="15041"/>
                  </a:lnTo>
                  <a:lnTo>
                    <a:pt x="40447" y="7769"/>
                  </a:lnTo>
                  <a:lnTo>
                    <a:pt x="33486" y="2435"/>
                  </a:lnTo>
                  <a:lnTo>
                    <a:pt x="24650" y="0"/>
                  </a:lnTo>
                  <a:close/>
                </a:path>
              </a:pathLst>
            </a:custGeom>
            <a:solidFill>
              <a:srgbClr val="DD51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9" name="object 189" descr=""/>
            <p:cNvSpPr/>
            <p:nvPr/>
          </p:nvSpPr>
          <p:spPr>
            <a:xfrm>
              <a:off x="2866052" y="5701305"/>
              <a:ext cx="15875" cy="41910"/>
            </a:xfrm>
            <a:custGeom>
              <a:avLst/>
              <a:gdLst/>
              <a:ahLst/>
              <a:cxnLst/>
              <a:rect l="l" t="t" r="r" b="b"/>
              <a:pathLst>
                <a:path w="15875" h="41910">
                  <a:moveTo>
                    <a:pt x="5308" y="0"/>
                  </a:moveTo>
                  <a:lnTo>
                    <a:pt x="1587" y="9017"/>
                  </a:lnTo>
                  <a:lnTo>
                    <a:pt x="0" y="31800"/>
                  </a:lnTo>
                  <a:lnTo>
                    <a:pt x="2425" y="41249"/>
                  </a:lnTo>
                  <a:lnTo>
                    <a:pt x="10020" y="41783"/>
                  </a:lnTo>
                  <a:lnTo>
                    <a:pt x="13741" y="32766"/>
                  </a:lnTo>
                  <a:lnTo>
                    <a:pt x="14541" y="21374"/>
                  </a:lnTo>
                  <a:lnTo>
                    <a:pt x="15341" y="9982"/>
                  </a:lnTo>
                  <a:lnTo>
                    <a:pt x="12903" y="533"/>
                  </a:lnTo>
                  <a:lnTo>
                    <a:pt x="5308" y="0"/>
                  </a:lnTo>
                  <a:close/>
                </a:path>
              </a:pathLst>
            </a:custGeom>
            <a:solidFill>
              <a:srgbClr val="FD921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0" name="object 190" descr=""/>
            <p:cNvSpPr/>
            <p:nvPr/>
          </p:nvSpPr>
          <p:spPr>
            <a:xfrm>
              <a:off x="2851705" y="5700815"/>
              <a:ext cx="43815" cy="42545"/>
            </a:xfrm>
            <a:custGeom>
              <a:avLst/>
              <a:gdLst/>
              <a:ahLst/>
              <a:cxnLst/>
              <a:rect l="l" t="t" r="r" b="b"/>
              <a:pathLst>
                <a:path w="43814" h="42545">
                  <a:moveTo>
                    <a:pt x="23507" y="0"/>
                  </a:moveTo>
                  <a:lnTo>
                    <a:pt x="14746" y="1207"/>
                  </a:lnTo>
                  <a:lnTo>
                    <a:pt x="7262" y="5538"/>
                  </a:lnTo>
                  <a:lnTo>
                    <a:pt x="2024" y="12139"/>
                  </a:lnTo>
                  <a:lnTo>
                    <a:pt x="0" y="20154"/>
                  </a:lnTo>
                  <a:lnTo>
                    <a:pt x="1423" y="30227"/>
                  </a:lnTo>
                  <a:lnTo>
                    <a:pt x="5637" y="36787"/>
                  </a:lnTo>
                  <a:lnTo>
                    <a:pt x="12153" y="40491"/>
                  </a:lnTo>
                  <a:lnTo>
                    <a:pt x="20485" y="41998"/>
                  </a:lnTo>
                  <a:lnTo>
                    <a:pt x="29125" y="41001"/>
                  </a:lnTo>
                  <a:lnTo>
                    <a:pt x="36393" y="37136"/>
                  </a:lnTo>
                  <a:lnTo>
                    <a:pt x="41539" y="31006"/>
                  </a:lnTo>
                  <a:lnTo>
                    <a:pt x="43814" y="23215"/>
                  </a:lnTo>
                  <a:lnTo>
                    <a:pt x="42676" y="14971"/>
                  </a:lnTo>
                  <a:lnTo>
                    <a:pt x="38495" y="7716"/>
                  </a:lnTo>
                  <a:lnTo>
                    <a:pt x="31897" y="2407"/>
                  </a:lnTo>
                  <a:lnTo>
                    <a:pt x="23507" y="0"/>
                  </a:lnTo>
                  <a:close/>
                </a:path>
              </a:pathLst>
            </a:custGeom>
            <a:solidFill>
              <a:srgbClr val="FD92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1" name="object 191" descr=""/>
            <p:cNvSpPr/>
            <p:nvPr/>
          </p:nvSpPr>
          <p:spPr>
            <a:xfrm>
              <a:off x="2869874" y="5700870"/>
              <a:ext cx="26034" cy="42545"/>
            </a:xfrm>
            <a:custGeom>
              <a:avLst/>
              <a:gdLst/>
              <a:ahLst/>
              <a:cxnLst/>
              <a:rect l="l" t="t" r="r" b="b"/>
              <a:pathLst>
                <a:path w="26035" h="42545">
                  <a:moveTo>
                    <a:pt x="6467" y="0"/>
                  </a:moveTo>
                  <a:lnTo>
                    <a:pt x="12325" y="7685"/>
                  </a:lnTo>
                  <a:lnTo>
                    <a:pt x="14589" y="15017"/>
                  </a:lnTo>
                  <a:lnTo>
                    <a:pt x="10201" y="22580"/>
                  </a:lnTo>
                  <a:lnTo>
                    <a:pt x="3000" y="29759"/>
                  </a:lnTo>
                  <a:lnTo>
                    <a:pt x="0" y="35888"/>
                  </a:lnTo>
                  <a:lnTo>
                    <a:pt x="128" y="40206"/>
                  </a:lnTo>
                  <a:lnTo>
                    <a:pt x="2314" y="41948"/>
                  </a:lnTo>
                  <a:lnTo>
                    <a:pt x="10972" y="40950"/>
                  </a:lnTo>
                  <a:lnTo>
                    <a:pt x="18280" y="37085"/>
                  </a:lnTo>
                  <a:lnTo>
                    <a:pt x="23465" y="30955"/>
                  </a:lnTo>
                  <a:lnTo>
                    <a:pt x="25758" y="23164"/>
                  </a:lnTo>
                  <a:lnTo>
                    <a:pt x="24546" y="14871"/>
                  </a:lnTo>
                  <a:lnTo>
                    <a:pt x="20327" y="7539"/>
                  </a:lnTo>
                  <a:lnTo>
                    <a:pt x="14001" y="2228"/>
                  </a:lnTo>
                  <a:lnTo>
                    <a:pt x="6467" y="0"/>
                  </a:lnTo>
                  <a:close/>
                </a:path>
              </a:pathLst>
            </a:custGeom>
            <a:solidFill>
              <a:srgbClr val="F57D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2" name="object 192" descr=""/>
            <p:cNvSpPr/>
            <p:nvPr/>
          </p:nvSpPr>
          <p:spPr>
            <a:xfrm>
              <a:off x="2858764" y="5701595"/>
              <a:ext cx="31115" cy="41275"/>
            </a:xfrm>
            <a:custGeom>
              <a:avLst/>
              <a:gdLst/>
              <a:ahLst/>
              <a:cxnLst/>
              <a:rect l="l" t="t" r="r" b="b"/>
              <a:pathLst>
                <a:path w="31114" h="41275">
                  <a:moveTo>
                    <a:pt x="16700" y="0"/>
                  </a:moveTo>
                  <a:lnTo>
                    <a:pt x="10651" y="1202"/>
                  </a:lnTo>
                  <a:lnTo>
                    <a:pt x="5492" y="5283"/>
                  </a:lnTo>
                  <a:lnTo>
                    <a:pt x="1762" y="11612"/>
                  </a:lnTo>
                  <a:lnTo>
                    <a:pt x="0" y="19557"/>
                  </a:lnTo>
                  <a:lnTo>
                    <a:pt x="640" y="27671"/>
                  </a:lnTo>
                  <a:lnTo>
                    <a:pt x="3451" y="34456"/>
                  </a:lnTo>
                  <a:lnTo>
                    <a:pt x="7990" y="39215"/>
                  </a:lnTo>
                  <a:lnTo>
                    <a:pt x="13817" y="41249"/>
                  </a:lnTo>
                  <a:lnTo>
                    <a:pt x="19864" y="40047"/>
                  </a:lnTo>
                  <a:lnTo>
                    <a:pt x="25018" y="35966"/>
                  </a:lnTo>
                  <a:lnTo>
                    <a:pt x="28744" y="29637"/>
                  </a:lnTo>
                  <a:lnTo>
                    <a:pt x="30505" y="21691"/>
                  </a:lnTo>
                  <a:lnTo>
                    <a:pt x="29870" y="13578"/>
                  </a:lnTo>
                  <a:lnTo>
                    <a:pt x="27060" y="6792"/>
                  </a:lnTo>
                  <a:lnTo>
                    <a:pt x="22522" y="2033"/>
                  </a:lnTo>
                  <a:lnTo>
                    <a:pt x="16700" y="0"/>
                  </a:lnTo>
                  <a:close/>
                </a:path>
              </a:pathLst>
            </a:custGeom>
            <a:solidFill>
              <a:srgbClr val="DD51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3" name="object 193" descr=""/>
            <p:cNvSpPr/>
            <p:nvPr/>
          </p:nvSpPr>
          <p:spPr>
            <a:xfrm>
              <a:off x="2859886" y="5701587"/>
              <a:ext cx="28575" cy="41275"/>
            </a:xfrm>
            <a:custGeom>
              <a:avLst/>
              <a:gdLst/>
              <a:ahLst/>
              <a:cxnLst/>
              <a:rect l="l" t="t" r="r" b="b"/>
              <a:pathLst>
                <a:path w="28575" h="41275">
                  <a:moveTo>
                    <a:pt x="15532" y="0"/>
                  </a:moveTo>
                  <a:lnTo>
                    <a:pt x="9933" y="1237"/>
                  </a:lnTo>
                  <a:lnTo>
                    <a:pt x="5146" y="5346"/>
                  </a:lnTo>
                  <a:lnTo>
                    <a:pt x="1669" y="11694"/>
                  </a:lnTo>
                  <a:lnTo>
                    <a:pt x="0" y="19646"/>
                  </a:lnTo>
                  <a:lnTo>
                    <a:pt x="544" y="27753"/>
                  </a:lnTo>
                  <a:lnTo>
                    <a:pt x="3105" y="34521"/>
                  </a:lnTo>
                  <a:lnTo>
                    <a:pt x="7275" y="39256"/>
                  </a:lnTo>
                  <a:lnTo>
                    <a:pt x="12649" y="41262"/>
                  </a:lnTo>
                  <a:lnTo>
                    <a:pt x="18247" y="40019"/>
                  </a:lnTo>
                  <a:lnTo>
                    <a:pt x="23034" y="35910"/>
                  </a:lnTo>
                  <a:lnTo>
                    <a:pt x="26511" y="29566"/>
                  </a:lnTo>
                  <a:lnTo>
                    <a:pt x="28181" y="21615"/>
                  </a:lnTo>
                  <a:lnTo>
                    <a:pt x="27637" y="13508"/>
                  </a:lnTo>
                  <a:lnTo>
                    <a:pt x="25076" y="6740"/>
                  </a:lnTo>
                  <a:lnTo>
                    <a:pt x="20905" y="2005"/>
                  </a:lnTo>
                  <a:lnTo>
                    <a:pt x="15532" y="0"/>
                  </a:lnTo>
                  <a:close/>
                </a:path>
              </a:pathLst>
            </a:custGeom>
            <a:solidFill>
              <a:srgbClr val="FD92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4" name="object 194" descr=""/>
            <p:cNvSpPr/>
            <p:nvPr/>
          </p:nvSpPr>
          <p:spPr>
            <a:xfrm>
              <a:off x="2865115" y="5701086"/>
              <a:ext cx="17780" cy="42545"/>
            </a:xfrm>
            <a:custGeom>
              <a:avLst/>
              <a:gdLst/>
              <a:ahLst/>
              <a:cxnLst/>
              <a:rect l="l" t="t" r="r" b="b"/>
              <a:pathLst>
                <a:path w="17780" h="42545">
                  <a:moveTo>
                    <a:pt x="5867" y="0"/>
                  </a:moveTo>
                  <a:lnTo>
                    <a:pt x="1600" y="9029"/>
                  </a:lnTo>
                  <a:lnTo>
                    <a:pt x="0" y="31915"/>
                  </a:lnTo>
                  <a:lnTo>
                    <a:pt x="2971" y="41452"/>
                  </a:lnTo>
                  <a:lnTo>
                    <a:pt x="11899" y="42075"/>
                  </a:lnTo>
                  <a:lnTo>
                    <a:pt x="16167" y="33045"/>
                  </a:lnTo>
                  <a:lnTo>
                    <a:pt x="16967" y="21602"/>
                  </a:lnTo>
                  <a:lnTo>
                    <a:pt x="17767" y="10160"/>
                  </a:lnTo>
                  <a:lnTo>
                    <a:pt x="14795" y="635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DD51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5" name="object 195" descr=""/>
            <p:cNvSpPr/>
            <p:nvPr/>
          </p:nvSpPr>
          <p:spPr>
            <a:xfrm>
              <a:off x="2865997" y="5701307"/>
              <a:ext cx="16510" cy="41910"/>
            </a:xfrm>
            <a:custGeom>
              <a:avLst/>
              <a:gdLst/>
              <a:ahLst/>
              <a:cxnLst/>
              <a:rect l="l" t="t" r="r" b="b"/>
              <a:pathLst>
                <a:path w="16510" h="41910">
                  <a:moveTo>
                    <a:pt x="5448" y="0"/>
                  </a:moveTo>
                  <a:lnTo>
                    <a:pt x="1587" y="9016"/>
                  </a:lnTo>
                  <a:lnTo>
                    <a:pt x="0" y="31800"/>
                  </a:lnTo>
                  <a:lnTo>
                    <a:pt x="2565" y="41262"/>
                  </a:lnTo>
                  <a:lnTo>
                    <a:pt x="10502" y="41821"/>
                  </a:lnTo>
                  <a:lnTo>
                    <a:pt x="14363" y="32804"/>
                  </a:lnTo>
                  <a:lnTo>
                    <a:pt x="15163" y="21412"/>
                  </a:lnTo>
                  <a:lnTo>
                    <a:pt x="15963" y="10020"/>
                  </a:lnTo>
                  <a:lnTo>
                    <a:pt x="13385" y="558"/>
                  </a:lnTo>
                  <a:lnTo>
                    <a:pt x="5448" y="0"/>
                  </a:lnTo>
                  <a:close/>
                </a:path>
              </a:pathLst>
            </a:custGeom>
            <a:solidFill>
              <a:srgbClr val="FD92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6" name="object 196" descr=""/>
            <p:cNvSpPr/>
            <p:nvPr/>
          </p:nvSpPr>
          <p:spPr>
            <a:xfrm>
              <a:off x="2855925" y="5708700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89">
                  <a:moveTo>
                    <a:pt x="1257" y="7099"/>
                  </a:moveTo>
                  <a:lnTo>
                    <a:pt x="1104" y="6616"/>
                  </a:lnTo>
                  <a:lnTo>
                    <a:pt x="825" y="6565"/>
                  </a:lnTo>
                  <a:lnTo>
                    <a:pt x="546" y="6502"/>
                  </a:lnTo>
                  <a:lnTo>
                    <a:pt x="215" y="6908"/>
                  </a:lnTo>
                  <a:lnTo>
                    <a:pt x="114" y="7442"/>
                  </a:lnTo>
                  <a:lnTo>
                    <a:pt x="0" y="7988"/>
                  </a:lnTo>
                  <a:lnTo>
                    <a:pt x="139" y="8470"/>
                  </a:lnTo>
                  <a:lnTo>
                    <a:pt x="431" y="8521"/>
                  </a:lnTo>
                  <a:lnTo>
                    <a:pt x="711" y="8585"/>
                  </a:lnTo>
                  <a:lnTo>
                    <a:pt x="1028" y="8191"/>
                  </a:lnTo>
                  <a:lnTo>
                    <a:pt x="1143" y="7645"/>
                  </a:lnTo>
                  <a:lnTo>
                    <a:pt x="1257" y="7099"/>
                  </a:lnTo>
                  <a:close/>
                </a:path>
                <a:path w="3810" h="8889">
                  <a:moveTo>
                    <a:pt x="3784" y="1866"/>
                  </a:moveTo>
                  <a:lnTo>
                    <a:pt x="3721" y="622"/>
                  </a:lnTo>
                  <a:lnTo>
                    <a:pt x="2387" y="0"/>
                  </a:lnTo>
                  <a:lnTo>
                    <a:pt x="1371" y="762"/>
                  </a:lnTo>
                  <a:lnTo>
                    <a:pt x="177" y="3238"/>
                  </a:lnTo>
                  <a:lnTo>
                    <a:pt x="241" y="4495"/>
                  </a:lnTo>
                  <a:lnTo>
                    <a:pt x="1574" y="5105"/>
                  </a:lnTo>
                  <a:lnTo>
                    <a:pt x="2590" y="4356"/>
                  </a:lnTo>
                  <a:lnTo>
                    <a:pt x="3187" y="3111"/>
                  </a:lnTo>
                  <a:lnTo>
                    <a:pt x="3784" y="1866"/>
                  </a:lnTo>
                  <a:close/>
                </a:path>
              </a:pathLst>
            </a:custGeom>
            <a:solidFill>
              <a:srgbClr val="FFC55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7" name="object 197" descr=""/>
            <p:cNvSpPr/>
            <p:nvPr/>
          </p:nvSpPr>
          <p:spPr>
            <a:xfrm>
              <a:off x="3084852" y="6146156"/>
              <a:ext cx="22225" cy="13970"/>
            </a:xfrm>
            <a:custGeom>
              <a:avLst/>
              <a:gdLst/>
              <a:ahLst/>
              <a:cxnLst/>
              <a:rect l="l" t="t" r="r" b="b"/>
              <a:pathLst>
                <a:path w="22225" h="13970">
                  <a:moveTo>
                    <a:pt x="18110" y="0"/>
                  </a:moveTo>
                  <a:lnTo>
                    <a:pt x="5003" y="6324"/>
                  </a:lnTo>
                  <a:lnTo>
                    <a:pt x="1650" y="10515"/>
                  </a:lnTo>
                  <a:lnTo>
                    <a:pt x="0" y="13893"/>
                  </a:lnTo>
                  <a:lnTo>
                    <a:pt x="2400" y="13220"/>
                  </a:lnTo>
                  <a:lnTo>
                    <a:pt x="4851" y="13055"/>
                  </a:lnTo>
                  <a:lnTo>
                    <a:pt x="7543" y="8470"/>
                  </a:lnTo>
                  <a:lnTo>
                    <a:pt x="8255" y="10350"/>
                  </a:lnTo>
                  <a:lnTo>
                    <a:pt x="9588" y="9778"/>
                  </a:lnTo>
                  <a:lnTo>
                    <a:pt x="9918" y="8775"/>
                  </a:lnTo>
                  <a:lnTo>
                    <a:pt x="10769" y="7124"/>
                  </a:lnTo>
                  <a:lnTo>
                    <a:pt x="11125" y="8394"/>
                  </a:lnTo>
                  <a:lnTo>
                    <a:pt x="14808" y="6781"/>
                  </a:lnTo>
                  <a:lnTo>
                    <a:pt x="14693" y="5270"/>
                  </a:lnTo>
                  <a:lnTo>
                    <a:pt x="14033" y="4457"/>
                  </a:lnTo>
                  <a:lnTo>
                    <a:pt x="16268" y="4927"/>
                  </a:lnTo>
                  <a:lnTo>
                    <a:pt x="17449" y="5753"/>
                  </a:lnTo>
                  <a:lnTo>
                    <a:pt x="17957" y="4330"/>
                  </a:lnTo>
                  <a:lnTo>
                    <a:pt x="18173" y="3378"/>
                  </a:lnTo>
                  <a:lnTo>
                    <a:pt x="17322" y="2628"/>
                  </a:lnTo>
                  <a:lnTo>
                    <a:pt x="18973" y="1473"/>
                  </a:lnTo>
                  <a:lnTo>
                    <a:pt x="20815" y="2489"/>
                  </a:lnTo>
                  <a:lnTo>
                    <a:pt x="21805" y="1511"/>
                  </a:lnTo>
                  <a:lnTo>
                    <a:pt x="22212" y="812"/>
                  </a:lnTo>
                  <a:lnTo>
                    <a:pt x="21069" y="203"/>
                  </a:lnTo>
                  <a:lnTo>
                    <a:pt x="18110" y="0"/>
                  </a:lnTo>
                  <a:close/>
                </a:path>
              </a:pathLst>
            </a:custGeom>
            <a:solidFill>
              <a:srgbClr val="9E887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8" name="object 198" descr=""/>
            <p:cNvSpPr/>
            <p:nvPr/>
          </p:nvSpPr>
          <p:spPr>
            <a:xfrm>
              <a:off x="3008673" y="6037815"/>
              <a:ext cx="113664" cy="125095"/>
            </a:xfrm>
            <a:custGeom>
              <a:avLst/>
              <a:gdLst/>
              <a:ahLst/>
              <a:cxnLst/>
              <a:rect l="l" t="t" r="r" b="b"/>
              <a:pathLst>
                <a:path w="113664" h="125095">
                  <a:moveTo>
                    <a:pt x="2298" y="0"/>
                  </a:moveTo>
                  <a:lnTo>
                    <a:pt x="126" y="1993"/>
                  </a:lnTo>
                  <a:lnTo>
                    <a:pt x="0" y="6781"/>
                  </a:lnTo>
                  <a:lnTo>
                    <a:pt x="6337" y="13868"/>
                  </a:lnTo>
                  <a:lnTo>
                    <a:pt x="12728" y="22030"/>
                  </a:lnTo>
                  <a:lnTo>
                    <a:pt x="32091" y="57925"/>
                  </a:lnTo>
                  <a:lnTo>
                    <a:pt x="32569" y="64296"/>
                  </a:lnTo>
                  <a:lnTo>
                    <a:pt x="31342" y="73511"/>
                  </a:lnTo>
                  <a:lnTo>
                    <a:pt x="27190" y="87096"/>
                  </a:lnTo>
                  <a:lnTo>
                    <a:pt x="26973" y="104329"/>
                  </a:lnTo>
                  <a:lnTo>
                    <a:pt x="37509" y="119049"/>
                  </a:lnTo>
                  <a:lnTo>
                    <a:pt x="57494" y="124626"/>
                  </a:lnTo>
                  <a:lnTo>
                    <a:pt x="85623" y="114427"/>
                  </a:lnTo>
                  <a:lnTo>
                    <a:pt x="107303" y="95139"/>
                  </a:lnTo>
                  <a:lnTo>
                    <a:pt x="113134" y="78563"/>
                  </a:lnTo>
                  <a:lnTo>
                    <a:pt x="109626" y="65761"/>
                  </a:lnTo>
                  <a:lnTo>
                    <a:pt x="103289" y="57797"/>
                  </a:lnTo>
                  <a:lnTo>
                    <a:pt x="93473" y="52107"/>
                  </a:lnTo>
                  <a:lnTo>
                    <a:pt x="82061" y="49261"/>
                  </a:lnTo>
                  <a:lnTo>
                    <a:pt x="65938" y="47498"/>
                  </a:lnTo>
                  <a:lnTo>
                    <a:pt x="60108" y="46074"/>
                  </a:lnTo>
                  <a:lnTo>
                    <a:pt x="27126" y="19856"/>
                  </a:lnTo>
                  <a:lnTo>
                    <a:pt x="22634" y="12411"/>
                  </a:lnTo>
                  <a:lnTo>
                    <a:pt x="18747" y="6522"/>
                  </a:lnTo>
                  <a:lnTo>
                    <a:pt x="13588" y="1651"/>
                  </a:lnTo>
                  <a:lnTo>
                    <a:pt x="12204" y="3911"/>
                  </a:lnTo>
                  <a:lnTo>
                    <a:pt x="6451" y="3581"/>
                  </a:lnTo>
                  <a:lnTo>
                    <a:pt x="2298" y="0"/>
                  </a:lnTo>
                  <a:close/>
                </a:path>
              </a:pathLst>
            </a:custGeom>
            <a:solidFill>
              <a:srgbClr val="D19A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9" name="object 199" descr=""/>
            <p:cNvSpPr/>
            <p:nvPr/>
          </p:nvSpPr>
          <p:spPr>
            <a:xfrm>
              <a:off x="3010338" y="6037230"/>
              <a:ext cx="109855" cy="124460"/>
            </a:xfrm>
            <a:custGeom>
              <a:avLst/>
              <a:gdLst/>
              <a:ahLst/>
              <a:cxnLst/>
              <a:rect l="l" t="t" r="r" b="b"/>
              <a:pathLst>
                <a:path w="109855" h="124460">
                  <a:moveTo>
                    <a:pt x="1968" y="0"/>
                  </a:moveTo>
                  <a:lnTo>
                    <a:pt x="0" y="1905"/>
                  </a:lnTo>
                  <a:lnTo>
                    <a:pt x="25" y="6629"/>
                  </a:lnTo>
                  <a:lnTo>
                    <a:pt x="6159" y="13804"/>
                  </a:lnTo>
                  <a:lnTo>
                    <a:pt x="12374" y="22045"/>
                  </a:lnTo>
                  <a:lnTo>
                    <a:pt x="31851" y="57890"/>
                  </a:lnTo>
                  <a:lnTo>
                    <a:pt x="33193" y="63887"/>
                  </a:lnTo>
                  <a:lnTo>
                    <a:pt x="33032" y="72637"/>
                  </a:lnTo>
                  <a:lnTo>
                    <a:pt x="29895" y="85775"/>
                  </a:lnTo>
                  <a:lnTo>
                    <a:pt x="29869" y="102852"/>
                  </a:lnTo>
                  <a:lnTo>
                    <a:pt x="39384" y="117889"/>
                  </a:lnTo>
                  <a:lnTo>
                    <a:pt x="57483" y="124260"/>
                  </a:lnTo>
                  <a:lnTo>
                    <a:pt x="83210" y="115341"/>
                  </a:lnTo>
                  <a:lnTo>
                    <a:pt x="104078" y="96574"/>
                  </a:lnTo>
                  <a:lnTo>
                    <a:pt x="109729" y="80265"/>
                  </a:lnTo>
                  <a:lnTo>
                    <a:pt x="106400" y="67540"/>
                  </a:lnTo>
                  <a:lnTo>
                    <a:pt x="100330" y="59524"/>
                  </a:lnTo>
                  <a:lnTo>
                    <a:pt x="90901" y="53826"/>
                  </a:lnTo>
                  <a:lnTo>
                    <a:pt x="79802" y="51060"/>
                  </a:lnTo>
                  <a:lnTo>
                    <a:pt x="69581" y="49827"/>
                  </a:lnTo>
                  <a:lnTo>
                    <a:pt x="62788" y="48729"/>
                  </a:lnTo>
                  <a:lnTo>
                    <a:pt x="25736" y="20315"/>
                  </a:lnTo>
                  <a:lnTo>
                    <a:pt x="21318" y="12839"/>
                  </a:lnTo>
                  <a:lnTo>
                    <a:pt x="17512" y="6916"/>
                  </a:lnTo>
                  <a:lnTo>
                    <a:pt x="12547" y="1955"/>
                  </a:lnTo>
                  <a:lnTo>
                    <a:pt x="11328" y="4152"/>
                  </a:lnTo>
                  <a:lnTo>
                    <a:pt x="5956" y="3657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rgbClr val="EFCAB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0" name="object 200" descr=""/>
            <p:cNvSpPr/>
            <p:nvPr/>
          </p:nvSpPr>
          <p:spPr>
            <a:xfrm>
              <a:off x="3010164" y="6037420"/>
              <a:ext cx="99695" cy="125095"/>
            </a:xfrm>
            <a:custGeom>
              <a:avLst/>
              <a:gdLst/>
              <a:ahLst/>
              <a:cxnLst/>
              <a:rect l="l" t="t" r="r" b="b"/>
              <a:pathLst>
                <a:path w="99694" h="125095">
                  <a:moveTo>
                    <a:pt x="1714" y="0"/>
                  </a:moveTo>
                  <a:lnTo>
                    <a:pt x="0" y="1790"/>
                  </a:lnTo>
                  <a:lnTo>
                    <a:pt x="228" y="6426"/>
                  </a:lnTo>
                  <a:lnTo>
                    <a:pt x="6095" y="13716"/>
                  </a:lnTo>
                  <a:lnTo>
                    <a:pt x="12092" y="22053"/>
                  </a:lnTo>
                  <a:lnTo>
                    <a:pt x="31011" y="58140"/>
                  </a:lnTo>
                  <a:lnTo>
                    <a:pt x="31851" y="64350"/>
                  </a:lnTo>
                  <a:lnTo>
                    <a:pt x="31434" y="73209"/>
                  </a:lnTo>
                  <a:lnTo>
                    <a:pt x="28829" y="86118"/>
                  </a:lnTo>
                  <a:lnTo>
                    <a:pt x="29831" y="102818"/>
                  </a:lnTo>
                  <a:lnTo>
                    <a:pt x="39800" y="117786"/>
                  </a:lnTo>
                  <a:lnTo>
                    <a:pt x="57177" y="124505"/>
                  </a:lnTo>
                  <a:lnTo>
                    <a:pt x="80403" y="116459"/>
                  </a:lnTo>
                  <a:lnTo>
                    <a:pt x="96974" y="99599"/>
                  </a:lnTo>
                  <a:lnTo>
                    <a:pt x="99587" y="84862"/>
                  </a:lnTo>
                  <a:lnTo>
                    <a:pt x="94512" y="73176"/>
                  </a:lnTo>
                  <a:lnTo>
                    <a:pt x="88023" y="65468"/>
                  </a:lnTo>
                  <a:lnTo>
                    <a:pt x="80091" y="59008"/>
                  </a:lnTo>
                  <a:lnTo>
                    <a:pt x="71823" y="54773"/>
                  </a:lnTo>
                  <a:lnTo>
                    <a:pt x="54751" y="48628"/>
                  </a:lnTo>
                  <a:lnTo>
                    <a:pt x="47759" y="45389"/>
                  </a:lnTo>
                  <a:lnTo>
                    <a:pt x="39351" y="39664"/>
                  </a:lnTo>
                  <a:lnTo>
                    <a:pt x="30772" y="30594"/>
                  </a:lnTo>
                  <a:lnTo>
                    <a:pt x="24186" y="20880"/>
                  </a:lnTo>
                  <a:lnTo>
                    <a:pt x="19856" y="13365"/>
                  </a:lnTo>
                  <a:lnTo>
                    <a:pt x="16145" y="7400"/>
                  </a:lnTo>
                  <a:lnTo>
                    <a:pt x="11417" y="2336"/>
                  </a:lnTo>
                  <a:lnTo>
                    <a:pt x="10401" y="4445"/>
                  </a:lnTo>
                  <a:lnTo>
                    <a:pt x="5486" y="3746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F8E2D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1" name="object 201" descr=""/>
            <p:cNvSpPr/>
            <p:nvPr/>
          </p:nvSpPr>
          <p:spPr>
            <a:xfrm>
              <a:off x="3010164" y="6037420"/>
              <a:ext cx="104139" cy="120650"/>
            </a:xfrm>
            <a:custGeom>
              <a:avLst/>
              <a:gdLst/>
              <a:ahLst/>
              <a:cxnLst/>
              <a:rect l="l" t="t" r="r" b="b"/>
              <a:pathLst>
                <a:path w="104139" h="120650">
                  <a:moveTo>
                    <a:pt x="1714" y="0"/>
                  </a:moveTo>
                  <a:lnTo>
                    <a:pt x="0" y="1790"/>
                  </a:lnTo>
                  <a:lnTo>
                    <a:pt x="228" y="6426"/>
                  </a:lnTo>
                  <a:lnTo>
                    <a:pt x="12372" y="21636"/>
                  </a:lnTo>
                  <a:lnTo>
                    <a:pt x="20561" y="32435"/>
                  </a:lnTo>
                  <a:lnTo>
                    <a:pt x="27902" y="43073"/>
                  </a:lnTo>
                  <a:lnTo>
                    <a:pt x="31635" y="50507"/>
                  </a:lnTo>
                  <a:lnTo>
                    <a:pt x="34288" y="60732"/>
                  </a:lnTo>
                  <a:lnTo>
                    <a:pt x="34837" y="69379"/>
                  </a:lnTo>
                  <a:lnTo>
                    <a:pt x="33769" y="83121"/>
                  </a:lnTo>
                  <a:lnTo>
                    <a:pt x="36614" y="99475"/>
                  </a:lnTo>
                  <a:lnTo>
                    <a:pt x="47491" y="113628"/>
                  </a:lnTo>
                  <a:lnTo>
                    <a:pt x="63912" y="120535"/>
                  </a:lnTo>
                  <a:lnTo>
                    <a:pt x="83388" y="115150"/>
                  </a:lnTo>
                  <a:lnTo>
                    <a:pt x="100519" y="98204"/>
                  </a:lnTo>
                  <a:lnTo>
                    <a:pt x="103798" y="82594"/>
                  </a:lnTo>
                  <a:lnTo>
                    <a:pt x="99145" y="70041"/>
                  </a:lnTo>
                  <a:lnTo>
                    <a:pt x="92481" y="62268"/>
                  </a:lnTo>
                  <a:lnTo>
                    <a:pt x="82202" y="55809"/>
                  </a:lnTo>
                  <a:lnTo>
                    <a:pt x="72585" y="52730"/>
                  </a:lnTo>
                  <a:lnTo>
                    <a:pt x="64565" y="51413"/>
                  </a:lnTo>
                  <a:lnTo>
                    <a:pt x="59080" y="50241"/>
                  </a:lnTo>
                  <a:lnTo>
                    <a:pt x="24186" y="20880"/>
                  </a:lnTo>
                  <a:lnTo>
                    <a:pt x="19856" y="13365"/>
                  </a:lnTo>
                  <a:lnTo>
                    <a:pt x="16145" y="7400"/>
                  </a:lnTo>
                  <a:lnTo>
                    <a:pt x="11417" y="2336"/>
                  </a:lnTo>
                  <a:lnTo>
                    <a:pt x="10401" y="4445"/>
                  </a:lnTo>
                  <a:lnTo>
                    <a:pt x="5486" y="3746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F3D9C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2" name="object 202" descr=""/>
            <p:cNvSpPr/>
            <p:nvPr/>
          </p:nvSpPr>
          <p:spPr>
            <a:xfrm>
              <a:off x="3019591" y="6049867"/>
              <a:ext cx="69215" cy="104139"/>
            </a:xfrm>
            <a:custGeom>
              <a:avLst/>
              <a:gdLst/>
              <a:ahLst/>
              <a:cxnLst/>
              <a:rect l="l" t="t" r="r" b="b"/>
              <a:pathLst>
                <a:path w="69214" h="104139">
                  <a:moveTo>
                    <a:pt x="0" y="0"/>
                  </a:moveTo>
                  <a:lnTo>
                    <a:pt x="23482" y="37680"/>
                  </a:lnTo>
                  <a:lnTo>
                    <a:pt x="35547" y="75526"/>
                  </a:lnTo>
                  <a:lnTo>
                    <a:pt x="37642" y="80886"/>
                  </a:lnTo>
                  <a:lnTo>
                    <a:pt x="68859" y="103682"/>
                  </a:lnTo>
                  <a:lnTo>
                    <a:pt x="66941" y="102971"/>
                  </a:lnTo>
                  <a:lnTo>
                    <a:pt x="37185" y="75031"/>
                  </a:lnTo>
                  <a:lnTo>
                    <a:pt x="29260" y="48196"/>
                  </a:lnTo>
                  <a:lnTo>
                    <a:pt x="25031" y="37058"/>
                  </a:lnTo>
                  <a:lnTo>
                    <a:pt x="21856" y="30137"/>
                  </a:lnTo>
                  <a:lnTo>
                    <a:pt x="16675" y="20789"/>
                  </a:lnTo>
                  <a:lnTo>
                    <a:pt x="11404" y="13004"/>
                  </a:lnTo>
                  <a:lnTo>
                    <a:pt x="6553" y="69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B8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3" name="object 203" descr=""/>
            <p:cNvSpPr/>
            <p:nvPr/>
          </p:nvSpPr>
          <p:spPr>
            <a:xfrm>
              <a:off x="3052699" y="6090831"/>
              <a:ext cx="44450" cy="60960"/>
            </a:xfrm>
            <a:custGeom>
              <a:avLst/>
              <a:gdLst/>
              <a:ahLst/>
              <a:cxnLst/>
              <a:rect l="l" t="t" r="r" b="b"/>
              <a:pathLst>
                <a:path w="44450" h="60960">
                  <a:moveTo>
                    <a:pt x="40601" y="60604"/>
                  </a:moveTo>
                  <a:lnTo>
                    <a:pt x="27724" y="22923"/>
                  </a:lnTo>
                  <a:lnTo>
                    <a:pt x="0" y="0"/>
                  </a:lnTo>
                  <a:lnTo>
                    <a:pt x="6896" y="5041"/>
                  </a:lnTo>
                  <a:lnTo>
                    <a:pt x="15455" y="12344"/>
                  </a:lnTo>
                  <a:lnTo>
                    <a:pt x="37693" y="44462"/>
                  </a:lnTo>
                  <a:lnTo>
                    <a:pt x="39725" y="52209"/>
                  </a:lnTo>
                  <a:lnTo>
                    <a:pt x="40601" y="60604"/>
                  </a:lnTo>
                  <a:close/>
                </a:path>
                <a:path w="44450" h="60960">
                  <a:moveTo>
                    <a:pt x="43903" y="52730"/>
                  </a:moveTo>
                  <a:lnTo>
                    <a:pt x="29298" y="17068"/>
                  </a:lnTo>
                  <a:lnTo>
                    <a:pt x="22009" y="11404"/>
                  </a:lnTo>
                  <a:lnTo>
                    <a:pt x="22694" y="11925"/>
                  </a:lnTo>
                  <a:lnTo>
                    <a:pt x="26403" y="15417"/>
                  </a:lnTo>
                  <a:lnTo>
                    <a:pt x="43421" y="55740"/>
                  </a:lnTo>
                  <a:lnTo>
                    <a:pt x="43688" y="58788"/>
                  </a:lnTo>
                  <a:lnTo>
                    <a:pt x="43903" y="52730"/>
                  </a:lnTo>
                  <a:close/>
                </a:path>
              </a:pathLst>
            </a:custGeom>
            <a:solidFill>
              <a:srgbClr val="E3C0A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4" name="object 204" descr=""/>
            <p:cNvSpPr/>
            <p:nvPr/>
          </p:nvSpPr>
          <p:spPr>
            <a:xfrm>
              <a:off x="3080431" y="6094707"/>
              <a:ext cx="29845" cy="52705"/>
            </a:xfrm>
            <a:custGeom>
              <a:avLst/>
              <a:gdLst/>
              <a:ahLst/>
              <a:cxnLst/>
              <a:rect l="l" t="t" r="r" b="b"/>
              <a:pathLst>
                <a:path w="29844" h="52704">
                  <a:moveTo>
                    <a:pt x="2070" y="0"/>
                  </a:moveTo>
                  <a:lnTo>
                    <a:pt x="0" y="0"/>
                  </a:lnTo>
                  <a:lnTo>
                    <a:pt x="3835" y="952"/>
                  </a:lnTo>
                  <a:lnTo>
                    <a:pt x="8775" y="2705"/>
                  </a:lnTo>
                  <a:lnTo>
                    <a:pt x="26352" y="28816"/>
                  </a:lnTo>
                  <a:lnTo>
                    <a:pt x="25273" y="38633"/>
                  </a:lnTo>
                  <a:lnTo>
                    <a:pt x="24549" y="41859"/>
                  </a:lnTo>
                  <a:lnTo>
                    <a:pt x="21653" y="52133"/>
                  </a:lnTo>
                  <a:lnTo>
                    <a:pt x="26606" y="41617"/>
                  </a:lnTo>
                  <a:lnTo>
                    <a:pt x="28397" y="35534"/>
                  </a:lnTo>
                  <a:lnTo>
                    <a:pt x="28790" y="33578"/>
                  </a:lnTo>
                  <a:lnTo>
                    <a:pt x="29260" y="29451"/>
                  </a:lnTo>
                  <a:lnTo>
                    <a:pt x="29171" y="22923"/>
                  </a:lnTo>
                  <a:lnTo>
                    <a:pt x="5156" y="317"/>
                  </a:lnTo>
                  <a:lnTo>
                    <a:pt x="2070" y="0"/>
                  </a:lnTo>
                  <a:close/>
                </a:path>
              </a:pathLst>
            </a:custGeom>
            <a:solidFill>
              <a:srgbClr val="DFB5A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5" name="object 205" descr=""/>
            <p:cNvSpPr/>
            <p:nvPr/>
          </p:nvSpPr>
          <p:spPr>
            <a:xfrm>
              <a:off x="3020376" y="6041094"/>
              <a:ext cx="48260" cy="50165"/>
            </a:xfrm>
            <a:custGeom>
              <a:avLst/>
              <a:gdLst/>
              <a:ahLst/>
              <a:cxnLst/>
              <a:rect l="l" t="t" r="r" b="b"/>
              <a:pathLst>
                <a:path w="48260" h="50164">
                  <a:moveTo>
                    <a:pt x="0" y="0"/>
                  </a:moveTo>
                  <a:lnTo>
                    <a:pt x="25666" y="35712"/>
                  </a:lnTo>
                  <a:lnTo>
                    <a:pt x="48145" y="49910"/>
                  </a:lnTo>
                  <a:lnTo>
                    <a:pt x="47396" y="49631"/>
                  </a:lnTo>
                  <a:lnTo>
                    <a:pt x="41097" y="46443"/>
                  </a:lnTo>
                  <a:lnTo>
                    <a:pt x="10528" y="148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A0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6" name="object 206" descr=""/>
            <p:cNvSpPr/>
            <p:nvPr/>
          </p:nvSpPr>
          <p:spPr>
            <a:xfrm>
              <a:off x="3048901" y="6138278"/>
              <a:ext cx="13970" cy="15240"/>
            </a:xfrm>
            <a:custGeom>
              <a:avLst/>
              <a:gdLst/>
              <a:ahLst/>
              <a:cxnLst/>
              <a:rect l="l" t="t" r="r" b="b"/>
              <a:pathLst>
                <a:path w="13969" h="15239">
                  <a:moveTo>
                    <a:pt x="6121" y="1549"/>
                  </a:moveTo>
                  <a:lnTo>
                    <a:pt x="5626" y="774"/>
                  </a:lnTo>
                  <a:lnTo>
                    <a:pt x="5130" y="0"/>
                  </a:lnTo>
                  <a:lnTo>
                    <a:pt x="3581" y="88"/>
                  </a:lnTo>
                  <a:lnTo>
                    <a:pt x="749" y="1828"/>
                  </a:lnTo>
                  <a:lnTo>
                    <a:pt x="0" y="3149"/>
                  </a:lnTo>
                  <a:lnTo>
                    <a:pt x="482" y="3924"/>
                  </a:lnTo>
                  <a:lnTo>
                    <a:pt x="977" y="4686"/>
                  </a:lnTo>
                  <a:lnTo>
                    <a:pt x="2527" y="4610"/>
                  </a:lnTo>
                  <a:lnTo>
                    <a:pt x="3949" y="3746"/>
                  </a:lnTo>
                  <a:lnTo>
                    <a:pt x="5359" y="2870"/>
                  </a:lnTo>
                  <a:lnTo>
                    <a:pt x="6121" y="1549"/>
                  </a:lnTo>
                  <a:close/>
                </a:path>
                <a:path w="13969" h="15239">
                  <a:moveTo>
                    <a:pt x="13576" y="8699"/>
                  </a:moveTo>
                  <a:lnTo>
                    <a:pt x="12649" y="7251"/>
                  </a:lnTo>
                  <a:lnTo>
                    <a:pt x="11722" y="5803"/>
                  </a:lnTo>
                  <a:lnTo>
                    <a:pt x="8813" y="5956"/>
                  </a:lnTo>
                  <a:lnTo>
                    <a:pt x="3467" y="9232"/>
                  </a:lnTo>
                  <a:lnTo>
                    <a:pt x="2044" y="11734"/>
                  </a:lnTo>
                  <a:lnTo>
                    <a:pt x="3898" y="14630"/>
                  </a:lnTo>
                  <a:lnTo>
                    <a:pt x="6807" y="14478"/>
                  </a:lnTo>
                  <a:lnTo>
                    <a:pt x="12153" y="11201"/>
                  </a:lnTo>
                  <a:lnTo>
                    <a:pt x="13576" y="86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7" name="object 207" descr=""/>
            <p:cNvSpPr/>
            <p:nvPr/>
          </p:nvSpPr>
          <p:spPr>
            <a:xfrm>
              <a:off x="3089836" y="6093347"/>
              <a:ext cx="57150" cy="53340"/>
            </a:xfrm>
            <a:custGeom>
              <a:avLst/>
              <a:gdLst/>
              <a:ahLst/>
              <a:cxnLst/>
              <a:rect l="l" t="t" r="r" b="b"/>
              <a:pathLst>
                <a:path w="57150" h="53339">
                  <a:moveTo>
                    <a:pt x="39890" y="0"/>
                  </a:moveTo>
                  <a:lnTo>
                    <a:pt x="19253" y="37236"/>
                  </a:lnTo>
                  <a:lnTo>
                    <a:pt x="0" y="44665"/>
                  </a:lnTo>
                  <a:lnTo>
                    <a:pt x="6692" y="44297"/>
                  </a:lnTo>
                  <a:lnTo>
                    <a:pt x="24548" y="51075"/>
                  </a:lnTo>
                  <a:lnTo>
                    <a:pt x="32418" y="52730"/>
                  </a:lnTo>
                  <a:lnTo>
                    <a:pt x="42290" y="51699"/>
                  </a:lnTo>
                  <a:lnTo>
                    <a:pt x="51511" y="44881"/>
                  </a:lnTo>
                  <a:lnTo>
                    <a:pt x="56571" y="33907"/>
                  </a:lnTo>
                  <a:lnTo>
                    <a:pt x="57105" y="23314"/>
                  </a:lnTo>
                  <a:lnTo>
                    <a:pt x="55172" y="14335"/>
                  </a:lnTo>
                  <a:lnTo>
                    <a:pt x="52831" y="8204"/>
                  </a:lnTo>
                  <a:lnTo>
                    <a:pt x="50355" y="2463"/>
                  </a:lnTo>
                  <a:lnTo>
                    <a:pt x="43599" y="1790"/>
                  </a:lnTo>
                  <a:lnTo>
                    <a:pt x="39890" y="0"/>
                  </a:lnTo>
                  <a:close/>
                </a:path>
              </a:pathLst>
            </a:custGeom>
            <a:solidFill>
              <a:srgbClr val="CEA97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8" name="object 208" descr=""/>
            <p:cNvSpPr/>
            <p:nvPr/>
          </p:nvSpPr>
          <p:spPr>
            <a:xfrm>
              <a:off x="3090118" y="6093486"/>
              <a:ext cx="55244" cy="50165"/>
            </a:xfrm>
            <a:custGeom>
              <a:avLst/>
              <a:gdLst/>
              <a:ahLst/>
              <a:cxnLst/>
              <a:rect l="l" t="t" r="r" b="b"/>
              <a:pathLst>
                <a:path w="55244" h="50164">
                  <a:moveTo>
                    <a:pt x="39446" y="0"/>
                  </a:moveTo>
                  <a:lnTo>
                    <a:pt x="20993" y="33655"/>
                  </a:lnTo>
                  <a:lnTo>
                    <a:pt x="0" y="44513"/>
                  </a:lnTo>
                  <a:lnTo>
                    <a:pt x="6083" y="44183"/>
                  </a:lnTo>
                  <a:lnTo>
                    <a:pt x="21056" y="49695"/>
                  </a:lnTo>
                  <a:lnTo>
                    <a:pt x="24216" y="50144"/>
                  </a:lnTo>
                  <a:lnTo>
                    <a:pt x="31897" y="50153"/>
                  </a:lnTo>
                  <a:lnTo>
                    <a:pt x="41400" y="47718"/>
                  </a:lnTo>
                  <a:lnTo>
                    <a:pt x="50025" y="40830"/>
                  </a:lnTo>
                  <a:lnTo>
                    <a:pt x="54628" y="30847"/>
                  </a:lnTo>
                  <a:lnTo>
                    <a:pt x="55114" y="21209"/>
                  </a:lnTo>
                  <a:lnTo>
                    <a:pt x="53357" y="13037"/>
                  </a:lnTo>
                  <a:lnTo>
                    <a:pt x="51231" y="7454"/>
                  </a:lnTo>
                  <a:lnTo>
                    <a:pt x="48971" y="2235"/>
                  </a:lnTo>
                  <a:lnTo>
                    <a:pt x="42824" y="1625"/>
                  </a:lnTo>
                  <a:lnTo>
                    <a:pt x="39446" y="0"/>
                  </a:lnTo>
                  <a:close/>
                </a:path>
              </a:pathLst>
            </a:custGeom>
            <a:solidFill>
              <a:srgbClr val="EBCF9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9" name="object 209" descr=""/>
            <p:cNvSpPr/>
            <p:nvPr/>
          </p:nvSpPr>
          <p:spPr>
            <a:xfrm>
              <a:off x="3089836" y="6093474"/>
              <a:ext cx="52705" cy="45085"/>
            </a:xfrm>
            <a:custGeom>
              <a:avLst/>
              <a:gdLst/>
              <a:ahLst/>
              <a:cxnLst/>
              <a:rect l="l" t="t" r="r" b="b"/>
              <a:pathLst>
                <a:path w="52705" h="45085">
                  <a:moveTo>
                    <a:pt x="39814" y="0"/>
                  </a:moveTo>
                  <a:lnTo>
                    <a:pt x="19138" y="34683"/>
                  </a:lnTo>
                  <a:lnTo>
                    <a:pt x="0" y="44538"/>
                  </a:lnTo>
                  <a:lnTo>
                    <a:pt x="5613" y="43599"/>
                  </a:lnTo>
                  <a:lnTo>
                    <a:pt x="45415" y="33680"/>
                  </a:lnTo>
                  <a:lnTo>
                    <a:pt x="52492" y="17078"/>
                  </a:lnTo>
                  <a:lnTo>
                    <a:pt x="51898" y="10013"/>
                  </a:lnTo>
                  <a:lnTo>
                    <a:pt x="50634" y="5638"/>
                  </a:lnTo>
                  <a:lnTo>
                    <a:pt x="49199" y="2235"/>
                  </a:lnTo>
                  <a:lnTo>
                    <a:pt x="42710" y="749"/>
                  </a:lnTo>
                  <a:lnTo>
                    <a:pt x="39814" y="0"/>
                  </a:lnTo>
                  <a:close/>
                </a:path>
              </a:pathLst>
            </a:custGeom>
            <a:solidFill>
              <a:srgbClr val="FAF1D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0" name="object 210" descr=""/>
            <p:cNvSpPr/>
            <p:nvPr/>
          </p:nvSpPr>
          <p:spPr>
            <a:xfrm>
              <a:off x="3128360" y="6093580"/>
              <a:ext cx="13335" cy="8255"/>
            </a:xfrm>
            <a:custGeom>
              <a:avLst/>
              <a:gdLst/>
              <a:ahLst/>
              <a:cxnLst/>
              <a:rect l="l" t="t" r="r" b="b"/>
              <a:pathLst>
                <a:path w="13335" h="8254">
                  <a:moveTo>
                    <a:pt x="0" y="0"/>
                  </a:moveTo>
                  <a:lnTo>
                    <a:pt x="342" y="5143"/>
                  </a:lnTo>
                  <a:lnTo>
                    <a:pt x="292" y="7658"/>
                  </a:lnTo>
                  <a:lnTo>
                    <a:pt x="5448" y="7099"/>
                  </a:lnTo>
                  <a:lnTo>
                    <a:pt x="8585" y="7112"/>
                  </a:lnTo>
                  <a:lnTo>
                    <a:pt x="12014" y="7213"/>
                  </a:lnTo>
                  <a:lnTo>
                    <a:pt x="13131" y="5956"/>
                  </a:lnTo>
                  <a:lnTo>
                    <a:pt x="9397" y="5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967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1" name="object 211" descr=""/>
            <p:cNvSpPr/>
            <p:nvPr/>
          </p:nvSpPr>
          <p:spPr>
            <a:xfrm>
              <a:off x="3128288" y="6093830"/>
              <a:ext cx="12700" cy="7620"/>
            </a:xfrm>
            <a:custGeom>
              <a:avLst/>
              <a:gdLst/>
              <a:ahLst/>
              <a:cxnLst/>
              <a:rect l="l" t="t" r="r" b="b"/>
              <a:pathLst>
                <a:path w="12700" h="7620">
                  <a:moveTo>
                    <a:pt x="0" y="0"/>
                  </a:moveTo>
                  <a:lnTo>
                    <a:pt x="444" y="5003"/>
                  </a:lnTo>
                  <a:lnTo>
                    <a:pt x="457" y="7442"/>
                  </a:lnTo>
                  <a:lnTo>
                    <a:pt x="5232" y="7023"/>
                  </a:lnTo>
                  <a:lnTo>
                    <a:pt x="8140" y="7099"/>
                  </a:lnTo>
                  <a:lnTo>
                    <a:pt x="11328" y="7289"/>
                  </a:lnTo>
                  <a:lnTo>
                    <a:pt x="12636" y="6184"/>
                  </a:lnTo>
                  <a:lnTo>
                    <a:pt x="8737" y="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B09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2" name="object 212" descr=""/>
            <p:cNvSpPr/>
            <p:nvPr/>
          </p:nvSpPr>
          <p:spPr>
            <a:xfrm>
              <a:off x="3123527" y="6111266"/>
              <a:ext cx="17780" cy="20955"/>
            </a:xfrm>
            <a:custGeom>
              <a:avLst/>
              <a:gdLst/>
              <a:ahLst/>
              <a:cxnLst/>
              <a:rect l="l" t="t" r="r" b="b"/>
              <a:pathLst>
                <a:path w="17780" h="20954">
                  <a:moveTo>
                    <a:pt x="15151" y="0"/>
                  </a:moveTo>
                  <a:lnTo>
                    <a:pt x="14439" y="5943"/>
                  </a:lnTo>
                  <a:lnTo>
                    <a:pt x="6070" y="16560"/>
                  </a:lnTo>
                  <a:lnTo>
                    <a:pt x="0" y="19227"/>
                  </a:lnTo>
                  <a:lnTo>
                    <a:pt x="2082" y="20815"/>
                  </a:lnTo>
                  <a:lnTo>
                    <a:pt x="7353" y="17602"/>
                  </a:lnTo>
                  <a:lnTo>
                    <a:pt x="15709" y="6984"/>
                  </a:lnTo>
                  <a:lnTo>
                    <a:pt x="17233" y="1574"/>
                  </a:lnTo>
                  <a:lnTo>
                    <a:pt x="16192" y="787"/>
                  </a:lnTo>
                  <a:lnTo>
                    <a:pt x="151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3" name="object 213" descr=""/>
            <p:cNvSpPr/>
            <p:nvPr/>
          </p:nvSpPr>
          <p:spPr>
            <a:xfrm>
              <a:off x="2897277" y="5790125"/>
              <a:ext cx="16510" cy="12700"/>
            </a:xfrm>
            <a:custGeom>
              <a:avLst/>
              <a:gdLst/>
              <a:ahLst/>
              <a:cxnLst/>
              <a:rect l="l" t="t" r="r" b="b"/>
              <a:pathLst>
                <a:path w="16510" h="12700">
                  <a:moveTo>
                    <a:pt x="0" y="0"/>
                  </a:moveTo>
                  <a:lnTo>
                    <a:pt x="1168" y="1536"/>
                  </a:lnTo>
                  <a:lnTo>
                    <a:pt x="1981" y="3251"/>
                  </a:lnTo>
                  <a:lnTo>
                    <a:pt x="6159" y="3924"/>
                  </a:lnTo>
                  <a:lnTo>
                    <a:pt x="4940" y="4953"/>
                  </a:lnTo>
                  <a:lnTo>
                    <a:pt x="5753" y="5753"/>
                  </a:lnTo>
                  <a:lnTo>
                    <a:pt x="6591" y="5715"/>
                  </a:lnTo>
                  <a:lnTo>
                    <a:pt x="8051" y="5867"/>
                  </a:lnTo>
                  <a:lnTo>
                    <a:pt x="7213" y="6477"/>
                  </a:lnTo>
                  <a:lnTo>
                    <a:pt x="9436" y="8686"/>
                  </a:lnTo>
                  <a:lnTo>
                    <a:pt x="10541" y="8178"/>
                  </a:lnTo>
                  <a:lnTo>
                    <a:pt x="10960" y="7493"/>
                  </a:lnTo>
                  <a:lnTo>
                    <a:pt x="11239" y="9232"/>
                  </a:lnTo>
                  <a:lnTo>
                    <a:pt x="10947" y="10299"/>
                  </a:lnTo>
                  <a:lnTo>
                    <a:pt x="12153" y="10274"/>
                  </a:lnTo>
                  <a:lnTo>
                    <a:pt x="12928" y="10160"/>
                  </a:lnTo>
                  <a:lnTo>
                    <a:pt x="13246" y="9347"/>
                  </a:lnTo>
                  <a:lnTo>
                    <a:pt x="14566" y="10210"/>
                  </a:lnTo>
                  <a:lnTo>
                    <a:pt x="14312" y="11823"/>
                  </a:lnTo>
                  <a:lnTo>
                    <a:pt x="15328" y="12268"/>
                  </a:lnTo>
                  <a:lnTo>
                    <a:pt x="15976" y="12369"/>
                  </a:lnTo>
                  <a:lnTo>
                    <a:pt x="16103" y="11379"/>
                  </a:lnTo>
                  <a:lnTo>
                    <a:pt x="15430" y="9194"/>
                  </a:lnTo>
                  <a:lnTo>
                    <a:pt x="7048" y="1511"/>
                  </a:lnTo>
                  <a:lnTo>
                    <a:pt x="2984" y="2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887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4" name="object 214" descr=""/>
            <p:cNvSpPr/>
            <p:nvPr/>
          </p:nvSpPr>
          <p:spPr>
            <a:xfrm>
              <a:off x="2888895" y="5702496"/>
              <a:ext cx="81280" cy="102870"/>
            </a:xfrm>
            <a:custGeom>
              <a:avLst/>
              <a:gdLst/>
              <a:ahLst/>
              <a:cxnLst/>
              <a:rect l="l" t="t" r="r" b="b"/>
              <a:pathLst>
                <a:path w="81280" h="102870">
                  <a:moveTo>
                    <a:pt x="77127" y="0"/>
                  </a:moveTo>
                  <a:lnTo>
                    <a:pt x="73507" y="1219"/>
                  </a:lnTo>
                  <a:lnTo>
                    <a:pt x="69977" y="7721"/>
                  </a:lnTo>
                  <a:lnTo>
                    <a:pt x="65650" y="14553"/>
                  </a:lnTo>
                  <a:lnTo>
                    <a:pt x="32333" y="42040"/>
                  </a:lnTo>
                  <a:lnTo>
                    <a:pt x="21018" y="42786"/>
                  </a:lnTo>
                  <a:lnTo>
                    <a:pt x="8073" y="47356"/>
                  </a:lnTo>
                  <a:lnTo>
                    <a:pt x="0" y="58962"/>
                  </a:lnTo>
                  <a:lnTo>
                    <a:pt x="1394" y="74851"/>
                  </a:lnTo>
                  <a:lnTo>
                    <a:pt x="16852" y="92265"/>
                  </a:lnTo>
                  <a:lnTo>
                    <a:pt x="37308" y="102554"/>
                  </a:lnTo>
                  <a:lnTo>
                    <a:pt x="51327" y="102196"/>
                  </a:lnTo>
                  <a:lnTo>
                    <a:pt x="59926" y="96162"/>
                  </a:lnTo>
                  <a:lnTo>
                    <a:pt x="64122" y="89420"/>
                  </a:lnTo>
                  <a:lnTo>
                    <a:pt x="65644" y="80813"/>
                  </a:lnTo>
                  <a:lnTo>
                    <a:pt x="64593" y="71835"/>
                  </a:lnTo>
                  <a:lnTo>
                    <a:pt x="61417" y="59766"/>
                  </a:lnTo>
                  <a:lnTo>
                    <a:pt x="60861" y="55184"/>
                  </a:lnTo>
                  <a:lnTo>
                    <a:pt x="75604" y="19027"/>
                  </a:lnTo>
                  <a:lnTo>
                    <a:pt x="78922" y="14618"/>
                  </a:lnTo>
                  <a:lnTo>
                    <a:pt x="81127" y="9575"/>
                  </a:lnTo>
                  <a:lnTo>
                    <a:pt x="79057" y="9207"/>
                  </a:lnTo>
                  <a:lnTo>
                    <a:pt x="77698" y="4978"/>
                  </a:lnTo>
                  <a:lnTo>
                    <a:pt x="79222" y="1015"/>
                  </a:lnTo>
                  <a:lnTo>
                    <a:pt x="77127" y="0"/>
                  </a:lnTo>
                  <a:close/>
                </a:path>
              </a:pathLst>
            </a:custGeom>
            <a:solidFill>
              <a:srgbClr val="D19A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5" name="object 215" descr=""/>
            <p:cNvSpPr/>
            <p:nvPr/>
          </p:nvSpPr>
          <p:spPr>
            <a:xfrm>
              <a:off x="2891182" y="5703419"/>
              <a:ext cx="79375" cy="100965"/>
            </a:xfrm>
            <a:custGeom>
              <a:avLst/>
              <a:gdLst/>
              <a:ahLst/>
              <a:cxnLst/>
              <a:rect l="l" t="t" r="r" b="b"/>
              <a:pathLst>
                <a:path w="79375" h="100964">
                  <a:moveTo>
                    <a:pt x="75771" y="0"/>
                  </a:moveTo>
                  <a:lnTo>
                    <a:pt x="72253" y="1320"/>
                  </a:lnTo>
                  <a:lnTo>
                    <a:pt x="68583" y="7683"/>
                  </a:lnTo>
                  <a:lnTo>
                    <a:pt x="64153" y="14412"/>
                  </a:lnTo>
                  <a:lnTo>
                    <a:pt x="32074" y="43134"/>
                  </a:lnTo>
                  <a:lnTo>
                    <a:pt x="21377" y="44488"/>
                  </a:lnTo>
                  <a:lnTo>
                    <a:pt x="8597" y="49149"/>
                  </a:lnTo>
                  <a:lnTo>
                    <a:pt x="0" y="60110"/>
                  </a:lnTo>
                  <a:lnTo>
                    <a:pt x="274" y="74865"/>
                  </a:lnTo>
                  <a:lnTo>
                    <a:pt x="14112" y="90906"/>
                  </a:lnTo>
                  <a:lnTo>
                    <a:pt x="33952" y="100746"/>
                  </a:lnTo>
                  <a:lnTo>
                    <a:pt x="47718" y="100330"/>
                  </a:lnTo>
                  <a:lnTo>
                    <a:pt x="56305" y="94446"/>
                  </a:lnTo>
                  <a:lnTo>
                    <a:pt x="60607" y="87884"/>
                  </a:lnTo>
                  <a:lnTo>
                    <a:pt x="62245" y="79551"/>
                  </a:lnTo>
                  <a:lnTo>
                    <a:pt x="61225" y="70818"/>
                  </a:lnTo>
                  <a:lnTo>
                    <a:pt x="59302" y="63138"/>
                  </a:lnTo>
                  <a:lnTo>
                    <a:pt x="58232" y="57962"/>
                  </a:lnTo>
                  <a:lnTo>
                    <a:pt x="58011" y="54188"/>
                  </a:lnTo>
                  <a:lnTo>
                    <a:pt x="58151" y="47942"/>
                  </a:lnTo>
                  <a:lnTo>
                    <a:pt x="59741" y="39981"/>
                  </a:lnTo>
                  <a:lnTo>
                    <a:pt x="63871" y="31064"/>
                  </a:lnTo>
                  <a:lnTo>
                    <a:pt x="69170" y="23538"/>
                  </a:lnTo>
                  <a:lnTo>
                    <a:pt x="73529" y="18313"/>
                  </a:lnTo>
                  <a:lnTo>
                    <a:pt x="76898" y="13954"/>
                  </a:lnTo>
                  <a:lnTo>
                    <a:pt x="79225" y="9029"/>
                  </a:lnTo>
                  <a:lnTo>
                    <a:pt x="77244" y="8750"/>
                  </a:lnTo>
                  <a:lnTo>
                    <a:pt x="76114" y="4762"/>
                  </a:lnTo>
                  <a:lnTo>
                    <a:pt x="77739" y="888"/>
                  </a:lnTo>
                  <a:lnTo>
                    <a:pt x="75771" y="0"/>
                  </a:lnTo>
                  <a:close/>
                </a:path>
              </a:pathLst>
            </a:custGeom>
            <a:solidFill>
              <a:srgbClr val="EFCAB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6" name="object 216" descr=""/>
            <p:cNvSpPr/>
            <p:nvPr/>
          </p:nvSpPr>
          <p:spPr>
            <a:xfrm>
              <a:off x="2890999" y="5703314"/>
              <a:ext cx="78740" cy="96520"/>
            </a:xfrm>
            <a:custGeom>
              <a:avLst/>
              <a:gdLst/>
              <a:ahLst/>
              <a:cxnLst/>
              <a:rect l="l" t="t" r="r" b="b"/>
              <a:pathLst>
                <a:path w="78739" h="96520">
                  <a:moveTo>
                    <a:pt x="75849" y="0"/>
                  </a:moveTo>
                  <a:lnTo>
                    <a:pt x="72433" y="1435"/>
                  </a:lnTo>
                  <a:lnTo>
                    <a:pt x="68623" y="7645"/>
                  </a:lnTo>
                  <a:lnTo>
                    <a:pt x="64061" y="14244"/>
                  </a:lnTo>
                  <a:lnTo>
                    <a:pt x="31194" y="42171"/>
                  </a:lnTo>
                  <a:lnTo>
                    <a:pt x="20820" y="43840"/>
                  </a:lnTo>
                  <a:lnTo>
                    <a:pt x="8606" y="49144"/>
                  </a:lnTo>
                  <a:lnTo>
                    <a:pt x="186" y="60415"/>
                  </a:lnTo>
                  <a:lnTo>
                    <a:pt x="0" y="74746"/>
                  </a:lnTo>
                  <a:lnTo>
                    <a:pt x="12489" y="89230"/>
                  </a:lnTo>
                  <a:lnTo>
                    <a:pt x="29704" y="96505"/>
                  </a:lnTo>
                  <a:lnTo>
                    <a:pt x="41451" y="94337"/>
                  </a:lnTo>
                  <a:lnTo>
                    <a:pt x="48779" y="87485"/>
                  </a:lnTo>
                  <a:lnTo>
                    <a:pt x="52735" y="80708"/>
                  </a:lnTo>
                  <a:lnTo>
                    <a:pt x="55357" y="73237"/>
                  </a:lnTo>
                  <a:lnTo>
                    <a:pt x="56223" y="66133"/>
                  </a:lnTo>
                  <a:lnTo>
                    <a:pt x="56063" y="52187"/>
                  </a:lnTo>
                  <a:lnTo>
                    <a:pt x="56537" y="46275"/>
                  </a:lnTo>
                  <a:lnTo>
                    <a:pt x="58475" y="38663"/>
                  </a:lnTo>
                  <a:lnTo>
                    <a:pt x="62870" y="30010"/>
                  </a:lnTo>
                  <a:lnTo>
                    <a:pt x="68304" y="22611"/>
                  </a:lnTo>
                  <a:lnTo>
                    <a:pt x="72720" y="17440"/>
                  </a:lnTo>
                  <a:lnTo>
                    <a:pt x="76148" y="13140"/>
                  </a:lnTo>
                  <a:lnTo>
                    <a:pt x="78618" y="8356"/>
                  </a:lnTo>
                  <a:lnTo>
                    <a:pt x="76763" y="8204"/>
                  </a:lnTo>
                  <a:lnTo>
                    <a:pt x="75913" y="4483"/>
                  </a:lnTo>
                  <a:lnTo>
                    <a:pt x="77665" y="736"/>
                  </a:lnTo>
                  <a:lnTo>
                    <a:pt x="75849" y="0"/>
                  </a:lnTo>
                  <a:close/>
                </a:path>
              </a:pathLst>
            </a:custGeom>
            <a:solidFill>
              <a:srgbClr val="F8E2D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7" name="object 217" descr=""/>
            <p:cNvSpPr/>
            <p:nvPr/>
          </p:nvSpPr>
          <p:spPr>
            <a:xfrm>
              <a:off x="2895844" y="5703314"/>
              <a:ext cx="74295" cy="99060"/>
            </a:xfrm>
            <a:custGeom>
              <a:avLst/>
              <a:gdLst/>
              <a:ahLst/>
              <a:cxnLst/>
              <a:rect l="l" t="t" r="r" b="b"/>
              <a:pathLst>
                <a:path w="74294" h="99060">
                  <a:moveTo>
                    <a:pt x="71005" y="0"/>
                  </a:moveTo>
                  <a:lnTo>
                    <a:pt x="67588" y="1435"/>
                  </a:lnTo>
                  <a:lnTo>
                    <a:pt x="59606" y="14331"/>
                  </a:lnTo>
                  <a:lnTo>
                    <a:pt x="53809" y="23179"/>
                  </a:lnTo>
                  <a:lnTo>
                    <a:pt x="19582" y="46570"/>
                  </a:lnTo>
                  <a:lnTo>
                    <a:pt x="8149" y="53098"/>
                  </a:lnTo>
                  <a:lnTo>
                    <a:pt x="594" y="64793"/>
                  </a:lnTo>
                  <a:lnTo>
                    <a:pt x="0" y="78487"/>
                  </a:lnTo>
                  <a:lnTo>
                    <a:pt x="9448" y="91008"/>
                  </a:lnTo>
                  <a:lnTo>
                    <a:pt x="26886" y="98663"/>
                  </a:lnTo>
                  <a:lnTo>
                    <a:pt x="39472" y="96735"/>
                  </a:lnTo>
                  <a:lnTo>
                    <a:pt x="47565" y="89950"/>
                  </a:lnTo>
                  <a:lnTo>
                    <a:pt x="51523" y="83032"/>
                  </a:lnTo>
                  <a:lnTo>
                    <a:pt x="53492" y="73874"/>
                  </a:lnTo>
                  <a:lnTo>
                    <a:pt x="53118" y="66119"/>
                  </a:lnTo>
                  <a:lnTo>
                    <a:pt x="51871" y="59997"/>
                  </a:lnTo>
                  <a:lnTo>
                    <a:pt x="51218" y="55740"/>
                  </a:lnTo>
                  <a:lnTo>
                    <a:pt x="67876" y="17440"/>
                  </a:lnTo>
                  <a:lnTo>
                    <a:pt x="71304" y="13140"/>
                  </a:lnTo>
                  <a:lnTo>
                    <a:pt x="73773" y="8356"/>
                  </a:lnTo>
                  <a:lnTo>
                    <a:pt x="71919" y="8204"/>
                  </a:lnTo>
                  <a:lnTo>
                    <a:pt x="71068" y="4483"/>
                  </a:lnTo>
                  <a:lnTo>
                    <a:pt x="72821" y="736"/>
                  </a:lnTo>
                  <a:lnTo>
                    <a:pt x="71005" y="0"/>
                  </a:lnTo>
                  <a:close/>
                </a:path>
              </a:pathLst>
            </a:custGeom>
            <a:solidFill>
              <a:srgbClr val="F3D9C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8" name="object 218" descr=""/>
            <p:cNvSpPr/>
            <p:nvPr/>
          </p:nvSpPr>
          <p:spPr>
            <a:xfrm>
              <a:off x="2903139" y="5713007"/>
              <a:ext cx="58419" cy="78105"/>
            </a:xfrm>
            <a:custGeom>
              <a:avLst/>
              <a:gdLst/>
              <a:ahLst/>
              <a:cxnLst/>
              <a:rect l="l" t="t" r="r" b="b"/>
              <a:pathLst>
                <a:path w="58419" h="78104">
                  <a:moveTo>
                    <a:pt x="58356" y="0"/>
                  </a:moveTo>
                  <a:lnTo>
                    <a:pt x="29578" y="33172"/>
                  </a:lnTo>
                  <a:lnTo>
                    <a:pt x="11772" y="46253"/>
                  </a:lnTo>
                  <a:lnTo>
                    <a:pt x="8356" y="49237"/>
                  </a:lnTo>
                  <a:lnTo>
                    <a:pt x="0" y="77914"/>
                  </a:lnTo>
                  <a:lnTo>
                    <a:pt x="0" y="76339"/>
                  </a:lnTo>
                  <a:lnTo>
                    <a:pt x="27939" y="36207"/>
                  </a:lnTo>
                  <a:lnTo>
                    <a:pt x="35318" y="30226"/>
                  </a:lnTo>
                  <a:lnTo>
                    <a:pt x="41910" y="23977"/>
                  </a:lnTo>
                  <a:lnTo>
                    <a:pt x="47459" y="17691"/>
                  </a:lnTo>
                  <a:lnTo>
                    <a:pt x="51816" y="11760"/>
                  </a:lnTo>
                  <a:lnTo>
                    <a:pt x="55003" y="6616"/>
                  </a:lnTo>
                  <a:lnTo>
                    <a:pt x="58356" y="0"/>
                  </a:lnTo>
                  <a:close/>
                </a:path>
              </a:pathLst>
            </a:custGeom>
            <a:solidFill>
              <a:srgbClr val="DEB8A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9" name="object 219" descr=""/>
            <p:cNvSpPr/>
            <p:nvPr/>
          </p:nvSpPr>
          <p:spPr>
            <a:xfrm>
              <a:off x="2906077" y="5748045"/>
              <a:ext cx="34290" cy="47625"/>
            </a:xfrm>
            <a:custGeom>
              <a:avLst/>
              <a:gdLst/>
              <a:ahLst/>
              <a:cxnLst/>
              <a:rect l="l" t="t" r="r" b="b"/>
              <a:pathLst>
                <a:path w="34289" h="47625">
                  <a:moveTo>
                    <a:pt x="31610" y="18935"/>
                  </a:moveTo>
                  <a:lnTo>
                    <a:pt x="4419" y="46482"/>
                  </a:lnTo>
                  <a:lnTo>
                    <a:pt x="2209" y="47510"/>
                  </a:lnTo>
                  <a:lnTo>
                    <a:pt x="4559" y="46812"/>
                  </a:lnTo>
                  <a:lnTo>
                    <a:pt x="31394" y="20154"/>
                  </a:lnTo>
                  <a:lnTo>
                    <a:pt x="31610" y="18935"/>
                  </a:lnTo>
                  <a:close/>
                </a:path>
                <a:path w="34289" h="47625">
                  <a:moveTo>
                    <a:pt x="34010" y="0"/>
                  </a:moveTo>
                  <a:lnTo>
                    <a:pt x="16764" y="34175"/>
                  </a:lnTo>
                  <a:lnTo>
                    <a:pt x="0" y="45796"/>
                  </a:lnTo>
                  <a:lnTo>
                    <a:pt x="7480" y="42862"/>
                  </a:lnTo>
                  <a:lnTo>
                    <a:pt x="31242" y="11887"/>
                  </a:lnTo>
                  <a:lnTo>
                    <a:pt x="33299" y="4305"/>
                  </a:lnTo>
                  <a:lnTo>
                    <a:pt x="34010" y="0"/>
                  </a:lnTo>
                  <a:close/>
                </a:path>
              </a:pathLst>
            </a:custGeom>
            <a:solidFill>
              <a:srgbClr val="E3C0A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0" name="object 220" descr=""/>
            <p:cNvSpPr/>
            <p:nvPr/>
          </p:nvSpPr>
          <p:spPr>
            <a:xfrm>
              <a:off x="2911953" y="5769022"/>
              <a:ext cx="34925" cy="31115"/>
            </a:xfrm>
            <a:custGeom>
              <a:avLst/>
              <a:gdLst/>
              <a:ahLst/>
              <a:cxnLst/>
              <a:rect l="l" t="t" r="r" b="b"/>
              <a:pathLst>
                <a:path w="34925" h="31114">
                  <a:moveTo>
                    <a:pt x="32956" y="0"/>
                  </a:moveTo>
                  <a:lnTo>
                    <a:pt x="33362" y="3898"/>
                  </a:lnTo>
                  <a:lnTo>
                    <a:pt x="33375" y="7048"/>
                  </a:lnTo>
                  <a:lnTo>
                    <a:pt x="33159" y="9499"/>
                  </a:lnTo>
                  <a:lnTo>
                    <a:pt x="0" y="29857"/>
                  </a:lnTo>
                  <a:lnTo>
                    <a:pt x="609" y="29946"/>
                  </a:lnTo>
                  <a:lnTo>
                    <a:pt x="9245" y="30530"/>
                  </a:lnTo>
                  <a:lnTo>
                    <a:pt x="14287" y="30149"/>
                  </a:lnTo>
                  <a:lnTo>
                    <a:pt x="15862" y="29895"/>
                  </a:lnTo>
                  <a:lnTo>
                    <a:pt x="34747" y="9601"/>
                  </a:lnTo>
                  <a:lnTo>
                    <a:pt x="34658" y="7023"/>
                  </a:lnTo>
                  <a:lnTo>
                    <a:pt x="34150" y="3797"/>
                  </a:lnTo>
                  <a:lnTo>
                    <a:pt x="33527" y="1485"/>
                  </a:lnTo>
                  <a:lnTo>
                    <a:pt x="32956" y="0"/>
                  </a:lnTo>
                  <a:close/>
                </a:path>
              </a:pathLst>
            </a:custGeom>
            <a:solidFill>
              <a:srgbClr val="DFB5A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1" name="object 221" descr=""/>
            <p:cNvSpPr/>
            <p:nvPr/>
          </p:nvSpPr>
          <p:spPr>
            <a:xfrm>
              <a:off x="2944140" y="5711167"/>
              <a:ext cx="24765" cy="48895"/>
            </a:xfrm>
            <a:custGeom>
              <a:avLst/>
              <a:gdLst/>
              <a:ahLst/>
              <a:cxnLst/>
              <a:rect l="l" t="t" r="r" b="b"/>
              <a:pathLst>
                <a:path w="24764" h="48895">
                  <a:moveTo>
                    <a:pt x="24142" y="0"/>
                  </a:moveTo>
                  <a:lnTo>
                    <a:pt x="2146" y="34239"/>
                  </a:lnTo>
                  <a:lnTo>
                    <a:pt x="0" y="45554"/>
                  </a:lnTo>
                  <a:lnTo>
                    <a:pt x="215" y="48285"/>
                  </a:lnTo>
                  <a:lnTo>
                    <a:pt x="850" y="42265"/>
                  </a:lnTo>
                  <a:lnTo>
                    <a:pt x="1790" y="38684"/>
                  </a:lnTo>
                  <a:lnTo>
                    <a:pt x="15963" y="11633"/>
                  </a:lnTo>
                  <a:lnTo>
                    <a:pt x="24142" y="0"/>
                  </a:lnTo>
                  <a:close/>
                </a:path>
              </a:pathLst>
            </a:custGeom>
            <a:solidFill>
              <a:srgbClr val="D1A0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222" descr=""/>
            <p:cNvSpPr/>
            <p:nvPr/>
          </p:nvSpPr>
          <p:spPr>
            <a:xfrm>
              <a:off x="2893695" y="5759183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30" h="11429">
                  <a:moveTo>
                    <a:pt x="8775" y="9156"/>
                  </a:moveTo>
                  <a:lnTo>
                    <a:pt x="7848" y="7112"/>
                  </a:lnTo>
                  <a:lnTo>
                    <a:pt x="3911" y="4165"/>
                  </a:lnTo>
                  <a:lnTo>
                    <a:pt x="1651" y="3835"/>
                  </a:lnTo>
                  <a:lnTo>
                    <a:pt x="0" y="5956"/>
                  </a:lnTo>
                  <a:lnTo>
                    <a:pt x="927" y="8013"/>
                  </a:lnTo>
                  <a:lnTo>
                    <a:pt x="4864" y="10960"/>
                  </a:lnTo>
                  <a:lnTo>
                    <a:pt x="7124" y="11290"/>
                  </a:lnTo>
                  <a:lnTo>
                    <a:pt x="7950" y="10223"/>
                  </a:lnTo>
                  <a:lnTo>
                    <a:pt x="8775" y="9156"/>
                  </a:lnTo>
                  <a:close/>
                </a:path>
                <a:path w="11430" h="11429">
                  <a:moveTo>
                    <a:pt x="11290" y="2832"/>
                  </a:moveTo>
                  <a:lnTo>
                    <a:pt x="10795" y="1739"/>
                  </a:lnTo>
                  <a:lnTo>
                    <a:pt x="8699" y="177"/>
                  </a:lnTo>
                  <a:lnTo>
                    <a:pt x="7493" y="0"/>
                  </a:lnTo>
                  <a:lnTo>
                    <a:pt x="6616" y="1130"/>
                  </a:lnTo>
                  <a:lnTo>
                    <a:pt x="7112" y="2209"/>
                  </a:lnTo>
                  <a:lnTo>
                    <a:pt x="9207" y="3784"/>
                  </a:lnTo>
                  <a:lnTo>
                    <a:pt x="10401" y="3949"/>
                  </a:lnTo>
                  <a:lnTo>
                    <a:pt x="10845" y="3390"/>
                  </a:lnTo>
                  <a:lnTo>
                    <a:pt x="11290" y="28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3" name="object 223" descr=""/>
            <p:cNvSpPr/>
            <p:nvPr/>
          </p:nvSpPr>
          <p:spPr>
            <a:xfrm>
              <a:off x="2915146" y="5787656"/>
              <a:ext cx="45720" cy="38100"/>
            </a:xfrm>
            <a:custGeom>
              <a:avLst/>
              <a:gdLst/>
              <a:ahLst/>
              <a:cxnLst/>
              <a:rect l="l" t="t" r="r" b="b"/>
              <a:pathLst>
                <a:path w="45719" h="38100">
                  <a:moveTo>
                    <a:pt x="0" y="0"/>
                  </a:moveTo>
                  <a:lnTo>
                    <a:pt x="2133" y="4699"/>
                  </a:lnTo>
                  <a:lnTo>
                    <a:pt x="2037" y="19399"/>
                  </a:lnTo>
                  <a:lnTo>
                    <a:pt x="2994" y="25506"/>
                  </a:lnTo>
                  <a:lnTo>
                    <a:pt x="6517" y="32315"/>
                  </a:lnTo>
                  <a:lnTo>
                    <a:pt x="14185" y="37071"/>
                  </a:lnTo>
                  <a:lnTo>
                    <a:pt x="23798" y="37694"/>
                  </a:lnTo>
                  <a:lnTo>
                    <a:pt x="31865" y="35174"/>
                  </a:lnTo>
                  <a:lnTo>
                    <a:pt x="38040" y="31322"/>
                  </a:lnTo>
                  <a:lnTo>
                    <a:pt x="41973" y="27952"/>
                  </a:lnTo>
                  <a:lnTo>
                    <a:pt x="45580" y="24599"/>
                  </a:lnTo>
                  <a:lnTo>
                    <a:pt x="44195" y="19570"/>
                  </a:lnTo>
                  <a:lnTo>
                    <a:pt x="44500" y="16408"/>
                  </a:lnTo>
                  <a:lnTo>
                    <a:pt x="43700" y="16687"/>
                  </a:lnTo>
                  <a:lnTo>
                    <a:pt x="36437" y="17797"/>
                  </a:lnTo>
                  <a:lnTo>
                    <a:pt x="27106" y="16684"/>
                  </a:lnTo>
                  <a:lnTo>
                    <a:pt x="17877" y="14348"/>
                  </a:lnTo>
                  <a:lnTo>
                    <a:pt x="10922" y="11785"/>
                  </a:lnTo>
                  <a:lnTo>
                    <a:pt x="4114" y="86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A97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4" name="object 224" descr=""/>
            <p:cNvSpPr/>
            <p:nvPr/>
          </p:nvSpPr>
          <p:spPr>
            <a:xfrm>
              <a:off x="2915232" y="5787854"/>
              <a:ext cx="45720" cy="35560"/>
            </a:xfrm>
            <a:custGeom>
              <a:avLst/>
              <a:gdLst/>
              <a:ahLst/>
              <a:cxnLst/>
              <a:rect l="l" t="t" r="r" b="b"/>
              <a:pathLst>
                <a:path w="45719" h="35560">
                  <a:moveTo>
                    <a:pt x="0" y="0"/>
                  </a:moveTo>
                  <a:lnTo>
                    <a:pt x="1943" y="4279"/>
                  </a:lnTo>
                  <a:lnTo>
                    <a:pt x="1993" y="16548"/>
                  </a:lnTo>
                  <a:lnTo>
                    <a:pt x="4216" y="31521"/>
                  </a:lnTo>
                  <a:lnTo>
                    <a:pt x="16675" y="34925"/>
                  </a:lnTo>
                  <a:lnTo>
                    <a:pt x="25423" y="35495"/>
                  </a:lnTo>
                  <a:lnTo>
                    <a:pt x="32767" y="33204"/>
                  </a:lnTo>
                  <a:lnTo>
                    <a:pt x="38390" y="29702"/>
                  </a:lnTo>
                  <a:lnTo>
                    <a:pt x="41973" y="26644"/>
                  </a:lnTo>
                  <a:lnTo>
                    <a:pt x="45250" y="23583"/>
                  </a:lnTo>
                  <a:lnTo>
                    <a:pt x="43992" y="18999"/>
                  </a:lnTo>
                  <a:lnTo>
                    <a:pt x="44272" y="16129"/>
                  </a:lnTo>
                  <a:lnTo>
                    <a:pt x="43535" y="16383"/>
                  </a:lnTo>
                  <a:lnTo>
                    <a:pt x="36988" y="17375"/>
                  </a:lnTo>
                  <a:lnTo>
                    <a:pt x="28624" y="16348"/>
                  </a:lnTo>
                  <a:lnTo>
                    <a:pt x="20323" y="14268"/>
                  </a:lnTo>
                  <a:lnTo>
                    <a:pt x="13969" y="12103"/>
                  </a:lnTo>
                  <a:lnTo>
                    <a:pt x="4508" y="83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CF9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5" name="object 225" descr=""/>
            <p:cNvSpPr/>
            <p:nvPr/>
          </p:nvSpPr>
          <p:spPr>
            <a:xfrm>
              <a:off x="2915146" y="5787656"/>
              <a:ext cx="45720" cy="31750"/>
            </a:xfrm>
            <a:custGeom>
              <a:avLst/>
              <a:gdLst/>
              <a:ahLst/>
              <a:cxnLst/>
              <a:rect l="l" t="t" r="r" b="b"/>
              <a:pathLst>
                <a:path w="45719" h="31750">
                  <a:moveTo>
                    <a:pt x="0" y="0"/>
                  </a:moveTo>
                  <a:lnTo>
                    <a:pt x="2260" y="3771"/>
                  </a:lnTo>
                  <a:lnTo>
                    <a:pt x="5905" y="12446"/>
                  </a:lnTo>
                  <a:lnTo>
                    <a:pt x="10147" y="24942"/>
                  </a:lnTo>
                  <a:lnTo>
                    <a:pt x="20764" y="29654"/>
                  </a:lnTo>
                  <a:lnTo>
                    <a:pt x="28444" y="31296"/>
                  </a:lnTo>
                  <a:lnTo>
                    <a:pt x="35148" y="30179"/>
                  </a:lnTo>
                  <a:lnTo>
                    <a:pt x="40265" y="27813"/>
                  </a:lnTo>
                  <a:lnTo>
                    <a:pt x="43180" y="25704"/>
                  </a:lnTo>
                  <a:lnTo>
                    <a:pt x="45338" y="23749"/>
                  </a:lnTo>
                  <a:lnTo>
                    <a:pt x="44627" y="18668"/>
                  </a:lnTo>
                  <a:lnTo>
                    <a:pt x="44386" y="16383"/>
                  </a:lnTo>
                  <a:lnTo>
                    <a:pt x="43840" y="16497"/>
                  </a:lnTo>
                  <a:lnTo>
                    <a:pt x="37703" y="17178"/>
                  </a:lnTo>
                  <a:lnTo>
                    <a:pt x="29403" y="16240"/>
                  </a:lnTo>
                  <a:lnTo>
                    <a:pt x="20537" y="14068"/>
                  </a:lnTo>
                  <a:lnTo>
                    <a:pt x="12700" y="11049"/>
                  </a:lnTo>
                  <a:lnTo>
                    <a:pt x="4203" y="69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F1D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6" name="object 226" descr=""/>
            <p:cNvSpPr/>
            <p:nvPr/>
          </p:nvSpPr>
          <p:spPr>
            <a:xfrm>
              <a:off x="2953453" y="5803140"/>
              <a:ext cx="8255" cy="11430"/>
            </a:xfrm>
            <a:custGeom>
              <a:avLst/>
              <a:gdLst/>
              <a:ahLst/>
              <a:cxnLst/>
              <a:rect l="l" t="t" r="r" b="b"/>
              <a:pathLst>
                <a:path w="8255" h="11429">
                  <a:moveTo>
                    <a:pt x="5638" y="0"/>
                  </a:moveTo>
                  <a:lnTo>
                    <a:pt x="1892" y="1663"/>
                  </a:lnTo>
                  <a:lnTo>
                    <a:pt x="0" y="2311"/>
                  </a:lnTo>
                  <a:lnTo>
                    <a:pt x="1841" y="5867"/>
                  </a:lnTo>
                  <a:lnTo>
                    <a:pt x="2717" y="8115"/>
                  </a:lnTo>
                  <a:lnTo>
                    <a:pt x="3594" y="10617"/>
                  </a:lnTo>
                  <a:lnTo>
                    <a:pt x="4851" y="11074"/>
                  </a:lnTo>
                  <a:lnTo>
                    <a:pt x="7810" y="6921"/>
                  </a:lnTo>
                  <a:lnTo>
                    <a:pt x="5638" y="0"/>
                  </a:lnTo>
                  <a:close/>
                </a:path>
              </a:pathLst>
            </a:custGeom>
            <a:solidFill>
              <a:srgbClr val="D2967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7" name="object 227" descr=""/>
            <p:cNvSpPr/>
            <p:nvPr/>
          </p:nvSpPr>
          <p:spPr>
            <a:xfrm>
              <a:off x="2953454" y="5803166"/>
              <a:ext cx="7620" cy="10795"/>
            </a:xfrm>
            <a:custGeom>
              <a:avLst/>
              <a:gdLst/>
              <a:ahLst/>
              <a:cxnLst/>
              <a:rect l="l" t="t" r="r" b="b"/>
              <a:pathLst>
                <a:path w="7619" h="10795">
                  <a:moveTo>
                    <a:pt x="5435" y="0"/>
                  </a:moveTo>
                  <a:lnTo>
                    <a:pt x="1816" y="1689"/>
                  </a:lnTo>
                  <a:lnTo>
                    <a:pt x="0" y="2362"/>
                  </a:lnTo>
                  <a:lnTo>
                    <a:pt x="1638" y="5676"/>
                  </a:lnTo>
                  <a:lnTo>
                    <a:pt x="2387" y="7797"/>
                  </a:lnTo>
                  <a:lnTo>
                    <a:pt x="3136" y="10134"/>
                  </a:lnTo>
                  <a:lnTo>
                    <a:pt x="4318" y="10769"/>
                  </a:lnTo>
                  <a:lnTo>
                    <a:pt x="7264" y="6489"/>
                  </a:lnTo>
                  <a:lnTo>
                    <a:pt x="5435" y="0"/>
                  </a:lnTo>
                  <a:close/>
                </a:path>
              </a:pathLst>
            </a:custGeom>
            <a:solidFill>
              <a:srgbClr val="DDB09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8" name="object 228" descr=""/>
            <p:cNvSpPr/>
            <p:nvPr/>
          </p:nvSpPr>
          <p:spPr>
            <a:xfrm>
              <a:off x="2929547" y="5809810"/>
              <a:ext cx="19685" cy="8255"/>
            </a:xfrm>
            <a:custGeom>
              <a:avLst/>
              <a:gdLst/>
              <a:ahLst/>
              <a:cxnLst/>
              <a:rect l="l" t="t" r="r" b="b"/>
              <a:pathLst>
                <a:path w="19685" h="8254">
                  <a:moveTo>
                    <a:pt x="596" y="0"/>
                  </a:moveTo>
                  <a:lnTo>
                    <a:pt x="0" y="1930"/>
                  </a:lnTo>
                  <a:lnTo>
                    <a:pt x="3860" y="4826"/>
                  </a:lnTo>
                  <a:lnTo>
                    <a:pt x="14135" y="7924"/>
                  </a:lnTo>
                  <a:lnTo>
                    <a:pt x="18592" y="7531"/>
                  </a:lnTo>
                  <a:lnTo>
                    <a:pt x="18897" y="6565"/>
                  </a:lnTo>
                  <a:lnTo>
                    <a:pt x="19202" y="5600"/>
                  </a:lnTo>
                  <a:lnTo>
                    <a:pt x="14554" y="6718"/>
                  </a:lnTo>
                  <a:lnTo>
                    <a:pt x="4279" y="3619"/>
                  </a:lnTo>
                  <a:lnTo>
                    <a:pt x="5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9" name="object 229" descr=""/>
            <p:cNvSpPr/>
            <p:nvPr/>
          </p:nvSpPr>
          <p:spPr>
            <a:xfrm>
              <a:off x="3056832" y="6018920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60" h="22225">
                  <a:moveTo>
                    <a:pt x="17335" y="0"/>
                  </a:moveTo>
                  <a:lnTo>
                    <a:pt x="4940" y="165"/>
                  </a:lnTo>
                  <a:lnTo>
                    <a:pt x="0" y="5156"/>
                  </a:lnTo>
                  <a:lnTo>
                    <a:pt x="215" y="17297"/>
                  </a:lnTo>
                  <a:lnTo>
                    <a:pt x="5321" y="22161"/>
                  </a:lnTo>
                  <a:lnTo>
                    <a:pt x="17703" y="21983"/>
                  </a:lnTo>
                  <a:lnTo>
                    <a:pt x="22644" y="16992"/>
                  </a:lnTo>
                  <a:lnTo>
                    <a:pt x="22542" y="10921"/>
                  </a:lnTo>
                  <a:lnTo>
                    <a:pt x="22440" y="4851"/>
                  </a:lnTo>
                  <a:lnTo>
                    <a:pt x="17335" y="0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0" name="object 230" descr=""/>
            <p:cNvSpPr/>
            <p:nvPr/>
          </p:nvSpPr>
          <p:spPr>
            <a:xfrm>
              <a:off x="3056869" y="6020596"/>
              <a:ext cx="22860" cy="21590"/>
            </a:xfrm>
            <a:custGeom>
              <a:avLst/>
              <a:gdLst/>
              <a:ahLst/>
              <a:cxnLst/>
              <a:rect l="l" t="t" r="r" b="b"/>
              <a:pathLst>
                <a:path w="22860" h="21589">
                  <a:moveTo>
                    <a:pt x="17322" y="0"/>
                  </a:moveTo>
                  <a:lnTo>
                    <a:pt x="4940" y="165"/>
                  </a:lnTo>
                  <a:lnTo>
                    <a:pt x="0" y="5029"/>
                  </a:lnTo>
                  <a:lnTo>
                    <a:pt x="190" y="16840"/>
                  </a:lnTo>
                  <a:lnTo>
                    <a:pt x="5295" y="21564"/>
                  </a:lnTo>
                  <a:lnTo>
                    <a:pt x="17691" y="21399"/>
                  </a:lnTo>
                  <a:lnTo>
                    <a:pt x="22631" y="16535"/>
                  </a:lnTo>
                  <a:lnTo>
                    <a:pt x="22529" y="10629"/>
                  </a:lnTo>
                  <a:lnTo>
                    <a:pt x="22428" y="4724"/>
                  </a:lnTo>
                  <a:lnTo>
                    <a:pt x="17322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1" name="object 231" descr=""/>
            <p:cNvSpPr/>
            <p:nvPr/>
          </p:nvSpPr>
          <p:spPr>
            <a:xfrm>
              <a:off x="3056855" y="6020604"/>
              <a:ext cx="22860" cy="20320"/>
            </a:xfrm>
            <a:custGeom>
              <a:avLst/>
              <a:gdLst/>
              <a:ahLst/>
              <a:cxnLst/>
              <a:rect l="l" t="t" r="r" b="b"/>
              <a:pathLst>
                <a:path w="22860" h="20320">
                  <a:moveTo>
                    <a:pt x="17335" y="0"/>
                  </a:moveTo>
                  <a:lnTo>
                    <a:pt x="4953" y="165"/>
                  </a:lnTo>
                  <a:lnTo>
                    <a:pt x="0" y="4660"/>
                  </a:lnTo>
                  <a:lnTo>
                    <a:pt x="190" y="15570"/>
                  </a:lnTo>
                  <a:lnTo>
                    <a:pt x="5283" y="19926"/>
                  </a:lnTo>
                  <a:lnTo>
                    <a:pt x="17678" y="19748"/>
                  </a:lnTo>
                  <a:lnTo>
                    <a:pt x="22618" y="15265"/>
                  </a:lnTo>
                  <a:lnTo>
                    <a:pt x="22529" y="9804"/>
                  </a:lnTo>
                  <a:lnTo>
                    <a:pt x="22440" y="4343"/>
                  </a:lnTo>
                  <a:lnTo>
                    <a:pt x="17335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2" name="object 232" descr=""/>
            <p:cNvSpPr/>
            <p:nvPr/>
          </p:nvSpPr>
          <p:spPr>
            <a:xfrm>
              <a:off x="3062338" y="6022378"/>
              <a:ext cx="36830" cy="24130"/>
            </a:xfrm>
            <a:custGeom>
              <a:avLst/>
              <a:gdLst/>
              <a:ahLst/>
              <a:cxnLst/>
              <a:rect l="l" t="t" r="r" b="b"/>
              <a:pathLst>
                <a:path w="36830" h="24129">
                  <a:moveTo>
                    <a:pt x="5842" y="1854"/>
                  </a:moveTo>
                  <a:lnTo>
                    <a:pt x="5689" y="1104"/>
                  </a:lnTo>
                  <a:lnTo>
                    <a:pt x="5537" y="355"/>
                  </a:lnTo>
                  <a:lnTo>
                    <a:pt x="4165" y="0"/>
                  </a:lnTo>
                  <a:lnTo>
                    <a:pt x="1117" y="609"/>
                  </a:lnTo>
                  <a:lnTo>
                    <a:pt x="0" y="1473"/>
                  </a:lnTo>
                  <a:lnTo>
                    <a:pt x="317" y="2959"/>
                  </a:lnTo>
                  <a:lnTo>
                    <a:pt x="1689" y="3327"/>
                  </a:lnTo>
                  <a:lnTo>
                    <a:pt x="3213" y="3022"/>
                  </a:lnTo>
                  <a:lnTo>
                    <a:pt x="4737" y="2705"/>
                  </a:lnTo>
                  <a:lnTo>
                    <a:pt x="5842" y="1854"/>
                  </a:lnTo>
                  <a:close/>
                </a:path>
                <a:path w="36830" h="24129">
                  <a:moveTo>
                    <a:pt x="36677" y="8483"/>
                  </a:moveTo>
                  <a:lnTo>
                    <a:pt x="32651" y="3086"/>
                  </a:lnTo>
                  <a:lnTo>
                    <a:pt x="20904" y="1270"/>
                  </a:lnTo>
                  <a:lnTo>
                    <a:pt x="15405" y="5194"/>
                  </a:lnTo>
                  <a:lnTo>
                    <a:pt x="14503" y="10947"/>
                  </a:lnTo>
                  <a:lnTo>
                    <a:pt x="13589" y="16700"/>
                  </a:lnTo>
                  <a:lnTo>
                    <a:pt x="17614" y="22098"/>
                  </a:lnTo>
                  <a:lnTo>
                    <a:pt x="29362" y="23914"/>
                  </a:lnTo>
                  <a:lnTo>
                    <a:pt x="34848" y="19989"/>
                  </a:lnTo>
                  <a:lnTo>
                    <a:pt x="36677" y="8483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3" name="object 233" descr=""/>
            <p:cNvSpPr/>
            <p:nvPr/>
          </p:nvSpPr>
          <p:spPr>
            <a:xfrm>
              <a:off x="3075758" y="6025237"/>
              <a:ext cx="23495" cy="22225"/>
            </a:xfrm>
            <a:custGeom>
              <a:avLst/>
              <a:gdLst/>
              <a:ahLst/>
              <a:cxnLst/>
              <a:rect l="l" t="t" r="r" b="b"/>
              <a:pathLst>
                <a:path w="23494" h="22225">
                  <a:moveTo>
                    <a:pt x="7251" y="0"/>
                  </a:moveTo>
                  <a:lnTo>
                    <a:pt x="1777" y="3797"/>
                  </a:lnTo>
                  <a:lnTo>
                    <a:pt x="888" y="9397"/>
                  </a:lnTo>
                  <a:lnTo>
                    <a:pt x="0" y="14998"/>
                  </a:lnTo>
                  <a:lnTo>
                    <a:pt x="4051" y="20269"/>
                  </a:lnTo>
                  <a:lnTo>
                    <a:pt x="15786" y="22085"/>
                  </a:lnTo>
                  <a:lnTo>
                    <a:pt x="21259" y="18275"/>
                  </a:lnTo>
                  <a:lnTo>
                    <a:pt x="23025" y="7086"/>
                  </a:lnTo>
                  <a:lnTo>
                    <a:pt x="18986" y="1816"/>
                  </a:lnTo>
                  <a:lnTo>
                    <a:pt x="7251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4" name="object 234" descr=""/>
            <p:cNvSpPr/>
            <p:nvPr/>
          </p:nvSpPr>
          <p:spPr>
            <a:xfrm>
              <a:off x="3075957" y="6025237"/>
              <a:ext cx="23495" cy="20955"/>
            </a:xfrm>
            <a:custGeom>
              <a:avLst/>
              <a:gdLst/>
              <a:ahLst/>
              <a:cxnLst/>
              <a:rect l="l" t="t" r="r" b="b"/>
              <a:pathLst>
                <a:path w="23494" h="20954">
                  <a:moveTo>
                    <a:pt x="7048" y="0"/>
                  </a:moveTo>
                  <a:lnTo>
                    <a:pt x="1625" y="3454"/>
                  </a:lnTo>
                  <a:lnTo>
                    <a:pt x="812" y="8623"/>
                  </a:lnTo>
                  <a:lnTo>
                    <a:pt x="0" y="13792"/>
                  </a:lnTo>
                  <a:lnTo>
                    <a:pt x="4089" y="18719"/>
                  </a:lnTo>
                  <a:lnTo>
                    <a:pt x="15836" y="20523"/>
                  </a:lnTo>
                  <a:lnTo>
                    <a:pt x="21259" y="17081"/>
                  </a:lnTo>
                  <a:lnTo>
                    <a:pt x="22885" y="6743"/>
                  </a:lnTo>
                  <a:lnTo>
                    <a:pt x="18783" y="1816"/>
                  </a:lnTo>
                  <a:lnTo>
                    <a:pt x="7048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5" name="object 235" descr=""/>
            <p:cNvSpPr/>
            <p:nvPr/>
          </p:nvSpPr>
          <p:spPr>
            <a:xfrm>
              <a:off x="3063214" y="6027953"/>
              <a:ext cx="31115" cy="28575"/>
            </a:xfrm>
            <a:custGeom>
              <a:avLst/>
              <a:gdLst/>
              <a:ahLst/>
              <a:cxnLst/>
              <a:rect l="l" t="t" r="r" b="b"/>
              <a:pathLst>
                <a:path w="31114" h="28575">
                  <a:moveTo>
                    <a:pt x="21145" y="14630"/>
                  </a:moveTo>
                  <a:lnTo>
                    <a:pt x="17767" y="9601"/>
                  </a:lnTo>
                  <a:lnTo>
                    <a:pt x="7289" y="7454"/>
                  </a:lnTo>
                  <a:lnTo>
                    <a:pt x="2159" y="10744"/>
                  </a:lnTo>
                  <a:lnTo>
                    <a:pt x="0" y="21018"/>
                  </a:lnTo>
                  <a:lnTo>
                    <a:pt x="3378" y="26060"/>
                  </a:lnTo>
                  <a:lnTo>
                    <a:pt x="8623" y="27127"/>
                  </a:lnTo>
                  <a:lnTo>
                    <a:pt x="13868" y="28194"/>
                  </a:lnTo>
                  <a:lnTo>
                    <a:pt x="18999" y="24904"/>
                  </a:lnTo>
                  <a:lnTo>
                    <a:pt x="21145" y="14630"/>
                  </a:lnTo>
                  <a:close/>
                </a:path>
                <a:path w="31114" h="28575">
                  <a:moveTo>
                    <a:pt x="30594" y="1955"/>
                  </a:moveTo>
                  <a:lnTo>
                    <a:pt x="29667" y="990"/>
                  </a:lnTo>
                  <a:lnTo>
                    <a:pt x="26847" y="0"/>
                  </a:lnTo>
                  <a:lnTo>
                    <a:pt x="25501" y="165"/>
                  </a:lnTo>
                  <a:lnTo>
                    <a:pt x="25247" y="850"/>
                  </a:lnTo>
                  <a:lnTo>
                    <a:pt x="24993" y="1536"/>
                  </a:lnTo>
                  <a:lnTo>
                    <a:pt x="25933" y="2501"/>
                  </a:lnTo>
                  <a:lnTo>
                    <a:pt x="28752" y="3492"/>
                  </a:lnTo>
                  <a:lnTo>
                    <a:pt x="30099" y="3340"/>
                  </a:lnTo>
                  <a:lnTo>
                    <a:pt x="30594" y="1955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6" name="object 236" descr=""/>
            <p:cNvSpPr/>
            <p:nvPr/>
          </p:nvSpPr>
          <p:spPr>
            <a:xfrm>
              <a:off x="3064684" y="6035675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5" h="20954">
                  <a:moveTo>
                    <a:pt x="7162" y="0"/>
                  </a:moveTo>
                  <a:lnTo>
                    <a:pt x="2158" y="3327"/>
                  </a:lnTo>
                  <a:lnTo>
                    <a:pt x="0" y="13589"/>
                  </a:lnTo>
                  <a:lnTo>
                    <a:pt x="3251" y="18605"/>
                  </a:lnTo>
                  <a:lnTo>
                    <a:pt x="8356" y="19646"/>
                  </a:lnTo>
                  <a:lnTo>
                    <a:pt x="13461" y="20688"/>
                  </a:lnTo>
                  <a:lnTo>
                    <a:pt x="18465" y="17373"/>
                  </a:lnTo>
                  <a:lnTo>
                    <a:pt x="20624" y="7099"/>
                  </a:lnTo>
                  <a:lnTo>
                    <a:pt x="17360" y="2082"/>
                  </a:lnTo>
                  <a:lnTo>
                    <a:pt x="7162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7" name="object 237" descr=""/>
            <p:cNvSpPr/>
            <p:nvPr/>
          </p:nvSpPr>
          <p:spPr>
            <a:xfrm>
              <a:off x="3064677" y="6035606"/>
              <a:ext cx="19685" cy="20955"/>
            </a:xfrm>
            <a:custGeom>
              <a:avLst/>
              <a:gdLst/>
              <a:ahLst/>
              <a:cxnLst/>
              <a:rect l="l" t="t" r="r" b="b"/>
              <a:pathLst>
                <a:path w="19685" h="20954">
                  <a:moveTo>
                    <a:pt x="6858" y="0"/>
                  </a:moveTo>
                  <a:lnTo>
                    <a:pt x="2159" y="3390"/>
                  </a:lnTo>
                  <a:lnTo>
                    <a:pt x="0" y="13665"/>
                  </a:lnTo>
                  <a:lnTo>
                    <a:pt x="2946" y="18605"/>
                  </a:lnTo>
                  <a:lnTo>
                    <a:pt x="7658" y="19570"/>
                  </a:lnTo>
                  <a:lnTo>
                    <a:pt x="12369" y="20535"/>
                  </a:lnTo>
                  <a:lnTo>
                    <a:pt x="17056" y="17145"/>
                  </a:lnTo>
                  <a:lnTo>
                    <a:pt x="19227" y="6883"/>
                  </a:lnTo>
                  <a:lnTo>
                    <a:pt x="16281" y="1930"/>
                  </a:lnTo>
                  <a:lnTo>
                    <a:pt x="6858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8" name="object 238" descr=""/>
            <p:cNvSpPr/>
            <p:nvPr/>
          </p:nvSpPr>
          <p:spPr>
            <a:xfrm>
              <a:off x="3067456" y="6039954"/>
              <a:ext cx="54610" cy="22860"/>
            </a:xfrm>
            <a:custGeom>
              <a:avLst/>
              <a:gdLst/>
              <a:ahLst/>
              <a:cxnLst/>
              <a:rect l="l" t="t" r="r" b="b"/>
              <a:pathLst>
                <a:path w="54610" h="22860">
                  <a:moveTo>
                    <a:pt x="3276" y="1701"/>
                  </a:moveTo>
                  <a:lnTo>
                    <a:pt x="3200" y="508"/>
                  </a:lnTo>
                  <a:lnTo>
                    <a:pt x="2578" y="266"/>
                  </a:lnTo>
                  <a:lnTo>
                    <a:pt x="1943" y="0"/>
                  </a:lnTo>
                  <a:lnTo>
                    <a:pt x="1028" y="787"/>
                  </a:lnTo>
                  <a:lnTo>
                    <a:pt x="520" y="2006"/>
                  </a:lnTo>
                  <a:lnTo>
                    <a:pt x="0" y="3225"/>
                  </a:lnTo>
                  <a:lnTo>
                    <a:pt x="88" y="4419"/>
                  </a:lnTo>
                  <a:lnTo>
                    <a:pt x="711" y="4673"/>
                  </a:lnTo>
                  <a:lnTo>
                    <a:pt x="1333" y="4927"/>
                  </a:lnTo>
                  <a:lnTo>
                    <a:pt x="2260" y="4140"/>
                  </a:lnTo>
                  <a:lnTo>
                    <a:pt x="3276" y="1701"/>
                  </a:lnTo>
                  <a:close/>
                </a:path>
                <a:path w="54610" h="22860">
                  <a:moveTo>
                    <a:pt x="54546" y="16624"/>
                  </a:moveTo>
                  <a:lnTo>
                    <a:pt x="53759" y="4902"/>
                  </a:lnTo>
                  <a:lnTo>
                    <a:pt x="48590" y="444"/>
                  </a:lnTo>
                  <a:lnTo>
                    <a:pt x="36626" y="1193"/>
                  </a:lnTo>
                  <a:lnTo>
                    <a:pt x="32105" y="6248"/>
                  </a:lnTo>
                  <a:lnTo>
                    <a:pt x="32893" y="17970"/>
                  </a:lnTo>
                  <a:lnTo>
                    <a:pt x="38061" y="22415"/>
                  </a:lnTo>
                  <a:lnTo>
                    <a:pt x="44043" y="22047"/>
                  </a:lnTo>
                  <a:lnTo>
                    <a:pt x="50025" y="21678"/>
                  </a:lnTo>
                  <a:lnTo>
                    <a:pt x="54546" y="16624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9" name="object 239" descr=""/>
            <p:cNvSpPr/>
            <p:nvPr/>
          </p:nvSpPr>
          <p:spPr>
            <a:xfrm>
              <a:off x="3098492" y="6040496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16027" y="0"/>
                  </a:moveTo>
                  <a:lnTo>
                    <a:pt x="4394" y="723"/>
                  </a:lnTo>
                  <a:lnTo>
                    <a:pt x="0" y="5765"/>
                  </a:lnTo>
                  <a:lnTo>
                    <a:pt x="787" y="17487"/>
                  </a:lnTo>
                  <a:lnTo>
                    <a:pt x="5829" y="21945"/>
                  </a:lnTo>
                  <a:lnTo>
                    <a:pt x="11645" y="21589"/>
                  </a:lnTo>
                  <a:lnTo>
                    <a:pt x="17462" y="21234"/>
                  </a:lnTo>
                  <a:lnTo>
                    <a:pt x="21856" y="16179"/>
                  </a:lnTo>
                  <a:lnTo>
                    <a:pt x="21069" y="4457"/>
                  </a:lnTo>
                  <a:lnTo>
                    <a:pt x="16027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0" name="object 240" descr=""/>
            <p:cNvSpPr/>
            <p:nvPr/>
          </p:nvSpPr>
          <p:spPr>
            <a:xfrm>
              <a:off x="3100097" y="6040471"/>
              <a:ext cx="20320" cy="22225"/>
            </a:xfrm>
            <a:custGeom>
              <a:avLst/>
              <a:gdLst/>
              <a:ahLst/>
              <a:cxnLst/>
              <a:rect l="l" t="t" r="r" b="b"/>
              <a:pathLst>
                <a:path w="20319" h="22225">
                  <a:moveTo>
                    <a:pt x="14782" y="0"/>
                  </a:moveTo>
                  <a:lnTo>
                    <a:pt x="4038" y="673"/>
                  </a:lnTo>
                  <a:lnTo>
                    <a:pt x="0" y="5689"/>
                  </a:lnTo>
                  <a:lnTo>
                    <a:pt x="800" y="17411"/>
                  </a:lnTo>
                  <a:lnTo>
                    <a:pt x="5473" y="21894"/>
                  </a:lnTo>
                  <a:lnTo>
                    <a:pt x="10845" y="21564"/>
                  </a:lnTo>
                  <a:lnTo>
                    <a:pt x="16217" y="21234"/>
                  </a:lnTo>
                  <a:lnTo>
                    <a:pt x="20256" y="16205"/>
                  </a:lnTo>
                  <a:lnTo>
                    <a:pt x="19456" y="4483"/>
                  </a:lnTo>
                  <a:lnTo>
                    <a:pt x="14782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1" name="object 241" descr=""/>
            <p:cNvSpPr/>
            <p:nvPr/>
          </p:nvSpPr>
          <p:spPr>
            <a:xfrm>
              <a:off x="3114809" y="6045602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4">
                  <a:moveTo>
                    <a:pt x="1739" y="0"/>
                  </a:moveTo>
                  <a:lnTo>
                    <a:pt x="1015" y="190"/>
                  </a:lnTo>
                  <a:lnTo>
                    <a:pt x="279" y="368"/>
                  </a:lnTo>
                  <a:lnTo>
                    <a:pt x="0" y="1689"/>
                  </a:lnTo>
                  <a:lnTo>
                    <a:pt x="762" y="4546"/>
                  </a:lnTo>
                  <a:lnTo>
                    <a:pt x="1663" y="5562"/>
                  </a:lnTo>
                  <a:lnTo>
                    <a:pt x="2387" y="5372"/>
                  </a:lnTo>
                  <a:lnTo>
                    <a:pt x="3111" y="5194"/>
                  </a:lnTo>
                  <a:lnTo>
                    <a:pt x="3403" y="3886"/>
                  </a:lnTo>
                  <a:lnTo>
                    <a:pt x="2641" y="1015"/>
                  </a:lnTo>
                  <a:lnTo>
                    <a:pt x="1739" y="0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2" name="object 242" descr=""/>
            <p:cNvSpPr/>
            <p:nvPr/>
          </p:nvSpPr>
          <p:spPr>
            <a:xfrm>
              <a:off x="3001351" y="5965537"/>
              <a:ext cx="186690" cy="92075"/>
            </a:xfrm>
            <a:custGeom>
              <a:avLst/>
              <a:gdLst/>
              <a:ahLst/>
              <a:cxnLst/>
              <a:rect l="l" t="t" r="r" b="b"/>
              <a:pathLst>
                <a:path w="186689" h="92075">
                  <a:moveTo>
                    <a:pt x="9314" y="0"/>
                  </a:moveTo>
                  <a:lnTo>
                    <a:pt x="0" y="683"/>
                  </a:lnTo>
                  <a:lnTo>
                    <a:pt x="8743" y="6313"/>
                  </a:lnTo>
                  <a:lnTo>
                    <a:pt x="16137" y="11896"/>
                  </a:lnTo>
                  <a:lnTo>
                    <a:pt x="51233" y="36039"/>
                  </a:lnTo>
                  <a:lnTo>
                    <a:pt x="87122" y="52676"/>
                  </a:lnTo>
                  <a:lnTo>
                    <a:pt x="128069" y="68862"/>
                  </a:lnTo>
                  <a:lnTo>
                    <a:pt x="134772" y="71891"/>
                  </a:lnTo>
                  <a:lnTo>
                    <a:pt x="170572" y="83281"/>
                  </a:lnTo>
                  <a:lnTo>
                    <a:pt x="165354" y="83131"/>
                  </a:lnTo>
                  <a:lnTo>
                    <a:pt x="170751" y="83423"/>
                  </a:lnTo>
                  <a:lnTo>
                    <a:pt x="181800" y="91792"/>
                  </a:lnTo>
                  <a:lnTo>
                    <a:pt x="186499" y="88528"/>
                  </a:lnTo>
                  <a:lnTo>
                    <a:pt x="181622" y="87043"/>
                  </a:lnTo>
                  <a:lnTo>
                    <a:pt x="182371" y="79499"/>
                  </a:lnTo>
                  <a:lnTo>
                    <a:pt x="185408" y="61390"/>
                  </a:lnTo>
                  <a:lnTo>
                    <a:pt x="176468" y="48263"/>
                  </a:lnTo>
                  <a:lnTo>
                    <a:pt x="86829" y="11427"/>
                  </a:lnTo>
                  <a:lnTo>
                    <a:pt x="24941" y="895"/>
                  </a:lnTo>
                  <a:lnTo>
                    <a:pt x="9314" y="0"/>
                  </a:lnTo>
                  <a:close/>
                </a:path>
              </a:pathLst>
            </a:custGeom>
            <a:solidFill>
              <a:srgbClr val="589E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3" name="object 243" descr=""/>
            <p:cNvSpPr/>
            <p:nvPr/>
          </p:nvSpPr>
          <p:spPr>
            <a:xfrm>
              <a:off x="3001354" y="5965528"/>
              <a:ext cx="187325" cy="92075"/>
            </a:xfrm>
            <a:custGeom>
              <a:avLst/>
              <a:gdLst/>
              <a:ahLst/>
              <a:cxnLst/>
              <a:rect l="l" t="t" r="r" b="b"/>
              <a:pathLst>
                <a:path w="187325" h="92075">
                  <a:moveTo>
                    <a:pt x="9309" y="0"/>
                  </a:moveTo>
                  <a:lnTo>
                    <a:pt x="0" y="652"/>
                  </a:lnTo>
                  <a:lnTo>
                    <a:pt x="8751" y="6156"/>
                  </a:lnTo>
                  <a:lnTo>
                    <a:pt x="16153" y="11609"/>
                  </a:lnTo>
                  <a:lnTo>
                    <a:pt x="51293" y="35198"/>
                  </a:lnTo>
                  <a:lnTo>
                    <a:pt x="87198" y="51477"/>
                  </a:lnTo>
                  <a:lnTo>
                    <a:pt x="128171" y="67317"/>
                  </a:lnTo>
                  <a:lnTo>
                    <a:pt x="134874" y="70286"/>
                  </a:lnTo>
                  <a:lnTo>
                    <a:pt x="170699" y="81447"/>
                  </a:lnTo>
                  <a:lnTo>
                    <a:pt x="165481" y="81297"/>
                  </a:lnTo>
                  <a:lnTo>
                    <a:pt x="170878" y="81589"/>
                  </a:lnTo>
                  <a:lnTo>
                    <a:pt x="178257" y="86987"/>
                  </a:lnTo>
                  <a:lnTo>
                    <a:pt x="181571" y="91889"/>
                  </a:lnTo>
                  <a:lnTo>
                    <a:pt x="186778" y="88625"/>
                  </a:lnTo>
                  <a:lnTo>
                    <a:pt x="181902" y="87164"/>
                  </a:lnTo>
                  <a:lnTo>
                    <a:pt x="182486" y="77779"/>
                  </a:lnTo>
                  <a:lnTo>
                    <a:pt x="185492" y="60138"/>
                  </a:lnTo>
                  <a:lnTo>
                    <a:pt x="176531" y="47329"/>
                  </a:lnTo>
                  <a:lnTo>
                    <a:pt x="86842" y="11269"/>
                  </a:lnTo>
                  <a:lnTo>
                    <a:pt x="24936" y="900"/>
                  </a:lnTo>
                  <a:lnTo>
                    <a:pt x="9309" y="0"/>
                  </a:lnTo>
                  <a:close/>
                </a:path>
              </a:pathLst>
            </a:custGeom>
            <a:solidFill>
              <a:srgbClr val="78BD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4" name="object 244" descr=""/>
            <p:cNvSpPr/>
            <p:nvPr/>
          </p:nvSpPr>
          <p:spPr>
            <a:xfrm>
              <a:off x="3016494" y="5970148"/>
              <a:ext cx="167005" cy="86360"/>
            </a:xfrm>
            <a:custGeom>
              <a:avLst/>
              <a:gdLst/>
              <a:ahLst/>
              <a:cxnLst/>
              <a:rect l="l" t="t" r="r" b="b"/>
              <a:pathLst>
                <a:path w="167005" h="86360">
                  <a:moveTo>
                    <a:pt x="0" y="0"/>
                  </a:moveTo>
                  <a:lnTo>
                    <a:pt x="10706" y="7492"/>
                  </a:lnTo>
                  <a:lnTo>
                    <a:pt x="26903" y="9671"/>
                  </a:lnTo>
                  <a:lnTo>
                    <a:pt x="40343" y="12188"/>
                  </a:lnTo>
                  <a:lnTo>
                    <a:pt x="113234" y="42043"/>
                  </a:lnTo>
                  <a:lnTo>
                    <a:pt x="163080" y="79400"/>
                  </a:lnTo>
                  <a:lnTo>
                    <a:pt x="166560" y="86321"/>
                  </a:lnTo>
                  <a:lnTo>
                    <a:pt x="164922" y="74079"/>
                  </a:lnTo>
                  <a:lnTo>
                    <a:pt x="123151" y="32313"/>
                  </a:lnTo>
                  <a:lnTo>
                    <a:pt x="74425" y="11169"/>
                  </a:lnTo>
                  <a:lnTo>
                    <a:pt x="7962" y="558"/>
                  </a:lnTo>
                  <a:lnTo>
                    <a:pt x="3530" y="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41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5" name="object 245" descr=""/>
            <p:cNvSpPr/>
            <p:nvPr/>
          </p:nvSpPr>
          <p:spPr>
            <a:xfrm>
              <a:off x="3016494" y="5970148"/>
              <a:ext cx="167005" cy="86360"/>
            </a:xfrm>
            <a:custGeom>
              <a:avLst/>
              <a:gdLst/>
              <a:ahLst/>
              <a:cxnLst/>
              <a:rect l="l" t="t" r="r" b="b"/>
              <a:pathLst>
                <a:path w="167005" h="86360">
                  <a:moveTo>
                    <a:pt x="0" y="0"/>
                  </a:moveTo>
                  <a:lnTo>
                    <a:pt x="10591" y="9029"/>
                  </a:lnTo>
                  <a:lnTo>
                    <a:pt x="26797" y="11191"/>
                  </a:lnTo>
                  <a:lnTo>
                    <a:pt x="40238" y="13668"/>
                  </a:lnTo>
                  <a:lnTo>
                    <a:pt x="113176" y="42921"/>
                  </a:lnTo>
                  <a:lnTo>
                    <a:pt x="163080" y="79438"/>
                  </a:lnTo>
                  <a:lnTo>
                    <a:pt x="166560" y="86194"/>
                  </a:lnTo>
                  <a:lnTo>
                    <a:pt x="164909" y="74256"/>
                  </a:lnTo>
                  <a:lnTo>
                    <a:pt x="153641" y="56676"/>
                  </a:lnTo>
                  <a:lnTo>
                    <a:pt x="123580" y="33799"/>
                  </a:lnTo>
                  <a:lnTo>
                    <a:pt x="75169" y="13329"/>
                  </a:lnTo>
                  <a:lnTo>
                    <a:pt x="8851" y="2971"/>
                  </a:lnTo>
                  <a:lnTo>
                    <a:pt x="3530" y="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5C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6" name="object 246" descr=""/>
            <p:cNvSpPr/>
            <p:nvPr/>
          </p:nvSpPr>
          <p:spPr>
            <a:xfrm>
              <a:off x="2990660" y="5956594"/>
              <a:ext cx="18415" cy="18415"/>
            </a:xfrm>
            <a:custGeom>
              <a:avLst/>
              <a:gdLst/>
              <a:ahLst/>
              <a:cxnLst/>
              <a:rect l="l" t="t" r="r" b="b"/>
              <a:pathLst>
                <a:path w="18414" h="18414">
                  <a:moveTo>
                    <a:pt x="15506" y="0"/>
                  </a:moveTo>
                  <a:lnTo>
                    <a:pt x="15303" y="5829"/>
                  </a:lnTo>
                  <a:lnTo>
                    <a:pt x="11722" y="8000"/>
                  </a:lnTo>
                  <a:lnTo>
                    <a:pt x="5905" y="3898"/>
                  </a:lnTo>
                  <a:lnTo>
                    <a:pt x="4267" y="520"/>
                  </a:lnTo>
                  <a:lnTo>
                    <a:pt x="0" y="1562"/>
                  </a:lnTo>
                  <a:lnTo>
                    <a:pt x="2997" y="6972"/>
                  </a:lnTo>
                  <a:lnTo>
                    <a:pt x="10198" y="11175"/>
                  </a:lnTo>
                  <a:lnTo>
                    <a:pt x="12280" y="15151"/>
                  </a:lnTo>
                  <a:lnTo>
                    <a:pt x="5613" y="17183"/>
                  </a:lnTo>
                  <a:lnTo>
                    <a:pt x="14554" y="18326"/>
                  </a:lnTo>
                  <a:lnTo>
                    <a:pt x="18338" y="4127"/>
                  </a:lnTo>
                  <a:lnTo>
                    <a:pt x="16052" y="482"/>
                  </a:lnTo>
                  <a:lnTo>
                    <a:pt x="15506" y="0"/>
                  </a:lnTo>
                  <a:close/>
                </a:path>
              </a:pathLst>
            </a:custGeom>
            <a:solidFill>
              <a:srgbClr val="1A41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7" name="object 247" descr=""/>
            <p:cNvSpPr/>
            <p:nvPr/>
          </p:nvSpPr>
          <p:spPr>
            <a:xfrm>
              <a:off x="2990949" y="5956422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5" h="19685">
                  <a:moveTo>
                    <a:pt x="15189" y="0"/>
                  </a:moveTo>
                  <a:lnTo>
                    <a:pt x="16256" y="5892"/>
                  </a:lnTo>
                  <a:lnTo>
                    <a:pt x="12445" y="8204"/>
                  </a:lnTo>
                  <a:lnTo>
                    <a:pt x="6261" y="3848"/>
                  </a:lnTo>
                  <a:lnTo>
                    <a:pt x="4533" y="253"/>
                  </a:lnTo>
                  <a:lnTo>
                    <a:pt x="0" y="1358"/>
                  </a:lnTo>
                  <a:lnTo>
                    <a:pt x="3175" y="7111"/>
                  </a:lnTo>
                  <a:lnTo>
                    <a:pt x="10820" y="11582"/>
                  </a:lnTo>
                  <a:lnTo>
                    <a:pt x="12407" y="15201"/>
                  </a:lnTo>
                  <a:lnTo>
                    <a:pt x="5321" y="17360"/>
                  </a:lnTo>
                  <a:lnTo>
                    <a:pt x="15455" y="19164"/>
                  </a:lnTo>
                  <a:lnTo>
                    <a:pt x="19481" y="4089"/>
                  </a:lnTo>
                  <a:lnTo>
                    <a:pt x="15773" y="507"/>
                  </a:lnTo>
                  <a:lnTo>
                    <a:pt x="15189" y="0"/>
                  </a:lnTo>
                  <a:close/>
                </a:path>
              </a:pathLst>
            </a:custGeom>
            <a:solidFill>
              <a:srgbClr val="35682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8" name="object 248" descr=""/>
            <p:cNvSpPr/>
            <p:nvPr/>
          </p:nvSpPr>
          <p:spPr>
            <a:xfrm>
              <a:off x="3029712" y="5970676"/>
              <a:ext cx="154305" cy="78105"/>
            </a:xfrm>
            <a:custGeom>
              <a:avLst/>
              <a:gdLst/>
              <a:ahLst/>
              <a:cxnLst/>
              <a:rect l="l" t="t" r="r" b="b"/>
              <a:pathLst>
                <a:path w="154305" h="78104">
                  <a:moveTo>
                    <a:pt x="19304" y="5092"/>
                  </a:moveTo>
                  <a:lnTo>
                    <a:pt x="15417" y="723"/>
                  </a:lnTo>
                  <a:lnTo>
                    <a:pt x="5156" y="0"/>
                  </a:lnTo>
                  <a:lnTo>
                    <a:pt x="698" y="3784"/>
                  </a:lnTo>
                  <a:lnTo>
                    <a:pt x="0" y="13855"/>
                  </a:lnTo>
                  <a:lnTo>
                    <a:pt x="3873" y="18224"/>
                  </a:lnTo>
                  <a:lnTo>
                    <a:pt x="14147" y="18948"/>
                  </a:lnTo>
                  <a:lnTo>
                    <a:pt x="18592" y="15151"/>
                  </a:lnTo>
                  <a:lnTo>
                    <a:pt x="18948" y="10121"/>
                  </a:lnTo>
                  <a:lnTo>
                    <a:pt x="19304" y="5092"/>
                  </a:lnTo>
                  <a:close/>
                </a:path>
                <a:path w="154305" h="78104">
                  <a:moveTo>
                    <a:pt x="154228" y="62230"/>
                  </a:moveTo>
                  <a:lnTo>
                    <a:pt x="149796" y="57238"/>
                  </a:lnTo>
                  <a:lnTo>
                    <a:pt x="138074" y="56426"/>
                  </a:lnTo>
                  <a:lnTo>
                    <a:pt x="137515" y="56908"/>
                  </a:lnTo>
                  <a:lnTo>
                    <a:pt x="137553" y="56375"/>
                  </a:lnTo>
                  <a:lnTo>
                    <a:pt x="137960" y="50634"/>
                  </a:lnTo>
                  <a:lnTo>
                    <a:pt x="133527" y="45643"/>
                  </a:lnTo>
                  <a:lnTo>
                    <a:pt x="121805" y="44831"/>
                  </a:lnTo>
                  <a:lnTo>
                    <a:pt x="119113" y="47117"/>
                  </a:lnTo>
                  <a:lnTo>
                    <a:pt x="119189" y="46202"/>
                  </a:lnTo>
                  <a:lnTo>
                    <a:pt x="119595" y="40462"/>
                  </a:lnTo>
                  <a:lnTo>
                    <a:pt x="115163" y="35471"/>
                  </a:lnTo>
                  <a:lnTo>
                    <a:pt x="103441" y="34658"/>
                  </a:lnTo>
                  <a:lnTo>
                    <a:pt x="100330" y="37312"/>
                  </a:lnTo>
                  <a:lnTo>
                    <a:pt x="100368" y="36855"/>
                  </a:lnTo>
                  <a:lnTo>
                    <a:pt x="100787" y="30797"/>
                  </a:lnTo>
                  <a:lnTo>
                    <a:pt x="96126" y="25539"/>
                  </a:lnTo>
                  <a:lnTo>
                    <a:pt x="83756" y="24676"/>
                  </a:lnTo>
                  <a:lnTo>
                    <a:pt x="80276" y="27647"/>
                  </a:lnTo>
                  <a:lnTo>
                    <a:pt x="80302" y="27317"/>
                  </a:lnTo>
                  <a:lnTo>
                    <a:pt x="80721" y="21259"/>
                  </a:lnTo>
                  <a:lnTo>
                    <a:pt x="76060" y="16002"/>
                  </a:lnTo>
                  <a:lnTo>
                    <a:pt x="63690" y="15138"/>
                  </a:lnTo>
                  <a:lnTo>
                    <a:pt x="60972" y="17462"/>
                  </a:lnTo>
                  <a:lnTo>
                    <a:pt x="61175" y="14592"/>
                  </a:lnTo>
                  <a:lnTo>
                    <a:pt x="56515" y="9334"/>
                  </a:lnTo>
                  <a:lnTo>
                    <a:pt x="44145" y="8470"/>
                  </a:lnTo>
                  <a:lnTo>
                    <a:pt x="39560" y="12382"/>
                  </a:lnTo>
                  <a:lnTo>
                    <a:pt x="39865" y="8102"/>
                  </a:lnTo>
                  <a:lnTo>
                    <a:pt x="35750" y="3454"/>
                  </a:lnTo>
                  <a:lnTo>
                    <a:pt x="24841" y="2692"/>
                  </a:lnTo>
                  <a:lnTo>
                    <a:pt x="20104" y="6718"/>
                  </a:lnTo>
                  <a:lnTo>
                    <a:pt x="19354" y="17411"/>
                  </a:lnTo>
                  <a:lnTo>
                    <a:pt x="23482" y="22059"/>
                  </a:lnTo>
                  <a:lnTo>
                    <a:pt x="34391" y="22821"/>
                  </a:lnTo>
                  <a:lnTo>
                    <a:pt x="38341" y="19469"/>
                  </a:lnTo>
                  <a:lnTo>
                    <a:pt x="37947" y="25146"/>
                  </a:lnTo>
                  <a:lnTo>
                    <a:pt x="42621" y="30403"/>
                  </a:lnTo>
                  <a:lnTo>
                    <a:pt x="54978" y="31267"/>
                  </a:lnTo>
                  <a:lnTo>
                    <a:pt x="57683" y="28968"/>
                  </a:lnTo>
                  <a:lnTo>
                    <a:pt x="57492" y="31813"/>
                  </a:lnTo>
                  <a:lnTo>
                    <a:pt x="62166" y="37071"/>
                  </a:lnTo>
                  <a:lnTo>
                    <a:pt x="74523" y="37934"/>
                  </a:lnTo>
                  <a:lnTo>
                    <a:pt x="78003" y="34975"/>
                  </a:lnTo>
                  <a:lnTo>
                    <a:pt x="77558" y="41351"/>
                  </a:lnTo>
                  <a:lnTo>
                    <a:pt x="82232" y="46609"/>
                  </a:lnTo>
                  <a:lnTo>
                    <a:pt x="94589" y="47472"/>
                  </a:lnTo>
                  <a:lnTo>
                    <a:pt x="97980" y="44589"/>
                  </a:lnTo>
                  <a:lnTo>
                    <a:pt x="97574" y="50457"/>
                  </a:lnTo>
                  <a:lnTo>
                    <a:pt x="101993" y="55448"/>
                  </a:lnTo>
                  <a:lnTo>
                    <a:pt x="113715" y="56261"/>
                  </a:lnTo>
                  <a:lnTo>
                    <a:pt x="116395" y="53975"/>
                  </a:lnTo>
                  <a:lnTo>
                    <a:pt x="115938" y="60629"/>
                  </a:lnTo>
                  <a:lnTo>
                    <a:pt x="120357" y="65620"/>
                  </a:lnTo>
                  <a:lnTo>
                    <a:pt x="132080" y="66433"/>
                  </a:lnTo>
                  <a:lnTo>
                    <a:pt x="132626" y="65963"/>
                  </a:lnTo>
                  <a:lnTo>
                    <a:pt x="132194" y="72224"/>
                  </a:lnTo>
                  <a:lnTo>
                    <a:pt x="136626" y="77216"/>
                  </a:lnTo>
                  <a:lnTo>
                    <a:pt x="148348" y="78041"/>
                  </a:lnTo>
                  <a:lnTo>
                    <a:pt x="153416" y="73710"/>
                  </a:lnTo>
                  <a:lnTo>
                    <a:pt x="153822" y="67970"/>
                  </a:lnTo>
                  <a:lnTo>
                    <a:pt x="154228" y="62230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9" name="object 249" descr=""/>
            <p:cNvSpPr/>
            <p:nvPr/>
          </p:nvSpPr>
          <p:spPr>
            <a:xfrm>
              <a:off x="3029610" y="5972505"/>
              <a:ext cx="154305" cy="76200"/>
            </a:xfrm>
            <a:custGeom>
              <a:avLst/>
              <a:gdLst/>
              <a:ahLst/>
              <a:cxnLst/>
              <a:rect l="l" t="t" r="r" b="b"/>
              <a:pathLst>
                <a:path w="154305" h="76200">
                  <a:moveTo>
                    <a:pt x="19278" y="4978"/>
                  </a:moveTo>
                  <a:lnTo>
                    <a:pt x="15392" y="723"/>
                  </a:lnTo>
                  <a:lnTo>
                    <a:pt x="5118" y="0"/>
                  </a:lnTo>
                  <a:lnTo>
                    <a:pt x="685" y="3683"/>
                  </a:lnTo>
                  <a:lnTo>
                    <a:pt x="0" y="13474"/>
                  </a:lnTo>
                  <a:lnTo>
                    <a:pt x="3886" y="17741"/>
                  </a:lnTo>
                  <a:lnTo>
                    <a:pt x="14147" y="18453"/>
                  </a:lnTo>
                  <a:lnTo>
                    <a:pt x="18592" y="14770"/>
                  </a:lnTo>
                  <a:lnTo>
                    <a:pt x="18935" y="9880"/>
                  </a:lnTo>
                  <a:lnTo>
                    <a:pt x="19278" y="4978"/>
                  </a:lnTo>
                  <a:close/>
                </a:path>
                <a:path w="154305" h="76200">
                  <a:moveTo>
                    <a:pt x="154292" y="60833"/>
                  </a:moveTo>
                  <a:lnTo>
                    <a:pt x="149860" y="55968"/>
                  </a:lnTo>
                  <a:lnTo>
                    <a:pt x="138137" y="55156"/>
                  </a:lnTo>
                  <a:lnTo>
                    <a:pt x="137579" y="55626"/>
                  </a:lnTo>
                  <a:lnTo>
                    <a:pt x="137617" y="55118"/>
                  </a:lnTo>
                  <a:lnTo>
                    <a:pt x="138010" y="49530"/>
                  </a:lnTo>
                  <a:lnTo>
                    <a:pt x="133578" y="44665"/>
                  </a:lnTo>
                  <a:lnTo>
                    <a:pt x="121856" y="43853"/>
                  </a:lnTo>
                  <a:lnTo>
                    <a:pt x="119151" y="46088"/>
                  </a:lnTo>
                  <a:lnTo>
                    <a:pt x="119227" y="45173"/>
                  </a:lnTo>
                  <a:lnTo>
                    <a:pt x="119621" y="39585"/>
                  </a:lnTo>
                  <a:lnTo>
                    <a:pt x="115189" y="34721"/>
                  </a:lnTo>
                  <a:lnTo>
                    <a:pt x="103466" y="33909"/>
                  </a:lnTo>
                  <a:lnTo>
                    <a:pt x="100368" y="36474"/>
                  </a:lnTo>
                  <a:lnTo>
                    <a:pt x="100406" y="36042"/>
                  </a:lnTo>
                  <a:lnTo>
                    <a:pt x="100812" y="30149"/>
                  </a:lnTo>
                  <a:lnTo>
                    <a:pt x="96139" y="25019"/>
                  </a:lnTo>
                  <a:lnTo>
                    <a:pt x="83781" y="24155"/>
                  </a:lnTo>
                  <a:lnTo>
                    <a:pt x="80289" y="27051"/>
                  </a:lnTo>
                  <a:lnTo>
                    <a:pt x="80314" y="26733"/>
                  </a:lnTo>
                  <a:lnTo>
                    <a:pt x="80721" y="20840"/>
                  </a:lnTo>
                  <a:lnTo>
                    <a:pt x="76047" y="15709"/>
                  </a:lnTo>
                  <a:lnTo>
                    <a:pt x="63690" y="14846"/>
                  </a:lnTo>
                  <a:lnTo>
                    <a:pt x="60972" y="17094"/>
                  </a:lnTo>
                  <a:lnTo>
                    <a:pt x="61175" y="14300"/>
                  </a:lnTo>
                  <a:lnTo>
                    <a:pt x="56502" y="9169"/>
                  </a:lnTo>
                  <a:lnTo>
                    <a:pt x="44145" y="8305"/>
                  </a:lnTo>
                  <a:lnTo>
                    <a:pt x="39560" y="12103"/>
                  </a:lnTo>
                  <a:lnTo>
                    <a:pt x="39865" y="7950"/>
                  </a:lnTo>
                  <a:lnTo>
                    <a:pt x="35737" y="3429"/>
                  </a:lnTo>
                  <a:lnTo>
                    <a:pt x="24815" y="2667"/>
                  </a:lnTo>
                  <a:lnTo>
                    <a:pt x="20104" y="6578"/>
                  </a:lnTo>
                  <a:lnTo>
                    <a:pt x="19367" y="16979"/>
                  </a:lnTo>
                  <a:lnTo>
                    <a:pt x="23495" y="21501"/>
                  </a:lnTo>
                  <a:lnTo>
                    <a:pt x="34417" y="22263"/>
                  </a:lnTo>
                  <a:lnTo>
                    <a:pt x="38354" y="19011"/>
                  </a:lnTo>
                  <a:lnTo>
                    <a:pt x="37973" y="24523"/>
                  </a:lnTo>
                  <a:lnTo>
                    <a:pt x="42646" y="29654"/>
                  </a:lnTo>
                  <a:lnTo>
                    <a:pt x="55016" y="30518"/>
                  </a:lnTo>
                  <a:lnTo>
                    <a:pt x="57708" y="28282"/>
                  </a:lnTo>
                  <a:lnTo>
                    <a:pt x="57518" y="31064"/>
                  </a:lnTo>
                  <a:lnTo>
                    <a:pt x="62191" y="36182"/>
                  </a:lnTo>
                  <a:lnTo>
                    <a:pt x="74561" y="37058"/>
                  </a:lnTo>
                  <a:lnTo>
                    <a:pt x="78041" y="34175"/>
                  </a:lnTo>
                  <a:lnTo>
                    <a:pt x="77609" y="40373"/>
                  </a:lnTo>
                  <a:lnTo>
                    <a:pt x="82283" y="45491"/>
                  </a:lnTo>
                  <a:lnTo>
                    <a:pt x="94653" y="46367"/>
                  </a:lnTo>
                  <a:lnTo>
                    <a:pt x="98005" y="43586"/>
                  </a:lnTo>
                  <a:lnTo>
                    <a:pt x="97612" y="49276"/>
                  </a:lnTo>
                  <a:lnTo>
                    <a:pt x="102057" y="54140"/>
                  </a:lnTo>
                  <a:lnTo>
                    <a:pt x="113766" y="54952"/>
                  </a:lnTo>
                  <a:lnTo>
                    <a:pt x="116459" y="52730"/>
                  </a:lnTo>
                  <a:lnTo>
                    <a:pt x="116001" y="59220"/>
                  </a:lnTo>
                  <a:lnTo>
                    <a:pt x="120446" y="64084"/>
                  </a:lnTo>
                  <a:lnTo>
                    <a:pt x="132156" y="64909"/>
                  </a:lnTo>
                  <a:lnTo>
                    <a:pt x="132702" y="64452"/>
                  </a:lnTo>
                  <a:lnTo>
                    <a:pt x="132283" y="70523"/>
                  </a:lnTo>
                  <a:lnTo>
                    <a:pt x="136728" y="75387"/>
                  </a:lnTo>
                  <a:lnTo>
                    <a:pt x="148437" y="76200"/>
                  </a:lnTo>
                  <a:lnTo>
                    <a:pt x="153504" y="72009"/>
                  </a:lnTo>
                  <a:lnTo>
                    <a:pt x="153898" y="66421"/>
                  </a:lnTo>
                  <a:lnTo>
                    <a:pt x="154292" y="60833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0" name="object 250" descr=""/>
            <p:cNvSpPr/>
            <p:nvPr/>
          </p:nvSpPr>
          <p:spPr>
            <a:xfrm>
              <a:off x="3016494" y="5970148"/>
              <a:ext cx="165735" cy="83185"/>
            </a:xfrm>
            <a:custGeom>
              <a:avLst/>
              <a:gdLst/>
              <a:ahLst/>
              <a:cxnLst/>
              <a:rect l="l" t="t" r="r" b="b"/>
              <a:pathLst>
                <a:path w="165735" h="83185">
                  <a:moveTo>
                    <a:pt x="0" y="0"/>
                  </a:moveTo>
                  <a:lnTo>
                    <a:pt x="10121" y="12992"/>
                  </a:lnTo>
                  <a:lnTo>
                    <a:pt x="16357" y="20040"/>
                  </a:lnTo>
                  <a:lnTo>
                    <a:pt x="51828" y="34721"/>
                  </a:lnTo>
                  <a:lnTo>
                    <a:pt x="88544" y="48806"/>
                  </a:lnTo>
                  <a:lnTo>
                    <a:pt x="120840" y="65252"/>
                  </a:lnTo>
                  <a:lnTo>
                    <a:pt x="147967" y="77050"/>
                  </a:lnTo>
                  <a:lnTo>
                    <a:pt x="161175" y="79844"/>
                  </a:lnTo>
                  <a:lnTo>
                    <a:pt x="165125" y="82994"/>
                  </a:lnTo>
                  <a:lnTo>
                    <a:pt x="95515" y="31416"/>
                  </a:lnTo>
                  <a:lnTo>
                    <a:pt x="49825" y="15866"/>
                  </a:lnTo>
                  <a:lnTo>
                    <a:pt x="18191" y="8497"/>
                  </a:lnTo>
                  <a:lnTo>
                    <a:pt x="13487" y="7185"/>
                  </a:lnTo>
                  <a:lnTo>
                    <a:pt x="8192" y="46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BD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" name="object 251" descr=""/>
            <p:cNvSpPr/>
            <p:nvPr/>
          </p:nvSpPr>
          <p:spPr>
            <a:xfrm>
              <a:off x="3034842" y="5975197"/>
              <a:ext cx="147320" cy="65405"/>
            </a:xfrm>
            <a:custGeom>
              <a:avLst/>
              <a:gdLst/>
              <a:ahLst/>
              <a:cxnLst/>
              <a:rect l="l" t="t" r="r" b="b"/>
              <a:pathLst>
                <a:path w="147319" h="65404">
                  <a:moveTo>
                    <a:pt x="4229" y="1460"/>
                  </a:moveTo>
                  <a:lnTo>
                    <a:pt x="4165" y="901"/>
                  </a:lnTo>
                  <a:lnTo>
                    <a:pt x="4102" y="342"/>
                  </a:lnTo>
                  <a:lnTo>
                    <a:pt x="3124" y="0"/>
                  </a:lnTo>
                  <a:lnTo>
                    <a:pt x="1993" y="139"/>
                  </a:lnTo>
                  <a:lnTo>
                    <a:pt x="863" y="266"/>
                  </a:lnTo>
                  <a:lnTo>
                    <a:pt x="0" y="825"/>
                  </a:lnTo>
                  <a:lnTo>
                    <a:pt x="76" y="1371"/>
                  </a:lnTo>
                  <a:lnTo>
                    <a:pt x="139" y="1930"/>
                  </a:lnTo>
                  <a:lnTo>
                    <a:pt x="1117" y="2273"/>
                  </a:lnTo>
                  <a:lnTo>
                    <a:pt x="2247" y="2146"/>
                  </a:lnTo>
                  <a:lnTo>
                    <a:pt x="3378" y="2006"/>
                  </a:lnTo>
                  <a:lnTo>
                    <a:pt x="4229" y="1460"/>
                  </a:lnTo>
                  <a:close/>
                </a:path>
                <a:path w="147319" h="65404">
                  <a:moveTo>
                    <a:pt x="44970" y="9601"/>
                  </a:moveTo>
                  <a:lnTo>
                    <a:pt x="44881" y="8839"/>
                  </a:lnTo>
                  <a:lnTo>
                    <a:pt x="44792" y="8077"/>
                  </a:lnTo>
                  <a:lnTo>
                    <a:pt x="43459" y="7607"/>
                  </a:lnTo>
                  <a:lnTo>
                    <a:pt x="40360" y="7962"/>
                  </a:lnTo>
                  <a:lnTo>
                    <a:pt x="39179" y="8724"/>
                  </a:lnTo>
                  <a:lnTo>
                    <a:pt x="39281" y="9486"/>
                  </a:lnTo>
                  <a:lnTo>
                    <a:pt x="39370" y="10248"/>
                  </a:lnTo>
                  <a:lnTo>
                    <a:pt x="40703" y="10718"/>
                  </a:lnTo>
                  <a:lnTo>
                    <a:pt x="42252" y="10541"/>
                  </a:lnTo>
                  <a:lnTo>
                    <a:pt x="43789" y="10350"/>
                  </a:lnTo>
                  <a:lnTo>
                    <a:pt x="44970" y="9601"/>
                  </a:lnTo>
                  <a:close/>
                </a:path>
                <a:path w="147319" h="65404">
                  <a:moveTo>
                    <a:pt x="70866" y="18478"/>
                  </a:moveTo>
                  <a:lnTo>
                    <a:pt x="70154" y="17272"/>
                  </a:lnTo>
                  <a:lnTo>
                    <a:pt x="67551" y="15582"/>
                  </a:lnTo>
                  <a:lnTo>
                    <a:pt x="66154" y="15417"/>
                  </a:lnTo>
                  <a:lnTo>
                    <a:pt x="65290" y="16687"/>
                  </a:lnTo>
                  <a:lnTo>
                    <a:pt x="66001" y="17881"/>
                  </a:lnTo>
                  <a:lnTo>
                    <a:pt x="68605" y="19583"/>
                  </a:lnTo>
                  <a:lnTo>
                    <a:pt x="70002" y="19748"/>
                  </a:lnTo>
                  <a:lnTo>
                    <a:pt x="70434" y="19113"/>
                  </a:lnTo>
                  <a:lnTo>
                    <a:pt x="70866" y="18478"/>
                  </a:lnTo>
                  <a:close/>
                </a:path>
                <a:path w="147319" h="65404">
                  <a:moveTo>
                    <a:pt x="92544" y="28778"/>
                  </a:moveTo>
                  <a:lnTo>
                    <a:pt x="91833" y="27571"/>
                  </a:lnTo>
                  <a:lnTo>
                    <a:pt x="89230" y="25882"/>
                  </a:lnTo>
                  <a:lnTo>
                    <a:pt x="87833" y="25704"/>
                  </a:lnTo>
                  <a:lnTo>
                    <a:pt x="86969" y="26987"/>
                  </a:lnTo>
                  <a:lnTo>
                    <a:pt x="87680" y="28194"/>
                  </a:lnTo>
                  <a:lnTo>
                    <a:pt x="90284" y="29883"/>
                  </a:lnTo>
                  <a:lnTo>
                    <a:pt x="91681" y="30048"/>
                  </a:lnTo>
                  <a:lnTo>
                    <a:pt x="92113" y="29413"/>
                  </a:lnTo>
                  <a:lnTo>
                    <a:pt x="92544" y="28778"/>
                  </a:lnTo>
                  <a:close/>
                </a:path>
                <a:path w="147319" h="65404">
                  <a:moveTo>
                    <a:pt x="131140" y="49301"/>
                  </a:moveTo>
                  <a:lnTo>
                    <a:pt x="130530" y="48056"/>
                  </a:lnTo>
                  <a:lnTo>
                    <a:pt x="128054" y="46189"/>
                  </a:lnTo>
                  <a:lnTo>
                    <a:pt x="126669" y="45923"/>
                  </a:lnTo>
                  <a:lnTo>
                    <a:pt x="125717" y="47129"/>
                  </a:lnTo>
                  <a:lnTo>
                    <a:pt x="126339" y="48374"/>
                  </a:lnTo>
                  <a:lnTo>
                    <a:pt x="128803" y="50253"/>
                  </a:lnTo>
                  <a:lnTo>
                    <a:pt x="130200" y="50520"/>
                  </a:lnTo>
                  <a:lnTo>
                    <a:pt x="130670" y="49911"/>
                  </a:lnTo>
                  <a:lnTo>
                    <a:pt x="131140" y="49301"/>
                  </a:lnTo>
                  <a:close/>
                </a:path>
                <a:path w="147319" h="65404">
                  <a:moveTo>
                    <a:pt x="147015" y="64414"/>
                  </a:moveTo>
                  <a:lnTo>
                    <a:pt x="146913" y="63030"/>
                  </a:lnTo>
                  <a:lnTo>
                    <a:pt x="145338" y="60388"/>
                  </a:lnTo>
                  <a:lnTo>
                    <a:pt x="144157" y="59626"/>
                  </a:lnTo>
                  <a:lnTo>
                    <a:pt x="142811" y="60401"/>
                  </a:lnTo>
                  <a:lnTo>
                    <a:pt x="142900" y="61785"/>
                  </a:lnTo>
                  <a:lnTo>
                    <a:pt x="144487" y="64427"/>
                  </a:lnTo>
                  <a:lnTo>
                    <a:pt x="145669" y="65176"/>
                  </a:lnTo>
                  <a:lnTo>
                    <a:pt x="146342" y="64795"/>
                  </a:lnTo>
                  <a:lnTo>
                    <a:pt x="147015" y="64414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2" name="object 252" descr=""/>
            <p:cNvSpPr/>
            <p:nvPr/>
          </p:nvSpPr>
          <p:spPr>
            <a:xfrm>
              <a:off x="3026613" y="5981141"/>
              <a:ext cx="143510" cy="65405"/>
            </a:xfrm>
            <a:custGeom>
              <a:avLst/>
              <a:gdLst/>
              <a:ahLst/>
              <a:cxnLst/>
              <a:rect l="l" t="t" r="r" b="b"/>
              <a:pathLst>
                <a:path w="143510" h="65404">
                  <a:moveTo>
                    <a:pt x="67106" y="35585"/>
                  </a:moveTo>
                  <a:lnTo>
                    <a:pt x="23761" y="15659"/>
                  </a:lnTo>
                  <a:lnTo>
                    <a:pt x="0" y="0"/>
                  </a:lnTo>
                  <a:lnTo>
                    <a:pt x="114" y="279"/>
                  </a:lnTo>
                  <a:lnTo>
                    <a:pt x="46609" y="27584"/>
                  </a:lnTo>
                  <a:lnTo>
                    <a:pt x="67106" y="35585"/>
                  </a:lnTo>
                  <a:close/>
                </a:path>
                <a:path w="143510" h="65404">
                  <a:moveTo>
                    <a:pt x="143002" y="65074"/>
                  </a:moveTo>
                  <a:lnTo>
                    <a:pt x="136055" y="63322"/>
                  </a:lnTo>
                  <a:lnTo>
                    <a:pt x="135102" y="62966"/>
                  </a:lnTo>
                  <a:lnTo>
                    <a:pt x="133045" y="62331"/>
                  </a:lnTo>
                  <a:lnTo>
                    <a:pt x="106616" y="49530"/>
                  </a:lnTo>
                  <a:lnTo>
                    <a:pt x="107086" y="49936"/>
                  </a:lnTo>
                  <a:lnTo>
                    <a:pt x="139319" y="64655"/>
                  </a:lnTo>
                  <a:lnTo>
                    <a:pt x="143002" y="65074"/>
                  </a:lnTo>
                  <a:close/>
                </a:path>
              </a:pathLst>
            </a:custGeom>
            <a:solidFill>
              <a:srgbClr val="9ECD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" name="object 253" descr=""/>
            <p:cNvSpPr/>
            <p:nvPr/>
          </p:nvSpPr>
          <p:spPr>
            <a:xfrm>
              <a:off x="2482761" y="5782462"/>
              <a:ext cx="575310" cy="212090"/>
            </a:xfrm>
            <a:custGeom>
              <a:avLst/>
              <a:gdLst/>
              <a:ahLst/>
              <a:cxnLst/>
              <a:rect l="l" t="t" r="r" b="b"/>
              <a:pathLst>
                <a:path w="575310" h="212089">
                  <a:moveTo>
                    <a:pt x="29070" y="17653"/>
                  </a:moveTo>
                  <a:lnTo>
                    <a:pt x="27127" y="10833"/>
                  </a:lnTo>
                  <a:lnTo>
                    <a:pt x="25184" y="4013"/>
                  </a:lnTo>
                  <a:lnTo>
                    <a:pt x="17983" y="0"/>
                  </a:lnTo>
                  <a:lnTo>
                    <a:pt x="4064" y="3759"/>
                  </a:lnTo>
                  <a:lnTo>
                    <a:pt x="0" y="10820"/>
                  </a:lnTo>
                  <a:lnTo>
                    <a:pt x="3873" y="24460"/>
                  </a:lnTo>
                  <a:lnTo>
                    <a:pt x="11087" y="28473"/>
                  </a:lnTo>
                  <a:lnTo>
                    <a:pt x="24993" y="24714"/>
                  </a:lnTo>
                  <a:lnTo>
                    <a:pt x="29070" y="17653"/>
                  </a:lnTo>
                  <a:close/>
                </a:path>
                <a:path w="575310" h="212089">
                  <a:moveTo>
                    <a:pt x="571995" y="204787"/>
                  </a:moveTo>
                  <a:lnTo>
                    <a:pt x="569963" y="203568"/>
                  </a:lnTo>
                  <a:lnTo>
                    <a:pt x="564553" y="202476"/>
                  </a:lnTo>
                  <a:lnTo>
                    <a:pt x="562203" y="202819"/>
                  </a:lnTo>
                  <a:lnTo>
                    <a:pt x="561797" y="204762"/>
                  </a:lnTo>
                  <a:lnTo>
                    <a:pt x="563829" y="205981"/>
                  </a:lnTo>
                  <a:lnTo>
                    <a:pt x="569239" y="207060"/>
                  </a:lnTo>
                  <a:lnTo>
                    <a:pt x="571588" y="206717"/>
                  </a:lnTo>
                  <a:lnTo>
                    <a:pt x="571792" y="205752"/>
                  </a:lnTo>
                  <a:lnTo>
                    <a:pt x="571995" y="204787"/>
                  </a:lnTo>
                  <a:close/>
                </a:path>
                <a:path w="575310" h="212089">
                  <a:moveTo>
                    <a:pt x="575081" y="210312"/>
                  </a:moveTo>
                  <a:lnTo>
                    <a:pt x="573874" y="209638"/>
                  </a:lnTo>
                  <a:lnTo>
                    <a:pt x="570738" y="209105"/>
                  </a:lnTo>
                  <a:lnTo>
                    <a:pt x="569379" y="209346"/>
                  </a:lnTo>
                  <a:lnTo>
                    <a:pt x="569277" y="209905"/>
                  </a:lnTo>
                  <a:lnTo>
                    <a:pt x="569188" y="210477"/>
                  </a:lnTo>
                  <a:lnTo>
                    <a:pt x="570382" y="211150"/>
                  </a:lnTo>
                  <a:lnTo>
                    <a:pt x="571957" y="211404"/>
                  </a:lnTo>
                  <a:lnTo>
                    <a:pt x="573532" y="211670"/>
                  </a:lnTo>
                  <a:lnTo>
                    <a:pt x="574878" y="211429"/>
                  </a:lnTo>
                  <a:lnTo>
                    <a:pt x="574979" y="210870"/>
                  </a:lnTo>
                  <a:lnTo>
                    <a:pt x="575081" y="210312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4" name="object 254" descr=""/>
            <p:cNvSpPr/>
            <p:nvPr/>
          </p:nvSpPr>
          <p:spPr>
            <a:xfrm>
              <a:off x="2483262" y="5784359"/>
              <a:ext cx="29209" cy="27940"/>
            </a:xfrm>
            <a:custGeom>
              <a:avLst/>
              <a:gdLst/>
              <a:ahLst/>
              <a:cxnLst/>
              <a:rect l="l" t="t" r="r" b="b"/>
              <a:pathLst>
                <a:path w="29210" h="27939">
                  <a:moveTo>
                    <a:pt x="18021" y="0"/>
                  </a:moveTo>
                  <a:lnTo>
                    <a:pt x="4114" y="3759"/>
                  </a:lnTo>
                  <a:lnTo>
                    <a:pt x="0" y="10655"/>
                  </a:lnTo>
                  <a:lnTo>
                    <a:pt x="3771" y="23939"/>
                  </a:lnTo>
                  <a:lnTo>
                    <a:pt x="10934" y="27787"/>
                  </a:lnTo>
                  <a:lnTo>
                    <a:pt x="24853" y="24028"/>
                  </a:lnTo>
                  <a:lnTo>
                    <a:pt x="28956" y="17132"/>
                  </a:lnTo>
                  <a:lnTo>
                    <a:pt x="27076" y="10490"/>
                  </a:lnTo>
                  <a:lnTo>
                    <a:pt x="25196" y="3848"/>
                  </a:lnTo>
                  <a:lnTo>
                    <a:pt x="18021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5" name="object 255" descr=""/>
            <p:cNvSpPr/>
            <p:nvPr/>
          </p:nvSpPr>
          <p:spPr>
            <a:xfrm>
              <a:off x="2483154" y="5784354"/>
              <a:ext cx="29209" cy="26034"/>
            </a:xfrm>
            <a:custGeom>
              <a:avLst/>
              <a:gdLst/>
              <a:ahLst/>
              <a:cxnLst/>
              <a:rect l="l" t="t" r="r" b="b"/>
              <a:pathLst>
                <a:path w="29210" h="26035">
                  <a:moveTo>
                    <a:pt x="18135" y="0"/>
                  </a:moveTo>
                  <a:lnTo>
                    <a:pt x="4229" y="3759"/>
                  </a:lnTo>
                  <a:lnTo>
                    <a:pt x="0" y="10248"/>
                  </a:lnTo>
                  <a:lnTo>
                    <a:pt x="3479" y="22517"/>
                  </a:lnTo>
                  <a:lnTo>
                    <a:pt x="10528" y="25958"/>
                  </a:lnTo>
                  <a:lnTo>
                    <a:pt x="24434" y="22199"/>
                  </a:lnTo>
                  <a:lnTo>
                    <a:pt x="28663" y="15709"/>
                  </a:lnTo>
                  <a:lnTo>
                    <a:pt x="26924" y="9575"/>
                  </a:lnTo>
                  <a:lnTo>
                    <a:pt x="25184" y="3441"/>
                  </a:lnTo>
                  <a:lnTo>
                    <a:pt x="18135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6" name="object 256" descr=""/>
            <p:cNvSpPr/>
            <p:nvPr/>
          </p:nvSpPr>
          <p:spPr>
            <a:xfrm>
              <a:off x="2488908" y="5783859"/>
              <a:ext cx="45085" cy="26034"/>
            </a:xfrm>
            <a:custGeom>
              <a:avLst/>
              <a:gdLst/>
              <a:ahLst/>
              <a:cxnLst/>
              <a:rect l="l" t="t" r="r" b="b"/>
              <a:pathLst>
                <a:path w="45085" h="26035">
                  <a:moveTo>
                    <a:pt x="6705" y="6324"/>
                  </a:moveTo>
                  <a:lnTo>
                    <a:pt x="6299" y="5524"/>
                  </a:lnTo>
                  <a:lnTo>
                    <a:pt x="5892" y="4724"/>
                  </a:lnTo>
                  <a:lnTo>
                    <a:pt x="4254" y="4711"/>
                  </a:lnTo>
                  <a:lnTo>
                    <a:pt x="990" y="6286"/>
                  </a:lnTo>
                  <a:lnTo>
                    <a:pt x="0" y="7569"/>
                  </a:lnTo>
                  <a:lnTo>
                    <a:pt x="812" y="9169"/>
                  </a:lnTo>
                  <a:lnTo>
                    <a:pt x="2451" y="9182"/>
                  </a:lnTo>
                  <a:lnTo>
                    <a:pt x="5715" y="7607"/>
                  </a:lnTo>
                  <a:lnTo>
                    <a:pt x="6705" y="6324"/>
                  </a:lnTo>
                  <a:close/>
                </a:path>
                <a:path w="45085" h="26035">
                  <a:moveTo>
                    <a:pt x="44831" y="18440"/>
                  </a:moveTo>
                  <a:lnTo>
                    <a:pt x="43434" y="4927"/>
                  </a:lnTo>
                  <a:lnTo>
                    <a:pt x="37274" y="0"/>
                  </a:lnTo>
                  <a:lnTo>
                    <a:pt x="23507" y="1333"/>
                  </a:lnTo>
                  <a:lnTo>
                    <a:pt x="18491" y="7340"/>
                  </a:lnTo>
                  <a:lnTo>
                    <a:pt x="19189" y="14097"/>
                  </a:lnTo>
                  <a:lnTo>
                    <a:pt x="19888" y="20853"/>
                  </a:lnTo>
                  <a:lnTo>
                    <a:pt x="26035" y="25781"/>
                  </a:lnTo>
                  <a:lnTo>
                    <a:pt x="39814" y="24447"/>
                  </a:lnTo>
                  <a:lnTo>
                    <a:pt x="44831" y="18440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7" name="object 257" descr=""/>
            <p:cNvSpPr/>
            <p:nvPr/>
          </p:nvSpPr>
          <p:spPr>
            <a:xfrm>
              <a:off x="2507574" y="5785721"/>
              <a:ext cx="26670" cy="25400"/>
            </a:xfrm>
            <a:custGeom>
              <a:avLst/>
              <a:gdLst/>
              <a:ahLst/>
              <a:cxnLst/>
              <a:rect l="l" t="t" r="r" b="b"/>
              <a:pathLst>
                <a:path w="26669" h="25400">
                  <a:moveTo>
                    <a:pt x="18808" y="0"/>
                  </a:moveTo>
                  <a:lnTo>
                    <a:pt x="5041" y="1333"/>
                  </a:lnTo>
                  <a:lnTo>
                    <a:pt x="0" y="7200"/>
                  </a:lnTo>
                  <a:lnTo>
                    <a:pt x="685" y="13766"/>
                  </a:lnTo>
                  <a:lnTo>
                    <a:pt x="1371" y="20332"/>
                  </a:lnTo>
                  <a:lnTo>
                    <a:pt x="7505" y="25120"/>
                  </a:lnTo>
                  <a:lnTo>
                    <a:pt x="21272" y="23787"/>
                  </a:lnTo>
                  <a:lnTo>
                    <a:pt x="26301" y="17919"/>
                  </a:lnTo>
                  <a:lnTo>
                    <a:pt x="24942" y="4787"/>
                  </a:lnTo>
                  <a:lnTo>
                    <a:pt x="18808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8" name="object 258" descr=""/>
            <p:cNvSpPr/>
            <p:nvPr/>
          </p:nvSpPr>
          <p:spPr>
            <a:xfrm>
              <a:off x="2507543" y="5785726"/>
              <a:ext cx="26670" cy="23495"/>
            </a:xfrm>
            <a:custGeom>
              <a:avLst/>
              <a:gdLst/>
              <a:ahLst/>
              <a:cxnLst/>
              <a:rect l="l" t="t" r="r" b="b"/>
              <a:pathLst>
                <a:path w="26669" h="23495">
                  <a:moveTo>
                    <a:pt x="18846" y="0"/>
                  </a:moveTo>
                  <a:lnTo>
                    <a:pt x="5067" y="1320"/>
                  </a:lnTo>
                  <a:lnTo>
                    <a:pt x="0" y="6781"/>
                  </a:lnTo>
                  <a:lnTo>
                    <a:pt x="622" y="12852"/>
                  </a:lnTo>
                  <a:lnTo>
                    <a:pt x="1244" y="18922"/>
                  </a:lnTo>
                  <a:lnTo>
                    <a:pt x="7340" y="23291"/>
                  </a:lnTo>
                  <a:lnTo>
                    <a:pt x="21120" y="21958"/>
                  </a:lnTo>
                  <a:lnTo>
                    <a:pt x="26187" y="16509"/>
                  </a:lnTo>
                  <a:lnTo>
                    <a:pt x="24930" y="4368"/>
                  </a:lnTo>
                  <a:lnTo>
                    <a:pt x="18846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9" name="object 259" descr=""/>
            <p:cNvSpPr/>
            <p:nvPr/>
          </p:nvSpPr>
          <p:spPr>
            <a:xfrm>
              <a:off x="2496781" y="5788101"/>
              <a:ext cx="29845" cy="36195"/>
            </a:xfrm>
            <a:custGeom>
              <a:avLst/>
              <a:gdLst/>
              <a:ahLst/>
              <a:cxnLst/>
              <a:rect l="l" t="t" r="r" b="b"/>
              <a:pathLst>
                <a:path w="29844" h="36195">
                  <a:moveTo>
                    <a:pt x="23215" y="30340"/>
                  </a:moveTo>
                  <a:lnTo>
                    <a:pt x="22555" y="18135"/>
                  </a:lnTo>
                  <a:lnTo>
                    <a:pt x="17246" y="13423"/>
                  </a:lnTo>
                  <a:lnTo>
                    <a:pt x="4787" y="14020"/>
                  </a:lnTo>
                  <a:lnTo>
                    <a:pt x="0" y="19215"/>
                  </a:lnTo>
                  <a:lnTo>
                    <a:pt x="647" y="31432"/>
                  </a:lnTo>
                  <a:lnTo>
                    <a:pt x="5969" y="36144"/>
                  </a:lnTo>
                  <a:lnTo>
                    <a:pt x="12192" y="35839"/>
                  </a:lnTo>
                  <a:lnTo>
                    <a:pt x="18427" y="35534"/>
                  </a:lnTo>
                  <a:lnTo>
                    <a:pt x="23215" y="30340"/>
                  </a:lnTo>
                  <a:close/>
                </a:path>
                <a:path w="29844" h="36195">
                  <a:moveTo>
                    <a:pt x="29413" y="1117"/>
                  </a:moveTo>
                  <a:lnTo>
                    <a:pt x="28067" y="304"/>
                  </a:lnTo>
                  <a:lnTo>
                    <a:pt x="24599" y="0"/>
                  </a:lnTo>
                  <a:lnTo>
                    <a:pt x="23126" y="558"/>
                  </a:lnTo>
                  <a:lnTo>
                    <a:pt x="23050" y="1409"/>
                  </a:lnTo>
                  <a:lnTo>
                    <a:pt x="22974" y="2260"/>
                  </a:lnTo>
                  <a:lnTo>
                    <a:pt x="24320" y="3073"/>
                  </a:lnTo>
                  <a:lnTo>
                    <a:pt x="27787" y="3378"/>
                  </a:lnTo>
                  <a:lnTo>
                    <a:pt x="29260" y="2819"/>
                  </a:lnTo>
                  <a:lnTo>
                    <a:pt x="29413" y="1117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0" name="object 260" descr=""/>
            <p:cNvSpPr/>
            <p:nvPr/>
          </p:nvSpPr>
          <p:spPr>
            <a:xfrm>
              <a:off x="2498511" y="5801455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60" h="22860">
                  <a:moveTo>
                    <a:pt x="16776" y="0"/>
                  </a:moveTo>
                  <a:lnTo>
                    <a:pt x="4660" y="596"/>
                  </a:lnTo>
                  <a:lnTo>
                    <a:pt x="0" y="5778"/>
                  </a:lnTo>
                  <a:lnTo>
                    <a:pt x="647" y="17995"/>
                  </a:lnTo>
                  <a:lnTo>
                    <a:pt x="5829" y="22707"/>
                  </a:lnTo>
                  <a:lnTo>
                    <a:pt x="11887" y="22415"/>
                  </a:lnTo>
                  <a:lnTo>
                    <a:pt x="17945" y="22123"/>
                  </a:lnTo>
                  <a:lnTo>
                    <a:pt x="22606" y="16941"/>
                  </a:lnTo>
                  <a:lnTo>
                    <a:pt x="21945" y="4724"/>
                  </a:lnTo>
                  <a:lnTo>
                    <a:pt x="16776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1" name="object 261" descr=""/>
            <p:cNvSpPr/>
            <p:nvPr/>
          </p:nvSpPr>
          <p:spPr>
            <a:xfrm>
              <a:off x="2498510" y="5801522"/>
              <a:ext cx="20955" cy="22860"/>
            </a:xfrm>
            <a:custGeom>
              <a:avLst/>
              <a:gdLst/>
              <a:ahLst/>
              <a:cxnLst/>
              <a:rect l="l" t="t" r="r" b="b"/>
              <a:pathLst>
                <a:path w="20955" h="22860">
                  <a:moveTo>
                    <a:pt x="15468" y="0"/>
                  </a:moveTo>
                  <a:lnTo>
                    <a:pt x="4279" y="546"/>
                  </a:lnTo>
                  <a:lnTo>
                    <a:pt x="0" y="5715"/>
                  </a:lnTo>
                  <a:lnTo>
                    <a:pt x="647" y="17919"/>
                  </a:lnTo>
                  <a:lnTo>
                    <a:pt x="5448" y="22656"/>
                  </a:lnTo>
                  <a:lnTo>
                    <a:pt x="11049" y="22390"/>
                  </a:lnTo>
                  <a:lnTo>
                    <a:pt x="16649" y="22123"/>
                  </a:lnTo>
                  <a:lnTo>
                    <a:pt x="20916" y="16954"/>
                  </a:lnTo>
                  <a:lnTo>
                    <a:pt x="20269" y="4737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2" name="object 262" descr=""/>
            <p:cNvSpPr/>
            <p:nvPr/>
          </p:nvSpPr>
          <p:spPr>
            <a:xfrm>
              <a:off x="2500465" y="5794654"/>
              <a:ext cx="66040" cy="27940"/>
            </a:xfrm>
            <a:custGeom>
              <a:avLst/>
              <a:gdLst/>
              <a:ahLst/>
              <a:cxnLst/>
              <a:rect l="l" t="t" r="r" b="b"/>
              <a:pathLst>
                <a:path w="66039" h="27939">
                  <a:moveTo>
                    <a:pt x="3238" y="14452"/>
                  </a:moveTo>
                  <a:lnTo>
                    <a:pt x="2781" y="13131"/>
                  </a:lnTo>
                  <a:lnTo>
                    <a:pt x="2006" y="13017"/>
                  </a:lnTo>
                  <a:lnTo>
                    <a:pt x="1231" y="12915"/>
                  </a:lnTo>
                  <a:lnTo>
                    <a:pt x="431" y="14058"/>
                  </a:lnTo>
                  <a:lnTo>
                    <a:pt x="0" y="17106"/>
                  </a:lnTo>
                  <a:lnTo>
                    <a:pt x="457" y="18440"/>
                  </a:lnTo>
                  <a:lnTo>
                    <a:pt x="1231" y="18542"/>
                  </a:lnTo>
                  <a:lnTo>
                    <a:pt x="2006" y="18643"/>
                  </a:lnTo>
                  <a:lnTo>
                    <a:pt x="2819" y="17500"/>
                  </a:lnTo>
                  <a:lnTo>
                    <a:pt x="3022" y="15976"/>
                  </a:lnTo>
                  <a:lnTo>
                    <a:pt x="3238" y="14452"/>
                  </a:lnTo>
                  <a:close/>
                </a:path>
                <a:path w="66039" h="27939">
                  <a:moveTo>
                    <a:pt x="65481" y="16548"/>
                  </a:moveTo>
                  <a:lnTo>
                    <a:pt x="61074" y="3543"/>
                  </a:lnTo>
                  <a:lnTo>
                    <a:pt x="53924" y="0"/>
                  </a:lnTo>
                  <a:lnTo>
                    <a:pt x="40665" y="4292"/>
                  </a:lnTo>
                  <a:lnTo>
                    <a:pt x="37084" y="11290"/>
                  </a:lnTo>
                  <a:lnTo>
                    <a:pt x="41478" y="24295"/>
                  </a:lnTo>
                  <a:lnTo>
                    <a:pt x="48641" y="27838"/>
                  </a:lnTo>
                  <a:lnTo>
                    <a:pt x="55270" y="25692"/>
                  </a:lnTo>
                  <a:lnTo>
                    <a:pt x="61899" y="23545"/>
                  </a:lnTo>
                  <a:lnTo>
                    <a:pt x="65481" y="16548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3" name="object 263" descr=""/>
            <p:cNvSpPr/>
            <p:nvPr/>
          </p:nvSpPr>
          <p:spPr>
            <a:xfrm>
              <a:off x="2536357" y="5795192"/>
              <a:ext cx="27940" cy="27940"/>
            </a:xfrm>
            <a:custGeom>
              <a:avLst/>
              <a:gdLst/>
              <a:ahLst/>
              <a:cxnLst/>
              <a:rect l="l" t="t" r="r" b="b"/>
              <a:pathLst>
                <a:path w="27939" h="27939">
                  <a:moveTo>
                    <a:pt x="16332" y="0"/>
                  </a:moveTo>
                  <a:lnTo>
                    <a:pt x="3441" y="4165"/>
                  </a:lnTo>
                  <a:lnTo>
                    <a:pt x="0" y="11125"/>
                  </a:lnTo>
                  <a:lnTo>
                    <a:pt x="4406" y="24130"/>
                  </a:lnTo>
                  <a:lnTo>
                    <a:pt x="11417" y="27711"/>
                  </a:lnTo>
                  <a:lnTo>
                    <a:pt x="17868" y="25628"/>
                  </a:lnTo>
                  <a:lnTo>
                    <a:pt x="24320" y="23545"/>
                  </a:lnTo>
                  <a:lnTo>
                    <a:pt x="27762" y="16586"/>
                  </a:lnTo>
                  <a:lnTo>
                    <a:pt x="23355" y="3581"/>
                  </a:lnTo>
                  <a:lnTo>
                    <a:pt x="16332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4" name="object 264" descr=""/>
            <p:cNvSpPr/>
            <p:nvPr/>
          </p:nvSpPr>
          <p:spPr>
            <a:xfrm>
              <a:off x="2538139" y="5795069"/>
              <a:ext cx="26034" cy="27940"/>
            </a:xfrm>
            <a:custGeom>
              <a:avLst/>
              <a:gdLst/>
              <a:ahLst/>
              <a:cxnLst/>
              <a:rect l="l" t="t" r="r" b="b"/>
              <a:pathLst>
                <a:path w="26035" h="27939">
                  <a:moveTo>
                    <a:pt x="14960" y="0"/>
                  </a:moveTo>
                  <a:lnTo>
                    <a:pt x="3047" y="3835"/>
                  </a:lnTo>
                  <a:lnTo>
                    <a:pt x="0" y="10667"/>
                  </a:lnTo>
                  <a:lnTo>
                    <a:pt x="4406" y="23672"/>
                  </a:lnTo>
                  <a:lnTo>
                    <a:pt x="11023" y="27381"/>
                  </a:lnTo>
                  <a:lnTo>
                    <a:pt x="16979" y="25463"/>
                  </a:lnTo>
                  <a:lnTo>
                    <a:pt x="22936" y="23533"/>
                  </a:lnTo>
                  <a:lnTo>
                    <a:pt x="25971" y="16713"/>
                  </a:lnTo>
                  <a:lnTo>
                    <a:pt x="21564" y="3708"/>
                  </a:lnTo>
                  <a:lnTo>
                    <a:pt x="14960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5" name="object 265" descr=""/>
            <p:cNvSpPr/>
            <p:nvPr/>
          </p:nvSpPr>
          <p:spPr>
            <a:xfrm>
              <a:off x="2554973" y="5800394"/>
              <a:ext cx="294005" cy="292100"/>
            </a:xfrm>
            <a:custGeom>
              <a:avLst/>
              <a:gdLst/>
              <a:ahLst/>
              <a:cxnLst/>
              <a:rect l="l" t="t" r="r" b="b"/>
              <a:pathLst>
                <a:path w="294005" h="292100">
                  <a:moveTo>
                    <a:pt x="4635" y="5448"/>
                  </a:moveTo>
                  <a:lnTo>
                    <a:pt x="4572" y="3886"/>
                  </a:lnTo>
                  <a:lnTo>
                    <a:pt x="3708" y="2387"/>
                  </a:lnTo>
                  <a:lnTo>
                    <a:pt x="2857" y="876"/>
                  </a:lnTo>
                  <a:lnTo>
                    <a:pt x="1536" y="0"/>
                  </a:lnTo>
                  <a:lnTo>
                    <a:pt x="774" y="419"/>
                  </a:lnTo>
                  <a:lnTo>
                    <a:pt x="0" y="825"/>
                  </a:lnTo>
                  <a:lnTo>
                    <a:pt x="76" y="2387"/>
                  </a:lnTo>
                  <a:lnTo>
                    <a:pt x="1790" y="5410"/>
                  </a:lnTo>
                  <a:lnTo>
                    <a:pt x="3111" y="6286"/>
                  </a:lnTo>
                  <a:lnTo>
                    <a:pt x="3873" y="5867"/>
                  </a:lnTo>
                  <a:lnTo>
                    <a:pt x="4635" y="5448"/>
                  </a:lnTo>
                  <a:close/>
                </a:path>
                <a:path w="294005" h="292100">
                  <a:moveTo>
                    <a:pt x="293687" y="281673"/>
                  </a:moveTo>
                  <a:lnTo>
                    <a:pt x="291934" y="275475"/>
                  </a:lnTo>
                  <a:lnTo>
                    <a:pt x="290169" y="269278"/>
                  </a:lnTo>
                  <a:lnTo>
                    <a:pt x="283629" y="265645"/>
                  </a:lnTo>
                  <a:lnTo>
                    <a:pt x="271018" y="269062"/>
                  </a:lnTo>
                  <a:lnTo>
                    <a:pt x="267322" y="275463"/>
                  </a:lnTo>
                  <a:lnTo>
                    <a:pt x="270840" y="287845"/>
                  </a:lnTo>
                  <a:lnTo>
                    <a:pt x="277380" y="291477"/>
                  </a:lnTo>
                  <a:lnTo>
                    <a:pt x="290004" y="288074"/>
                  </a:lnTo>
                  <a:lnTo>
                    <a:pt x="293687" y="281673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6" name="object 266" descr=""/>
            <p:cNvSpPr/>
            <p:nvPr/>
          </p:nvSpPr>
          <p:spPr>
            <a:xfrm>
              <a:off x="2822750" y="6067756"/>
              <a:ext cx="26670" cy="25400"/>
            </a:xfrm>
            <a:custGeom>
              <a:avLst/>
              <a:gdLst/>
              <a:ahLst/>
              <a:cxnLst/>
              <a:rect l="l" t="t" r="r" b="b"/>
              <a:pathLst>
                <a:path w="26669" h="25400">
                  <a:moveTo>
                    <a:pt x="16344" y="0"/>
                  </a:moveTo>
                  <a:lnTo>
                    <a:pt x="3721" y="3416"/>
                  </a:lnTo>
                  <a:lnTo>
                    <a:pt x="0" y="9677"/>
                  </a:lnTo>
                  <a:lnTo>
                    <a:pt x="3416" y="21729"/>
                  </a:lnTo>
                  <a:lnTo>
                    <a:pt x="9918" y="25234"/>
                  </a:lnTo>
                  <a:lnTo>
                    <a:pt x="22542" y="21818"/>
                  </a:lnTo>
                  <a:lnTo>
                    <a:pt x="26276" y="15544"/>
                  </a:lnTo>
                  <a:lnTo>
                    <a:pt x="24561" y="9524"/>
                  </a:lnTo>
                  <a:lnTo>
                    <a:pt x="22847" y="3505"/>
                  </a:lnTo>
                  <a:lnTo>
                    <a:pt x="16344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7" name="object 267" descr=""/>
            <p:cNvSpPr/>
            <p:nvPr/>
          </p:nvSpPr>
          <p:spPr>
            <a:xfrm>
              <a:off x="2822639" y="6067760"/>
              <a:ext cx="26034" cy="24130"/>
            </a:xfrm>
            <a:custGeom>
              <a:avLst/>
              <a:gdLst/>
              <a:ahLst/>
              <a:cxnLst/>
              <a:rect l="l" t="t" r="r" b="b"/>
              <a:pathLst>
                <a:path w="26035" h="24129">
                  <a:moveTo>
                    <a:pt x="16459" y="0"/>
                  </a:moveTo>
                  <a:lnTo>
                    <a:pt x="3835" y="3403"/>
                  </a:lnTo>
                  <a:lnTo>
                    <a:pt x="0" y="9296"/>
                  </a:lnTo>
                  <a:lnTo>
                    <a:pt x="3162" y="20434"/>
                  </a:lnTo>
                  <a:lnTo>
                    <a:pt x="9550" y="23558"/>
                  </a:lnTo>
                  <a:lnTo>
                    <a:pt x="22174" y="20142"/>
                  </a:lnTo>
                  <a:lnTo>
                    <a:pt x="26009" y="14249"/>
                  </a:lnTo>
                  <a:lnTo>
                    <a:pt x="24434" y="8686"/>
                  </a:lnTo>
                  <a:lnTo>
                    <a:pt x="22860" y="3124"/>
                  </a:lnTo>
                  <a:lnTo>
                    <a:pt x="16459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8" name="object 268" descr=""/>
            <p:cNvSpPr/>
            <p:nvPr/>
          </p:nvSpPr>
          <p:spPr>
            <a:xfrm>
              <a:off x="2827858" y="6067298"/>
              <a:ext cx="41275" cy="23495"/>
            </a:xfrm>
            <a:custGeom>
              <a:avLst/>
              <a:gdLst/>
              <a:ahLst/>
              <a:cxnLst/>
              <a:rect l="l" t="t" r="r" b="b"/>
              <a:pathLst>
                <a:path w="41275" h="23495">
                  <a:moveTo>
                    <a:pt x="6083" y="5753"/>
                  </a:moveTo>
                  <a:lnTo>
                    <a:pt x="5715" y="5029"/>
                  </a:lnTo>
                  <a:lnTo>
                    <a:pt x="5346" y="4305"/>
                  </a:lnTo>
                  <a:lnTo>
                    <a:pt x="3848" y="4292"/>
                  </a:lnTo>
                  <a:lnTo>
                    <a:pt x="901" y="5727"/>
                  </a:lnTo>
                  <a:lnTo>
                    <a:pt x="0" y="6883"/>
                  </a:lnTo>
                  <a:lnTo>
                    <a:pt x="736" y="8331"/>
                  </a:lnTo>
                  <a:lnTo>
                    <a:pt x="2222" y="8343"/>
                  </a:lnTo>
                  <a:lnTo>
                    <a:pt x="5181" y="6921"/>
                  </a:lnTo>
                  <a:lnTo>
                    <a:pt x="6083" y="5753"/>
                  </a:lnTo>
                  <a:close/>
                </a:path>
                <a:path w="41275" h="23495">
                  <a:moveTo>
                    <a:pt x="40678" y="16738"/>
                  </a:moveTo>
                  <a:lnTo>
                    <a:pt x="39408" y="4483"/>
                  </a:lnTo>
                  <a:lnTo>
                    <a:pt x="33832" y="0"/>
                  </a:lnTo>
                  <a:lnTo>
                    <a:pt x="21336" y="1219"/>
                  </a:lnTo>
                  <a:lnTo>
                    <a:pt x="16776" y="6667"/>
                  </a:lnTo>
                  <a:lnTo>
                    <a:pt x="17411" y="12801"/>
                  </a:lnTo>
                  <a:lnTo>
                    <a:pt x="18046" y="18923"/>
                  </a:lnTo>
                  <a:lnTo>
                    <a:pt x="23622" y="23406"/>
                  </a:lnTo>
                  <a:lnTo>
                    <a:pt x="36131" y="22199"/>
                  </a:lnTo>
                  <a:lnTo>
                    <a:pt x="40678" y="16738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9" name="object 269" descr=""/>
            <p:cNvSpPr/>
            <p:nvPr/>
          </p:nvSpPr>
          <p:spPr>
            <a:xfrm>
              <a:off x="2844803" y="6068993"/>
              <a:ext cx="24130" cy="22860"/>
            </a:xfrm>
            <a:custGeom>
              <a:avLst/>
              <a:gdLst/>
              <a:ahLst/>
              <a:cxnLst/>
              <a:rect l="l" t="t" r="r" b="b"/>
              <a:pathLst>
                <a:path w="24130" h="22860">
                  <a:moveTo>
                    <a:pt x="17068" y="0"/>
                  </a:moveTo>
                  <a:lnTo>
                    <a:pt x="4572" y="1206"/>
                  </a:lnTo>
                  <a:lnTo>
                    <a:pt x="0" y="6540"/>
                  </a:lnTo>
                  <a:lnTo>
                    <a:pt x="622" y="12496"/>
                  </a:lnTo>
                  <a:lnTo>
                    <a:pt x="1244" y="18453"/>
                  </a:lnTo>
                  <a:lnTo>
                    <a:pt x="6807" y="22796"/>
                  </a:lnTo>
                  <a:lnTo>
                    <a:pt x="19304" y="21590"/>
                  </a:lnTo>
                  <a:lnTo>
                    <a:pt x="23875" y="16268"/>
                  </a:lnTo>
                  <a:lnTo>
                    <a:pt x="22631" y="4343"/>
                  </a:lnTo>
                  <a:lnTo>
                    <a:pt x="17068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0" name="object 270" descr=""/>
            <p:cNvSpPr/>
            <p:nvPr/>
          </p:nvSpPr>
          <p:spPr>
            <a:xfrm>
              <a:off x="2844769" y="6068996"/>
              <a:ext cx="24130" cy="21590"/>
            </a:xfrm>
            <a:custGeom>
              <a:avLst/>
              <a:gdLst/>
              <a:ahLst/>
              <a:cxnLst/>
              <a:rect l="l" t="t" r="r" b="b"/>
              <a:pathLst>
                <a:path w="24130" h="21589">
                  <a:moveTo>
                    <a:pt x="17106" y="0"/>
                  </a:moveTo>
                  <a:lnTo>
                    <a:pt x="4610" y="1206"/>
                  </a:lnTo>
                  <a:lnTo>
                    <a:pt x="0" y="6159"/>
                  </a:lnTo>
                  <a:lnTo>
                    <a:pt x="571" y="11671"/>
                  </a:lnTo>
                  <a:lnTo>
                    <a:pt x="1142" y="17170"/>
                  </a:lnTo>
                  <a:lnTo>
                    <a:pt x="6667" y="21145"/>
                  </a:lnTo>
                  <a:lnTo>
                    <a:pt x="19164" y="19938"/>
                  </a:lnTo>
                  <a:lnTo>
                    <a:pt x="23774" y="14985"/>
                  </a:lnTo>
                  <a:lnTo>
                    <a:pt x="22631" y="3975"/>
                  </a:lnTo>
                  <a:lnTo>
                    <a:pt x="17106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1" name="object 271" descr=""/>
            <p:cNvSpPr/>
            <p:nvPr/>
          </p:nvSpPr>
          <p:spPr>
            <a:xfrm>
              <a:off x="2835008" y="6071146"/>
              <a:ext cx="27305" cy="33020"/>
            </a:xfrm>
            <a:custGeom>
              <a:avLst/>
              <a:gdLst/>
              <a:ahLst/>
              <a:cxnLst/>
              <a:rect l="l" t="t" r="r" b="b"/>
              <a:pathLst>
                <a:path w="27305" h="33020">
                  <a:moveTo>
                    <a:pt x="21056" y="27559"/>
                  </a:moveTo>
                  <a:lnTo>
                    <a:pt x="20472" y="16459"/>
                  </a:lnTo>
                  <a:lnTo>
                    <a:pt x="15646" y="12192"/>
                  </a:lnTo>
                  <a:lnTo>
                    <a:pt x="4343" y="12738"/>
                  </a:lnTo>
                  <a:lnTo>
                    <a:pt x="0" y="17449"/>
                  </a:lnTo>
                  <a:lnTo>
                    <a:pt x="584" y="28536"/>
                  </a:lnTo>
                  <a:lnTo>
                    <a:pt x="5410" y="32804"/>
                  </a:lnTo>
                  <a:lnTo>
                    <a:pt x="11061" y="32537"/>
                  </a:lnTo>
                  <a:lnTo>
                    <a:pt x="16713" y="32270"/>
                  </a:lnTo>
                  <a:lnTo>
                    <a:pt x="21056" y="27559"/>
                  </a:lnTo>
                  <a:close/>
                </a:path>
                <a:path w="27305" h="33020">
                  <a:moveTo>
                    <a:pt x="26682" y="1016"/>
                  </a:moveTo>
                  <a:lnTo>
                    <a:pt x="25463" y="279"/>
                  </a:lnTo>
                  <a:lnTo>
                    <a:pt x="22313" y="0"/>
                  </a:lnTo>
                  <a:lnTo>
                    <a:pt x="20980" y="508"/>
                  </a:lnTo>
                  <a:lnTo>
                    <a:pt x="20916" y="1282"/>
                  </a:lnTo>
                  <a:lnTo>
                    <a:pt x="20853" y="2057"/>
                  </a:lnTo>
                  <a:lnTo>
                    <a:pt x="22072" y="2794"/>
                  </a:lnTo>
                  <a:lnTo>
                    <a:pt x="25222" y="3073"/>
                  </a:lnTo>
                  <a:lnTo>
                    <a:pt x="26555" y="2552"/>
                  </a:lnTo>
                  <a:lnTo>
                    <a:pt x="26682" y="1016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2" name="object 272" descr=""/>
            <p:cNvSpPr/>
            <p:nvPr/>
          </p:nvSpPr>
          <p:spPr>
            <a:xfrm>
              <a:off x="2836584" y="6083287"/>
              <a:ext cx="20955" cy="20955"/>
            </a:xfrm>
            <a:custGeom>
              <a:avLst/>
              <a:gdLst/>
              <a:ahLst/>
              <a:cxnLst/>
              <a:rect l="l" t="t" r="r" b="b"/>
              <a:pathLst>
                <a:path w="20955" h="20954">
                  <a:moveTo>
                    <a:pt x="15214" y="0"/>
                  </a:moveTo>
                  <a:lnTo>
                    <a:pt x="4216" y="520"/>
                  </a:lnTo>
                  <a:lnTo>
                    <a:pt x="0" y="5232"/>
                  </a:lnTo>
                  <a:lnTo>
                    <a:pt x="584" y="16319"/>
                  </a:lnTo>
                  <a:lnTo>
                    <a:pt x="5283" y="20599"/>
                  </a:lnTo>
                  <a:lnTo>
                    <a:pt x="10782" y="20332"/>
                  </a:lnTo>
                  <a:lnTo>
                    <a:pt x="16281" y="20066"/>
                  </a:lnTo>
                  <a:lnTo>
                    <a:pt x="20510" y="15354"/>
                  </a:lnTo>
                  <a:lnTo>
                    <a:pt x="19913" y="4279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3" name="object 273" descr=""/>
            <p:cNvSpPr/>
            <p:nvPr/>
          </p:nvSpPr>
          <p:spPr>
            <a:xfrm>
              <a:off x="2836584" y="6083337"/>
              <a:ext cx="19050" cy="20955"/>
            </a:xfrm>
            <a:custGeom>
              <a:avLst/>
              <a:gdLst/>
              <a:ahLst/>
              <a:cxnLst/>
              <a:rect l="l" t="t" r="r" b="b"/>
              <a:pathLst>
                <a:path w="19050" h="20954">
                  <a:moveTo>
                    <a:pt x="14033" y="0"/>
                  </a:moveTo>
                  <a:lnTo>
                    <a:pt x="3873" y="495"/>
                  </a:lnTo>
                  <a:lnTo>
                    <a:pt x="0" y="5181"/>
                  </a:lnTo>
                  <a:lnTo>
                    <a:pt x="584" y="16268"/>
                  </a:lnTo>
                  <a:lnTo>
                    <a:pt x="4940" y="20561"/>
                  </a:lnTo>
                  <a:lnTo>
                    <a:pt x="10020" y="20320"/>
                  </a:lnTo>
                  <a:lnTo>
                    <a:pt x="15100" y="20078"/>
                  </a:lnTo>
                  <a:lnTo>
                    <a:pt x="18986" y="15379"/>
                  </a:lnTo>
                  <a:lnTo>
                    <a:pt x="18389" y="4292"/>
                  </a:lnTo>
                  <a:lnTo>
                    <a:pt x="14033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4" name="object 274" descr=""/>
            <p:cNvSpPr/>
            <p:nvPr/>
          </p:nvSpPr>
          <p:spPr>
            <a:xfrm>
              <a:off x="2838361" y="6077102"/>
              <a:ext cx="59690" cy="25400"/>
            </a:xfrm>
            <a:custGeom>
              <a:avLst/>
              <a:gdLst/>
              <a:ahLst/>
              <a:cxnLst/>
              <a:rect l="l" t="t" r="r" b="b"/>
              <a:pathLst>
                <a:path w="59689" h="25400">
                  <a:moveTo>
                    <a:pt x="2933" y="13119"/>
                  </a:moveTo>
                  <a:lnTo>
                    <a:pt x="2527" y="11912"/>
                  </a:lnTo>
                  <a:lnTo>
                    <a:pt x="1816" y="11823"/>
                  </a:lnTo>
                  <a:lnTo>
                    <a:pt x="1117" y="11722"/>
                  </a:lnTo>
                  <a:lnTo>
                    <a:pt x="381" y="12763"/>
                  </a:lnTo>
                  <a:lnTo>
                    <a:pt x="0" y="15532"/>
                  </a:lnTo>
                  <a:lnTo>
                    <a:pt x="419" y="16725"/>
                  </a:lnTo>
                  <a:lnTo>
                    <a:pt x="1117" y="16827"/>
                  </a:lnTo>
                  <a:lnTo>
                    <a:pt x="1816" y="16929"/>
                  </a:lnTo>
                  <a:lnTo>
                    <a:pt x="2552" y="15887"/>
                  </a:lnTo>
                  <a:lnTo>
                    <a:pt x="2933" y="13119"/>
                  </a:lnTo>
                  <a:close/>
                </a:path>
                <a:path w="59689" h="25400">
                  <a:moveTo>
                    <a:pt x="59410" y="15011"/>
                  </a:moveTo>
                  <a:lnTo>
                    <a:pt x="55410" y="3213"/>
                  </a:lnTo>
                  <a:lnTo>
                    <a:pt x="48907" y="0"/>
                  </a:lnTo>
                  <a:lnTo>
                    <a:pt x="36880" y="3898"/>
                  </a:lnTo>
                  <a:lnTo>
                    <a:pt x="33629" y="10248"/>
                  </a:lnTo>
                  <a:lnTo>
                    <a:pt x="37630" y="22047"/>
                  </a:lnTo>
                  <a:lnTo>
                    <a:pt x="44119" y="25260"/>
                  </a:lnTo>
                  <a:lnTo>
                    <a:pt x="50139" y="23317"/>
                  </a:lnTo>
                  <a:lnTo>
                    <a:pt x="56159" y="21374"/>
                  </a:lnTo>
                  <a:lnTo>
                    <a:pt x="59410" y="15011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5" name="object 275" descr=""/>
            <p:cNvSpPr/>
            <p:nvPr/>
          </p:nvSpPr>
          <p:spPr>
            <a:xfrm>
              <a:off x="2870923" y="6077586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>
                  <a:moveTo>
                    <a:pt x="14833" y="0"/>
                  </a:moveTo>
                  <a:lnTo>
                    <a:pt x="3124" y="3784"/>
                  </a:lnTo>
                  <a:lnTo>
                    <a:pt x="0" y="10109"/>
                  </a:lnTo>
                  <a:lnTo>
                    <a:pt x="4000" y="21907"/>
                  </a:lnTo>
                  <a:lnTo>
                    <a:pt x="10363" y="25158"/>
                  </a:lnTo>
                  <a:lnTo>
                    <a:pt x="16217" y="23266"/>
                  </a:lnTo>
                  <a:lnTo>
                    <a:pt x="22072" y="21374"/>
                  </a:lnTo>
                  <a:lnTo>
                    <a:pt x="25196" y="15062"/>
                  </a:lnTo>
                  <a:lnTo>
                    <a:pt x="21196" y="3263"/>
                  </a:lnTo>
                  <a:lnTo>
                    <a:pt x="14833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6" name="object 276" descr=""/>
            <p:cNvSpPr/>
            <p:nvPr/>
          </p:nvSpPr>
          <p:spPr>
            <a:xfrm>
              <a:off x="2872546" y="6077477"/>
              <a:ext cx="24130" cy="25400"/>
            </a:xfrm>
            <a:custGeom>
              <a:avLst/>
              <a:gdLst/>
              <a:ahLst/>
              <a:cxnLst/>
              <a:rect l="l" t="t" r="r" b="b"/>
              <a:pathLst>
                <a:path w="24130" h="25400">
                  <a:moveTo>
                    <a:pt x="13563" y="0"/>
                  </a:moveTo>
                  <a:lnTo>
                    <a:pt x="2755" y="3492"/>
                  </a:lnTo>
                  <a:lnTo>
                    <a:pt x="0" y="9690"/>
                  </a:lnTo>
                  <a:lnTo>
                    <a:pt x="4000" y="21488"/>
                  </a:lnTo>
                  <a:lnTo>
                    <a:pt x="10007" y="24866"/>
                  </a:lnTo>
                  <a:lnTo>
                    <a:pt x="15405" y="23113"/>
                  </a:lnTo>
                  <a:lnTo>
                    <a:pt x="20815" y="21361"/>
                  </a:lnTo>
                  <a:lnTo>
                    <a:pt x="23571" y="15163"/>
                  </a:lnTo>
                  <a:lnTo>
                    <a:pt x="19570" y="3365"/>
                  </a:lnTo>
                  <a:lnTo>
                    <a:pt x="13563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7" name="object 277" descr=""/>
            <p:cNvSpPr/>
            <p:nvPr/>
          </p:nvSpPr>
          <p:spPr>
            <a:xfrm>
              <a:off x="2724886" y="5746838"/>
              <a:ext cx="167640" cy="341630"/>
            </a:xfrm>
            <a:custGeom>
              <a:avLst/>
              <a:gdLst/>
              <a:ahLst/>
              <a:cxnLst/>
              <a:rect l="l" t="t" r="r" b="b"/>
              <a:pathLst>
                <a:path w="167639" h="341629">
                  <a:moveTo>
                    <a:pt x="23837" y="14478"/>
                  </a:moveTo>
                  <a:lnTo>
                    <a:pt x="22250" y="8877"/>
                  </a:lnTo>
                  <a:lnTo>
                    <a:pt x="20662" y="3276"/>
                  </a:lnTo>
                  <a:lnTo>
                    <a:pt x="14744" y="0"/>
                  </a:lnTo>
                  <a:lnTo>
                    <a:pt x="3340" y="3073"/>
                  </a:lnTo>
                  <a:lnTo>
                    <a:pt x="0" y="8864"/>
                  </a:lnTo>
                  <a:lnTo>
                    <a:pt x="3175" y="20053"/>
                  </a:lnTo>
                  <a:lnTo>
                    <a:pt x="9093" y="23342"/>
                  </a:lnTo>
                  <a:lnTo>
                    <a:pt x="20497" y="20256"/>
                  </a:lnTo>
                  <a:lnTo>
                    <a:pt x="23837" y="14478"/>
                  </a:lnTo>
                  <a:close/>
                </a:path>
                <a:path w="167639" h="341629">
                  <a:moveTo>
                    <a:pt x="167144" y="340410"/>
                  </a:moveTo>
                  <a:lnTo>
                    <a:pt x="167068" y="339001"/>
                  </a:lnTo>
                  <a:lnTo>
                    <a:pt x="165519" y="336270"/>
                  </a:lnTo>
                  <a:lnTo>
                    <a:pt x="164325" y="335457"/>
                  </a:lnTo>
                  <a:lnTo>
                    <a:pt x="162928" y="336219"/>
                  </a:lnTo>
                  <a:lnTo>
                    <a:pt x="163004" y="337642"/>
                  </a:lnTo>
                  <a:lnTo>
                    <a:pt x="164553" y="340372"/>
                  </a:lnTo>
                  <a:lnTo>
                    <a:pt x="165747" y="341172"/>
                  </a:lnTo>
                  <a:lnTo>
                    <a:pt x="166446" y="340791"/>
                  </a:lnTo>
                  <a:lnTo>
                    <a:pt x="167144" y="340410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8" name="object 278" descr=""/>
            <p:cNvSpPr/>
            <p:nvPr/>
          </p:nvSpPr>
          <p:spPr>
            <a:xfrm>
              <a:off x="2725293" y="5748370"/>
              <a:ext cx="24130" cy="22860"/>
            </a:xfrm>
            <a:custGeom>
              <a:avLst/>
              <a:gdLst/>
              <a:ahLst/>
              <a:cxnLst/>
              <a:rect l="l" t="t" r="r" b="b"/>
              <a:pathLst>
                <a:path w="24130" h="22860">
                  <a:moveTo>
                    <a:pt x="14782" y="0"/>
                  </a:moveTo>
                  <a:lnTo>
                    <a:pt x="3378" y="3086"/>
                  </a:lnTo>
                  <a:lnTo>
                    <a:pt x="0" y="8750"/>
                  </a:lnTo>
                  <a:lnTo>
                    <a:pt x="3098" y="19634"/>
                  </a:lnTo>
                  <a:lnTo>
                    <a:pt x="8978" y="22796"/>
                  </a:lnTo>
                  <a:lnTo>
                    <a:pt x="20383" y="19723"/>
                  </a:lnTo>
                  <a:lnTo>
                    <a:pt x="23761" y="14058"/>
                  </a:lnTo>
                  <a:lnTo>
                    <a:pt x="22212" y="8610"/>
                  </a:lnTo>
                  <a:lnTo>
                    <a:pt x="20662" y="3162"/>
                  </a:lnTo>
                  <a:lnTo>
                    <a:pt x="14782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9" name="object 279" descr=""/>
            <p:cNvSpPr/>
            <p:nvPr/>
          </p:nvSpPr>
          <p:spPr>
            <a:xfrm>
              <a:off x="2725205" y="5748378"/>
              <a:ext cx="24130" cy="21590"/>
            </a:xfrm>
            <a:custGeom>
              <a:avLst/>
              <a:gdLst/>
              <a:ahLst/>
              <a:cxnLst/>
              <a:rect l="l" t="t" r="r" b="b"/>
              <a:pathLst>
                <a:path w="24130" h="21589">
                  <a:moveTo>
                    <a:pt x="14871" y="0"/>
                  </a:moveTo>
                  <a:lnTo>
                    <a:pt x="3467" y="3073"/>
                  </a:lnTo>
                  <a:lnTo>
                    <a:pt x="0" y="8407"/>
                  </a:lnTo>
                  <a:lnTo>
                    <a:pt x="2857" y="18453"/>
                  </a:lnTo>
                  <a:lnTo>
                    <a:pt x="8636" y="21285"/>
                  </a:lnTo>
                  <a:lnTo>
                    <a:pt x="20040" y="18199"/>
                  </a:lnTo>
                  <a:lnTo>
                    <a:pt x="23507" y="12877"/>
                  </a:lnTo>
                  <a:lnTo>
                    <a:pt x="22085" y="7848"/>
                  </a:lnTo>
                  <a:lnTo>
                    <a:pt x="20662" y="2819"/>
                  </a:lnTo>
                  <a:lnTo>
                    <a:pt x="14871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0" name="object 280" descr=""/>
            <p:cNvSpPr/>
            <p:nvPr/>
          </p:nvSpPr>
          <p:spPr>
            <a:xfrm>
              <a:off x="2729928" y="5747956"/>
              <a:ext cx="36830" cy="21590"/>
            </a:xfrm>
            <a:custGeom>
              <a:avLst/>
              <a:gdLst/>
              <a:ahLst/>
              <a:cxnLst/>
              <a:rect l="l" t="t" r="r" b="b"/>
              <a:pathLst>
                <a:path w="36830" h="21589">
                  <a:moveTo>
                    <a:pt x="5499" y="5207"/>
                  </a:moveTo>
                  <a:lnTo>
                    <a:pt x="5168" y="4546"/>
                  </a:lnTo>
                  <a:lnTo>
                    <a:pt x="4838" y="3886"/>
                  </a:lnTo>
                  <a:lnTo>
                    <a:pt x="3492" y="3886"/>
                  </a:lnTo>
                  <a:lnTo>
                    <a:pt x="812" y="5168"/>
                  </a:lnTo>
                  <a:lnTo>
                    <a:pt x="0" y="6223"/>
                  </a:lnTo>
                  <a:lnTo>
                    <a:pt x="660" y="7543"/>
                  </a:lnTo>
                  <a:lnTo>
                    <a:pt x="2019" y="7543"/>
                  </a:lnTo>
                  <a:lnTo>
                    <a:pt x="3352" y="6896"/>
                  </a:lnTo>
                  <a:lnTo>
                    <a:pt x="4686" y="6261"/>
                  </a:lnTo>
                  <a:lnTo>
                    <a:pt x="5499" y="5207"/>
                  </a:lnTo>
                  <a:close/>
                </a:path>
                <a:path w="36830" h="21589">
                  <a:moveTo>
                    <a:pt x="36766" y="15125"/>
                  </a:moveTo>
                  <a:lnTo>
                    <a:pt x="35610" y="4051"/>
                  </a:lnTo>
                  <a:lnTo>
                    <a:pt x="30568" y="0"/>
                  </a:lnTo>
                  <a:lnTo>
                    <a:pt x="19278" y="1092"/>
                  </a:lnTo>
                  <a:lnTo>
                    <a:pt x="15163" y="6032"/>
                  </a:lnTo>
                  <a:lnTo>
                    <a:pt x="15735" y="11569"/>
                  </a:lnTo>
                  <a:lnTo>
                    <a:pt x="16306" y="17106"/>
                  </a:lnTo>
                  <a:lnTo>
                    <a:pt x="21348" y="21158"/>
                  </a:lnTo>
                  <a:lnTo>
                    <a:pt x="32651" y="20066"/>
                  </a:lnTo>
                  <a:lnTo>
                    <a:pt x="36766" y="15125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1" name="object 281" descr=""/>
            <p:cNvSpPr/>
            <p:nvPr/>
          </p:nvSpPr>
          <p:spPr>
            <a:xfrm>
              <a:off x="2745241" y="5749494"/>
              <a:ext cx="21590" cy="20955"/>
            </a:xfrm>
            <a:custGeom>
              <a:avLst/>
              <a:gdLst/>
              <a:ahLst/>
              <a:cxnLst/>
              <a:rect l="l" t="t" r="r" b="b"/>
              <a:pathLst>
                <a:path w="21589" h="20954">
                  <a:moveTo>
                    <a:pt x="15430" y="0"/>
                  </a:moveTo>
                  <a:lnTo>
                    <a:pt x="4127" y="1092"/>
                  </a:lnTo>
                  <a:lnTo>
                    <a:pt x="0" y="5905"/>
                  </a:lnTo>
                  <a:lnTo>
                    <a:pt x="558" y="11290"/>
                  </a:lnTo>
                  <a:lnTo>
                    <a:pt x="1117" y="16675"/>
                  </a:lnTo>
                  <a:lnTo>
                    <a:pt x="6146" y="20599"/>
                  </a:lnTo>
                  <a:lnTo>
                    <a:pt x="17449" y="19507"/>
                  </a:lnTo>
                  <a:lnTo>
                    <a:pt x="21577" y="14693"/>
                  </a:lnTo>
                  <a:lnTo>
                    <a:pt x="20459" y="3924"/>
                  </a:lnTo>
                  <a:lnTo>
                    <a:pt x="15430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2" name="object 282" descr=""/>
            <p:cNvSpPr/>
            <p:nvPr/>
          </p:nvSpPr>
          <p:spPr>
            <a:xfrm>
              <a:off x="2745201" y="5749487"/>
              <a:ext cx="21590" cy="19685"/>
            </a:xfrm>
            <a:custGeom>
              <a:avLst/>
              <a:gdLst/>
              <a:ahLst/>
              <a:cxnLst/>
              <a:rect l="l" t="t" r="r" b="b"/>
              <a:pathLst>
                <a:path w="21589" h="19685">
                  <a:moveTo>
                    <a:pt x="15468" y="0"/>
                  </a:moveTo>
                  <a:lnTo>
                    <a:pt x="4165" y="1104"/>
                  </a:lnTo>
                  <a:lnTo>
                    <a:pt x="0" y="5575"/>
                  </a:lnTo>
                  <a:lnTo>
                    <a:pt x="520" y="10553"/>
                  </a:lnTo>
                  <a:lnTo>
                    <a:pt x="1041" y="15532"/>
                  </a:lnTo>
                  <a:lnTo>
                    <a:pt x="6032" y="19113"/>
                  </a:lnTo>
                  <a:lnTo>
                    <a:pt x="17335" y="18021"/>
                  </a:lnTo>
                  <a:lnTo>
                    <a:pt x="21488" y="13550"/>
                  </a:lnTo>
                  <a:lnTo>
                    <a:pt x="20459" y="3594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3" name="object 283" descr=""/>
            <p:cNvSpPr/>
            <p:nvPr/>
          </p:nvSpPr>
          <p:spPr>
            <a:xfrm>
              <a:off x="2736392" y="5751436"/>
              <a:ext cx="24130" cy="29845"/>
            </a:xfrm>
            <a:custGeom>
              <a:avLst/>
              <a:gdLst/>
              <a:ahLst/>
              <a:cxnLst/>
              <a:rect l="l" t="t" r="r" b="b"/>
              <a:pathLst>
                <a:path w="24130" h="29845">
                  <a:moveTo>
                    <a:pt x="19024" y="24904"/>
                  </a:moveTo>
                  <a:lnTo>
                    <a:pt x="18503" y="14884"/>
                  </a:lnTo>
                  <a:lnTo>
                    <a:pt x="14147" y="11023"/>
                  </a:lnTo>
                  <a:lnTo>
                    <a:pt x="3924" y="11518"/>
                  </a:lnTo>
                  <a:lnTo>
                    <a:pt x="0" y="15786"/>
                  </a:lnTo>
                  <a:lnTo>
                    <a:pt x="520" y="25793"/>
                  </a:lnTo>
                  <a:lnTo>
                    <a:pt x="4889" y="29654"/>
                  </a:lnTo>
                  <a:lnTo>
                    <a:pt x="9994" y="29413"/>
                  </a:lnTo>
                  <a:lnTo>
                    <a:pt x="15100" y="29171"/>
                  </a:lnTo>
                  <a:lnTo>
                    <a:pt x="19024" y="24904"/>
                  </a:lnTo>
                  <a:close/>
                </a:path>
                <a:path w="24130" h="29845">
                  <a:moveTo>
                    <a:pt x="24117" y="914"/>
                  </a:moveTo>
                  <a:lnTo>
                    <a:pt x="23012" y="254"/>
                  </a:lnTo>
                  <a:lnTo>
                    <a:pt x="21590" y="114"/>
                  </a:lnTo>
                  <a:lnTo>
                    <a:pt x="20167" y="0"/>
                  </a:lnTo>
                  <a:lnTo>
                    <a:pt x="18961" y="457"/>
                  </a:lnTo>
                  <a:lnTo>
                    <a:pt x="18897" y="1155"/>
                  </a:lnTo>
                  <a:lnTo>
                    <a:pt x="18834" y="1854"/>
                  </a:lnTo>
                  <a:lnTo>
                    <a:pt x="19939" y="2514"/>
                  </a:lnTo>
                  <a:lnTo>
                    <a:pt x="22783" y="2768"/>
                  </a:lnTo>
                  <a:lnTo>
                    <a:pt x="23990" y="2311"/>
                  </a:lnTo>
                  <a:lnTo>
                    <a:pt x="24117" y="914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4" name="object 284" descr=""/>
            <p:cNvSpPr/>
            <p:nvPr/>
          </p:nvSpPr>
          <p:spPr>
            <a:xfrm>
              <a:off x="2737798" y="5762407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3766" y="0"/>
                  </a:moveTo>
                  <a:lnTo>
                    <a:pt x="3822" y="469"/>
                  </a:lnTo>
                  <a:lnTo>
                    <a:pt x="0" y="4737"/>
                  </a:lnTo>
                  <a:lnTo>
                    <a:pt x="533" y="14744"/>
                  </a:lnTo>
                  <a:lnTo>
                    <a:pt x="4787" y="18618"/>
                  </a:lnTo>
                  <a:lnTo>
                    <a:pt x="9753" y="18376"/>
                  </a:lnTo>
                  <a:lnTo>
                    <a:pt x="14719" y="18135"/>
                  </a:lnTo>
                  <a:lnTo>
                    <a:pt x="18542" y="13881"/>
                  </a:lnTo>
                  <a:lnTo>
                    <a:pt x="18008" y="3860"/>
                  </a:lnTo>
                  <a:lnTo>
                    <a:pt x="13766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5" name="object 285" descr=""/>
            <p:cNvSpPr/>
            <p:nvPr/>
          </p:nvSpPr>
          <p:spPr>
            <a:xfrm>
              <a:off x="2737811" y="5762453"/>
              <a:ext cx="17780" cy="19050"/>
            </a:xfrm>
            <a:custGeom>
              <a:avLst/>
              <a:gdLst/>
              <a:ahLst/>
              <a:cxnLst/>
              <a:rect l="l" t="t" r="r" b="b"/>
              <a:pathLst>
                <a:path w="17780" h="19050">
                  <a:moveTo>
                    <a:pt x="12687" y="0"/>
                  </a:moveTo>
                  <a:lnTo>
                    <a:pt x="3505" y="444"/>
                  </a:lnTo>
                  <a:lnTo>
                    <a:pt x="0" y="4686"/>
                  </a:lnTo>
                  <a:lnTo>
                    <a:pt x="520" y="14706"/>
                  </a:lnTo>
                  <a:lnTo>
                    <a:pt x="4457" y="18580"/>
                  </a:lnTo>
                  <a:lnTo>
                    <a:pt x="9055" y="18364"/>
                  </a:lnTo>
                  <a:lnTo>
                    <a:pt x="13639" y="18148"/>
                  </a:lnTo>
                  <a:lnTo>
                    <a:pt x="17157" y="13906"/>
                  </a:lnTo>
                  <a:lnTo>
                    <a:pt x="16624" y="3886"/>
                  </a:lnTo>
                  <a:lnTo>
                    <a:pt x="12687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6" name="object 286" descr=""/>
            <p:cNvSpPr/>
            <p:nvPr/>
          </p:nvSpPr>
          <p:spPr>
            <a:xfrm>
              <a:off x="2739402" y="5756821"/>
              <a:ext cx="53975" cy="22860"/>
            </a:xfrm>
            <a:custGeom>
              <a:avLst/>
              <a:gdLst/>
              <a:ahLst/>
              <a:cxnLst/>
              <a:rect l="l" t="t" r="r" b="b"/>
              <a:pathLst>
                <a:path w="53975" h="22860">
                  <a:moveTo>
                    <a:pt x="2667" y="11861"/>
                  </a:moveTo>
                  <a:lnTo>
                    <a:pt x="2286" y="10782"/>
                  </a:lnTo>
                  <a:lnTo>
                    <a:pt x="1016" y="10604"/>
                  </a:lnTo>
                  <a:lnTo>
                    <a:pt x="355" y="11544"/>
                  </a:lnTo>
                  <a:lnTo>
                    <a:pt x="0" y="14046"/>
                  </a:lnTo>
                  <a:lnTo>
                    <a:pt x="381" y="15125"/>
                  </a:lnTo>
                  <a:lnTo>
                    <a:pt x="1016" y="15214"/>
                  </a:lnTo>
                  <a:lnTo>
                    <a:pt x="1651" y="15303"/>
                  </a:lnTo>
                  <a:lnTo>
                    <a:pt x="2311" y="14363"/>
                  </a:lnTo>
                  <a:lnTo>
                    <a:pt x="2667" y="11861"/>
                  </a:lnTo>
                  <a:close/>
                </a:path>
                <a:path w="53975" h="22860">
                  <a:moveTo>
                    <a:pt x="53721" y="13563"/>
                  </a:moveTo>
                  <a:lnTo>
                    <a:pt x="50101" y="2895"/>
                  </a:lnTo>
                  <a:lnTo>
                    <a:pt x="44234" y="0"/>
                  </a:lnTo>
                  <a:lnTo>
                    <a:pt x="33362" y="3517"/>
                  </a:lnTo>
                  <a:lnTo>
                    <a:pt x="30416" y="9258"/>
                  </a:lnTo>
                  <a:lnTo>
                    <a:pt x="34023" y="19926"/>
                  </a:lnTo>
                  <a:lnTo>
                    <a:pt x="39903" y="22821"/>
                  </a:lnTo>
                  <a:lnTo>
                    <a:pt x="45339" y="21069"/>
                  </a:lnTo>
                  <a:lnTo>
                    <a:pt x="50774" y="19316"/>
                  </a:lnTo>
                  <a:lnTo>
                    <a:pt x="53721" y="13563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7" name="object 287" descr=""/>
            <p:cNvSpPr/>
            <p:nvPr/>
          </p:nvSpPr>
          <p:spPr>
            <a:xfrm>
              <a:off x="2768847" y="5757265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60" h="22860">
                  <a:moveTo>
                    <a:pt x="13398" y="0"/>
                  </a:moveTo>
                  <a:lnTo>
                    <a:pt x="2819" y="3416"/>
                  </a:lnTo>
                  <a:lnTo>
                    <a:pt x="0" y="9118"/>
                  </a:lnTo>
                  <a:lnTo>
                    <a:pt x="3619" y="19786"/>
                  </a:lnTo>
                  <a:lnTo>
                    <a:pt x="9372" y="22720"/>
                  </a:lnTo>
                  <a:lnTo>
                    <a:pt x="14655" y="21018"/>
                  </a:lnTo>
                  <a:lnTo>
                    <a:pt x="19938" y="19316"/>
                  </a:lnTo>
                  <a:lnTo>
                    <a:pt x="22771" y="13601"/>
                  </a:lnTo>
                  <a:lnTo>
                    <a:pt x="19151" y="2933"/>
                  </a:lnTo>
                  <a:lnTo>
                    <a:pt x="13398" y="0"/>
                  </a:lnTo>
                  <a:close/>
                </a:path>
              </a:pathLst>
            </a:custGeom>
            <a:solidFill>
              <a:srgbClr val="84B8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8" name="object 288" descr=""/>
            <p:cNvSpPr/>
            <p:nvPr/>
          </p:nvSpPr>
          <p:spPr>
            <a:xfrm>
              <a:off x="2770315" y="5757156"/>
              <a:ext cx="21590" cy="22860"/>
            </a:xfrm>
            <a:custGeom>
              <a:avLst/>
              <a:gdLst/>
              <a:ahLst/>
              <a:cxnLst/>
              <a:rect l="l" t="t" r="r" b="b"/>
              <a:pathLst>
                <a:path w="21589" h="22860">
                  <a:moveTo>
                    <a:pt x="12255" y="0"/>
                  </a:moveTo>
                  <a:lnTo>
                    <a:pt x="2489" y="3149"/>
                  </a:lnTo>
                  <a:lnTo>
                    <a:pt x="0" y="8763"/>
                  </a:lnTo>
                  <a:lnTo>
                    <a:pt x="3606" y="19431"/>
                  </a:lnTo>
                  <a:lnTo>
                    <a:pt x="9029" y="22466"/>
                  </a:lnTo>
                  <a:lnTo>
                    <a:pt x="13919" y="20891"/>
                  </a:lnTo>
                  <a:lnTo>
                    <a:pt x="18808" y="19316"/>
                  </a:lnTo>
                  <a:lnTo>
                    <a:pt x="21297" y="13703"/>
                  </a:lnTo>
                  <a:lnTo>
                    <a:pt x="17678" y="3048"/>
                  </a:lnTo>
                  <a:lnTo>
                    <a:pt x="12255" y="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9" name="object 289" descr=""/>
            <p:cNvSpPr/>
            <p:nvPr/>
          </p:nvSpPr>
          <p:spPr>
            <a:xfrm>
              <a:off x="2784121" y="5761519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4">
                  <a:moveTo>
                    <a:pt x="1257" y="0"/>
                  </a:moveTo>
                  <a:lnTo>
                    <a:pt x="0" y="685"/>
                  </a:lnTo>
                  <a:lnTo>
                    <a:pt x="63" y="1955"/>
                  </a:lnTo>
                  <a:lnTo>
                    <a:pt x="1460" y="4432"/>
                  </a:lnTo>
                  <a:lnTo>
                    <a:pt x="2539" y="5156"/>
                  </a:lnTo>
                  <a:lnTo>
                    <a:pt x="3175" y="4813"/>
                  </a:lnTo>
                  <a:lnTo>
                    <a:pt x="3810" y="4470"/>
                  </a:lnTo>
                  <a:lnTo>
                    <a:pt x="3746" y="3187"/>
                  </a:lnTo>
                  <a:lnTo>
                    <a:pt x="3035" y="1955"/>
                  </a:lnTo>
                  <a:lnTo>
                    <a:pt x="2336" y="723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0" name="object 290" descr=""/>
            <p:cNvSpPr/>
            <p:nvPr/>
          </p:nvSpPr>
          <p:spPr>
            <a:xfrm>
              <a:off x="2801317" y="5574887"/>
              <a:ext cx="50800" cy="192405"/>
            </a:xfrm>
            <a:custGeom>
              <a:avLst/>
              <a:gdLst/>
              <a:ahLst/>
              <a:cxnLst/>
              <a:rect l="l" t="t" r="r" b="b"/>
              <a:pathLst>
                <a:path w="50800" h="192404">
                  <a:moveTo>
                    <a:pt x="45969" y="0"/>
                  </a:moveTo>
                  <a:lnTo>
                    <a:pt x="45880" y="4813"/>
                  </a:lnTo>
                  <a:lnTo>
                    <a:pt x="38565" y="6134"/>
                  </a:lnTo>
                  <a:lnTo>
                    <a:pt x="33645" y="7870"/>
                  </a:lnTo>
                  <a:lnTo>
                    <a:pt x="22250" y="19475"/>
                  </a:lnTo>
                  <a:lnTo>
                    <a:pt x="9424" y="50539"/>
                  </a:lnTo>
                  <a:lnTo>
                    <a:pt x="211" y="110655"/>
                  </a:lnTo>
                  <a:lnTo>
                    <a:pt x="0" y="116848"/>
                  </a:lnTo>
                  <a:lnTo>
                    <a:pt x="92" y="124558"/>
                  </a:lnTo>
                  <a:lnTo>
                    <a:pt x="6985" y="169467"/>
                  </a:lnTo>
                  <a:lnTo>
                    <a:pt x="13520" y="192100"/>
                  </a:lnTo>
                  <a:lnTo>
                    <a:pt x="16470" y="182694"/>
                  </a:lnTo>
                  <a:lnTo>
                    <a:pt x="19735" y="174521"/>
                  </a:lnTo>
                  <a:lnTo>
                    <a:pt x="33010" y="136353"/>
                  </a:lnTo>
                  <a:lnTo>
                    <a:pt x="43194" y="58114"/>
                  </a:lnTo>
                  <a:lnTo>
                    <a:pt x="44242" y="51244"/>
                  </a:lnTo>
                  <a:lnTo>
                    <a:pt x="45510" y="46576"/>
                  </a:lnTo>
                  <a:lnTo>
                    <a:pt x="47014" y="39115"/>
                  </a:lnTo>
                  <a:lnTo>
                    <a:pt x="47731" y="30131"/>
                  </a:lnTo>
                  <a:lnTo>
                    <a:pt x="46642" y="20891"/>
                  </a:lnTo>
                  <a:lnTo>
                    <a:pt x="43518" y="8966"/>
                  </a:lnTo>
                  <a:lnTo>
                    <a:pt x="46591" y="20574"/>
                  </a:lnTo>
                  <a:lnTo>
                    <a:pt x="45397" y="15621"/>
                  </a:lnTo>
                  <a:lnTo>
                    <a:pt x="50312" y="3390"/>
                  </a:lnTo>
                  <a:lnTo>
                    <a:pt x="45969" y="0"/>
                  </a:lnTo>
                  <a:close/>
                </a:path>
              </a:pathLst>
            </a:custGeom>
            <a:solidFill>
              <a:srgbClr val="589E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1" name="object 291" descr=""/>
            <p:cNvSpPr/>
            <p:nvPr/>
          </p:nvSpPr>
          <p:spPr>
            <a:xfrm>
              <a:off x="2801204" y="5574616"/>
              <a:ext cx="50800" cy="192405"/>
            </a:xfrm>
            <a:custGeom>
              <a:avLst/>
              <a:gdLst/>
              <a:ahLst/>
              <a:cxnLst/>
              <a:rect l="l" t="t" r="r" b="b"/>
              <a:pathLst>
                <a:path w="50800" h="192404">
                  <a:moveTo>
                    <a:pt x="46080" y="0"/>
                  </a:moveTo>
                  <a:lnTo>
                    <a:pt x="46029" y="4800"/>
                  </a:lnTo>
                  <a:lnTo>
                    <a:pt x="37025" y="6756"/>
                  </a:lnTo>
                  <a:lnTo>
                    <a:pt x="19590" y="8705"/>
                  </a:lnTo>
                  <a:lnTo>
                    <a:pt x="9939" y="20208"/>
                  </a:lnTo>
                  <a:lnTo>
                    <a:pt x="4617" y="51033"/>
                  </a:lnTo>
                  <a:lnTo>
                    <a:pt x="170" y="110947"/>
                  </a:lnTo>
                  <a:lnTo>
                    <a:pt x="0" y="117136"/>
                  </a:lnTo>
                  <a:lnTo>
                    <a:pt x="133" y="124839"/>
                  </a:lnTo>
                  <a:lnTo>
                    <a:pt x="7097" y="169741"/>
                  </a:lnTo>
                  <a:lnTo>
                    <a:pt x="13593" y="192379"/>
                  </a:lnTo>
                  <a:lnTo>
                    <a:pt x="16418" y="182999"/>
                  </a:lnTo>
                  <a:lnTo>
                    <a:pt x="19557" y="174854"/>
                  </a:lnTo>
                  <a:lnTo>
                    <a:pt x="32302" y="136801"/>
                  </a:lnTo>
                  <a:lnTo>
                    <a:pt x="41820" y="58697"/>
                  </a:lnTo>
                  <a:lnTo>
                    <a:pt x="42803" y="51841"/>
                  </a:lnTo>
                  <a:lnTo>
                    <a:pt x="44013" y="47187"/>
                  </a:lnTo>
                  <a:lnTo>
                    <a:pt x="45437" y="39743"/>
                  </a:lnTo>
                  <a:lnTo>
                    <a:pt x="46088" y="30772"/>
                  </a:lnTo>
                  <a:lnTo>
                    <a:pt x="44975" y="21539"/>
                  </a:lnTo>
                  <a:lnTo>
                    <a:pt x="41876" y="9613"/>
                  </a:lnTo>
                  <a:lnTo>
                    <a:pt x="44924" y="21221"/>
                  </a:lnTo>
                  <a:lnTo>
                    <a:pt x="43743" y="16255"/>
                  </a:lnTo>
                  <a:lnTo>
                    <a:pt x="46842" y="8140"/>
                  </a:lnTo>
                  <a:lnTo>
                    <a:pt x="50563" y="3848"/>
                  </a:lnTo>
                  <a:lnTo>
                    <a:pt x="46080" y="0"/>
                  </a:lnTo>
                  <a:close/>
                </a:path>
              </a:pathLst>
            </a:custGeom>
            <a:solidFill>
              <a:srgbClr val="78BD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2" name="object 292" descr=""/>
            <p:cNvSpPr/>
            <p:nvPr/>
          </p:nvSpPr>
          <p:spPr>
            <a:xfrm>
              <a:off x="2804892" y="5578603"/>
              <a:ext cx="46355" cy="173990"/>
            </a:xfrm>
            <a:custGeom>
              <a:avLst/>
              <a:gdLst/>
              <a:ahLst/>
              <a:cxnLst/>
              <a:rect l="l" t="t" r="r" b="b"/>
              <a:pathLst>
                <a:path w="46355" h="173989">
                  <a:moveTo>
                    <a:pt x="45945" y="0"/>
                  </a:moveTo>
                  <a:lnTo>
                    <a:pt x="34857" y="4724"/>
                  </a:lnTo>
                  <a:lnTo>
                    <a:pt x="20860" y="19836"/>
                  </a:lnTo>
                  <a:lnTo>
                    <a:pt x="6775" y="53589"/>
                  </a:lnTo>
                  <a:lnTo>
                    <a:pt x="0" y="103299"/>
                  </a:lnTo>
                  <a:lnTo>
                    <a:pt x="7933" y="166281"/>
                  </a:lnTo>
                  <a:lnTo>
                    <a:pt x="9038" y="170319"/>
                  </a:lnTo>
                  <a:lnTo>
                    <a:pt x="9559" y="173634"/>
                  </a:lnTo>
                  <a:lnTo>
                    <a:pt x="13725" y="161963"/>
                  </a:lnTo>
                  <a:lnTo>
                    <a:pt x="11418" y="146719"/>
                  </a:lnTo>
                  <a:lnTo>
                    <a:pt x="10158" y="133886"/>
                  </a:lnTo>
                  <a:lnTo>
                    <a:pt x="18620" y="59991"/>
                  </a:lnTo>
                  <a:lnTo>
                    <a:pt x="40369" y="4978"/>
                  </a:lnTo>
                  <a:lnTo>
                    <a:pt x="45945" y="0"/>
                  </a:lnTo>
                  <a:close/>
                </a:path>
              </a:pathLst>
            </a:custGeom>
            <a:solidFill>
              <a:srgbClr val="1A41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3" name="object 293" descr=""/>
            <p:cNvSpPr/>
            <p:nvPr/>
          </p:nvSpPr>
          <p:spPr>
            <a:xfrm>
              <a:off x="2806732" y="5578628"/>
              <a:ext cx="44450" cy="173990"/>
            </a:xfrm>
            <a:custGeom>
              <a:avLst/>
              <a:gdLst/>
              <a:ahLst/>
              <a:cxnLst/>
              <a:rect l="l" t="t" r="r" b="b"/>
              <a:pathLst>
                <a:path w="44450" h="173989">
                  <a:moveTo>
                    <a:pt x="43990" y="0"/>
                  </a:moveTo>
                  <a:lnTo>
                    <a:pt x="33182" y="4660"/>
                  </a:lnTo>
                  <a:lnTo>
                    <a:pt x="19661" y="19512"/>
                  </a:lnTo>
                  <a:lnTo>
                    <a:pt x="6220" y="52782"/>
                  </a:lnTo>
                  <a:lnTo>
                    <a:pt x="0" y="102028"/>
                  </a:lnTo>
                  <a:lnTo>
                    <a:pt x="8138" y="164807"/>
                  </a:lnTo>
                  <a:lnTo>
                    <a:pt x="7198" y="170294"/>
                  </a:lnTo>
                  <a:lnTo>
                    <a:pt x="7719" y="173609"/>
                  </a:lnTo>
                  <a:lnTo>
                    <a:pt x="13370" y="161632"/>
                  </a:lnTo>
                  <a:lnTo>
                    <a:pt x="11036" y="146390"/>
                  </a:lnTo>
                  <a:lnTo>
                    <a:pt x="9740" y="133562"/>
                  </a:lnTo>
                  <a:lnTo>
                    <a:pt x="17618" y="59790"/>
                  </a:lnTo>
                  <a:lnTo>
                    <a:pt x="38567" y="4940"/>
                  </a:lnTo>
                  <a:lnTo>
                    <a:pt x="43990" y="0"/>
                  </a:lnTo>
                  <a:close/>
                </a:path>
              </a:pathLst>
            </a:custGeom>
            <a:solidFill>
              <a:srgbClr val="235C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4" name="object 294" descr=""/>
            <p:cNvSpPr/>
            <p:nvPr/>
          </p:nvSpPr>
          <p:spPr>
            <a:xfrm>
              <a:off x="2804468" y="5761188"/>
              <a:ext cx="19050" cy="17780"/>
            </a:xfrm>
            <a:custGeom>
              <a:avLst/>
              <a:gdLst/>
              <a:ahLst/>
              <a:cxnLst/>
              <a:rect l="l" t="t" r="r" b="b"/>
              <a:pathLst>
                <a:path w="19050" h="17779">
                  <a:moveTo>
                    <a:pt x="17513" y="0"/>
                  </a:moveTo>
                  <a:lnTo>
                    <a:pt x="3124" y="330"/>
                  </a:lnTo>
                  <a:lnTo>
                    <a:pt x="304" y="3365"/>
                  </a:lnTo>
                  <a:lnTo>
                    <a:pt x="0" y="3987"/>
                  </a:lnTo>
                  <a:lnTo>
                    <a:pt x="5549" y="2628"/>
                  </a:lnTo>
                  <a:lnTo>
                    <a:pt x="8559" y="5295"/>
                  </a:lnTo>
                  <a:lnTo>
                    <a:pt x="6261" y="11645"/>
                  </a:lnTo>
                  <a:lnTo>
                    <a:pt x="3517" y="14020"/>
                  </a:lnTo>
                  <a:lnTo>
                    <a:pt x="5651" y="17614"/>
                  </a:lnTo>
                  <a:lnTo>
                    <a:pt x="9944" y="13461"/>
                  </a:lnTo>
                  <a:lnTo>
                    <a:pt x="11963" y="5841"/>
                  </a:lnTo>
                  <a:lnTo>
                    <a:pt x="15151" y="2895"/>
                  </a:lnTo>
                  <a:lnTo>
                    <a:pt x="18872" y="8394"/>
                  </a:lnTo>
                  <a:lnTo>
                    <a:pt x="17513" y="0"/>
                  </a:lnTo>
                  <a:close/>
                </a:path>
              </a:pathLst>
            </a:custGeom>
            <a:solidFill>
              <a:srgbClr val="1A41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5" name="object 295" descr=""/>
            <p:cNvSpPr/>
            <p:nvPr/>
          </p:nvSpPr>
          <p:spPr>
            <a:xfrm>
              <a:off x="2804314" y="5759927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7995" y="0"/>
                  </a:moveTo>
                  <a:lnTo>
                    <a:pt x="2692" y="355"/>
                  </a:lnTo>
                  <a:lnTo>
                    <a:pt x="317" y="4660"/>
                  </a:lnTo>
                  <a:lnTo>
                    <a:pt x="0" y="5321"/>
                  </a:lnTo>
                  <a:lnTo>
                    <a:pt x="5270" y="2794"/>
                  </a:lnTo>
                  <a:lnTo>
                    <a:pt x="8470" y="5626"/>
                  </a:lnTo>
                  <a:lnTo>
                    <a:pt x="6032" y="12382"/>
                  </a:lnTo>
                  <a:lnTo>
                    <a:pt x="3111" y="14909"/>
                  </a:lnTo>
                  <a:lnTo>
                    <a:pt x="5384" y="18707"/>
                  </a:lnTo>
                  <a:lnTo>
                    <a:pt x="9944" y="14312"/>
                  </a:lnTo>
                  <a:lnTo>
                    <a:pt x="12090" y="6210"/>
                  </a:lnTo>
                  <a:lnTo>
                    <a:pt x="15074" y="3810"/>
                  </a:lnTo>
                  <a:lnTo>
                    <a:pt x="19024" y="9664"/>
                  </a:lnTo>
                  <a:lnTo>
                    <a:pt x="17995" y="0"/>
                  </a:lnTo>
                  <a:close/>
                </a:path>
              </a:pathLst>
            </a:custGeom>
            <a:solidFill>
              <a:srgbClr val="35682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6" name="object 296" descr=""/>
            <p:cNvSpPr/>
            <p:nvPr/>
          </p:nvSpPr>
          <p:spPr>
            <a:xfrm>
              <a:off x="2804896" y="5581738"/>
              <a:ext cx="42545" cy="156845"/>
            </a:xfrm>
            <a:custGeom>
              <a:avLst/>
              <a:gdLst/>
              <a:ahLst/>
              <a:cxnLst/>
              <a:rect l="l" t="t" r="r" b="b"/>
              <a:pathLst>
                <a:path w="42544" h="156845">
                  <a:moveTo>
                    <a:pt x="22593" y="150075"/>
                  </a:moveTo>
                  <a:lnTo>
                    <a:pt x="20510" y="140576"/>
                  </a:lnTo>
                  <a:lnTo>
                    <a:pt x="15735" y="137553"/>
                  </a:lnTo>
                  <a:lnTo>
                    <a:pt x="10896" y="138569"/>
                  </a:lnTo>
                  <a:lnTo>
                    <a:pt x="6057" y="139585"/>
                  </a:lnTo>
                  <a:lnTo>
                    <a:pt x="2984" y="144246"/>
                  </a:lnTo>
                  <a:lnTo>
                    <a:pt x="5080" y="153733"/>
                  </a:lnTo>
                  <a:lnTo>
                    <a:pt x="9855" y="156768"/>
                  </a:lnTo>
                  <a:lnTo>
                    <a:pt x="19532" y="154736"/>
                  </a:lnTo>
                  <a:lnTo>
                    <a:pt x="22593" y="150075"/>
                  </a:lnTo>
                  <a:close/>
                </a:path>
                <a:path w="42544" h="156845">
                  <a:moveTo>
                    <a:pt x="42354" y="14274"/>
                  </a:moveTo>
                  <a:lnTo>
                    <a:pt x="39966" y="3454"/>
                  </a:lnTo>
                  <a:lnTo>
                    <a:pt x="34531" y="0"/>
                  </a:lnTo>
                  <a:lnTo>
                    <a:pt x="29006" y="1155"/>
                  </a:lnTo>
                  <a:lnTo>
                    <a:pt x="23482" y="2311"/>
                  </a:lnTo>
                  <a:lnTo>
                    <a:pt x="19989" y="7632"/>
                  </a:lnTo>
                  <a:lnTo>
                    <a:pt x="22377" y="18465"/>
                  </a:lnTo>
                  <a:lnTo>
                    <a:pt x="22961" y="18846"/>
                  </a:lnTo>
                  <a:lnTo>
                    <a:pt x="22479" y="18948"/>
                  </a:lnTo>
                  <a:lnTo>
                    <a:pt x="16954" y="20104"/>
                  </a:lnTo>
                  <a:lnTo>
                    <a:pt x="13462" y="25425"/>
                  </a:lnTo>
                  <a:lnTo>
                    <a:pt x="15849" y="36258"/>
                  </a:lnTo>
                  <a:lnTo>
                    <a:pt x="18707" y="38087"/>
                  </a:lnTo>
                  <a:lnTo>
                    <a:pt x="17843" y="38265"/>
                  </a:lnTo>
                  <a:lnTo>
                    <a:pt x="12319" y="39420"/>
                  </a:lnTo>
                  <a:lnTo>
                    <a:pt x="8813" y="44742"/>
                  </a:lnTo>
                  <a:lnTo>
                    <a:pt x="11214" y="55575"/>
                  </a:lnTo>
                  <a:lnTo>
                    <a:pt x="14528" y="57696"/>
                  </a:lnTo>
                  <a:lnTo>
                    <a:pt x="14109" y="57772"/>
                  </a:lnTo>
                  <a:lnTo>
                    <a:pt x="8293" y="58991"/>
                  </a:lnTo>
                  <a:lnTo>
                    <a:pt x="4584" y="64604"/>
                  </a:lnTo>
                  <a:lnTo>
                    <a:pt x="7112" y="76034"/>
                  </a:lnTo>
                  <a:lnTo>
                    <a:pt x="10858" y="78409"/>
                  </a:lnTo>
                  <a:lnTo>
                    <a:pt x="10541" y="78473"/>
                  </a:lnTo>
                  <a:lnTo>
                    <a:pt x="4724" y="79692"/>
                  </a:lnTo>
                  <a:lnTo>
                    <a:pt x="1016" y="85305"/>
                  </a:lnTo>
                  <a:lnTo>
                    <a:pt x="3543" y="96735"/>
                  </a:lnTo>
                  <a:lnTo>
                    <a:pt x="6426" y="98577"/>
                  </a:lnTo>
                  <a:lnTo>
                    <a:pt x="3708" y="99136"/>
                  </a:lnTo>
                  <a:lnTo>
                    <a:pt x="0" y="104749"/>
                  </a:lnTo>
                  <a:lnTo>
                    <a:pt x="2527" y="116179"/>
                  </a:lnTo>
                  <a:lnTo>
                    <a:pt x="7442" y="119303"/>
                  </a:lnTo>
                  <a:lnTo>
                    <a:pt x="3340" y="120154"/>
                  </a:lnTo>
                  <a:lnTo>
                    <a:pt x="76" y="125107"/>
                  </a:lnTo>
                  <a:lnTo>
                    <a:pt x="2311" y="135191"/>
                  </a:lnTo>
                  <a:lnTo>
                    <a:pt x="7378" y="138404"/>
                  </a:lnTo>
                  <a:lnTo>
                    <a:pt x="17653" y="136258"/>
                  </a:lnTo>
                  <a:lnTo>
                    <a:pt x="20916" y="131292"/>
                  </a:lnTo>
                  <a:lnTo>
                    <a:pt x="18694" y="121208"/>
                  </a:lnTo>
                  <a:lnTo>
                    <a:pt x="14439" y="118529"/>
                  </a:lnTo>
                  <a:lnTo>
                    <a:pt x="19913" y="117373"/>
                  </a:lnTo>
                  <a:lnTo>
                    <a:pt x="23609" y="111760"/>
                  </a:lnTo>
                  <a:lnTo>
                    <a:pt x="21094" y="100342"/>
                  </a:lnTo>
                  <a:lnTo>
                    <a:pt x="18186" y="98513"/>
                  </a:lnTo>
                  <a:lnTo>
                    <a:pt x="20929" y="97929"/>
                  </a:lnTo>
                  <a:lnTo>
                    <a:pt x="24625" y="92316"/>
                  </a:lnTo>
                  <a:lnTo>
                    <a:pt x="22110" y="80899"/>
                  </a:lnTo>
                  <a:lnTo>
                    <a:pt x="18338" y="78524"/>
                  </a:lnTo>
                  <a:lnTo>
                    <a:pt x="24498" y="77228"/>
                  </a:lnTo>
                  <a:lnTo>
                    <a:pt x="28194" y="71615"/>
                  </a:lnTo>
                  <a:lnTo>
                    <a:pt x="25679" y="60198"/>
                  </a:lnTo>
                  <a:lnTo>
                    <a:pt x="22034" y="57899"/>
                  </a:lnTo>
                  <a:lnTo>
                    <a:pt x="27686" y="56705"/>
                  </a:lnTo>
                  <a:lnTo>
                    <a:pt x="31191" y="51384"/>
                  </a:lnTo>
                  <a:lnTo>
                    <a:pt x="28803" y="40563"/>
                  </a:lnTo>
                  <a:lnTo>
                    <a:pt x="25933" y="38747"/>
                  </a:lnTo>
                  <a:lnTo>
                    <a:pt x="32334" y="37401"/>
                  </a:lnTo>
                  <a:lnTo>
                    <a:pt x="35826" y="32067"/>
                  </a:lnTo>
                  <a:lnTo>
                    <a:pt x="33439" y="21247"/>
                  </a:lnTo>
                  <a:lnTo>
                    <a:pt x="32829" y="20866"/>
                  </a:lnTo>
                  <a:lnTo>
                    <a:pt x="38862" y="19596"/>
                  </a:lnTo>
                  <a:lnTo>
                    <a:pt x="42354" y="14274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7" name="object 297" descr=""/>
            <p:cNvSpPr/>
            <p:nvPr/>
          </p:nvSpPr>
          <p:spPr>
            <a:xfrm>
              <a:off x="2806522" y="5581700"/>
              <a:ext cx="41275" cy="156845"/>
            </a:xfrm>
            <a:custGeom>
              <a:avLst/>
              <a:gdLst/>
              <a:ahLst/>
              <a:cxnLst/>
              <a:rect l="l" t="t" r="r" b="b"/>
              <a:pathLst>
                <a:path w="41275" h="156845">
                  <a:moveTo>
                    <a:pt x="22263" y="149834"/>
                  </a:moveTo>
                  <a:lnTo>
                    <a:pt x="20167" y="140335"/>
                  </a:lnTo>
                  <a:lnTo>
                    <a:pt x="15506" y="137287"/>
                  </a:lnTo>
                  <a:lnTo>
                    <a:pt x="10795" y="138277"/>
                  </a:lnTo>
                  <a:lnTo>
                    <a:pt x="6083" y="139268"/>
                  </a:lnTo>
                  <a:lnTo>
                    <a:pt x="3124" y="143903"/>
                  </a:lnTo>
                  <a:lnTo>
                    <a:pt x="5219" y="153403"/>
                  </a:lnTo>
                  <a:lnTo>
                    <a:pt x="9880" y="156438"/>
                  </a:lnTo>
                  <a:lnTo>
                    <a:pt x="19291" y="154470"/>
                  </a:lnTo>
                  <a:lnTo>
                    <a:pt x="22263" y="149834"/>
                  </a:lnTo>
                  <a:close/>
                </a:path>
                <a:path w="41275" h="156845">
                  <a:moveTo>
                    <a:pt x="40728" y="14300"/>
                  </a:moveTo>
                  <a:lnTo>
                    <a:pt x="38341" y="3479"/>
                  </a:lnTo>
                  <a:lnTo>
                    <a:pt x="33020" y="0"/>
                  </a:lnTo>
                  <a:lnTo>
                    <a:pt x="27647" y="1130"/>
                  </a:lnTo>
                  <a:lnTo>
                    <a:pt x="22275" y="2260"/>
                  </a:lnTo>
                  <a:lnTo>
                    <a:pt x="18897" y="7556"/>
                  </a:lnTo>
                  <a:lnTo>
                    <a:pt x="21285" y="18376"/>
                  </a:lnTo>
                  <a:lnTo>
                    <a:pt x="21882" y="18770"/>
                  </a:lnTo>
                  <a:lnTo>
                    <a:pt x="21386" y="18872"/>
                  </a:lnTo>
                  <a:lnTo>
                    <a:pt x="16014" y="20002"/>
                  </a:lnTo>
                  <a:lnTo>
                    <a:pt x="12636" y="25298"/>
                  </a:lnTo>
                  <a:lnTo>
                    <a:pt x="15024" y="36118"/>
                  </a:lnTo>
                  <a:lnTo>
                    <a:pt x="17830" y="37960"/>
                  </a:lnTo>
                  <a:lnTo>
                    <a:pt x="16992" y="38138"/>
                  </a:lnTo>
                  <a:lnTo>
                    <a:pt x="11620" y="39268"/>
                  </a:lnTo>
                  <a:lnTo>
                    <a:pt x="8242" y="44564"/>
                  </a:lnTo>
                  <a:lnTo>
                    <a:pt x="10629" y="55384"/>
                  </a:lnTo>
                  <a:lnTo>
                    <a:pt x="13881" y="57518"/>
                  </a:lnTo>
                  <a:lnTo>
                    <a:pt x="13462" y="57607"/>
                  </a:lnTo>
                  <a:lnTo>
                    <a:pt x="7797" y="58788"/>
                  </a:lnTo>
                  <a:lnTo>
                    <a:pt x="4229" y="64389"/>
                  </a:lnTo>
                  <a:lnTo>
                    <a:pt x="6743" y="75806"/>
                  </a:lnTo>
                  <a:lnTo>
                    <a:pt x="10388" y="78206"/>
                  </a:lnTo>
                  <a:lnTo>
                    <a:pt x="10109" y="78257"/>
                  </a:lnTo>
                  <a:lnTo>
                    <a:pt x="4445" y="79438"/>
                  </a:lnTo>
                  <a:lnTo>
                    <a:pt x="876" y="85039"/>
                  </a:lnTo>
                  <a:lnTo>
                    <a:pt x="3390" y="96456"/>
                  </a:lnTo>
                  <a:lnTo>
                    <a:pt x="6235" y="98323"/>
                  </a:lnTo>
                  <a:lnTo>
                    <a:pt x="3568" y="98869"/>
                  </a:lnTo>
                  <a:lnTo>
                    <a:pt x="0" y="104470"/>
                  </a:lnTo>
                  <a:lnTo>
                    <a:pt x="2514" y="115887"/>
                  </a:lnTo>
                  <a:lnTo>
                    <a:pt x="7302" y="119024"/>
                  </a:lnTo>
                  <a:lnTo>
                    <a:pt x="3327" y="119849"/>
                  </a:lnTo>
                  <a:lnTo>
                    <a:pt x="177" y="124790"/>
                  </a:lnTo>
                  <a:lnTo>
                    <a:pt x="2400" y="134874"/>
                  </a:lnTo>
                  <a:lnTo>
                    <a:pt x="7366" y="138112"/>
                  </a:lnTo>
                  <a:lnTo>
                    <a:pt x="17360" y="136017"/>
                  </a:lnTo>
                  <a:lnTo>
                    <a:pt x="20523" y="131076"/>
                  </a:lnTo>
                  <a:lnTo>
                    <a:pt x="18288" y="120992"/>
                  </a:lnTo>
                  <a:lnTo>
                    <a:pt x="14147" y="118300"/>
                  </a:lnTo>
                  <a:lnTo>
                    <a:pt x="19469" y="117182"/>
                  </a:lnTo>
                  <a:lnTo>
                    <a:pt x="23037" y="111594"/>
                  </a:lnTo>
                  <a:lnTo>
                    <a:pt x="20510" y="100164"/>
                  </a:lnTo>
                  <a:lnTo>
                    <a:pt x="17665" y="98323"/>
                  </a:lnTo>
                  <a:lnTo>
                    <a:pt x="20345" y="97751"/>
                  </a:lnTo>
                  <a:lnTo>
                    <a:pt x="23914" y="92163"/>
                  </a:lnTo>
                  <a:lnTo>
                    <a:pt x="21386" y="80733"/>
                  </a:lnTo>
                  <a:lnTo>
                    <a:pt x="17729" y="78359"/>
                  </a:lnTo>
                  <a:lnTo>
                    <a:pt x="23698" y="77101"/>
                  </a:lnTo>
                  <a:lnTo>
                    <a:pt x="27266" y="71513"/>
                  </a:lnTo>
                  <a:lnTo>
                    <a:pt x="24739" y="60083"/>
                  </a:lnTo>
                  <a:lnTo>
                    <a:pt x="21183" y="57772"/>
                  </a:lnTo>
                  <a:lnTo>
                    <a:pt x="26695" y="56616"/>
                  </a:lnTo>
                  <a:lnTo>
                    <a:pt x="30073" y="51320"/>
                  </a:lnTo>
                  <a:lnTo>
                    <a:pt x="27686" y="40487"/>
                  </a:lnTo>
                  <a:lnTo>
                    <a:pt x="24866" y="38658"/>
                  </a:lnTo>
                  <a:lnTo>
                    <a:pt x="31089" y="37350"/>
                  </a:lnTo>
                  <a:lnTo>
                    <a:pt x="34467" y="32054"/>
                  </a:lnTo>
                  <a:lnTo>
                    <a:pt x="32080" y="21221"/>
                  </a:lnTo>
                  <a:lnTo>
                    <a:pt x="31483" y="20840"/>
                  </a:lnTo>
                  <a:lnTo>
                    <a:pt x="37350" y="19608"/>
                  </a:lnTo>
                  <a:lnTo>
                    <a:pt x="40728" y="14300"/>
                  </a:lnTo>
                  <a:close/>
                </a:path>
              </a:pathLst>
            </a:custGeom>
            <a:solidFill>
              <a:srgbClr val="A1D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8" name="object 298" descr=""/>
            <p:cNvSpPr/>
            <p:nvPr/>
          </p:nvSpPr>
          <p:spPr>
            <a:xfrm>
              <a:off x="2814452" y="5580787"/>
              <a:ext cx="33655" cy="171450"/>
            </a:xfrm>
            <a:custGeom>
              <a:avLst/>
              <a:gdLst/>
              <a:ahLst/>
              <a:cxnLst/>
              <a:rect l="l" t="t" r="r" b="b"/>
              <a:pathLst>
                <a:path w="33655" h="171450">
                  <a:moveTo>
                    <a:pt x="33642" y="0"/>
                  </a:moveTo>
                  <a:lnTo>
                    <a:pt x="32092" y="317"/>
                  </a:lnTo>
                  <a:lnTo>
                    <a:pt x="12824" y="29591"/>
                  </a:lnTo>
                  <a:lnTo>
                    <a:pt x="3821" y="76660"/>
                  </a:lnTo>
                  <a:lnTo>
                    <a:pt x="1501" y="122143"/>
                  </a:lnTo>
                  <a:lnTo>
                    <a:pt x="2286" y="146659"/>
                  </a:lnTo>
                  <a:lnTo>
                    <a:pt x="3797" y="156768"/>
                  </a:lnTo>
                  <a:lnTo>
                    <a:pt x="0" y="171450"/>
                  </a:lnTo>
                  <a:lnTo>
                    <a:pt x="9525" y="158851"/>
                  </a:lnTo>
                  <a:lnTo>
                    <a:pt x="14465" y="151345"/>
                  </a:lnTo>
                  <a:lnTo>
                    <a:pt x="18732" y="115328"/>
                  </a:lnTo>
                  <a:lnTo>
                    <a:pt x="22085" y="78371"/>
                  </a:lnTo>
                  <a:lnTo>
                    <a:pt x="28879" y="44780"/>
                  </a:lnTo>
                  <a:lnTo>
                    <a:pt x="32677" y="17094"/>
                  </a:lnTo>
                  <a:lnTo>
                    <a:pt x="31737" y="4406"/>
                  </a:lnTo>
                  <a:lnTo>
                    <a:pt x="33642" y="0"/>
                  </a:lnTo>
                  <a:close/>
                </a:path>
              </a:pathLst>
            </a:custGeom>
            <a:solidFill>
              <a:srgbClr val="7CBD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9" name="object 299" descr=""/>
            <p:cNvSpPr/>
            <p:nvPr/>
          </p:nvSpPr>
          <p:spPr>
            <a:xfrm>
              <a:off x="2809697" y="5584151"/>
              <a:ext cx="26670" cy="150495"/>
            </a:xfrm>
            <a:custGeom>
              <a:avLst/>
              <a:gdLst/>
              <a:ahLst/>
              <a:cxnLst/>
              <a:rect l="l" t="t" r="r" b="b"/>
              <a:pathLst>
                <a:path w="26669" h="150495">
                  <a:moveTo>
                    <a:pt x="3670" y="110464"/>
                  </a:moveTo>
                  <a:lnTo>
                    <a:pt x="2501" y="107759"/>
                  </a:lnTo>
                  <a:lnTo>
                    <a:pt x="1460" y="106883"/>
                  </a:lnTo>
                  <a:lnTo>
                    <a:pt x="774" y="107175"/>
                  </a:lnTo>
                  <a:lnTo>
                    <a:pt x="88" y="107467"/>
                  </a:lnTo>
                  <a:lnTo>
                    <a:pt x="0" y="108788"/>
                  </a:lnTo>
                  <a:lnTo>
                    <a:pt x="1168" y="111493"/>
                  </a:lnTo>
                  <a:lnTo>
                    <a:pt x="2209" y="112369"/>
                  </a:lnTo>
                  <a:lnTo>
                    <a:pt x="3581" y="111785"/>
                  </a:lnTo>
                  <a:lnTo>
                    <a:pt x="3670" y="110464"/>
                  </a:lnTo>
                  <a:close/>
                </a:path>
                <a:path w="26669" h="150495">
                  <a:moveTo>
                    <a:pt x="4495" y="82842"/>
                  </a:moveTo>
                  <a:lnTo>
                    <a:pt x="4267" y="81521"/>
                  </a:lnTo>
                  <a:lnTo>
                    <a:pt x="3556" y="81305"/>
                  </a:lnTo>
                  <a:lnTo>
                    <a:pt x="2844" y="81089"/>
                  </a:lnTo>
                  <a:lnTo>
                    <a:pt x="1905" y="82042"/>
                  </a:lnTo>
                  <a:lnTo>
                    <a:pt x="1447" y="83439"/>
                  </a:lnTo>
                  <a:lnTo>
                    <a:pt x="1003" y="84848"/>
                  </a:lnTo>
                  <a:lnTo>
                    <a:pt x="1219" y="86156"/>
                  </a:lnTo>
                  <a:lnTo>
                    <a:pt x="2654" y="86601"/>
                  </a:lnTo>
                  <a:lnTo>
                    <a:pt x="3594" y="85648"/>
                  </a:lnTo>
                  <a:lnTo>
                    <a:pt x="4038" y="84239"/>
                  </a:lnTo>
                  <a:lnTo>
                    <a:pt x="4495" y="82842"/>
                  </a:lnTo>
                  <a:close/>
                </a:path>
                <a:path w="26669" h="150495">
                  <a:moveTo>
                    <a:pt x="6388" y="148526"/>
                  </a:moveTo>
                  <a:lnTo>
                    <a:pt x="5524" y="146545"/>
                  </a:lnTo>
                  <a:lnTo>
                    <a:pt x="4775" y="145923"/>
                  </a:lnTo>
                  <a:lnTo>
                    <a:pt x="4267" y="146126"/>
                  </a:lnTo>
                  <a:lnTo>
                    <a:pt x="3759" y="146342"/>
                  </a:lnTo>
                  <a:lnTo>
                    <a:pt x="3708" y="147307"/>
                  </a:lnTo>
                  <a:lnTo>
                    <a:pt x="4127" y="148297"/>
                  </a:lnTo>
                  <a:lnTo>
                    <a:pt x="4559" y="149288"/>
                  </a:lnTo>
                  <a:lnTo>
                    <a:pt x="5308" y="149910"/>
                  </a:lnTo>
                  <a:lnTo>
                    <a:pt x="5816" y="149707"/>
                  </a:lnTo>
                  <a:lnTo>
                    <a:pt x="6324" y="149491"/>
                  </a:lnTo>
                  <a:lnTo>
                    <a:pt x="6388" y="148526"/>
                  </a:lnTo>
                  <a:close/>
                </a:path>
                <a:path w="26669" h="150495">
                  <a:moveTo>
                    <a:pt x="8343" y="60502"/>
                  </a:moveTo>
                  <a:lnTo>
                    <a:pt x="8128" y="59182"/>
                  </a:lnTo>
                  <a:lnTo>
                    <a:pt x="7416" y="58966"/>
                  </a:lnTo>
                  <a:lnTo>
                    <a:pt x="6705" y="58750"/>
                  </a:lnTo>
                  <a:lnTo>
                    <a:pt x="5753" y="59702"/>
                  </a:lnTo>
                  <a:lnTo>
                    <a:pt x="4864" y="62509"/>
                  </a:lnTo>
                  <a:lnTo>
                    <a:pt x="5080" y="63817"/>
                  </a:lnTo>
                  <a:lnTo>
                    <a:pt x="6515" y="64262"/>
                  </a:lnTo>
                  <a:lnTo>
                    <a:pt x="7454" y="63309"/>
                  </a:lnTo>
                  <a:lnTo>
                    <a:pt x="8343" y="60502"/>
                  </a:lnTo>
                  <a:close/>
                </a:path>
                <a:path w="26669" h="150495">
                  <a:moveTo>
                    <a:pt x="17145" y="20231"/>
                  </a:moveTo>
                  <a:lnTo>
                    <a:pt x="17018" y="18897"/>
                  </a:lnTo>
                  <a:lnTo>
                    <a:pt x="16319" y="18630"/>
                  </a:lnTo>
                  <a:lnTo>
                    <a:pt x="15621" y="18364"/>
                  </a:lnTo>
                  <a:lnTo>
                    <a:pt x="14617" y="19253"/>
                  </a:lnTo>
                  <a:lnTo>
                    <a:pt x="14058" y="20612"/>
                  </a:lnTo>
                  <a:lnTo>
                    <a:pt x="13512" y="21983"/>
                  </a:lnTo>
                  <a:lnTo>
                    <a:pt x="13639" y="23304"/>
                  </a:lnTo>
                  <a:lnTo>
                    <a:pt x="14338" y="23583"/>
                  </a:lnTo>
                  <a:lnTo>
                    <a:pt x="15036" y="23850"/>
                  </a:lnTo>
                  <a:lnTo>
                    <a:pt x="16040" y="22961"/>
                  </a:lnTo>
                  <a:lnTo>
                    <a:pt x="16586" y="21590"/>
                  </a:lnTo>
                  <a:lnTo>
                    <a:pt x="17145" y="20231"/>
                  </a:lnTo>
                  <a:close/>
                </a:path>
                <a:path w="26669" h="150495">
                  <a:moveTo>
                    <a:pt x="26657" y="1016"/>
                  </a:moveTo>
                  <a:lnTo>
                    <a:pt x="26111" y="508"/>
                  </a:lnTo>
                  <a:lnTo>
                    <a:pt x="25565" y="0"/>
                  </a:lnTo>
                  <a:lnTo>
                    <a:pt x="24295" y="457"/>
                  </a:lnTo>
                  <a:lnTo>
                    <a:pt x="23266" y="1524"/>
                  </a:lnTo>
                  <a:lnTo>
                    <a:pt x="22225" y="2578"/>
                  </a:lnTo>
                  <a:lnTo>
                    <a:pt x="21831" y="3860"/>
                  </a:lnTo>
                  <a:lnTo>
                    <a:pt x="22923" y="4864"/>
                  </a:lnTo>
                  <a:lnTo>
                    <a:pt x="24206" y="4419"/>
                  </a:lnTo>
                  <a:lnTo>
                    <a:pt x="26263" y="2286"/>
                  </a:lnTo>
                  <a:lnTo>
                    <a:pt x="26657" y="1016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0" name="object 300" descr=""/>
            <p:cNvSpPr/>
            <p:nvPr/>
          </p:nvSpPr>
          <p:spPr>
            <a:xfrm>
              <a:off x="2822067" y="5593486"/>
              <a:ext cx="24130" cy="146685"/>
            </a:xfrm>
            <a:custGeom>
              <a:avLst/>
              <a:gdLst/>
              <a:ahLst/>
              <a:cxnLst/>
              <a:rect l="l" t="t" r="r" b="b"/>
              <a:pathLst>
                <a:path w="24130" h="146685">
                  <a:moveTo>
                    <a:pt x="15430" y="76517"/>
                  </a:moveTo>
                  <a:lnTo>
                    <a:pt x="8343" y="121031"/>
                  </a:lnTo>
                  <a:lnTo>
                    <a:pt x="0" y="146685"/>
                  </a:lnTo>
                  <a:lnTo>
                    <a:pt x="558" y="146088"/>
                  </a:lnTo>
                  <a:lnTo>
                    <a:pt x="13411" y="97193"/>
                  </a:lnTo>
                  <a:lnTo>
                    <a:pt x="15430" y="76517"/>
                  </a:lnTo>
                  <a:close/>
                </a:path>
                <a:path w="24130" h="146685">
                  <a:moveTo>
                    <a:pt x="23672" y="6743"/>
                  </a:moveTo>
                  <a:lnTo>
                    <a:pt x="23329" y="3441"/>
                  </a:lnTo>
                  <a:lnTo>
                    <a:pt x="22745" y="0"/>
                  </a:lnTo>
                  <a:lnTo>
                    <a:pt x="22948" y="6756"/>
                  </a:lnTo>
                  <a:lnTo>
                    <a:pt x="22860" y="8724"/>
                  </a:lnTo>
                  <a:lnTo>
                    <a:pt x="17907" y="37058"/>
                  </a:lnTo>
                  <a:lnTo>
                    <a:pt x="18173" y="36525"/>
                  </a:lnTo>
                  <a:lnTo>
                    <a:pt x="23647" y="13042"/>
                  </a:lnTo>
                  <a:lnTo>
                    <a:pt x="23672" y="6743"/>
                  </a:lnTo>
                  <a:close/>
                </a:path>
              </a:pathLst>
            </a:custGeom>
            <a:solidFill>
              <a:srgbClr val="9ECD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1" name="object 301" descr=""/>
            <p:cNvSpPr/>
            <p:nvPr/>
          </p:nvSpPr>
          <p:spPr>
            <a:xfrm>
              <a:off x="2819616" y="5708700"/>
              <a:ext cx="7620" cy="13970"/>
            </a:xfrm>
            <a:custGeom>
              <a:avLst/>
              <a:gdLst/>
              <a:ahLst/>
              <a:cxnLst/>
              <a:rect l="l" t="t" r="r" b="b"/>
              <a:pathLst>
                <a:path w="7619" h="13970">
                  <a:moveTo>
                    <a:pt x="3937" y="11442"/>
                  </a:moveTo>
                  <a:lnTo>
                    <a:pt x="3505" y="6261"/>
                  </a:lnTo>
                  <a:lnTo>
                    <a:pt x="2540" y="4216"/>
                  </a:lnTo>
                  <a:lnTo>
                    <a:pt x="1574" y="4292"/>
                  </a:lnTo>
                  <a:lnTo>
                    <a:pt x="609" y="4368"/>
                  </a:lnTo>
                  <a:lnTo>
                    <a:pt x="0" y="6527"/>
                  </a:lnTo>
                  <a:lnTo>
                    <a:pt x="444" y="11722"/>
                  </a:lnTo>
                  <a:lnTo>
                    <a:pt x="1409" y="13754"/>
                  </a:lnTo>
                  <a:lnTo>
                    <a:pt x="3340" y="13601"/>
                  </a:lnTo>
                  <a:lnTo>
                    <a:pt x="3937" y="11442"/>
                  </a:lnTo>
                  <a:close/>
                </a:path>
                <a:path w="7619" h="13970">
                  <a:moveTo>
                    <a:pt x="7035" y="4152"/>
                  </a:moveTo>
                  <a:lnTo>
                    <a:pt x="6858" y="2654"/>
                  </a:lnTo>
                  <a:lnTo>
                    <a:pt x="6692" y="1168"/>
                  </a:lnTo>
                  <a:lnTo>
                    <a:pt x="6096" y="0"/>
                  </a:lnTo>
                  <a:lnTo>
                    <a:pt x="5537" y="63"/>
                  </a:lnTo>
                  <a:lnTo>
                    <a:pt x="4978" y="127"/>
                  </a:lnTo>
                  <a:lnTo>
                    <a:pt x="4673" y="1384"/>
                  </a:lnTo>
                  <a:lnTo>
                    <a:pt x="4838" y="2882"/>
                  </a:lnTo>
                  <a:lnTo>
                    <a:pt x="5016" y="4368"/>
                  </a:lnTo>
                  <a:lnTo>
                    <a:pt x="5613" y="5537"/>
                  </a:lnTo>
                  <a:lnTo>
                    <a:pt x="6718" y="5410"/>
                  </a:lnTo>
                  <a:lnTo>
                    <a:pt x="7035" y="4152"/>
                  </a:lnTo>
                  <a:close/>
                </a:path>
              </a:pathLst>
            </a:custGeom>
            <a:solidFill>
              <a:srgbClr val="BAE0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2" name="object 302" descr=""/>
            <p:cNvSpPr/>
            <p:nvPr/>
          </p:nvSpPr>
          <p:spPr>
            <a:xfrm>
              <a:off x="2922701" y="5561952"/>
              <a:ext cx="85725" cy="128905"/>
            </a:xfrm>
            <a:custGeom>
              <a:avLst/>
              <a:gdLst/>
              <a:ahLst/>
              <a:cxnLst/>
              <a:rect l="l" t="t" r="r" b="b"/>
              <a:pathLst>
                <a:path w="85725" h="128904">
                  <a:moveTo>
                    <a:pt x="71014" y="0"/>
                  </a:moveTo>
                  <a:lnTo>
                    <a:pt x="37490" y="23470"/>
                  </a:lnTo>
                  <a:lnTo>
                    <a:pt x="11687" y="60475"/>
                  </a:lnTo>
                  <a:lnTo>
                    <a:pt x="0" y="103976"/>
                  </a:lnTo>
                  <a:lnTo>
                    <a:pt x="3877" y="121748"/>
                  </a:lnTo>
                  <a:lnTo>
                    <a:pt x="14947" y="128533"/>
                  </a:lnTo>
                  <a:lnTo>
                    <a:pt x="28885" y="125594"/>
                  </a:lnTo>
                  <a:lnTo>
                    <a:pt x="41363" y="114199"/>
                  </a:lnTo>
                  <a:lnTo>
                    <a:pt x="43548" y="111011"/>
                  </a:lnTo>
                  <a:lnTo>
                    <a:pt x="56338" y="83213"/>
                  </a:lnTo>
                  <a:lnTo>
                    <a:pt x="64493" y="66493"/>
                  </a:lnTo>
                  <a:lnTo>
                    <a:pt x="79068" y="39125"/>
                  </a:lnTo>
                  <a:lnTo>
                    <a:pt x="85167" y="22889"/>
                  </a:lnTo>
                  <a:lnTo>
                    <a:pt x="85012" y="8563"/>
                  </a:lnTo>
                  <a:lnTo>
                    <a:pt x="73787" y="242"/>
                  </a:lnTo>
                  <a:lnTo>
                    <a:pt x="71014" y="0"/>
                  </a:lnTo>
                  <a:close/>
                </a:path>
              </a:pathLst>
            </a:custGeom>
            <a:solidFill>
              <a:srgbClr val="1D570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3" name="object 303" descr=""/>
            <p:cNvSpPr/>
            <p:nvPr/>
          </p:nvSpPr>
          <p:spPr>
            <a:xfrm>
              <a:off x="2927261" y="5563365"/>
              <a:ext cx="81915" cy="126364"/>
            </a:xfrm>
            <a:custGeom>
              <a:avLst/>
              <a:gdLst/>
              <a:ahLst/>
              <a:cxnLst/>
              <a:rect l="l" t="t" r="r" b="b"/>
              <a:pathLst>
                <a:path w="81914" h="126364">
                  <a:moveTo>
                    <a:pt x="68483" y="0"/>
                  </a:moveTo>
                  <a:lnTo>
                    <a:pt x="36677" y="22804"/>
                  </a:lnTo>
                  <a:lnTo>
                    <a:pt x="11809" y="58223"/>
                  </a:lnTo>
                  <a:lnTo>
                    <a:pt x="0" y="99499"/>
                  </a:lnTo>
                  <a:lnTo>
                    <a:pt x="3090" y="117469"/>
                  </a:lnTo>
                  <a:lnTo>
                    <a:pt x="13101" y="125809"/>
                  </a:lnTo>
                  <a:lnTo>
                    <a:pt x="26401" y="123265"/>
                  </a:lnTo>
                  <a:lnTo>
                    <a:pt x="39357" y="108580"/>
                  </a:lnTo>
                  <a:lnTo>
                    <a:pt x="41109" y="105710"/>
                  </a:lnTo>
                  <a:lnTo>
                    <a:pt x="53346" y="79010"/>
                  </a:lnTo>
                  <a:lnTo>
                    <a:pt x="61112" y="62927"/>
                  </a:lnTo>
                  <a:lnTo>
                    <a:pt x="75203" y="36756"/>
                  </a:lnTo>
                  <a:lnTo>
                    <a:pt x="81237" y="21318"/>
                  </a:lnTo>
                  <a:lnTo>
                    <a:pt x="81386" y="7805"/>
                  </a:lnTo>
                  <a:lnTo>
                    <a:pt x="71069" y="173"/>
                  </a:lnTo>
                  <a:lnTo>
                    <a:pt x="68483" y="0"/>
                  </a:lnTo>
                  <a:close/>
                </a:path>
              </a:pathLst>
            </a:custGeom>
            <a:solidFill>
              <a:srgbClr val="4297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4" name="object 304" descr=""/>
            <p:cNvSpPr/>
            <p:nvPr/>
          </p:nvSpPr>
          <p:spPr>
            <a:xfrm>
              <a:off x="2926578" y="5561664"/>
              <a:ext cx="81280" cy="127635"/>
            </a:xfrm>
            <a:custGeom>
              <a:avLst/>
              <a:gdLst/>
              <a:ahLst/>
              <a:cxnLst/>
              <a:rect l="l" t="t" r="r" b="b"/>
              <a:pathLst>
                <a:path w="81280" h="127635">
                  <a:moveTo>
                    <a:pt x="62868" y="0"/>
                  </a:moveTo>
                  <a:lnTo>
                    <a:pt x="23572" y="42788"/>
                  </a:lnTo>
                  <a:lnTo>
                    <a:pt x="4339" y="78272"/>
                  </a:lnTo>
                  <a:lnTo>
                    <a:pt x="0" y="100672"/>
                  </a:lnTo>
                  <a:lnTo>
                    <a:pt x="2286" y="118301"/>
                  </a:lnTo>
                  <a:lnTo>
                    <a:pt x="10928" y="127007"/>
                  </a:lnTo>
                  <a:lnTo>
                    <a:pt x="22570" y="126580"/>
                  </a:lnTo>
                  <a:lnTo>
                    <a:pt x="33858" y="116813"/>
                  </a:lnTo>
                  <a:lnTo>
                    <a:pt x="34823" y="115429"/>
                  </a:lnTo>
                  <a:lnTo>
                    <a:pt x="40627" y="104418"/>
                  </a:lnTo>
                  <a:lnTo>
                    <a:pt x="52411" y="79439"/>
                  </a:lnTo>
                  <a:lnTo>
                    <a:pt x="60313" y="63465"/>
                  </a:lnTo>
                  <a:lnTo>
                    <a:pt x="74586" y="37438"/>
                  </a:lnTo>
                  <a:lnTo>
                    <a:pt x="80791" y="22132"/>
                  </a:lnTo>
                  <a:lnTo>
                    <a:pt x="81223" y="8839"/>
                  </a:lnTo>
                  <a:lnTo>
                    <a:pt x="71335" y="1548"/>
                  </a:lnTo>
                  <a:lnTo>
                    <a:pt x="62868" y="0"/>
                  </a:lnTo>
                  <a:close/>
                </a:path>
              </a:pathLst>
            </a:custGeom>
            <a:solidFill>
              <a:srgbClr val="226E0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5" name="object 305" descr=""/>
            <p:cNvSpPr/>
            <p:nvPr/>
          </p:nvSpPr>
          <p:spPr>
            <a:xfrm>
              <a:off x="2934881" y="5561914"/>
              <a:ext cx="74930" cy="109855"/>
            </a:xfrm>
            <a:custGeom>
              <a:avLst/>
              <a:gdLst/>
              <a:ahLst/>
              <a:cxnLst/>
              <a:rect l="l" t="t" r="r" b="b"/>
              <a:pathLst>
                <a:path w="74930" h="109854">
                  <a:moveTo>
                    <a:pt x="39509" y="31902"/>
                  </a:moveTo>
                  <a:lnTo>
                    <a:pt x="14490" y="69418"/>
                  </a:lnTo>
                  <a:lnTo>
                    <a:pt x="101" y="105994"/>
                  </a:lnTo>
                  <a:lnTo>
                    <a:pt x="0" y="109562"/>
                  </a:lnTo>
                  <a:lnTo>
                    <a:pt x="1765" y="106743"/>
                  </a:lnTo>
                  <a:lnTo>
                    <a:pt x="10045" y="85585"/>
                  </a:lnTo>
                  <a:lnTo>
                    <a:pt x="17106" y="70307"/>
                  </a:lnTo>
                  <a:lnTo>
                    <a:pt x="25412" y="55346"/>
                  </a:lnTo>
                  <a:lnTo>
                    <a:pt x="38176" y="35191"/>
                  </a:lnTo>
                  <a:lnTo>
                    <a:pt x="39509" y="31902"/>
                  </a:lnTo>
                  <a:close/>
                </a:path>
                <a:path w="74930" h="109854">
                  <a:moveTo>
                    <a:pt x="74930" y="19748"/>
                  </a:moveTo>
                  <a:lnTo>
                    <a:pt x="62738" y="0"/>
                  </a:lnTo>
                  <a:lnTo>
                    <a:pt x="52311" y="1193"/>
                  </a:lnTo>
                  <a:lnTo>
                    <a:pt x="56794" y="1320"/>
                  </a:lnTo>
                  <a:lnTo>
                    <a:pt x="52755" y="6629"/>
                  </a:lnTo>
                  <a:lnTo>
                    <a:pt x="49530" y="7988"/>
                  </a:lnTo>
                  <a:lnTo>
                    <a:pt x="53276" y="11150"/>
                  </a:lnTo>
                  <a:lnTo>
                    <a:pt x="56451" y="7505"/>
                  </a:lnTo>
                  <a:lnTo>
                    <a:pt x="61696" y="13309"/>
                  </a:lnTo>
                  <a:lnTo>
                    <a:pt x="58089" y="13106"/>
                  </a:lnTo>
                  <a:lnTo>
                    <a:pt x="63309" y="20637"/>
                  </a:lnTo>
                  <a:lnTo>
                    <a:pt x="63169" y="12407"/>
                  </a:lnTo>
                  <a:lnTo>
                    <a:pt x="71043" y="14465"/>
                  </a:lnTo>
                  <a:lnTo>
                    <a:pt x="69037" y="15011"/>
                  </a:lnTo>
                  <a:lnTo>
                    <a:pt x="74930" y="19748"/>
                  </a:lnTo>
                  <a:close/>
                </a:path>
              </a:pathLst>
            </a:custGeom>
            <a:solidFill>
              <a:srgbClr val="4297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6" name="object 306" descr=""/>
            <p:cNvSpPr/>
            <p:nvPr/>
          </p:nvSpPr>
          <p:spPr>
            <a:xfrm>
              <a:off x="2920428" y="5563565"/>
              <a:ext cx="90170" cy="532130"/>
            </a:xfrm>
            <a:custGeom>
              <a:avLst/>
              <a:gdLst/>
              <a:ahLst/>
              <a:cxnLst/>
              <a:rect l="l" t="t" r="r" b="b"/>
              <a:pathLst>
                <a:path w="90169" h="532129">
                  <a:moveTo>
                    <a:pt x="3467" y="103530"/>
                  </a:moveTo>
                  <a:lnTo>
                    <a:pt x="1879" y="103327"/>
                  </a:lnTo>
                  <a:lnTo>
                    <a:pt x="0" y="104381"/>
                  </a:lnTo>
                  <a:lnTo>
                    <a:pt x="88" y="105765"/>
                  </a:lnTo>
                  <a:lnTo>
                    <a:pt x="165" y="107149"/>
                  </a:lnTo>
                  <a:lnTo>
                    <a:pt x="2489" y="108343"/>
                  </a:lnTo>
                  <a:lnTo>
                    <a:pt x="3467" y="103530"/>
                  </a:lnTo>
                  <a:close/>
                </a:path>
                <a:path w="90169" h="532129">
                  <a:moveTo>
                    <a:pt x="11785" y="70015"/>
                  </a:moveTo>
                  <a:lnTo>
                    <a:pt x="9944" y="66865"/>
                  </a:lnTo>
                  <a:lnTo>
                    <a:pt x="5118" y="68541"/>
                  </a:lnTo>
                  <a:lnTo>
                    <a:pt x="7683" y="73050"/>
                  </a:lnTo>
                  <a:lnTo>
                    <a:pt x="11785" y="70015"/>
                  </a:lnTo>
                  <a:close/>
                </a:path>
                <a:path w="90169" h="532129">
                  <a:moveTo>
                    <a:pt x="13449" y="92748"/>
                  </a:moveTo>
                  <a:lnTo>
                    <a:pt x="13233" y="91986"/>
                  </a:lnTo>
                  <a:lnTo>
                    <a:pt x="12674" y="91744"/>
                  </a:lnTo>
                  <a:lnTo>
                    <a:pt x="12103" y="91516"/>
                  </a:lnTo>
                  <a:lnTo>
                    <a:pt x="11404" y="91897"/>
                  </a:lnTo>
                  <a:lnTo>
                    <a:pt x="11112" y="92595"/>
                  </a:lnTo>
                  <a:lnTo>
                    <a:pt x="10807" y="93306"/>
                  </a:lnTo>
                  <a:lnTo>
                    <a:pt x="11023" y="94068"/>
                  </a:lnTo>
                  <a:lnTo>
                    <a:pt x="11582" y="94297"/>
                  </a:lnTo>
                  <a:lnTo>
                    <a:pt x="12141" y="94526"/>
                  </a:lnTo>
                  <a:lnTo>
                    <a:pt x="12852" y="94145"/>
                  </a:lnTo>
                  <a:lnTo>
                    <a:pt x="13144" y="93446"/>
                  </a:lnTo>
                  <a:lnTo>
                    <a:pt x="13449" y="92748"/>
                  </a:lnTo>
                  <a:close/>
                </a:path>
                <a:path w="90169" h="532129">
                  <a:moveTo>
                    <a:pt x="18122" y="109054"/>
                  </a:moveTo>
                  <a:lnTo>
                    <a:pt x="17995" y="107823"/>
                  </a:lnTo>
                  <a:lnTo>
                    <a:pt x="16484" y="107022"/>
                  </a:lnTo>
                  <a:lnTo>
                    <a:pt x="15367" y="107607"/>
                  </a:lnTo>
                  <a:lnTo>
                    <a:pt x="14147" y="109855"/>
                  </a:lnTo>
                  <a:lnTo>
                    <a:pt x="14262" y="111099"/>
                  </a:lnTo>
                  <a:lnTo>
                    <a:pt x="15024" y="111493"/>
                  </a:lnTo>
                  <a:lnTo>
                    <a:pt x="15786" y="111887"/>
                  </a:lnTo>
                  <a:lnTo>
                    <a:pt x="16891" y="111302"/>
                  </a:lnTo>
                  <a:lnTo>
                    <a:pt x="17513" y="110185"/>
                  </a:lnTo>
                  <a:lnTo>
                    <a:pt x="18122" y="109054"/>
                  </a:lnTo>
                  <a:close/>
                </a:path>
                <a:path w="90169" h="532129">
                  <a:moveTo>
                    <a:pt x="18338" y="77482"/>
                  </a:moveTo>
                  <a:lnTo>
                    <a:pt x="17767" y="77025"/>
                  </a:lnTo>
                  <a:lnTo>
                    <a:pt x="17195" y="76581"/>
                  </a:lnTo>
                  <a:lnTo>
                    <a:pt x="16167" y="76898"/>
                  </a:lnTo>
                  <a:lnTo>
                    <a:pt x="14782" y="78587"/>
                  </a:lnTo>
                  <a:lnTo>
                    <a:pt x="14681" y="79654"/>
                  </a:lnTo>
                  <a:lnTo>
                    <a:pt x="15252" y="80098"/>
                  </a:lnTo>
                  <a:lnTo>
                    <a:pt x="15824" y="80556"/>
                  </a:lnTo>
                  <a:lnTo>
                    <a:pt x="16852" y="80225"/>
                  </a:lnTo>
                  <a:lnTo>
                    <a:pt x="17551" y="79387"/>
                  </a:lnTo>
                  <a:lnTo>
                    <a:pt x="18237" y="78536"/>
                  </a:lnTo>
                  <a:lnTo>
                    <a:pt x="18338" y="77482"/>
                  </a:lnTo>
                  <a:close/>
                </a:path>
                <a:path w="90169" h="532129">
                  <a:moveTo>
                    <a:pt x="21437" y="50990"/>
                  </a:moveTo>
                  <a:lnTo>
                    <a:pt x="20218" y="48869"/>
                  </a:lnTo>
                  <a:lnTo>
                    <a:pt x="18046" y="49047"/>
                  </a:lnTo>
                  <a:lnTo>
                    <a:pt x="17526" y="50177"/>
                  </a:lnTo>
                  <a:lnTo>
                    <a:pt x="16992" y="51308"/>
                  </a:lnTo>
                  <a:lnTo>
                    <a:pt x="18503" y="53695"/>
                  </a:lnTo>
                  <a:lnTo>
                    <a:pt x="18618" y="53873"/>
                  </a:lnTo>
                  <a:lnTo>
                    <a:pt x="21437" y="50990"/>
                  </a:lnTo>
                  <a:close/>
                </a:path>
                <a:path w="90169" h="532129">
                  <a:moveTo>
                    <a:pt x="26962" y="101269"/>
                  </a:moveTo>
                  <a:lnTo>
                    <a:pt x="26873" y="100215"/>
                  </a:lnTo>
                  <a:lnTo>
                    <a:pt x="26225" y="99872"/>
                  </a:lnTo>
                  <a:lnTo>
                    <a:pt x="25577" y="99542"/>
                  </a:lnTo>
                  <a:lnTo>
                    <a:pt x="24625" y="100037"/>
                  </a:lnTo>
                  <a:lnTo>
                    <a:pt x="23583" y="101955"/>
                  </a:lnTo>
                  <a:lnTo>
                    <a:pt x="23685" y="102997"/>
                  </a:lnTo>
                  <a:lnTo>
                    <a:pt x="24333" y="103339"/>
                  </a:lnTo>
                  <a:lnTo>
                    <a:pt x="24980" y="103682"/>
                  </a:lnTo>
                  <a:lnTo>
                    <a:pt x="25920" y="103187"/>
                  </a:lnTo>
                  <a:lnTo>
                    <a:pt x="26962" y="101269"/>
                  </a:lnTo>
                  <a:close/>
                </a:path>
                <a:path w="90169" h="532129">
                  <a:moveTo>
                    <a:pt x="27736" y="52438"/>
                  </a:moveTo>
                  <a:lnTo>
                    <a:pt x="27520" y="51396"/>
                  </a:lnTo>
                  <a:lnTo>
                    <a:pt x="26835" y="51130"/>
                  </a:lnTo>
                  <a:lnTo>
                    <a:pt x="26162" y="50850"/>
                  </a:lnTo>
                  <a:lnTo>
                    <a:pt x="25273" y="51447"/>
                  </a:lnTo>
                  <a:lnTo>
                    <a:pt x="24841" y="52463"/>
                  </a:lnTo>
                  <a:lnTo>
                    <a:pt x="24434" y="53467"/>
                  </a:lnTo>
                  <a:lnTo>
                    <a:pt x="24638" y="54521"/>
                  </a:lnTo>
                  <a:lnTo>
                    <a:pt x="25323" y="54787"/>
                  </a:lnTo>
                  <a:lnTo>
                    <a:pt x="26009" y="55067"/>
                  </a:lnTo>
                  <a:lnTo>
                    <a:pt x="26898" y="54470"/>
                  </a:lnTo>
                  <a:lnTo>
                    <a:pt x="27736" y="52438"/>
                  </a:lnTo>
                  <a:close/>
                </a:path>
                <a:path w="90169" h="532129">
                  <a:moveTo>
                    <a:pt x="30099" y="37414"/>
                  </a:moveTo>
                  <a:lnTo>
                    <a:pt x="28968" y="36296"/>
                  </a:lnTo>
                  <a:lnTo>
                    <a:pt x="26822" y="35979"/>
                  </a:lnTo>
                  <a:lnTo>
                    <a:pt x="26022" y="37122"/>
                  </a:lnTo>
                  <a:lnTo>
                    <a:pt x="25209" y="38252"/>
                  </a:lnTo>
                  <a:lnTo>
                    <a:pt x="26289" y="40589"/>
                  </a:lnTo>
                  <a:lnTo>
                    <a:pt x="30099" y="37414"/>
                  </a:lnTo>
                  <a:close/>
                </a:path>
                <a:path w="90169" h="532129">
                  <a:moveTo>
                    <a:pt x="31864" y="85623"/>
                  </a:moveTo>
                  <a:lnTo>
                    <a:pt x="31775" y="84620"/>
                  </a:lnTo>
                  <a:lnTo>
                    <a:pt x="30543" y="83972"/>
                  </a:lnTo>
                  <a:lnTo>
                    <a:pt x="29629" y="84442"/>
                  </a:lnTo>
                  <a:lnTo>
                    <a:pt x="28638" y="86271"/>
                  </a:lnTo>
                  <a:lnTo>
                    <a:pt x="28727" y="87274"/>
                  </a:lnTo>
                  <a:lnTo>
                    <a:pt x="29349" y="87604"/>
                  </a:lnTo>
                  <a:lnTo>
                    <a:pt x="29972" y="87934"/>
                  </a:lnTo>
                  <a:lnTo>
                    <a:pt x="30873" y="87452"/>
                  </a:lnTo>
                  <a:lnTo>
                    <a:pt x="31864" y="85623"/>
                  </a:lnTo>
                  <a:close/>
                </a:path>
                <a:path w="90169" h="532129">
                  <a:moveTo>
                    <a:pt x="32181" y="74231"/>
                  </a:moveTo>
                  <a:lnTo>
                    <a:pt x="32029" y="73507"/>
                  </a:lnTo>
                  <a:lnTo>
                    <a:pt x="31559" y="73329"/>
                  </a:lnTo>
                  <a:lnTo>
                    <a:pt x="31089" y="73139"/>
                  </a:lnTo>
                  <a:lnTo>
                    <a:pt x="30480" y="73545"/>
                  </a:lnTo>
                  <a:lnTo>
                    <a:pt x="29895" y="74942"/>
                  </a:lnTo>
                  <a:lnTo>
                    <a:pt x="30048" y="75653"/>
                  </a:lnTo>
                  <a:lnTo>
                    <a:pt x="30518" y="75844"/>
                  </a:lnTo>
                  <a:lnTo>
                    <a:pt x="30988" y="76034"/>
                  </a:lnTo>
                  <a:lnTo>
                    <a:pt x="31597" y="75615"/>
                  </a:lnTo>
                  <a:lnTo>
                    <a:pt x="32181" y="74231"/>
                  </a:lnTo>
                  <a:close/>
                </a:path>
                <a:path w="90169" h="532129">
                  <a:moveTo>
                    <a:pt x="32423" y="111302"/>
                  </a:moveTo>
                  <a:lnTo>
                    <a:pt x="32296" y="110070"/>
                  </a:lnTo>
                  <a:lnTo>
                    <a:pt x="30784" y="109270"/>
                  </a:lnTo>
                  <a:lnTo>
                    <a:pt x="29667" y="109855"/>
                  </a:lnTo>
                  <a:lnTo>
                    <a:pt x="28448" y="112102"/>
                  </a:lnTo>
                  <a:lnTo>
                    <a:pt x="28562" y="113347"/>
                  </a:lnTo>
                  <a:lnTo>
                    <a:pt x="29324" y="113741"/>
                  </a:lnTo>
                  <a:lnTo>
                    <a:pt x="30086" y="114134"/>
                  </a:lnTo>
                  <a:lnTo>
                    <a:pt x="31191" y="113550"/>
                  </a:lnTo>
                  <a:lnTo>
                    <a:pt x="31813" y="112433"/>
                  </a:lnTo>
                  <a:lnTo>
                    <a:pt x="32423" y="111302"/>
                  </a:lnTo>
                  <a:close/>
                </a:path>
                <a:path w="90169" h="532129">
                  <a:moveTo>
                    <a:pt x="38366" y="31953"/>
                  </a:moveTo>
                  <a:lnTo>
                    <a:pt x="37261" y="31000"/>
                  </a:lnTo>
                  <a:lnTo>
                    <a:pt x="36220" y="31280"/>
                  </a:lnTo>
                  <a:lnTo>
                    <a:pt x="35483" y="32092"/>
                  </a:lnTo>
                  <a:lnTo>
                    <a:pt x="34747" y="32918"/>
                  </a:lnTo>
                  <a:lnTo>
                    <a:pt x="34607" y="33959"/>
                  </a:lnTo>
                  <a:lnTo>
                    <a:pt x="35153" y="34442"/>
                  </a:lnTo>
                  <a:lnTo>
                    <a:pt x="35712" y="34925"/>
                  </a:lnTo>
                  <a:lnTo>
                    <a:pt x="36753" y="34645"/>
                  </a:lnTo>
                  <a:lnTo>
                    <a:pt x="37490" y="33832"/>
                  </a:lnTo>
                  <a:lnTo>
                    <a:pt x="38227" y="33007"/>
                  </a:lnTo>
                  <a:lnTo>
                    <a:pt x="38366" y="31953"/>
                  </a:lnTo>
                  <a:close/>
                </a:path>
                <a:path w="90169" h="532129">
                  <a:moveTo>
                    <a:pt x="39065" y="94437"/>
                  </a:moveTo>
                  <a:lnTo>
                    <a:pt x="39027" y="93205"/>
                  </a:lnTo>
                  <a:lnTo>
                    <a:pt x="38303" y="92748"/>
                  </a:lnTo>
                  <a:lnTo>
                    <a:pt x="37579" y="92303"/>
                  </a:lnTo>
                  <a:lnTo>
                    <a:pt x="36423" y="92811"/>
                  </a:lnTo>
                  <a:lnTo>
                    <a:pt x="35737" y="93891"/>
                  </a:lnTo>
                  <a:lnTo>
                    <a:pt x="35039" y="94970"/>
                  </a:lnTo>
                  <a:lnTo>
                    <a:pt x="35077" y="96215"/>
                  </a:lnTo>
                  <a:lnTo>
                    <a:pt x="35801" y="96659"/>
                  </a:lnTo>
                  <a:lnTo>
                    <a:pt x="36525" y="97104"/>
                  </a:lnTo>
                  <a:lnTo>
                    <a:pt x="37680" y="96596"/>
                  </a:lnTo>
                  <a:lnTo>
                    <a:pt x="38366" y="95516"/>
                  </a:lnTo>
                  <a:lnTo>
                    <a:pt x="39065" y="94437"/>
                  </a:lnTo>
                  <a:close/>
                </a:path>
                <a:path w="90169" h="532129">
                  <a:moveTo>
                    <a:pt x="43484" y="21678"/>
                  </a:moveTo>
                  <a:lnTo>
                    <a:pt x="42684" y="18135"/>
                  </a:lnTo>
                  <a:lnTo>
                    <a:pt x="37566" y="18313"/>
                  </a:lnTo>
                  <a:lnTo>
                    <a:pt x="38633" y="23368"/>
                  </a:lnTo>
                  <a:lnTo>
                    <a:pt x="43484" y="21678"/>
                  </a:lnTo>
                  <a:close/>
                </a:path>
                <a:path w="90169" h="532129">
                  <a:moveTo>
                    <a:pt x="44907" y="69367"/>
                  </a:moveTo>
                  <a:lnTo>
                    <a:pt x="44805" y="68046"/>
                  </a:lnTo>
                  <a:lnTo>
                    <a:pt x="43192" y="67170"/>
                  </a:lnTo>
                  <a:lnTo>
                    <a:pt x="41986" y="67779"/>
                  </a:lnTo>
                  <a:lnTo>
                    <a:pt x="40652" y="70180"/>
                  </a:lnTo>
                  <a:lnTo>
                    <a:pt x="40754" y="71501"/>
                  </a:lnTo>
                  <a:lnTo>
                    <a:pt x="41567" y="71932"/>
                  </a:lnTo>
                  <a:lnTo>
                    <a:pt x="42379" y="72377"/>
                  </a:lnTo>
                  <a:lnTo>
                    <a:pt x="43573" y="71755"/>
                  </a:lnTo>
                  <a:lnTo>
                    <a:pt x="44246" y="70561"/>
                  </a:lnTo>
                  <a:lnTo>
                    <a:pt x="44907" y="69367"/>
                  </a:lnTo>
                  <a:close/>
                </a:path>
                <a:path w="90169" h="532129">
                  <a:moveTo>
                    <a:pt x="47510" y="86156"/>
                  </a:moveTo>
                  <a:lnTo>
                    <a:pt x="47193" y="84950"/>
                  </a:lnTo>
                  <a:lnTo>
                    <a:pt x="45554" y="84404"/>
                  </a:lnTo>
                  <a:lnTo>
                    <a:pt x="44564" y="85153"/>
                  </a:lnTo>
                  <a:lnTo>
                    <a:pt x="44132" y="86360"/>
                  </a:lnTo>
                  <a:lnTo>
                    <a:pt x="43713" y="87566"/>
                  </a:lnTo>
                  <a:lnTo>
                    <a:pt x="44030" y="88760"/>
                  </a:lnTo>
                  <a:lnTo>
                    <a:pt x="44843" y="89039"/>
                  </a:lnTo>
                  <a:lnTo>
                    <a:pt x="45656" y="89319"/>
                  </a:lnTo>
                  <a:lnTo>
                    <a:pt x="46659" y="88557"/>
                  </a:lnTo>
                  <a:lnTo>
                    <a:pt x="47078" y="87350"/>
                  </a:lnTo>
                  <a:lnTo>
                    <a:pt x="47510" y="86156"/>
                  </a:lnTo>
                  <a:close/>
                </a:path>
                <a:path w="90169" h="532129">
                  <a:moveTo>
                    <a:pt x="47917" y="101384"/>
                  </a:moveTo>
                  <a:lnTo>
                    <a:pt x="47879" y="100152"/>
                  </a:lnTo>
                  <a:lnTo>
                    <a:pt x="47155" y="99695"/>
                  </a:lnTo>
                  <a:lnTo>
                    <a:pt x="46431" y="99250"/>
                  </a:lnTo>
                  <a:lnTo>
                    <a:pt x="45275" y="99758"/>
                  </a:lnTo>
                  <a:lnTo>
                    <a:pt x="44589" y="100838"/>
                  </a:lnTo>
                  <a:lnTo>
                    <a:pt x="43891" y="101917"/>
                  </a:lnTo>
                  <a:lnTo>
                    <a:pt x="43929" y="103162"/>
                  </a:lnTo>
                  <a:lnTo>
                    <a:pt x="44653" y="103606"/>
                  </a:lnTo>
                  <a:lnTo>
                    <a:pt x="45377" y="104051"/>
                  </a:lnTo>
                  <a:lnTo>
                    <a:pt x="46532" y="103543"/>
                  </a:lnTo>
                  <a:lnTo>
                    <a:pt x="47231" y="102463"/>
                  </a:lnTo>
                  <a:lnTo>
                    <a:pt x="47917" y="101384"/>
                  </a:lnTo>
                  <a:close/>
                </a:path>
                <a:path w="90169" h="532129">
                  <a:moveTo>
                    <a:pt x="48780" y="53073"/>
                  </a:moveTo>
                  <a:lnTo>
                    <a:pt x="48691" y="51752"/>
                  </a:lnTo>
                  <a:lnTo>
                    <a:pt x="47891" y="51295"/>
                  </a:lnTo>
                  <a:lnTo>
                    <a:pt x="47091" y="50850"/>
                  </a:lnTo>
                  <a:lnTo>
                    <a:pt x="45885" y="51435"/>
                  </a:lnTo>
                  <a:lnTo>
                    <a:pt x="44488" y="53797"/>
                  </a:lnTo>
                  <a:lnTo>
                    <a:pt x="44577" y="55118"/>
                  </a:lnTo>
                  <a:lnTo>
                    <a:pt x="45377" y="55575"/>
                  </a:lnTo>
                  <a:lnTo>
                    <a:pt x="46177" y="56032"/>
                  </a:lnTo>
                  <a:lnTo>
                    <a:pt x="47383" y="55435"/>
                  </a:lnTo>
                  <a:lnTo>
                    <a:pt x="48780" y="53073"/>
                  </a:lnTo>
                  <a:close/>
                </a:path>
                <a:path w="90169" h="532129">
                  <a:moveTo>
                    <a:pt x="51752" y="100825"/>
                  </a:moveTo>
                  <a:lnTo>
                    <a:pt x="50279" y="100190"/>
                  </a:lnTo>
                  <a:lnTo>
                    <a:pt x="47548" y="103441"/>
                  </a:lnTo>
                  <a:lnTo>
                    <a:pt x="48488" y="104165"/>
                  </a:lnTo>
                  <a:lnTo>
                    <a:pt x="49657" y="104698"/>
                  </a:lnTo>
                  <a:lnTo>
                    <a:pt x="51752" y="100825"/>
                  </a:lnTo>
                  <a:close/>
                </a:path>
                <a:path w="90169" h="532129">
                  <a:moveTo>
                    <a:pt x="54749" y="17754"/>
                  </a:moveTo>
                  <a:lnTo>
                    <a:pt x="54279" y="16014"/>
                  </a:lnTo>
                  <a:lnTo>
                    <a:pt x="52984" y="15595"/>
                  </a:lnTo>
                  <a:lnTo>
                    <a:pt x="51638" y="15938"/>
                  </a:lnTo>
                  <a:lnTo>
                    <a:pt x="50292" y="16294"/>
                  </a:lnTo>
                  <a:lnTo>
                    <a:pt x="49403" y="17284"/>
                  </a:lnTo>
                  <a:lnTo>
                    <a:pt x="49644" y="18161"/>
                  </a:lnTo>
                  <a:lnTo>
                    <a:pt x="49885" y="19037"/>
                  </a:lnTo>
                  <a:lnTo>
                    <a:pt x="51168" y="19456"/>
                  </a:lnTo>
                  <a:lnTo>
                    <a:pt x="53860" y="18745"/>
                  </a:lnTo>
                  <a:lnTo>
                    <a:pt x="54749" y="17754"/>
                  </a:lnTo>
                  <a:close/>
                </a:path>
                <a:path w="90169" h="532129">
                  <a:moveTo>
                    <a:pt x="55219" y="5765"/>
                  </a:moveTo>
                  <a:lnTo>
                    <a:pt x="52616" y="4851"/>
                  </a:lnTo>
                  <a:lnTo>
                    <a:pt x="52158" y="8242"/>
                  </a:lnTo>
                  <a:lnTo>
                    <a:pt x="54635" y="9702"/>
                  </a:lnTo>
                  <a:lnTo>
                    <a:pt x="55219" y="5765"/>
                  </a:lnTo>
                  <a:close/>
                </a:path>
                <a:path w="90169" h="532129">
                  <a:moveTo>
                    <a:pt x="55321" y="72034"/>
                  </a:moveTo>
                  <a:lnTo>
                    <a:pt x="54749" y="71577"/>
                  </a:lnTo>
                  <a:lnTo>
                    <a:pt x="54178" y="71132"/>
                  </a:lnTo>
                  <a:lnTo>
                    <a:pt x="53149" y="71450"/>
                  </a:lnTo>
                  <a:lnTo>
                    <a:pt x="52451" y="72301"/>
                  </a:lnTo>
                  <a:lnTo>
                    <a:pt x="51765" y="73152"/>
                  </a:lnTo>
                  <a:lnTo>
                    <a:pt x="51663" y="74206"/>
                  </a:lnTo>
                  <a:lnTo>
                    <a:pt x="52235" y="74650"/>
                  </a:lnTo>
                  <a:lnTo>
                    <a:pt x="52806" y="75095"/>
                  </a:lnTo>
                  <a:lnTo>
                    <a:pt x="53835" y="74777"/>
                  </a:lnTo>
                  <a:lnTo>
                    <a:pt x="54533" y="73939"/>
                  </a:lnTo>
                  <a:lnTo>
                    <a:pt x="55219" y="73088"/>
                  </a:lnTo>
                  <a:lnTo>
                    <a:pt x="55321" y="72034"/>
                  </a:lnTo>
                  <a:close/>
                </a:path>
                <a:path w="90169" h="532129">
                  <a:moveTo>
                    <a:pt x="58064" y="89446"/>
                  </a:moveTo>
                  <a:lnTo>
                    <a:pt x="55753" y="88455"/>
                  </a:lnTo>
                  <a:lnTo>
                    <a:pt x="51498" y="93535"/>
                  </a:lnTo>
                  <a:lnTo>
                    <a:pt x="52971" y="94653"/>
                  </a:lnTo>
                  <a:lnTo>
                    <a:pt x="54775" y="95491"/>
                  </a:lnTo>
                  <a:lnTo>
                    <a:pt x="58064" y="89446"/>
                  </a:lnTo>
                  <a:close/>
                </a:path>
                <a:path w="90169" h="532129">
                  <a:moveTo>
                    <a:pt x="59778" y="60769"/>
                  </a:moveTo>
                  <a:lnTo>
                    <a:pt x="59207" y="60312"/>
                  </a:lnTo>
                  <a:lnTo>
                    <a:pt x="58635" y="59867"/>
                  </a:lnTo>
                  <a:lnTo>
                    <a:pt x="57607" y="60185"/>
                  </a:lnTo>
                  <a:lnTo>
                    <a:pt x="56222" y="61874"/>
                  </a:lnTo>
                  <a:lnTo>
                    <a:pt x="56121" y="62941"/>
                  </a:lnTo>
                  <a:lnTo>
                    <a:pt x="56692" y="63385"/>
                  </a:lnTo>
                  <a:lnTo>
                    <a:pt x="57264" y="63842"/>
                  </a:lnTo>
                  <a:lnTo>
                    <a:pt x="58293" y="63512"/>
                  </a:lnTo>
                  <a:lnTo>
                    <a:pt x="58991" y="62674"/>
                  </a:lnTo>
                  <a:lnTo>
                    <a:pt x="59677" y="61823"/>
                  </a:lnTo>
                  <a:lnTo>
                    <a:pt x="59778" y="60769"/>
                  </a:lnTo>
                  <a:close/>
                </a:path>
                <a:path w="90169" h="532129">
                  <a:moveTo>
                    <a:pt x="60706" y="80086"/>
                  </a:moveTo>
                  <a:lnTo>
                    <a:pt x="59601" y="79654"/>
                  </a:lnTo>
                  <a:lnTo>
                    <a:pt x="57683" y="82130"/>
                  </a:lnTo>
                  <a:lnTo>
                    <a:pt x="58394" y="82626"/>
                  </a:lnTo>
                  <a:lnTo>
                    <a:pt x="59258" y="82994"/>
                  </a:lnTo>
                  <a:lnTo>
                    <a:pt x="60706" y="80086"/>
                  </a:lnTo>
                  <a:close/>
                </a:path>
                <a:path w="90169" h="532129">
                  <a:moveTo>
                    <a:pt x="61048" y="3200"/>
                  </a:moveTo>
                  <a:lnTo>
                    <a:pt x="60909" y="2082"/>
                  </a:lnTo>
                  <a:lnTo>
                    <a:pt x="59512" y="1041"/>
                  </a:lnTo>
                  <a:lnTo>
                    <a:pt x="58902" y="3251"/>
                  </a:lnTo>
                  <a:lnTo>
                    <a:pt x="61048" y="3200"/>
                  </a:lnTo>
                  <a:close/>
                </a:path>
                <a:path w="90169" h="532129">
                  <a:moveTo>
                    <a:pt x="62191" y="42532"/>
                  </a:moveTo>
                  <a:lnTo>
                    <a:pt x="61937" y="41617"/>
                  </a:lnTo>
                  <a:lnTo>
                    <a:pt x="60591" y="41059"/>
                  </a:lnTo>
                  <a:lnTo>
                    <a:pt x="59740" y="41516"/>
                  </a:lnTo>
                  <a:lnTo>
                    <a:pt x="59385" y="42367"/>
                  </a:lnTo>
                  <a:lnTo>
                    <a:pt x="59016" y="43205"/>
                  </a:lnTo>
                  <a:lnTo>
                    <a:pt x="59283" y="44119"/>
                  </a:lnTo>
                  <a:lnTo>
                    <a:pt x="59956" y="44399"/>
                  </a:lnTo>
                  <a:lnTo>
                    <a:pt x="60629" y="44678"/>
                  </a:lnTo>
                  <a:lnTo>
                    <a:pt x="61480" y="44221"/>
                  </a:lnTo>
                  <a:lnTo>
                    <a:pt x="62191" y="42532"/>
                  </a:lnTo>
                  <a:close/>
                </a:path>
                <a:path w="90169" h="532129">
                  <a:moveTo>
                    <a:pt x="67449" y="55524"/>
                  </a:moveTo>
                  <a:lnTo>
                    <a:pt x="67297" y="54470"/>
                  </a:lnTo>
                  <a:lnTo>
                    <a:pt x="66636" y="54165"/>
                  </a:lnTo>
                  <a:lnTo>
                    <a:pt x="65976" y="53848"/>
                  </a:lnTo>
                  <a:lnTo>
                    <a:pt x="65049" y="54394"/>
                  </a:lnTo>
                  <a:lnTo>
                    <a:pt x="64084" y="56349"/>
                  </a:lnTo>
                  <a:lnTo>
                    <a:pt x="64236" y="57391"/>
                  </a:lnTo>
                  <a:lnTo>
                    <a:pt x="64897" y="57708"/>
                  </a:lnTo>
                  <a:lnTo>
                    <a:pt x="65557" y="58026"/>
                  </a:lnTo>
                  <a:lnTo>
                    <a:pt x="66484" y="57480"/>
                  </a:lnTo>
                  <a:lnTo>
                    <a:pt x="67449" y="55524"/>
                  </a:lnTo>
                  <a:close/>
                </a:path>
                <a:path w="90169" h="532129">
                  <a:moveTo>
                    <a:pt x="69240" y="15811"/>
                  </a:moveTo>
                  <a:lnTo>
                    <a:pt x="69037" y="15544"/>
                  </a:lnTo>
                  <a:lnTo>
                    <a:pt x="68821" y="15278"/>
                  </a:lnTo>
                  <a:lnTo>
                    <a:pt x="68376" y="15278"/>
                  </a:lnTo>
                  <a:lnTo>
                    <a:pt x="68021" y="15532"/>
                  </a:lnTo>
                  <a:lnTo>
                    <a:pt x="67665" y="15798"/>
                  </a:lnTo>
                  <a:lnTo>
                    <a:pt x="67564" y="16230"/>
                  </a:lnTo>
                  <a:lnTo>
                    <a:pt x="67767" y="16497"/>
                  </a:lnTo>
                  <a:lnTo>
                    <a:pt x="67983" y="16764"/>
                  </a:lnTo>
                  <a:lnTo>
                    <a:pt x="68427" y="16764"/>
                  </a:lnTo>
                  <a:lnTo>
                    <a:pt x="68783" y="16510"/>
                  </a:lnTo>
                  <a:lnTo>
                    <a:pt x="69126" y="16243"/>
                  </a:lnTo>
                  <a:lnTo>
                    <a:pt x="69240" y="15811"/>
                  </a:lnTo>
                  <a:close/>
                </a:path>
                <a:path w="90169" h="532129">
                  <a:moveTo>
                    <a:pt x="71412" y="57746"/>
                  </a:moveTo>
                  <a:lnTo>
                    <a:pt x="70637" y="57238"/>
                  </a:lnTo>
                  <a:lnTo>
                    <a:pt x="69303" y="58940"/>
                  </a:lnTo>
                  <a:lnTo>
                    <a:pt x="69519" y="59601"/>
                  </a:lnTo>
                  <a:lnTo>
                    <a:pt x="70421" y="59753"/>
                  </a:lnTo>
                  <a:lnTo>
                    <a:pt x="71412" y="57746"/>
                  </a:lnTo>
                  <a:close/>
                </a:path>
                <a:path w="90169" h="532129">
                  <a:moveTo>
                    <a:pt x="71513" y="44450"/>
                  </a:moveTo>
                  <a:lnTo>
                    <a:pt x="71297" y="43688"/>
                  </a:lnTo>
                  <a:lnTo>
                    <a:pt x="70739" y="43446"/>
                  </a:lnTo>
                  <a:lnTo>
                    <a:pt x="70167" y="43218"/>
                  </a:lnTo>
                  <a:lnTo>
                    <a:pt x="69469" y="43599"/>
                  </a:lnTo>
                  <a:lnTo>
                    <a:pt x="69164" y="44310"/>
                  </a:lnTo>
                  <a:lnTo>
                    <a:pt x="68872" y="45008"/>
                  </a:lnTo>
                  <a:lnTo>
                    <a:pt x="69088" y="45770"/>
                  </a:lnTo>
                  <a:lnTo>
                    <a:pt x="69646" y="45999"/>
                  </a:lnTo>
                  <a:lnTo>
                    <a:pt x="70205" y="46228"/>
                  </a:lnTo>
                  <a:lnTo>
                    <a:pt x="70916" y="45847"/>
                  </a:lnTo>
                  <a:lnTo>
                    <a:pt x="71208" y="45148"/>
                  </a:lnTo>
                  <a:lnTo>
                    <a:pt x="71513" y="44450"/>
                  </a:lnTo>
                  <a:close/>
                </a:path>
                <a:path w="90169" h="532129">
                  <a:moveTo>
                    <a:pt x="75552" y="20891"/>
                  </a:moveTo>
                  <a:lnTo>
                    <a:pt x="75438" y="20459"/>
                  </a:lnTo>
                  <a:lnTo>
                    <a:pt x="75120" y="20320"/>
                  </a:lnTo>
                  <a:lnTo>
                    <a:pt x="74803" y="20193"/>
                  </a:lnTo>
                  <a:lnTo>
                    <a:pt x="74409" y="20408"/>
                  </a:lnTo>
                  <a:lnTo>
                    <a:pt x="74231" y="20815"/>
                  </a:lnTo>
                  <a:lnTo>
                    <a:pt x="74066" y="21209"/>
                  </a:lnTo>
                  <a:lnTo>
                    <a:pt x="74180" y="21640"/>
                  </a:lnTo>
                  <a:lnTo>
                    <a:pt x="74498" y="21767"/>
                  </a:lnTo>
                  <a:lnTo>
                    <a:pt x="74815" y="21894"/>
                  </a:lnTo>
                  <a:lnTo>
                    <a:pt x="75209" y="21678"/>
                  </a:lnTo>
                  <a:lnTo>
                    <a:pt x="75387" y="21285"/>
                  </a:lnTo>
                  <a:lnTo>
                    <a:pt x="75552" y="20891"/>
                  </a:lnTo>
                  <a:close/>
                </a:path>
                <a:path w="90169" h="532129">
                  <a:moveTo>
                    <a:pt x="78613" y="29565"/>
                  </a:moveTo>
                  <a:lnTo>
                    <a:pt x="78282" y="28333"/>
                  </a:lnTo>
                  <a:lnTo>
                    <a:pt x="77368" y="27965"/>
                  </a:lnTo>
                  <a:lnTo>
                    <a:pt x="76466" y="27584"/>
                  </a:lnTo>
                  <a:lnTo>
                    <a:pt x="75323" y="28206"/>
                  </a:lnTo>
                  <a:lnTo>
                    <a:pt x="74358" y="30492"/>
                  </a:lnTo>
                  <a:lnTo>
                    <a:pt x="74688" y="31711"/>
                  </a:lnTo>
                  <a:lnTo>
                    <a:pt x="75603" y="32092"/>
                  </a:lnTo>
                  <a:lnTo>
                    <a:pt x="76517" y="32461"/>
                  </a:lnTo>
                  <a:lnTo>
                    <a:pt x="77647" y="31851"/>
                  </a:lnTo>
                  <a:lnTo>
                    <a:pt x="78613" y="29565"/>
                  </a:lnTo>
                  <a:close/>
                </a:path>
                <a:path w="90169" h="532129">
                  <a:moveTo>
                    <a:pt x="79806" y="43395"/>
                  </a:moveTo>
                  <a:lnTo>
                    <a:pt x="78651" y="42811"/>
                  </a:lnTo>
                  <a:lnTo>
                    <a:pt x="76301" y="45288"/>
                  </a:lnTo>
                  <a:lnTo>
                    <a:pt x="77025" y="45910"/>
                  </a:lnTo>
                  <a:lnTo>
                    <a:pt x="77927" y="46393"/>
                  </a:lnTo>
                  <a:lnTo>
                    <a:pt x="79806" y="43395"/>
                  </a:lnTo>
                  <a:close/>
                </a:path>
                <a:path w="90169" h="532129">
                  <a:moveTo>
                    <a:pt x="84391" y="2514"/>
                  </a:moveTo>
                  <a:lnTo>
                    <a:pt x="83972" y="1587"/>
                  </a:lnTo>
                  <a:lnTo>
                    <a:pt x="83083" y="889"/>
                  </a:lnTo>
                  <a:lnTo>
                    <a:pt x="82194" y="203"/>
                  </a:lnTo>
                  <a:lnTo>
                    <a:pt x="81191" y="0"/>
                  </a:lnTo>
                  <a:lnTo>
                    <a:pt x="80454" y="889"/>
                  </a:lnTo>
                  <a:lnTo>
                    <a:pt x="80873" y="1816"/>
                  </a:lnTo>
                  <a:lnTo>
                    <a:pt x="81762" y="2514"/>
                  </a:lnTo>
                  <a:lnTo>
                    <a:pt x="82651" y="3213"/>
                  </a:lnTo>
                  <a:lnTo>
                    <a:pt x="83667" y="3416"/>
                  </a:lnTo>
                  <a:lnTo>
                    <a:pt x="84391" y="2514"/>
                  </a:lnTo>
                  <a:close/>
                </a:path>
                <a:path w="90169" h="532129">
                  <a:moveTo>
                    <a:pt x="85877" y="31889"/>
                  </a:moveTo>
                  <a:lnTo>
                    <a:pt x="84251" y="30975"/>
                  </a:lnTo>
                  <a:lnTo>
                    <a:pt x="81483" y="33401"/>
                  </a:lnTo>
                  <a:lnTo>
                    <a:pt x="82651" y="34696"/>
                  </a:lnTo>
                  <a:lnTo>
                    <a:pt x="83845" y="35090"/>
                  </a:lnTo>
                  <a:lnTo>
                    <a:pt x="85877" y="31889"/>
                  </a:lnTo>
                  <a:close/>
                </a:path>
                <a:path w="90169" h="532129">
                  <a:moveTo>
                    <a:pt x="88671" y="21170"/>
                  </a:moveTo>
                  <a:lnTo>
                    <a:pt x="87541" y="20764"/>
                  </a:lnTo>
                  <a:lnTo>
                    <a:pt x="86055" y="22606"/>
                  </a:lnTo>
                  <a:lnTo>
                    <a:pt x="86944" y="23304"/>
                  </a:lnTo>
                  <a:lnTo>
                    <a:pt x="87744" y="23431"/>
                  </a:lnTo>
                  <a:lnTo>
                    <a:pt x="88214" y="22301"/>
                  </a:lnTo>
                  <a:lnTo>
                    <a:pt x="88671" y="21170"/>
                  </a:lnTo>
                  <a:close/>
                </a:path>
                <a:path w="90169" h="532129">
                  <a:moveTo>
                    <a:pt x="89649" y="450850"/>
                  </a:moveTo>
                  <a:lnTo>
                    <a:pt x="89535" y="439902"/>
                  </a:lnTo>
                  <a:lnTo>
                    <a:pt x="80949" y="433552"/>
                  </a:lnTo>
                  <a:lnTo>
                    <a:pt x="73787" y="431977"/>
                  </a:lnTo>
                  <a:lnTo>
                    <a:pt x="68503" y="433298"/>
                  </a:lnTo>
                  <a:lnTo>
                    <a:pt x="42303" y="465886"/>
                  </a:lnTo>
                  <a:lnTo>
                    <a:pt x="24587" y="512800"/>
                  </a:lnTo>
                  <a:lnTo>
                    <a:pt x="27546" y="526364"/>
                  </a:lnTo>
                  <a:lnTo>
                    <a:pt x="36004" y="531545"/>
                  </a:lnTo>
                  <a:lnTo>
                    <a:pt x="46659" y="529310"/>
                  </a:lnTo>
                  <a:lnTo>
                    <a:pt x="56184" y="520611"/>
                  </a:lnTo>
                  <a:lnTo>
                    <a:pt x="57848" y="518172"/>
                  </a:lnTo>
                  <a:lnTo>
                    <a:pt x="67627" y="496938"/>
                  </a:lnTo>
                  <a:lnTo>
                    <a:pt x="73863" y="484162"/>
                  </a:lnTo>
                  <a:lnTo>
                    <a:pt x="84988" y="463245"/>
                  </a:lnTo>
                  <a:lnTo>
                    <a:pt x="89649" y="450850"/>
                  </a:lnTo>
                  <a:close/>
                </a:path>
              </a:pathLst>
            </a:custGeom>
            <a:solidFill>
              <a:srgbClr val="1D570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7" name="object 307" descr=""/>
            <p:cNvSpPr/>
            <p:nvPr/>
          </p:nvSpPr>
          <p:spPr>
            <a:xfrm>
              <a:off x="2948506" y="5997999"/>
              <a:ext cx="62230" cy="96520"/>
            </a:xfrm>
            <a:custGeom>
              <a:avLst/>
              <a:gdLst/>
              <a:ahLst/>
              <a:cxnLst/>
              <a:rect l="l" t="t" r="r" b="b"/>
              <a:pathLst>
                <a:path w="62230" h="96520">
                  <a:moveTo>
                    <a:pt x="52317" y="0"/>
                  </a:moveTo>
                  <a:lnTo>
                    <a:pt x="17511" y="31408"/>
                  </a:lnTo>
                  <a:lnTo>
                    <a:pt x="0" y="76016"/>
                  </a:lnTo>
                  <a:lnTo>
                    <a:pt x="2359" y="89743"/>
                  </a:lnTo>
                  <a:lnTo>
                    <a:pt x="10007" y="96113"/>
                  </a:lnTo>
                  <a:lnTo>
                    <a:pt x="20170" y="94168"/>
                  </a:lnTo>
                  <a:lnTo>
                    <a:pt x="30073" y="82950"/>
                  </a:lnTo>
                  <a:lnTo>
                    <a:pt x="31407" y="80753"/>
                  </a:lnTo>
                  <a:lnTo>
                    <a:pt x="40751" y="60363"/>
                  </a:lnTo>
                  <a:lnTo>
                    <a:pt x="46683" y="48077"/>
                  </a:lnTo>
                  <a:lnTo>
                    <a:pt x="57446" y="28079"/>
                  </a:lnTo>
                  <a:lnTo>
                    <a:pt x="62058" y="16284"/>
                  </a:lnTo>
                  <a:lnTo>
                    <a:pt x="62174" y="5961"/>
                  </a:lnTo>
                  <a:lnTo>
                    <a:pt x="54292" y="133"/>
                  </a:lnTo>
                  <a:lnTo>
                    <a:pt x="52317" y="0"/>
                  </a:lnTo>
                  <a:close/>
                </a:path>
              </a:pathLst>
            </a:custGeom>
            <a:solidFill>
              <a:srgbClr val="4297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8" name="object 308" descr=""/>
            <p:cNvSpPr/>
            <p:nvPr/>
          </p:nvSpPr>
          <p:spPr>
            <a:xfrm>
              <a:off x="2947987" y="5996699"/>
              <a:ext cx="62230" cy="97155"/>
            </a:xfrm>
            <a:custGeom>
              <a:avLst/>
              <a:gdLst/>
              <a:ahLst/>
              <a:cxnLst/>
              <a:rect l="l" t="t" r="r" b="b"/>
              <a:pathLst>
                <a:path w="62230" h="97154">
                  <a:moveTo>
                    <a:pt x="48025" y="0"/>
                  </a:moveTo>
                  <a:lnTo>
                    <a:pt x="18005" y="32688"/>
                  </a:lnTo>
                  <a:lnTo>
                    <a:pt x="0" y="76913"/>
                  </a:lnTo>
                  <a:lnTo>
                    <a:pt x="1747" y="90379"/>
                  </a:lnTo>
                  <a:lnTo>
                    <a:pt x="8348" y="97028"/>
                  </a:lnTo>
                  <a:lnTo>
                    <a:pt x="17243" y="96703"/>
                  </a:lnTo>
                  <a:lnTo>
                    <a:pt x="25869" y="89245"/>
                  </a:lnTo>
                  <a:lnTo>
                    <a:pt x="26593" y="88190"/>
                  </a:lnTo>
                  <a:lnTo>
                    <a:pt x="31026" y="79770"/>
                  </a:lnTo>
                  <a:lnTo>
                    <a:pt x="40033" y="60689"/>
                  </a:lnTo>
                  <a:lnTo>
                    <a:pt x="46074" y="48484"/>
                  </a:lnTo>
                  <a:lnTo>
                    <a:pt x="56981" y="28600"/>
                  </a:lnTo>
                  <a:lnTo>
                    <a:pt x="61721" y="16909"/>
                  </a:lnTo>
                  <a:lnTo>
                    <a:pt x="62052" y="6755"/>
                  </a:lnTo>
                  <a:lnTo>
                    <a:pt x="54495" y="1183"/>
                  </a:lnTo>
                  <a:lnTo>
                    <a:pt x="48025" y="0"/>
                  </a:lnTo>
                  <a:close/>
                </a:path>
              </a:pathLst>
            </a:custGeom>
            <a:solidFill>
              <a:srgbClr val="226E0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9" name="object 309" descr=""/>
            <p:cNvSpPr/>
            <p:nvPr/>
          </p:nvSpPr>
          <p:spPr>
            <a:xfrm>
              <a:off x="2954324" y="5993307"/>
              <a:ext cx="57785" cy="87630"/>
            </a:xfrm>
            <a:custGeom>
              <a:avLst/>
              <a:gdLst/>
              <a:ahLst/>
              <a:cxnLst/>
              <a:rect l="l" t="t" r="r" b="b"/>
              <a:pathLst>
                <a:path w="57785" h="87629">
                  <a:moveTo>
                    <a:pt x="30175" y="27952"/>
                  </a:moveTo>
                  <a:lnTo>
                    <a:pt x="5676" y="68237"/>
                  </a:lnTo>
                  <a:lnTo>
                    <a:pt x="0" y="87287"/>
                  </a:lnTo>
                  <a:lnTo>
                    <a:pt x="1358" y="85128"/>
                  </a:lnTo>
                  <a:lnTo>
                    <a:pt x="7670" y="68961"/>
                  </a:lnTo>
                  <a:lnTo>
                    <a:pt x="13068" y="57289"/>
                  </a:lnTo>
                  <a:lnTo>
                    <a:pt x="19418" y="45872"/>
                  </a:lnTo>
                  <a:lnTo>
                    <a:pt x="29159" y="30467"/>
                  </a:lnTo>
                  <a:lnTo>
                    <a:pt x="30175" y="27952"/>
                  </a:lnTo>
                  <a:close/>
                </a:path>
                <a:path w="57785" h="87629">
                  <a:moveTo>
                    <a:pt x="57238" y="18669"/>
                  </a:moveTo>
                  <a:lnTo>
                    <a:pt x="57048" y="14541"/>
                  </a:lnTo>
                  <a:lnTo>
                    <a:pt x="56769" y="10604"/>
                  </a:lnTo>
                  <a:lnTo>
                    <a:pt x="52616" y="0"/>
                  </a:lnTo>
                  <a:lnTo>
                    <a:pt x="39966" y="4495"/>
                  </a:lnTo>
                  <a:lnTo>
                    <a:pt x="43395" y="4597"/>
                  </a:lnTo>
                  <a:lnTo>
                    <a:pt x="40309" y="8648"/>
                  </a:lnTo>
                  <a:lnTo>
                    <a:pt x="37846" y="9690"/>
                  </a:lnTo>
                  <a:lnTo>
                    <a:pt x="40703" y="12103"/>
                  </a:lnTo>
                  <a:lnTo>
                    <a:pt x="43129" y="9321"/>
                  </a:lnTo>
                  <a:lnTo>
                    <a:pt x="47129" y="13741"/>
                  </a:lnTo>
                  <a:lnTo>
                    <a:pt x="44386" y="13601"/>
                  </a:lnTo>
                  <a:lnTo>
                    <a:pt x="48374" y="19354"/>
                  </a:lnTo>
                  <a:lnTo>
                    <a:pt x="48260" y="13055"/>
                  </a:lnTo>
                  <a:lnTo>
                    <a:pt x="54279" y="14630"/>
                  </a:lnTo>
                  <a:lnTo>
                    <a:pt x="52743" y="15049"/>
                  </a:lnTo>
                  <a:lnTo>
                    <a:pt x="57238" y="18669"/>
                  </a:lnTo>
                  <a:close/>
                </a:path>
              </a:pathLst>
            </a:custGeom>
            <a:solidFill>
              <a:srgbClr val="4297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0" name="object 310" descr=""/>
            <p:cNvSpPr/>
            <p:nvPr/>
          </p:nvSpPr>
          <p:spPr>
            <a:xfrm>
              <a:off x="2839428" y="5764974"/>
              <a:ext cx="172085" cy="320675"/>
            </a:xfrm>
            <a:custGeom>
              <a:avLst/>
              <a:gdLst/>
              <a:ahLst/>
              <a:cxnLst/>
              <a:rect l="l" t="t" r="r" b="b"/>
              <a:pathLst>
                <a:path w="172085" h="320675">
                  <a:moveTo>
                    <a:pt x="43129" y="33299"/>
                  </a:moveTo>
                  <a:lnTo>
                    <a:pt x="40500" y="27635"/>
                  </a:lnTo>
                  <a:lnTo>
                    <a:pt x="39611" y="26492"/>
                  </a:lnTo>
                  <a:lnTo>
                    <a:pt x="36525" y="23799"/>
                  </a:lnTo>
                  <a:lnTo>
                    <a:pt x="26073" y="14249"/>
                  </a:lnTo>
                  <a:lnTo>
                    <a:pt x="22123" y="9956"/>
                  </a:lnTo>
                  <a:lnTo>
                    <a:pt x="17970" y="5689"/>
                  </a:lnTo>
                  <a:lnTo>
                    <a:pt x="12852" y="1651"/>
                  </a:lnTo>
                  <a:lnTo>
                    <a:pt x="7683" y="0"/>
                  </a:lnTo>
                  <a:lnTo>
                    <a:pt x="3378" y="2870"/>
                  </a:lnTo>
                  <a:lnTo>
                    <a:pt x="0" y="7772"/>
                  </a:lnTo>
                  <a:lnTo>
                    <a:pt x="12649" y="25374"/>
                  </a:lnTo>
                  <a:lnTo>
                    <a:pt x="17741" y="31470"/>
                  </a:lnTo>
                  <a:lnTo>
                    <a:pt x="23812" y="36550"/>
                  </a:lnTo>
                  <a:lnTo>
                    <a:pt x="31991" y="40678"/>
                  </a:lnTo>
                  <a:lnTo>
                    <a:pt x="38823" y="41465"/>
                  </a:lnTo>
                  <a:lnTo>
                    <a:pt x="42557" y="38455"/>
                  </a:lnTo>
                  <a:lnTo>
                    <a:pt x="43129" y="33299"/>
                  </a:lnTo>
                  <a:close/>
                </a:path>
                <a:path w="172085" h="320675">
                  <a:moveTo>
                    <a:pt x="106514" y="312267"/>
                  </a:moveTo>
                  <a:lnTo>
                    <a:pt x="105295" y="312115"/>
                  </a:lnTo>
                  <a:lnTo>
                    <a:pt x="103860" y="312915"/>
                  </a:lnTo>
                  <a:lnTo>
                    <a:pt x="103987" y="315036"/>
                  </a:lnTo>
                  <a:lnTo>
                    <a:pt x="105752" y="315937"/>
                  </a:lnTo>
                  <a:lnTo>
                    <a:pt x="106514" y="312267"/>
                  </a:lnTo>
                  <a:close/>
                </a:path>
                <a:path w="172085" h="320675">
                  <a:moveTo>
                    <a:pt x="112864" y="286677"/>
                  </a:moveTo>
                  <a:lnTo>
                    <a:pt x="111455" y="284264"/>
                  </a:lnTo>
                  <a:lnTo>
                    <a:pt x="107772" y="285534"/>
                  </a:lnTo>
                  <a:lnTo>
                    <a:pt x="109728" y="288988"/>
                  </a:lnTo>
                  <a:lnTo>
                    <a:pt x="112864" y="286677"/>
                  </a:lnTo>
                  <a:close/>
                </a:path>
                <a:path w="172085" h="320675">
                  <a:moveTo>
                    <a:pt x="114134" y="304025"/>
                  </a:moveTo>
                  <a:lnTo>
                    <a:pt x="113969" y="303453"/>
                  </a:lnTo>
                  <a:lnTo>
                    <a:pt x="113550" y="303276"/>
                  </a:lnTo>
                  <a:lnTo>
                    <a:pt x="113106" y="303098"/>
                  </a:lnTo>
                  <a:lnTo>
                    <a:pt x="112585" y="303390"/>
                  </a:lnTo>
                  <a:lnTo>
                    <a:pt x="112344" y="303923"/>
                  </a:lnTo>
                  <a:lnTo>
                    <a:pt x="112115" y="304457"/>
                  </a:lnTo>
                  <a:lnTo>
                    <a:pt x="112280" y="305041"/>
                  </a:lnTo>
                  <a:lnTo>
                    <a:pt x="112712" y="305219"/>
                  </a:lnTo>
                  <a:lnTo>
                    <a:pt x="113144" y="305396"/>
                  </a:lnTo>
                  <a:lnTo>
                    <a:pt x="113677" y="305104"/>
                  </a:lnTo>
                  <a:lnTo>
                    <a:pt x="113906" y="304571"/>
                  </a:lnTo>
                  <a:lnTo>
                    <a:pt x="114134" y="304025"/>
                  </a:lnTo>
                  <a:close/>
                </a:path>
                <a:path w="172085" h="320675">
                  <a:moveTo>
                    <a:pt x="117690" y="316509"/>
                  </a:moveTo>
                  <a:lnTo>
                    <a:pt x="117602" y="315556"/>
                  </a:lnTo>
                  <a:lnTo>
                    <a:pt x="116446" y="314947"/>
                  </a:lnTo>
                  <a:lnTo>
                    <a:pt x="115595" y="315391"/>
                  </a:lnTo>
                  <a:lnTo>
                    <a:pt x="114655" y="317119"/>
                  </a:lnTo>
                  <a:lnTo>
                    <a:pt x="114744" y="318058"/>
                  </a:lnTo>
                  <a:lnTo>
                    <a:pt x="115328" y="318363"/>
                  </a:lnTo>
                  <a:lnTo>
                    <a:pt x="115912" y="318668"/>
                  </a:lnTo>
                  <a:lnTo>
                    <a:pt x="116751" y="318223"/>
                  </a:lnTo>
                  <a:lnTo>
                    <a:pt x="117690" y="316509"/>
                  </a:lnTo>
                  <a:close/>
                </a:path>
                <a:path w="172085" h="320675">
                  <a:moveTo>
                    <a:pt x="117868" y="292379"/>
                  </a:moveTo>
                  <a:lnTo>
                    <a:pt x="116992" y="291680"/>
                  </a:lnTo>
                  <a:lnTo>
                    <a:pt x="116205" y="291922"/>
                  </a:lnTo>
                  <a:lnTo>
                    <a:pt x="115138" y="293217"/>
                  </a:lnTo>
                  <a:lnTo>
                    <a:pt x="115062" y="294030"/>
                  </a:lnTo>
                  <a:lnTo>
                    <a:pt x="115506" y="294373"/>
                  </a:lnTo>
                  <a:lnTo>
                    <a:pt x="115951" y="294716"/>
                  </a:lnTo>
                  <a:lnTo>
                    <a:pt x="116725" y="294474"/>
                  </a:lnTo>
                  <a:lnTo>
                    <a:pt x="117792" y="293179"/>
                  </a:lnTo>
                  <a:lnTo>
                    <a:pt x="117868" y="292379"/>
                  </a:lnTo>
                  <a:close/>
                </a:path>
                <a:path w="172085" h="320675">
                  <a:moveTo>
                    <a:pt x="120230" y="272135"/>
                  </a:moveTo>
                  <a:lnTo>
                    <a:pt x="119303" y="270510"/>
                  </a:lnTo>
                  <a:lnTo>
                    <a:pt x="117652" y="270637"/>
                  </a:lnTo>
                  <a:lnTo>
                    <a:pt x="116840" y="272364"/>
                  </a:lnTo>
                  <a:lnTo>
                    <a:pt x="118084" y="274332"/>
                  </a:lnTo>
                  <a:lnTo>
                    <a:pt x="120230" y="272135"/>
                  </a:lnTo>
                  <a:close/>
                </a:path>
                <a:path w="172085" h="320675">
                  <a:moveTo>
                    <a:pt x="124447" y="310527"/>
                  </a:moveTo>
                  <a:lnTo>
                    <a:pt x="124371" y="309727"/>
                  </a:lnTo>
                  <a:lnTo>
                    <a:pt x="123393" y="309206"/>
                  </a:lnTo>
                  <a:lnTo>
                    <a:pt x="122669" y="309587"/>
                  </a:lnTo>
                  <a:lnTo>
                    <a:pt x="121869" y="311048"/>
                  </a:lnTo>
                  <a:lnTo>
                    <a:pt x="121945" y="311861"/>
                  </a:lnTo>
                  <a:lnTo>
                    <a:pt x="122440" y="312115"/>
                  </a:lnTo>
                  <a:lnTo>
                    <a:pt x="122936" y="312369"/>
                  </a:lnTo>
                  <a:lnTo>
                    <a:pt x="123659" y="311988"/>
                  </a:lnTo>
                  <a:lnTo>
                    <a:pt x="124447" y="310527"/>
                  </a:lnTo>
                  <a:close/>
                </a:path>
                <a:path w="172085" h="320675">
                  <a:moveTo>
                    <a:pt x="125044" y="273240"/>
                  </a:moveTo>
                  <a:lnTo>
                    <a:pt x="124879" y="272440"/>
                  </a:lnTo>
                  <a:lnTo>
                    <a:pt x="123837" y="272034"/>
                  </a:lnTo>
                  <a:lnTo>
                    <a:pt x="123164" y="272478"/>
                  </a:lnTo>
                  <a:lnTo>
                    <a:pt x="122834" y="273253"/>
                  </a:lnTo>
                  <a:lnTo>
                    <a:pt x="122516" y="274027"/>
                  </a:lnTo>
                  <a:lnTo>
                    <a:pt x="122682" y="274828"/>
                  </a:lnTo>
                  <a:lnTo>
                    <a:pt x="123202" y="275031"/>
                  </a:lnTo>
                  <a:lnTo>
                    <a:pt x="123723" y="275234"/>
                  </a:lnTo>
                  <a:lnTo>
                    <a:pt x="124409" y="274777"/>
                  </a:lnTo>
                  <a:lnTo>
                    <a:pt x="125044" y="273240"/>
                  </a:lnTo>
                  <a:close/>
                </a:path>
                <a:path w="172085" h="320675">
                  <a:moveTo>
                    <a:pt x="126847" y="261759"/>
                  </a:moveTo>
                  <a:lnTo>
                    <a:pt x="125984" y="260908"/>
                  </a:lnTo>
                  <a:lnTo>
                    <a:pt x="124345" y="260667"/>
                  </a:lnTo>
                  <a:lnTo>
                    <a:pt x="123113" y="262407"/>
                  </a:lnTo>
                  <a:lnTo>
                    <a:pt x="123939" y="264185"/>
                  </a:lnTo>
                  <a:lnTo>
                    <a:pt x="126847" y="261759"/>
                  </a:lnTo>
                  <a:close/>
                </a:path>
                <a:path w="172085" h="320675">
                  <a:moveTo>
                    <a:pt x="128206" y="298589"/>
                  </a:moveTo>
                  <a:lnTo>
                    <a:pt x="128130" y="297815"/>
                  </a:lnTo>
                  <a:lnTo>
                    <a:pt x="127660" y="297573"/>
                  </a:lnTo>
                  <a:lnTo>
                    <a:pt x="127190" y="297319"/>
                  </a:lnTo>
                  <a:lnTo>
                    <a:pt x="126492" y="297688"/>
                  </a:lnTo>
                  <a:lnTo>
                    <a:pt x="125730" y="299085"/>
                  </a:lnTo>
                  <a:lnTo>
                    <a:pt x="125806" y="299847"/>
                  </a:lnTo>
                  <a:lnTo>
                    <a:pt x="126276" y="300101"/>
                  </a:lnTo>
                  <a:lnTo>
                    <a:pt x="126746" y="300355"/>
                  </a:lnTo>
                  <a:lnTo>
                    <a:pt x="127444" y="299986"/>
                  </a:lnTo>
                  <a:lnTo>
                    <a:pt x="128206" y="298589"/>
                  </a:lnTo>
                  <a:close/>
                </a:path>
                <a:path w="172085" h="320675">
                  <a:moveTo>
                    <a:pt x="128447" y="289890"/>
                  </a:moveTo>
                  <a:lnTo>
                    <a:pt x="128333" y="289344"/>
                  </a:lnTo>
                  <a:lnTo>
                    <a:pt x="127977" y="289191"/>
                  </a:lnTo>
                  <a:lnTo>
                    <a:pt x="127622" y="289052"/>
                  </a:lnTo>
                  <a:lnTo>
                    <a:pt x="127152" y="289369"/>
                  </a:lnTo>
                  <a:lnTo>
                    <a:pt x="126923" y="289902"/>
                  </a:lnTo>
                  <a:lnTo>
                    <a:pt x="126707" y="290436"/>
                  </a:lnTo>
                  <a:lnTo>
                    <a:pt x="126822" y="290982"/>
                  </a:lnTo>
                  <a:lnTo>
                    <a:pt x="127177" y="291122"/>
                  </a:lnTo>
                  <a:lnTo>
                    <a:pt x="127533" y="291261"/>
                  </a:lnTo>
                  <a:lnTo>
                    <a:pt x="128003" y="290944"/>
                  </a:lnTo>
                  <a:lnTo>
                    <a:pt x="128231" y="290423"/>
                  </a:lnTo>
                  <a:lnTo>
                    <a:pt x="128447" y="289890"/>
                  </a:lnTo>
                  <a:close/>
                </a:path>
                <a:path w="172085" h="320675">
                  <a:moveTo>
                    <a:pt x="128612" y="318223"/>
                  </a:moveTo>
                  <a:lnTo>
                    <a:pt x="128524" y="317271"/>
                  </a:lnTo>
                  <a:lnTo>
                    <a:pt x="127368" y="316661"/>
                  </a:lnTo>
                  <a:lnTo>
                    <a:pt x="126517" y="317119"/>
                  </a:lnTo>
                  <a:lnTo>
                    <a:pt x="125577" y="318833"/>
                  </a:lnTo>
                  <a:lnTo>
                    <a:pt x="125666" y="319773"/>
                  </a:lnTo>
                  <a:lnTo>
                    <a:pt x="126250" y="320078"/>
                  </a:lnTo>
                  <a:lnTo>
                    <a:pt x="126834" y="320382"/>
                  </a:lnTo>
                  <a:lnTo>
                    <a:pt x="127673" y="319938"/>
                  </a:lnTo>
                  <a:lnTo>
                    <a:pt x="128612" y="318223"/>
                  </a:lnTo>
                  <a:close/>
                </a:path>
                <a:path w="172085" h="320675">
                  <a:moveTo>
                    <a:pt x="133172" y="257606"/>
                  </a:moveTo>
                  <a:lnTo>
                    <a:pt x="132334" y="256870"/>
                  </a:lnTo>
                  <a:lnTo>
                    <a:pt x="131533" y="257086"/>
                  </a:lnTo>
                  <a:lnTo>
                    <a:pt x="130416" y="258330"/>
                  </a:lnTo>
                  <a:lnTo>
                    <a:pt x="130302" y="259130"/>
                  </a:lnTo>
                  <a:lnTo>
                    <a:pt x="130721" y="259499"/>
                  </a:lnTo>
                  <a:lnTo>
                    <a:pt x="131140" y="259867"/>
                  </a:lnTo>
                  <a:lnTo>
                    <a:pt x="131940" y="259651"/>
                  </a:lnTo>
                  <a:lnTo>
                    <a:pt x="132499" y="259029"/>
                  </a:lnTo>
                  <a:lnTo>
                    <a:pt x="133070" y="258406"/>
                  </a:lnTo>
                  <a:lnTo>
                    <a:pt x="133172" y="257606"/>
                  </a:lnTo>
                  <a:close/>
                </a:path>
                <a:path w="172085" h="320675">
                  <a:moveTo>
                    <a:pt x="133705" y="305333"/>
                  </a:moveTo>
                  <a:lnTo>
                    <a:pt x="133680" y="304380"/>
                  </a:lnTo>
                  <a:lnTo>
                    <a:pt x="132575" y="303695"/>
                  </a:lnTo>
                  <a:lnTo>
                    <a:pt x="131686" y="304076"/>
                  </a:lnTo>
                  <a:lnTo>
                    <a:pt x="131165" y="304901"/>
                  </a:lnTo>
                  <a:lnTo>
                    <a:pt x="130632" y="305727"/>
                  </a:lnTo>
                  <a:lnTo>
                    <a:pt x="130657" y="306679"/>
                  </a:lnTo>
                  <a:lnTo>
                    <a:pt x="131216" y="307022"/>
                  </a:lnTo>
                  <a:lnTo>
                    <a:pt x="131775" y="307365"/>
                  </a:lnTo>
                  <a:lnTo>
                    <a:pt x="132651" y="306971"/>
                  </a:lnTo>
                  <a:lnTo>
                    <a:pt x="133705" y="305333"/>
                  </a:lnTo>
                  <a:close/>
                </a:path>
                <a:path w="172085" h="320675">
                  <a:moveTo>
                    <a:pt x="137071" y="249732"/>
                  </a:moveTo>
                  <a:lnTo>
                    <a:pt x="136461" y="247027"/>
                  </a:lnTo>
                  <a:lnTo>
                    <a:pt x="132549" y="247167"/>
                  </a:lnTo>
                  <a:lnTo>
                    <a:pt x="133375" y="251028"/>
                  </a:lnTo>
                  <a:lnTo>
                    <a:pt x="137071" y="249732"/>
                  </a:lnTo>
                  <a:close/>
                </a:path>
                <a:path w="172085" h="320675">
                  <a:moveTo>
                    <a:pt x="138163" y="286169"/>
                  </a:moveTo>
                  <a:lnTo>
                    <a:pt x="138087" y="285153"/>
                  </a:lnTo>
                  <a:lnTo>
                    <a:pt x="136855" y="284492"/>
                  </a:lnTo>
                  <a:lnTo>
                    <a:pt x="135928" y="284949"/>
                  </a:lnTo>
                  <a:lnTo>
                    <a:pt x="134912" y="286778"/>
                  </a:lnTo>
                  <a:lnTo>
                    <a:pt x="134988" y="287794"/>
                  </a:lnTo>
                  <a:lnTo>
                    <a:pt x="135610" y="288124"/>
                  </a:lnTo>
                  <a:lnTo>
                    <a:pt x="136232" y="288455"/>
                  </a:lnTo>
                  <a:lnTo>
                    <a:pt x="137147" y="287985"/>
                  </a:lnTo>
                  <a:lnTo>
                    <a:pt x="138163" y="286169"/>
                  </a:lnTo>
                  <a:close/>
                </a:path>
                <a:path w="172085" h="320675">
                  <a:moveTo>
                    <a:pt x="140144" y="298983"/>
                  </a:moveTo>
                  <a:lnTo>
                    <a:pt x="139903" y="298069"/>
                  </a:lnTo>
                  <a:lnTo>
                    <a:pt x="139280" y="297865"/>
                  </a:lnTo>
                  <a:lnTo>
                    <a:pt x="138658" y="297649"/>
                  </a:lnTo>
                  <a:lnTo>
                    <a:pt x="137896" y="298221"/>
                  </a:lnTo>
                  <a:lnTo>
                    <a:pt x="137566" y="299135"/>
                  </a:lnTo>
                  <a:lnTo>
                    <a:pt x="137248" y="300062"/>
                  </a:lnTo>
                  <a:lnTo>
                    <a:pt x="137490" y="300990"/>
                  </a:lnTo>
                  <a:lnTo>
                    <a:pt x="138112" y="301193"/>
                  </a:lnTo>
                  <a:lnTo>
                    <a:pt x="138734" y="301396"/>
                  </a:lnTo>
                  <a:lnTo>
                    <a:pt x="139496" y="300824"/>
                  </a:lnTo>
                  <a:lnTo>
                    <a:pt x="139814" y="299910"/>
                  </a:lnTo>
                  <a:lnTo>
                    <a:pt x="140144" y="298983"/>
                  </a:lnTo>
                  <a:close/>
                </a:path>
                <a:path w="172085" h="320675">
                  <a:moveTo>
                    <a:pt x="140462" y="310642"/>
                  </a:moveTo>
                  <a:lnTo>
                    <a:pt x="140436" y="309689"/>
                  </a:lnTo>
                  <a:lnTo>
                    <a:pt x="139331" y="309003"/>
                  </a:lnTo>
                  <a:lnTo>
                    <a:pt x="138455" y="309384"/>
                  </a:lnTo>
                  <a:lnTo>
                    <a:pt x="137388" y="311035"/>
                  </a:lnTo>
                  <a:lnTo>
                    <a:pt x="137414" y="311988"/>
                  </a:lnTo>
                  <a:lnTo>
                    <a:pt x="137972" y="312331"/>
                  </a:lnTo>
                  <a:lnTo>
                    <a:pt x="138531" y="312674"/>
                  </a:lnTo>
                  <a:lnTo>
                    <a:pt x="139407" y="312280"/>
                  </a:lnTo>
                  <a:lnTo>
                    <a:pt x="140462" y="310642"/>
                  </a:lnTo>
                  <a:close/>
                </a:path>
                <a:path w="172085" h="320675">
                  <a:moveTo>
                    <a:pt x="141109" y="273723"/>
                  </a:moveTo>
                  <a:lnTo>
                    <a:pt x="141046" y="272707"/>
                  </a:lnTo>
                  <a:lnTo>
                    <a:pt x="140436" y="272364"/>
                  </a:lnTo>
                  <a:lnTo>
                    <a:pt x="139827" y="272008"/>
                  </a:lnTo>
                  <a:lnTo>
                    <a:pt x="138912" y="272465"/>
                  </a:lnTo>
                  <a:lnTo>
                    <a:pt x="137845" y="274269"/>
                  </a:lnTo>
                  <a:lnTo>
                    <a:pt x="137909" y="275285"/>
                  </a:lnTo>
                  <a:lnTo>
                    <a:pt x="138518" y="275628"/>
                  </a:lnTo>
                  <a:lnTo>
                    <a:pt x="139128" y="275971"/>
                  </a:lnTo>
                  <a:lnTo>
                    <a:pt x="140055" y="275526"/>
                  </a:lnTo>
                  <a:lnTo>
                    <a:pt x="140589" y="274624"/>
                  </a:lnTo>
                  <a:lnTo>
                    <a:pt x="141109" y="273723"/>
                  </a:lnTo>
                  <a:close/>
                </a:path>
                <a:path w="172085" h="320675">
                  <a:moveTo>
                    <a:pt x="143395" y="310197"/>
                  </a:moveTo>
                  <a:lnTo>
                    <a:pt x="142265" y="309714"/>
                  </a:lnTo>
                  <a:lnTo>
                    <a:pt x="140182" y="312204"/>
                  </a:lnTo>
                  <a:lnTo>
                    <a:pt x="140906" y="312750"/>
                  </a:lnTo>
                  <a:lnTo>
                    <a:pt x="141782" y="313156"/>
                  </a:lnTo>
                  <a:lnTo>
                    <a:pt x="142595" y="311683"/>
                  </a:lnTo>
                  <a:lnTo>
                    <a:pt x="143395" y="310197"/>
                  </a:lnTo>
                  <a:close/>
                </a:path>
                <a:path w="172085" h="320675">
                  <a:moveTo>
                    <a:pt x="145681" y="246748"/>
                  </a:moveTo>
                  <a:lnTo>
                    <a:pt x="145503" y="246075"/>
                  </a:lnTo>
                  <a:lnTo>
                    <a:pt x="145313" y="245414"/>
                  </a:lnTo>
                  <a:lnTo>
                    <a:pt x="144335" y="245084"/>
                  </a:lnTo>
                  <a:lnTo>
                    <a:pt x="143306" y="245364"/>
                  </a:lnTo>
                  <a:lnTo>
                    <a:pt x="142278" y="245630"/>
                  </a:lnTo>
                  <a:lnTo>
                    <a:pt x="141592" y="246392"/>
                  </a:lnTo>
                  <a:lnTo>
                    <a:pt x="141782" y="247053"/>
                  </a:lnTo>
                  <a:lnTo>
                    <a:pt x="141960" y="247713"/>
                  </a:lnTo>
                  <a:lnTo>
                    <a:pt x="142951" y="248043"/>
                  </a:lnTo>
                  <a:lnTo>
                    <a:pt x="143979" y="247777"/>
                  </a:lnTo>
                  <a:lnTo>
                    <a:pt x="145008" y="247497"/>
                  </a:lnTo>
                  <a:lnTo>
                    <a:pt x="145681" y="246748"/>
                  </a:lnTo>
                  <a:close/>
                </a:path>
                <a:path w="172085" h="320675">
                  <a:moveTo>
                    <a:pt x="146050" y="237591"/>
                  </a:moveTo>
                  <a:lnTo>
                    <a:pt x="144056" y="236893"/>
                  </a:lnTo>
                  <a:lnTo>
                    <a:pt x="143713" y="239483"/>
                  </a:lnTo>
                  <a:lnTo>
                    <a:pt x="145605" y="240601"/>
                  </a:lnTo>
                  <a:lnTo>
                    <a:pt x="146050" y="237591"/>
                  </a:lnTo>
                  <a:close/>
                </a:path>
                <a:path w="172085" h="320675">
                  <a:moveTo>
                    <a:pt x="146126" y="288213"/>
                  </a:moveTo>
                  <a:lnTo>
                    <a:pt x="145249" y="287515"/>
                  </a:lnTo>
                  <a:lnTo>
                    <a:pt x="144462" y="287769"/>
                  </a:lnTo>
                  <a:lnTo>
                    <a:pt x="143929" y="288417"/>
                  </a:lnTo>
                  <a:lnTo>
                    <a:pt x="143395" y="289052"/>
                  </a:lnTo>
                  <a:lnTo>
                    <a:pt x="143332" y="289864"/>
                  </a:lnTo>
                  <a:lnTo>
                    <a:pt x="143764" y="290207"/>
                  </a:lnTo>
                  <a:lnTo>
                    <a:pt x="144195" y="290550"/>
                  </a:lnTo>
                  <a:lnTo>
                    <a:pt x="144983" y="290309"/>
                  </a:lnTo>
                  <a:lnTo>
                    <a:pt x="146050" y="289013"/>
                  </a:lnTo>
                  <a:lnTo>
                    <a:pt x="146126" y="288213"/>
                  </a:lnTo>
                  <a:close/>
                </a:path>
                <a:path w="172085" h="320675">
                  <a:moveTo>
                    <a:pt x="148209" y="301510"/>
                  </a:moveTo>
                  <a:lnTo>
                    <a:pt x="146443" y="300748"/>
                  </a:lnTo>
                  <a:lnTo>
                    <a:pt x="143192" y="304634"/>
                  </a:lnTo>
                  <a:lnTo>
                    <a:pt x="144310" y="305485"/>
                  </a:lnTo>
                  <a:lnTo>
                    <a:pt x="145694" y="306120"/>
                  </a:lnTo>
                  <a:lnTo>
                    <a:pt x="148209" y="301510"/>
                  </a:lnTo>
                  <a:close/>
                </a:path>
                <a:path w="172085" h="320675">
                  <a:moveTo>
                    <a:pt x="149529" y="279615"/>
                  </a:moveTo>
                  <a:lnTo>
                    <a:pt x="148653" y="278917"/>
                  </a:lnTo>
                  <a:lnTo>
                    <a:pt x="147866" y="279158"/>
                  </a:lnTo>
                  <a:lnTo>
                    <a:pt x="147332" y="279819"/>
                  </a:lnTo>
                  <a:lnTo>
                    <a:pt x="146799" y="280454"/>
                  </a:lnTo>
                  <a:lnTo>
                    <a:pt x="146735" y="281266"/>
                  </a:lnTo>
                  <a:lnTo>
                    <a:pt x="147167" y="281609"/>
                  </a:lnTo>
                  <a:lnTo>
                    <a:pt x="147599" y="281952"/>
                  </a:lnTo>
                  <a:lnTo>
                    <a:pt x="148386" y="281711"/>
                  </a:lnTo>
                  <a:lnTo>
                    <a:pt x="149453" y="280416"/>
                  </a:lnTo>
                  <a:lnTo>
                    <a:pt x="149529" y="279615"/>
                  </a:lnTo>
                  <a:close/>
                </a:path>
                <a:path w="172085" h="320675">
                  <a:moveTo>
                    <a:pt x="150241" y="294360"/>
                  </a:moveTo>
                  <a:lnTo>
                    <a:pt x="149390" y="294030"/>
                  </a:lnTo>
                  <a:lnTo>
                    <a:pt x="147916" y="295922"/>
                  </a:lnTo>
                  <a:lnTo>
                    <a:pt x="148463" y="296303"/>
                  </a:lnTo>
                  <a:lnTo>
                    <a:pt x="149136" y="296583"/>
                  </a:lnTo>
                  <a:lnTo>
                    <a:pt x="149682" y="295465"/>
                  </a:lnTo>
                  <a:lnTo>
                    <a:pt x="150241" y="294360"/>
                  </a:lnTo>
                  <a:close/>
                </a:path>
                <a:path w="172085" h="320675">
                  <a:moveTo>
                    <a:pt x="150495" y="235623"/>
                  </a:moveTo>
                  <a:lnTo>
                    <a:pt x="150393" y="234772"/>
                  </a:lnTo>
                  <a:lnTo>
                    <a:pt x="149326" y="233972"/>
                  </a:lnTo>
                  <a:lnTo>
                    <a:pt x="148856" y="235661"/>
                  </a:lnTo>
                  <a:lnTo>
                    <a:pt x="150495" y="235623"/>
                  </a:lnTo>
                  <a:close/>
                </a:path>
                <a:path w="172085" h="320675">
                  <a:moveTo>
                    <a:pt x="151384" y="265671"/>
                  </a:moveTo>
                  <a:lnTo>
                    <a:pt x="151180" y="264972"/>
                  </a:lnTo>
                  <a:lnTo>
                    <a:pt x="150152" y="264541"/>
                  </a:lnTo>
                  <a:lnTo>
                    <a:pt x="149504" y="264896"/>
                  </a:lnTo>
                  <a:lnTo>
                    <a:pt x="149237" y="265544"/>
                  </a:lnTo>
                  <a:lnTo>
                    <a:pt x="148958" y="266192"/>
                  </a:lnTo>
                  <a:lnTo>
                    <a:pt x="149148" y="266877"/>
                  </a:lnTo>
                  <a:lnTo>
                    <a:pt x="149669" y="267093"/>
                  </a:lnTo>
                  <a:lnTo>
                    <a:pt x="150190" y="267309"/>
                  </a:lnTo>
                  <a:lnTo>
                    <a:pt x="150837" y="266954"/>
                  </a:lnTo>
                  <a:lnTo>
                    <a:pt x="151104" y="266319"/>
                  </a:lnTo>
                  <a:lnTo>
                    <a:pt x="151384" y="265671"/>
                  </a:lnTo>
                  <a:close/>
                </a:path>
                <a:path w="172085" h="320675">
                  <a:moveTo>
                    <a:pt x="155371" y="275590"/>
                  </a:moveTo>
                  <a:lnTo>
                    <a:pt x="155257" y="274789"/>
                  </a:lnTo>
                  <a:lnTo>
                    <a:pt x="154762" y="274548"/>
                  </a:lnTo>
                  <a:lnTo>
                    <a:pt x="154254" y="274320"/>
                  </a:lnTo>
                  <a:lnTo>
                    <a:pt x="153543" y="274726"/>
                  </a:lnTo>
                  <a:lnTo>
                    <a:pt x="152806" y="276225"/>
                  </a:lnTo>
                  <a:lnTo>
                    <a:pt x="152920" y="277025"/>
                  </a:lnTo>
                  <a:lnTo>
                    <a:pt x="153428" y="277266"/>
                  </a:lnTo>
                  <a:lnTo>
                    <a:pt x="153936" y="277507"/>
                  </a:lnTo>
                  <a:lnTo>
                    <a:pt x="154647" y="277088"/>
                  </a:lnTo>
                  <a:lnTo>
                    <a:pt x="155003" y="276339"/>
                  </a:lnTo>
                  <a:lnTo>
                    <a:pt x="155371" y="275590"/>
                  </a:lnTo>
                  <a:close/>
                </a:path>
                <a:path w="172085" h="320675">
                  <a:moveTo>
                    <a:pt x="156756" y="245262"/>
                  </a:moveTo>
                  <a:lnTo>
                    <a:pt x="156591" y="245059"/>
                  </a:lnTo>
                  <a:lnTo>
                    <a:pt x="156438" y="244856"/>
                  </a:lnTo>
                  <a:lnTo>
                    <a:pt x="156083" y="244856"/>
                  </a:lnTo>
                  <a:lnTo>
                    <a:pt x="155816" y="245046"/>
                  </a:lnTo>
                  <a:lnTo>
                    <a:pt x="155549" y="245249"/>
                  </a:lnTo>
                  <a:lnTo>
                    <a:pt x="155460" y="245579"/>
                  </a:lnTo>
                  <a:lnTo>
                    <a:pt x="155625" y="245783"/>
                  </a:lnTo>
                  <a:lnTo>
                    <a:pt x="155790" y="245986"/>
                  </a:lnTo>
                  <a:lnTo>
                    <a:pt x="156133" y="245986"/>
                  </a:lnTo>
                  <a:lnTo>
                    <a:pt x="156400" y="245795"/>
                  </a:lnTo>
                  <a:lnTo>
                    <a:pt x="156667" y="245592"/>
                  </a:lnTo>
                  <a:lnTo>
                    <a:pt x="156756" y="245262"/>
                  </a:lnTo>
                  <a:close/>
                </a:path>
                <a:path w="172085" h="320675">
                  <a:moveTo>
                    <a:pt x="158419" y="277304"/>
                  </a:moveTo>
                  <a:lnTo>
                    <a:pt x="157822" y="276910"/>
                  </a:lnTo>
                  <a:lnTo>
                    <a:pt x="156806" y="278218"/>
                  </a:lnTo>
                  <a:lnTo>
                    <a:pt x="156959" y="278714"/>
                  </a:lnTo>
                  <a:lnTo>
                    <a:pt x="157657" y="278841"/>
                  </a:lnTo>
                  <a:lnTo>
                    <a:pt x="158038" y="278066"/>
                  </a:lnTo>
                  <a:lnTo>
                    <a:pt x="158419" y="277304"/>
                  </a:lnTo>
                  <a:close/>
                </a:path>
                <a:path w="172085" h="320675">
                  <a:moveTo>
                    <a:pt x="158483" y="267144"/>
                  </a:moveTo>
                  <a:lnTo>
                    <a:pt x="158318" y="266560"/>
                  </a:lnTo>
                  <a:lnTo>
                    <a:pt x="157899" y="266382"/>
                  </a:lnTo>
                  <a:lnTo>
                    <a:pt x="157467" y="266204"/>
                  </a:lnTo>
                  <a:lnTo>
                    <a:pt x="156933" y="266496"/>
                  </a:lnTo>
                  <a:lnTo>
                    <a:pt x="156692" y="267030"/>
                  </a:lnTo>
                  <a:lnTo>
                    <a:pt x="156464" y="267563"/>
                  </a:lnTo>
                  <a:lnTo>
                    <a:pt x="156629" y="268147"/>
                  </a:lnTo>
                  <a:lnTo>
                    <a:pt x="157060" y="268325"/>
                  </a:lnTo>
                  <a:lnTo>
                    <a:pt x="157492" y="268503"/>
                  </a:lnTo>
                  <a:lnTo>
                    <a:pt x="158026" y="268211"/>
                  </a:lnTo>
                  <a:lnTo>
                    <a:pt x="158483" y="267144"/>
                  </a:lnTo>
                  <a:close/>
                </a:path>
                <a:path w="172085" h="320675">
                  <a:moveTo>
                    <a:pt x="161569" y="249135"/>
                  </a:moveTo>
                  <a:lnTo>
                    <a:pt x="161480" y="248805"/>
                  </a:lnTo>
                  <a:lnTo>
                    <a:pt x="160997" y="248602"/>
                  </a:lnTo>
                  <a:lnTo>
                    <a:pt x="160693" y="248767"/>
                  </a:lnTo>
                  <a:lnTo>
                    <a:pt x="160439" y="249377"/>
                  </a:lnTo>
                  <a:lnTo>
                    <a:pt x="160528" y="249707"/>
                  </a:lnTo>
                  <a:lnTo>
                    <a:pt x="160769" y="249809"/>
                  </a:lnTo>
                  <a:lnTo>
                    <a:pt x="161010" y="249910"/>
                  </a:lnTo>
                  <a:lnTo>
                    <a:pt x="161315" y="249745"/>
                  </a:lnTo>
                  <a:lnTo>
                    <a:pt x="161569" y="249135"/>
                  </a:lnTo>
                  <a:close/>
                </a:path>
                <a:path w="172085" h="320675">
                  <a:moveTo>
                    <a:pt x="163918" y="255765"/>
                  </a:moveTo>
                  <a:lnTo>
                    <a:pt x="163664" y="254825"/>
                  </a:lnTo>
                  <a:lnTo>
                    <a:pt x="162966" y="254546"/>
                  </a:lnTo>
                  <a:lnTo>
                    <a:pt x="162280" y="254254"/>
                  </a:lnTo>
                  <a:lnTo>
                    <a:pt x="161417" y="254723"/>
                  </a:lnTo>
                  <a:lnTo>
                    <a:pt x="161036" y="255600"/>
                  </a:lnTo>
                  <a:lnTo>
                    <a:pt x="160667" y="256476"/>
                  </a:lnTo>
                  <a:lnTo>
                    <a:pt x="160921" y="257403"/>
                  </a:lnTo>
                  <a:lnTo>
                    <a:pt x="161620" y="257695"/>
                  </a:lnTo>
                  <a:lnTo>
                    <a:pt x="162318" y="257987"/>
                  </a:lnTo>
                  <a:lnTo>
                    <a:pt x="163182" y="257505"/>
                  </a:lnTo>
                  <a:lnTo>
                    <a:pt x="163918" y="255765"/>
                  </a:lnTo>
                  <a:close/>
                </a:path>
                <a:path w="172085" h="320675">
                  <a:moveTo>
                    <a:pt x="164820" y="266331"/>
                  </a:moveTo>
                  <a:lnTo>
                    <a:pt x="163944" y="265887"/>
                  </a:lnTo>
                  <a:lnTo>
                    <a:pt x="162153" y="267779"/>
                  </a:lnTo>
                  <a:lnTo>
                    <a:pt x="162699" y="268249"/>
                  </a:lnTo>
                  <a:lnTo>
                    <a:pt x="163398" y="268617"/>
                  </a:lnTo>
                  <a:lnTo>
                    <a:pt x="164820" y="266331"/>
                  </a:lnTo>
                  <a:close/>
                </a:path>
                <a:path w="172085" h="320675">
                  <a:moveTo>
                    <a:pt x="168325" y="235102"/>
                  </a:moveTo>
                  <a:lnTo>
                    <a:pt x="168008" y="234391"/>
                  </a:lnTo>
                  <a:lnTo>
                    <a:pt x="167335" y="233870"/>
                  </a:lnTo>
                  <a:lnTo>
                    <a:pt x="166649" y="233324"/>
                  </a:lnTo>
                  <a:lnTo>
                    <a:pt x="165874" y="233172"/>
                  </a:lnTo>
                  <a:lnTo>
                    <a:pt x="165315" y="233857"/>
                  </a:lnTo>
                  <a:lnTo>
                    <a:pt x="165646" y="234569"/>
                  </a:lnTo>
                  <a:lnTo>
                    <a:pt x="166319" y="235102"/>
                  </a:lnTo>
                  <a:lnTo>
                    <a:pt x="166992" y="235635"/>
                  </a:lnTo>
                  <a:lnTo>
                    <a:pt x="167767" y="235788"/>
                  </a:lnTo>
                  <a:lnTo>
                    <a:pt x="168325" y="235102"/>
                  </a:lnTo>
                  <a:close/>
                </a:path>
                <a:path w="172085" h="320675">
                  <a:moveTo>
                    <a:pt x="169468" y="257543"/>
                  </a:moveTo>
                  <a:lnTo>
                    <a:pt x="168224" y="256844"/>
                  </a:lnTo>
                  <a:lnTo>
                    <a:pt x="166103" y="258699"/>
                  </a:lnTo>
                  <a:lnTo>
                    <a:pt x="167005" y="259689"/>
                  </a:lnTo>
                  <a:lnTo>
                    <a:pt x="167906" y="259994"/>
                  </a:lnTo>
                  <a:lnTo>
                    <a:pt x="169468" y="257543"/>
                  </a:lnTo>
                  <a:close/>
                </a:path>
                <a:path w="172085" h="320675">
                  <a:moveTo>
                    <a:pt x="171602" y="249339"/>
                  </a:moveTo>
                  <a:lnTo>
                    <a:pt x="170738" y="249034"/>
                  </a:lnTo>
                  <a:lnTo>
                    <a:pt x="169595" y="250444"/>
                  </a:lnTo>
                  <a:lnTo>
                    <a:pt x="170281" y="250977"/>
                  </a:lnTo>
                  <a:lnTo>
                    <a:pt x="170891" y="251066"/>
                  </a:lnTo>
                  <a:lnTo>
                    <a:pt x="171602" y="249339"/>
                  </a:lnTo>
                  <a:close/>
                </a:path>
              </a:pathLst>
            </a:custGeom>
            <a:solidFill>
              <a:srgbClr val="1D570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1" name="object 311" descr=""/>
            <p:cNvSpPr/>
            <p:nvPr/>
          </p:nvSpPr>
          <p:spPr>
            <a:xfrm>
              <a:off x="2840466" y="5764715"/>
              <a:ext cx="42545" cy="40640"/>
            </a:xfrm>
            <a:custGeom>
              <a:avLst/>
              <a:gdLst/>
              <a:ahLst/>
              <a:cxnLst/>
              <a:rect l="l" t="t" r="r" b="b"/>
              <a:pathLst>
                <a:path w="42544" h="40639">
                  <a:moveTo>
                    <a:pt x="6996" y="0"/>
                  </a:moveTo>
                  <a:lnTo>
                    <a:pt x="3048" y="2654"/>
                  </a:lnTo>
                  <a:lnTo>
                    <a:pt x="0" y="7226"/>
                  </a:lnTo>
                  <a:lnTo>
                    <a:pt x="12112" y="24146"/>
                  </a:lnTo>
                  <a:lnTo>
                    <a:pt x="16956" y="30018"/>
                  </a:lnTo>
                  <a:lnTo>
                    <a:pt x="22707" y="34939"/>
                  </a:lnTo>
                  <a:lnTo>
                    <a:pt x="30391" y="39014"/>
                  </a:lnTo>
                  <a:lnTo>
                    <a:pt x="37207" y="40081"/>
                  </a:lnTo>
                  <a:lnTo>
                    <a:pt x="41376" y="37617"/>
                  </a:lnTo>
                  <a:lnTo>
                    <a:pt x="42021" y="32724"/>
                  </a:lnTo>
                  <a:lnTo>
                    <a:pt x="38265" y="26504"/>
                  </a:lnTo>
                  <a:lnTo>
                    <a:pt x="37439" y="25565"/>
                  </a:lnTo>
                  <a:lnTo>
                    <a:pt x="24384" y="13855"/>
                  </a:lnTo>
                  <a:lnTo>
                    <a:pt x="20624" y="9715"/>
                  </a:lnTo>
                  <a:lnTo>
                    <a:pt x="16669" y="5583"/>
                  </a:lnTo>
                  <a:lnTo>
                    <a:pt x="11831" y="1660"/>
                  </a:lnTo>
                  <a:lnTo>
                    <a:pt x="6996" y="0"/>
                  </a:lnTo>
                  <a:close/>
                </a:path>
              </a:pathLst>
            </a:custGeom>
            <a:solidFill>
              <a:srgbClr val="4297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2" name="object 312" descr=""/>
            <p:cNvSpPr/>
            <p:nvPr/>
          </p:nvSpPr>
          <p:spPr>
            <a:xfrm>
              <a:off x="2840478" y="5764930"/>
              <a:ext cx="42545" cy="40640"/>
            </a:xfrm>
            <a:custGeom>
              <a:avLst/>
              <a:gdLst/>
              <a:ahLst/>
              <a:cxnLst/>
              <a:rect l="l" t="t" r="r" b="b"/>
              <a:pathLst>
                <a:path w="42544" h="40639">
                  <a:moveTo>
                    <a:pt x="6649" y="0"/>
                  </a:moveTo>
                  <a:lnTo>
                    <a:pt x="2870" y="2543"/>
                  </a:lnTo>
                  <a:lnTo>
                    <a:pt x="0" y="7001"/>
                  </a:lnTo>
                  <a:lnTo>
                    <a:pt x="12082" y="23931"/>
                  </a:lnTo>
                  <a:lnTo>
                    <a:pt x="16895" y="29824"/>
                  </a:lnTo>
                  <a:lnTo>
                    <a:pt x="22573" y="34796"/>
                  </a:lnTo>
                  <a:lnTo>
                    <a:pt x="30111" y="38966"/>
                  </a:lnTo>
                  <a:lnTo>
                    <a:pt x="36713" y="40277"/>
                  </a:lnTo>
                  <a:lnTo>
                    <a:pt x="40852" y="38331"/>
                  </a:lnTo>
                  <a:lnTo>
                    <a:pt x="42063" y="34262"/>
                  </a:lnTo>
                  <a:lnTo>
                    <a:pt x="39877" y="29200"/>
                  </a:lnTo>
                  <a:lnTo>
                    <a:pt x="39484" y="28705"/>
                  </a:lnTo>
                  <a:lnTo>
                    <a:pt x="36220" y="25390"/>
                  </a:lnTo>
                  <a:lnTo>
                    <a:pt x="23787" y="14011"/>
                  </a:lnTo>
                  <a:lnTo>
                    <a:pt x="20053" y="9845"/>
                  </a:lnTo>
                  <a:lnTo>
                    <a:pt x="16137" y="5695"/>
                  </a:lnTo>
                  <a:lnTo>
                    <a:pt x="11371" y="1732"/>
                  </a:lnTo>
                  <a:lnTo>
                    <a:pt x="6649" y="0"/>
                  </a:lnTo>
                  <a:close/>
                </a:path>
              </a:pathLst>
            </a:custGeom>
            <a:solidFill>
              <a:srgbClr val="226E0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3" name="object 313" descr=""/>
            <p:cNvSpPr/>
            <p:nvPr/>
          </p:nvSpPr>
          <p:spPr>
            <a:xfrm>
              <a:off x="2841866" y="5764530"/>
              <a:ext cx="33655" cy="38100"/>
            </a:xfrm>
            <a:custGeom>
              <a:avLst/>
              <a:gdLst/>
              <a:ahLst/>
              <a:cxnLst/>
              <a:rect l="l" t="t" r="r" b="b"/>
              <a:pathLst>
                <a:path w="33655" h="38100">
                  <a:moveTo>
                    <a:pt x="9486" y="1041"/>
                  </a:moveTo>
                  <a:lnTo>
                    <a:pt x="7518" y="482"/>
                  </a:lnTo>
                  <a:lnTo>
                    <a:pt x="5626" y="0"/>
                  </a:lnTo>
                  <a:lnTo>
                    <a:pt x="0" y="215"/>
                  </a:lnTo>
                  <a:lnTo>
                    <a:pt x="177" y="6629"/>
                  </a:lnTo>
                  <a:lnTo>
                    <a:pt x="749" y="5092"/>
                  </a:lnTo>
                  <a:lnTo>
                    <a:pt x="2184" y="7124"/>
                  </a:lnTo>
                  <a:lnTo>
                    <a:pt x="2298" y="8394"/>
                  </a:lnTo>
                  <a:lnTo>
                    <a:pt x="3860" y="7480"/>
                  </a:lnTo>
                  <a:lnTo>
                    <a:pt x="2933" y="5956"/>
                  </a:lnTo>
                  <a:lnTo>
                    <a:pt x="5626" y="4838"/>
                  </a:lnTo>
                  <a:lnTo>
                    <a:pt x="5130" y="6057"/>
                  </a:lnTo>
                  <a:lnTo>
                    <a:pt x="8445" y="5143"/>
                  </a:lnTo>
                  <a:lnTo>
                    <a:pt x="5473" y="4216"/>
                  </a:lnTo>
                  <a:lnTo>
                    <a:pt x="7137" y="1752"/>
                  </a:lnTo>
                  <a:lnTo>
                    <a:pt x="7099" y="2501"/>
                  </a:lnTo>
                  <a:lnTo>
                    <a:pt x="9486" y="1041"/>
                  </a:lnTo>
                  <a:close/>
                </a:path>
                <a:path w="33655" h="38100">
                  <a:moveTo>
                    <a:pt x="33401" y="37160"/>
                  </a:moveTo>
                  <a:lnTo>
                    <a:pt x="27292" y="33324"/>
                  </a:lnTo>
                  <a:lnTo>
                    <a:pt x="14452" y="20688"/>
                  </a:lnTo>
                  <a:lnTo>
                    <a:pt x="10147" y="14287"/>
                  </a:lnTo>
                  <a:lnTo>
                    <a:pt x="9271" y="15138"/>
                  </a:lnTo>
                  <a:lnTo>
                    <a:pt x="13817" y="21488"/>
                  </a:lnTo>
                  <a:lnTo>
                    <a:pt x="26670" y="34124"/>
                  </a:lnTo>
                  <a:lnTo>
                    <a:pt x="32537" y="38023"/>
                  </a:lnTo>
                  <a:lnTo>
                    <a:pt x="32969" y="37592"/>
                  </a:lnTo>
                  <a:lnTo>
                    <a:pt x="33401" y="37160"/>
                  </a:lnTo>
                  <a:close/>
                </a:path>
              </a:pathLst>
            </a:custGeom>
            <a:solidFill>
              <a:srgbClr val="4297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4" name="object 314" descr=""/>
            <p:cNvSpPr/>
            <p:nvPr/>
          </p:nvSpPr>
          <p:spPr>
            <a:xfrm>
              <a:off x="2533510" y="5765431"/>
              <a:ext cx="345440" cy="170815"/>
            </a:xfrm>
            <a:custGeom>
              <a:avLst/>
              <a:gdLst/>
              <a:ahLst/>
              <a:cxnLst/>
              <a:rect l="l" t="t" r="r" b="b"/>
              <a:pathLst>
                <a:path w="345439" h="170814">
                  <a:moveTo>
                    <a:pt x="169672" y="148729"/>
                  </a:moveTo>
                  <a:lnTo>
                    <a:pt x="163576" y="132702"/>
                  </a:lnTo>
                  <a:lnTo>
                    <a:pt x="147307" y="119849"/>
                  </a:lnTo>
                  <a:lnTo>
                    <a:pt x="142976" y="117805"/>
                  </a:lnTo>
                  <a:lnTo>
                    <a:pt x="127152" y="113449"/>
                  </a:lnTo>
                  <a:lnTo>
                    <a:pt x="106387" y="107378"/>
                  </a:lnTo>
                  <a:lnTo>
                    <a:pt x="84302" y="100571"/>
                  </a:lnTo>
                  <a:lnTo>
                    <a:pt x="47929" y="87960"/>
                  </a:lnTo>
                  <a:lnTo>
                    <a:pt x="26809" y="83489"/>
                  </a:lnTo>
                  <a:lnTo>
                    <a:pt x="9144" y="86118"/>
                  </a:lnTo>
                  <a:lnTo>
                    <a:pt x="876" y="100863"/>
                  </a:lnTo>
                  <a:lnTo>
                    <a:pt x="0" y="112344"/>
                  </a:lnTo>
                  <a:lnTo>
                    <a:pt x="3365" y="120243"/>
                  </a:lnTo>
                  <a:lnTo>
                    <a:pt x="35991" y="139941"/>
                  </a:lnTo>
                  <a:lnTo>
                    <a:pt x="86245" y="164223"/>
                  </a:lnTo>
                  <a:lnTo>
                    <a:pt x="142024" y="170649"/>
                  </a:lnTo>
                  <a:lnTo>
                    <a:pt x="163258" y="163017"/>
                  </a:lnTo>
                  <a:lnTo>
                    <a:pt x="169672" y="148729"/>
                  </a:lnTo>
                  <a:close/>
                </a:path>
                <a:path w="345439" h="170814">
                  <a:moveTo>
                    <a:pt x="309181" y="8140"/>
                  </a:moveTo>
                  <a:lnTo>
                    <a:pt x="308762" y="8051"/>
                  </a:lnTo>
                  <a:lnTo>
                    <a:pt x="308229" y="8407"/>
                  </a:lnTo>
                  <a:lnTo>
                    <a:pt x="308952" y="8890"/>
                  </a:lnTo>
                  <a:lnTo>
                    <a:pt x="309181" y="8140"/>
                  </a:lnTo>
                  <a:close/>
                </a:path>
                <a:path w="345439" h="170814">
                  <a:moveTo>
                    <a:pt x="310769" y="11125"/>
                  </a:moveTo>
                  <a:lnTo>
                    <a:pt x="309422" y="10452"/>
                  </a:lnTo>
                  <a:lnTo>
                    <a:pt x="308787" y="11239"/>
                  </a:lnTo>
                  <a:lnTo>
                    <a:pt x="309956" y="11811"/>
                  </a:lnTo>
                  <a:lnTo>
                    <a:pt x="310769" y="11125"/>
                  </a:lnTo>
                  <a:close/>
                </a:path>
                <a:path w="345439" h="170814">
                  <a:moveTo>
                    <a:pt x="311912" y="368"/>
                  </a:moveTo>
                  <a:lnTo>
                    <a:pt x="311797" y="190"/>
                  </a:lnTo>
                  <a:lnTo>
                    <a:pt x="311670" y="0"/>
                  </a:lnTo>
                  <a:lnTo>
                    <a:pt x="311289" y="38"/>
                  </a:lnTo>
                  <a:lnTo>
                    <a:pt x="310934" y="266"/>
                  </a:lnTo>
                  <a:lnTo>
                    <a:pt x="310578" y="482"/>
                  </a:lnTo>
                  <a:lnTo>
                    <a:pt x="310400" y="812"/>
                  </a:lnTo>
                  <a:lnTo>
                    <a:pt x="310629" y="1168"/>
                  </a:lnTo>
                  <a:lnTo>
                    <a:pt x="311010" y="1130"/>
                  </a:lnTo>
                  <a:lnTo>
                    <a:pt x="311365" y="914"/>
                  </a:lnTo>
                  <a:lnTo>
                    <a:pt x="311721" y="698"/>
                  </a:lnTo>
                  <a:lnTo>
                    <a:pt x="311912" y="368"/>
                  </a:lnTo>
                  <a:close/>
                </a:path>
                <a:path w="345439" h="170814">
                  <a:moveTo>
                    <a:pt x="313804" y="18275"/>
                  </a:moveTo>
                  <a:lnTo>
                    <a:pt x="313766" y="16395"/>
                  </a:lnTo>
                  <a:lnTo>
                    <a:pt x="312394" y="16256"/>
                  </a:lnTo>
                  <a:lnTo>
                    <a:pt x="311861" y="18046"/>
                  </a:lnTo>
                  <a:lnTo>
                    <a:pt x="313804" y="18275"/>
                  </a:lnTo>
                  <a:close/>
                </a:path>
                <a:path w="345439" h="170814">
                  <a:moveTo>
                    <a:pt x="313918" y="12471"/>
                  </a:moveTo>
                  <a:lnTo>
                    <a:pt x="313677" y="12039"/>
                  </a:lnTo>
                  <a:lnTo>
                    <a:pt x="313334" y="12026"/>
                  </a:lnTo>
                  <a:lnTo>
                    <a:pt x="312991" y="12001"/>
                  </a:lnTo>
                  <a:lnTo>
                    <a:pt x="312686" y="12395"/>
                  </a:lnTo>
                  <a:lnTo>
                    <a:pt x="312661" y="12903"/>
                  </a:lnTo>
                  <a:lnTo>
                    <a:pt x="312623" y="13411"/>
                  </a:lnTo>
                  <a:lnTo>
                    <a:pt x="312877" y="13830"/>
                  </a:lnTo>
                  <a:lnTo>
                    <a:pt x="313220" y="13855"/>
                  </a:lnTo>
                  <a:lnTo>
                    <a:pt x="313563" y="13881"/>
                  </a:lnTo>
                  <a:lnTo>
                    <a:pt x="313867" y="13487"/>
                  </a:lnTo>
                  <a:lnTo>
                    <a:pt x="313918" y="12471"/>
                  </a:lnTo>
                  <a:close/>
                </a:path>
                <a:path w="345439" h="170814">
                  <a:moveTo>
                    <a:pt x="314921" y="7213"/>
                  </a:moveTo>
                  <a:lnTo>
                    <a:pt x="314871" y="7061"/>
                  </a:lnTo>
                  <a:lnTo>
                    <a:pt x="314807" y="6908"/>
                  </a:lnTo>
                  <a:lnTo>
                    <a:pt x="314680" y="6819"/>
                  </a:lnTo>
                  <a:lnTo>
                    <a:pt x="314426" y="6896"/>
                  </a:lnTo>
                  <a:lnTo>
                    <a:pt x="314375" y="7048"/>
                  </a:lnTo>
                  <a:lnTo>
                    <a:pt x="314477" y="7353"/>
                  </a:lnTo>
                  <a:lnTo>
                    <a:pt x="314617" y="7442"/>
                  </a:lnTo>
                  <a:lnTo>
                    <a:pt x="314744" y="7404"/>
                  </a:lnTo>
                  <a:lnTo>
                    <a:pt x="314871" y="7366"/>
                  </a:lnTo>
                  <a:lnTo>
                    <a:pt x="314921" y="7213"/>
                  </a:lnTo>
                  <a:close/>
                </a:path>
                <a:path w="345439" h="170814">
                  <a:moveTo>
                    <a:pt x="317512" y="5626"/>
                  </a:moveTo>
                  <a:lnTo>
                    <a:pt x="317474" y="5461"/>
                  </a:lnTo>
                  <a:lnTo>
                    <a:pt x="317233" y="5245"/>
                  </a:lnTo>
                  <a:lnTo>
                    <a:pt x="317068" y="5232"/>
                  </a:lnTo>
                  <a:lnTo>
                    <a:pt x="316890" y="5422"/>
                  </a:lnTo>
                  <a:lnTo>
                    <a:pt x="316928" y="5588"/>
                  </a:lnTo>
                  <a:lnTo>
                    <a:pt x="317169" y="5803"/>
                  </a:lnTo>
                  <a:lnTo>
                    <a:pt x="317334" y="5803"/>
                  </a:lnTo>
                  <a:lnTo>
                    <a:pt x="317512" y="5626"/>
                  </a:lnTo>
                  <a:close/>
                </a:path>
                <a:path w="345439" h="170814">
                  <a:moveTo>
                    <a:pt x="317627" y="20256"/>
                  </a:moveTo>
                  <a:lnTo>
                    <a:pt x="317423" y="19913"/>
                  </a:lnTo>
                  <a:lnTo>
                    <a:pt x="317220" y="19558"/>
                  </a:lnTo>
                  <a:lnTo>
                    <a:pt x="316852" y="19380"/>
                  </a:lnTo>
                  <a:lnTo>
                    <a:pt x="316623" y="19519"/>
                  </a:lnTo>
                  <a:lnTo>
                    <a:pt x="316382" y="19646"/>
                  </a:lnTo>
                  <a:lnTo>
                    <a:pt x="316357" y="20040"/>
                  </a:lnTo>
                  <a:lnTo>
                    <a:pt x="316572" y="20396"/>
                  </a:lnTo>
                  <a:lnTo>
                    <a:pt x="316776" y="20751"/>
                  </a:lnTo>
                  <a:lnTo>
                    <a:pt x="317131" y="20916"/>
                  </a:lnTo>
                  <a:lnTo>
                    <a:pt x="317373" y="20789"/>
                  </a:lnTo>
                  <a:lnTo>
                    <a:pt x="317614" y="20662"/>
                  </a:lnTo>
                  <a:lnTo>
                    <a:pt x="317627" y="20256"/>
                  </a:lnTo>
                  <a:close/>
                </a:path>
                <a:path w="345439" h="170814">
                  <a:moveTo>
                    <a:pt x="318541" y="24587"/>
                  </a:moveTo>
                  <a:lnTo>
                    <a:pt x="317842" y="22898"/>
                  </a:lnTo>
                  <a:lnTo>
                    <a:pt x="317309" y="23152"/>
                  </a:lnTo>
                  <a:lnTo>
                    <a:pt x="316941" y="23850"/>
                  </a:lnTo>
                  <a:lnTo>
                    <a:pt x="317576" y="24688"/>
                  </a:lnTo>
                  <a:lnTo>
                    <a:pt x="318541" y="24587"/>
                  </a:lnTo>
                  <a:close/>
                </a:path>
                <a:path w="345439" h="170814">
                  <a:moveTo>
                    <a:pt x="319570" y="1346"/>
                  </a:moveTo>
                  <a:lnTo>
                    <a:pt x="319227" y="1041"/>
                  </a:lnTo>
                  <a:lnTo>
                    <a:pt x="318871" y="749"/>
                  </a:lnTo>
                  <a:lnTo>
                    <a:pt x="318592" y="1092"/>
                  </a:lnTo>
                  <a:lnTo>
                    <a:pt x="319074" y="1828"/>
                  </a:lnTo>
                  <a:lnTo>
                    <a:pt x="319430" y="1600"/>
                  </a:lnTo>
                  <a:lnTo>
                    <a:pt x="319570" y="1346"/>
                  </a:lnTo>
                  <a:close/>
                </a:path>
                <a:path w="345439" h="170814">
                  <a:moveTo>
                    <a:pt x="321500" y="6286"/>
                  </a:moveTo>
                  <a:lnTo>
                    <a:pt x="321411" y="5816"/>
                  </a:lnTo>
                  <a:lnTo>
                    <a:pt x="320700" y="5207"/>
                  </a:lnTo>
                  <a:lnTo>
                    <a:pt x="320230" y="5181"/>
                  </a:lnTo>
                  <a:lnTo>
                    <a:pt x="319989" y="5448"/>
                  </a:lnTo>
                  <a:lnTo>
                    <a:pt x="319747" y="5727"/>
                  </a:lnTo>
                  <a:lnTo>
                    <a:pt x="319836" y="6184"/>
                  </a:lnTo>
                  <a:lnTo>
                    <a:pt x="320179" y="6489"/>
                  </a:lnTo>
                  <a:lnTo>
                    <a:pt x="320535" y="6794"/>
                  </a:lnTo>
                  <a:lnTo>
                    <a:pt x="321017" y="6819"/>
                  </a:lnTo>
                  <a:lnTo>
                    <a:pt x="321259" y="6553"/>
                  </a:lnTo>
                  <a:lnTo>
                    <a:pt x="321500" y="6286"/>
                  </a:lnTo>
                  <a:close/>
                </a:path>
                <a:path w="345439" h="170814">
                  <a:moveTo>
                    <a:pt x="322414" y="28816"/>
                  </a:moveTo>
                  <a:lnTo>
                    <a:pt x="321703" y="27508"/>
                  </a:lnTo>
                  <a:lnTo>
                    <a:pt x="320802" y="27673"/>
                  </a:lnTo>
                  <a:lnTo>
                    <a:pt x="320611" y="28448"/>
                  </a:lnTo>
                  <a:lnTo>
                    <a:pt x="320954" y="28765"/>
                  </a:lnTo>
                  <a:lnTo>
                    <a:pt x="321297" y="29070"/>
                  </a:lnTo>
                  <a:lnTo>
                    <a:pt x="322338" y="28841"/>
                  </a:lnTo>
                  <a:close/>
                </a:path>
                <a:path w="345439" h="170814">
                  <a:moveTo>
                    <a:pt x="323316" y="4076"/>
                  </a:moveTo>
                  <a:lnTo>
                    <a:pt x="322402" y="2984"/>
                  </a:lnTo>
                  <a:lnTo>
                    <a:pt x="321881" y="3441"/>
                  </a:lnTo>
                  <a:lnTo>
                    <a:pt x="322427" y="4686"/>
                  </a:lnTo>
                  <a:lnTo>
                    <a:pt x="323024" y="4432"/>
                  </a:lnTo>
                  <a:lnTo>
                    <a:pt x="323316" y="4076"/>
                  </a:lnTo>
                  <a:close/>
                </a:path>
                <a:path w="345439" h="170814">
                  <a:moveTo>
                    <a:pt x="323697" y="26403"/>
                  </a:moveTo>
                  <a:lnTo>
                    <a:pt x="323583" y="26022"/>
                  </a:lnTo>
                  <a:lnTo>
                    <a:pt x="323278" y="25755"/>
                  </a:lnTo>
                  <a:lnTo>
                    <a:pt x="322961" y="25488"/>
                  </a:lnTo>
                  <a:lnTo>
                    <a:pt x="322567" y="25438"/>
                  </a:lnTo>
                  <a:lnTo>
                    <a:pt x="322376" y="25641"/>
                  </a:lnTo>
                  <a:lnTo>
                    <a:pt x="322211" y="25844"/>
                  </a:lnTo>
                  <a:lnTo>
                    <a:pt x="322313" y="26225"/>
                  </a:lnTo>
                  <a:lnTo>
                    <a:pt x="322948" y="26758"/>
                  </a:lnTo>
                  <a:lnTo>
                    <a:pt x="323342" y="26809"/>
                  </a:lnTo>
                  <a:lnTo>
                    <a:pt x="323519" y="26606"/>
                  </a:lnTo>
                  <a:lnTo>
                    <a:pt x="323697" y="26403"/>
                  </a:lnTo>
                  <a:close/>
                </a:path>
                <a:path w="345439" h="170814">
                  <a:moveTo>
                    <a:pt x="324027" y="13220"/>
                  </a:moveTo>
                  <a:lnTo>
                    <a:pt x="323964" y="12877"/>
                  </a:lnTo>
                  <a:lnTo>
                    <a:pt x="323443" y="12433"/>
                  </a:lnTo>
                  <a:lnTo>
                    <a:pt x="323088" y="12407"/>
                  </a:lnTo>
                  <a:lnTo>
                    <a:pt x="322910" y="12611"/>
                  </a:lnTo>
                  <a:lnTo>
                    <a:pt x="322719" y="12801"/>
                  </a:lnTo>
                  <a:lnTo>
                    <a:pt x="322795" y="13157"/>
                  </a:lnTo>
                  <a:lnTo>
                    <a:pt x="323316" y="13601"/>
                  </a:lnTo>
                  <a:lnTo>
                    <a:pt x="323672" y="13627"/>
                  </a:lnTo>
                  <a:lnTo>
                    <a:pt x="323850" y="13423"/>
                  </a:lnTo>
                  <a:lnTo>
                    <a:pt x="324027" y="13220"/>
                  </a:lnTo>
                  <a:close/>
                </a:path>
                <a:path w="345439" h="170814">
                  <a:moveTo>
                    <a:pt x="325716" y="10109"/>
                  </a:moveTo>
                  <a:lnTo>
                    <a:pt x="325653" y="9817"/>
                  </a:lnTo>
                  <a:lnTo>
                    <a:pt x="325437" y="9626"/>
                  </a:lnTo>
                  <a:lnTo>
                    <a:pt x="325221" y="9448"/>
                  </a:lnTo>
                  <a:lnTo>
                    <a:pt x="324929" y="9423"/>
                  </a:lnTo>
                  <a:lnTo>
                    <a:pt x="324777" y="9601"/>
                  </a:lnTo>
                  <a:lnTo>
                    <a:pt x="324624" y="9766"/>
                  </a:lnTo>
                  <a:lnTo>
                    <a:pt x="324688" y="10045"/>
                  </a:lnTo>
                  <a:lnTo>
                    <a:pt x="325120" y="10426"/>
                  </a:lnTo>
                  <a:lnTo>
                    <a:pt x="325412" y="10439"/>
                  </a:lnTo>
                  <a:lnTo>
                    <a:pt x="325564" y="10274"/>
                  </a:lnTo>
                  <a:lnTo>
                    <a:pt x="325716" y="10109"/>
                  </a:lnTo>
                  <a:close/>
                </a:path>
                <a:path w="345439" h="170814">
                  <a:moveTo>
                    <a:pt x="326402" y="19570"/>
                  </a:moveTo>
                  <a:lnTo>
                    <a:pt x="326339" y="19075"/>
                  </a:lnTo>
                  <a:lnTo>
                    <a:pt x="325653" y="18313"/>
                  </a:lnTo>
                  <a:lnTo>
                    <a:pt x="325158" y="18186"/>
                  </a:lnTo>
                  <a:lnTo>
                    <a:pt x="324904" y="18402"/>
                  </a:lnTo>
                  <a:lnTo>
                    <a:pt x="324650" y="18630"/>
                  </a:lnTo>
                  <a:lnTo>
                    <a:pt x="324726" y="19113"/>
                  </a:lnTo>
                  <a:lnTo>
                    <a:pt x="325412" y="19875"/>
                  </a:lnTo>
                  <a:lnTo>
                    <a:pt x="325894" y="20002"/>
                  </a:lnTo>
                  <a:lnTo>
                    <a:pt x="326148" y="19786"/>
                  </a:lnTo>
                  <a:lnTo>
                    <a:pt x="326402" y="19570"/>
                  </a:lnTo>
                  <a:close/>
                </a:path>
                <a:path w="345439" h="170814">
                  <a:moveTo>
                    <a:pt x="326669" y="7454"/>
                  </a:moveTo>
                  <a:lnTo>
                    <a:pt x="326237" y="6959"/>
                  </a:lnTo>
                  <a:lnTo>
                    <a:pt x="325805" y="6451"/>
                  </a:lnTo>
                  <a:lnTo>
                    <a:pt x="325462" y="6781"/>
                  </a:lnTo>
                  <a:lnTo>
                    <a:pt x="326085" y="7886"/>
                  </a:lnTo>
                  <a:lnTo>
                    <a:pt x="326390" y="7708"/>
                  </a:lnTo>
                  <a:lnTo>
                    <a:pt x="326669" y="7454"/>
                  </a:lnTo>
                  <a:close/>
                </a:path>
                <a:path w="345439" h="170814">
                  <a:moveTo>
                    <a:pt x="328015" y="34886"/>
                  </a:moveTo>
                  <a:lnTo>
                    <a:pt x="327406" y="33108"/>
                  </a:lnTo>
                  <a:lnTo>
                    <a:pt x="326059" y="33362"/>
                  </a:lnTo>
                  <a:lnTo>
                    <a:pt x="326097" y="35229"/>
                  </a:lnTo>
                  <a:lnTo>
                    <a:pt x="328015" y="34886"/>
                  </a:lnTo>
                  <a:close/>
                </a:path>
                <a:path w="345439" h="170814">
                  <a:moveTo>
                    <a:pt x="329399" y="13119"/>
                  </a:moveTo>
                  <a:lnTo>
                    <a:pt x="329311" y="12738"/>
                  </a:lnTo>
                  <a:lnTo>
                    <a:pt x="329018" y="12446"/>
                  </a:lnTo>
                  <a:lnTo>
                    <a:pt x="328726" y="12166"/>
                  </a:lnTo>
                  <a:lnTo>
                    <a:pt x="328333" y="12090"/>
                  </a:lnTo>
                  <a:lnTo>
                    <a:pt x="327952" y="12471"/>
                  </a:lnTo>
                  <a:lnTo>
                    <a:pt x="328028" y="12865"/>
                  </a:lnTo>
                  <a:lnTo>
                    <a:pt x="328333" y="13144"/>
                  </a:lnTo>
                  <a:lnTo>
                    <a:pt x="328625" y="13423"/>
                  </a:lnTo>
                  <a:lnTo>
                    <a:pt x="329018" y="13500"/>
                  </a:lnTo>
                  <a:lnTo>
                    <a:pt x="329209" y="13309"/>
                  </a:lnTo>
                  <a:lnTo>
                    <a:pt x="329399" y="13119"/>
                  </a:lnTo>
                  <a:close/>
                </a:path>
                <a:path w="345439" h="170814">
                  <a:moveTo>
                    <a:pt x="330530" y="16281"/>
                  </a:moveTo>
                  <a:lnTo>
                    <a:pt x="330073" y="15595"/>
                  </a:lnTo>
                  <a:lnTo>
                    <a:pt x="329704" y="15443"/>
                  </a:lnTo>
                  <a:lnTo>
                    <a:pt x="329247" y="15722"/>
                  </a:lnTo>
                  <a:lnTo>
                    <a:pt x="329247" y="16116"/>
                  </a:lnTo>
                  <a:lnTo>
                    <a:pt x="329476" y="16459"/>
                  </a:lnTo>
                  <a:lnTo>
                    <a:pt x="329692" y="16802"/>
                  </a:lnTo>
                  <a:lnTo>
                    <a:pt x="330060" y="16954"/>
                  </a:lnTo>
                  <a:lnTo>
                    <a:pt x="330288" y="16814"/>
                  </a:lnTo>
                  <a:lnTo>
                    <a:pt x="330517" y="16675"/>
                  </a:lnTo>
                  <a:lnTo>
                    <a:pt x="330530" y="16281"/>
                  </a:lnTo>
                  <a:close/>
                </a:path>
                <a:path w="345439" h="170814">
                  <a:moveTo>
                    <a:pt x="330581" y="11633"/>
                  </a:moveTo>
                  <a:lnTo>
                    <a:pt x="330276" y="11353"/>
                  </a:lnTo>
                  <a:lnTo>
                    <a:pt x="329984" y="11061"/>
                  </a:lnTo>
                  <a:lnTo>
                    <a:pt x="329704" y="11264"/>
                  </a:lnTo>
                  <a:lnTo>
                    <a:pt x="330161" y="11925"/>
                  </a:lnTo>
                  <a:lnTo>
                    <a:pt x="330428" y="11938"/>
                  </a:lnTo>
                  <a:lnTo>
                    <a:pt x="330581" y="11633"/>
                  </a:lnTo>
                  <a:close/>
                </a:path>
                <a:path w="345439" h="170814">
                  <a:moveTo>
                    <a:pt x="331673" y="32562"/>
                  </a:moveTo>
                  <a:lnTo>
                    <a:pt x="331216" y="31877"/>
                  </a:lnTo>
                  <a:lnTo>
                    <a:pt x="330847" y="31724"/>
                  </a:lnTo>
                  <a:lnTo>
                    <a:pt x="330390" y="32004"/>
                  </a:lnTo>
                  <a:lnTo>
                    <a:pt x="330390" y="32397"/>
                  </a:lnTo>
                  <a:lnTo>
                    <a:pt x="330606" y="32740"/>
                  </a:lnTo>
                  <a:lnTo>
                    <a:pt x="330835" y="33083"/>
                  </a:lnTo>
                  <a:lnTo>
                    <a:pt x="331203" y="33235"/>
                  </a:lnTo>
                  <a:lnTo>
                    <a:pt x="331431" y="33096"/>
                  </a:lnTo>
                  <a:lnTo>
                    <a:pt x="331660" y="32956"/>
                  </a:lnTo>
                  <a:lnTo>
                    <a:pt x="331673" y="32562"/>
                  </a:lnTo>
                  <a:close/>
                </a:path>
                <a:path w="345439" h="170814">
                  <a:moveTo>
                    <a:pt x="331825" y="27190"/>
                  </a:moveTo>
                  <a:lnTo>
                    <a:pt x="331749" y="26936"/>
                  </a:lnTo>
                  <a:lnTo>
                    <a:pt x="331533" y="26746"/>
                  </a:lnTo>
                  <a:lnTo>
                    <a:pt x="331317" y="26568"/>
                  </a:lnTo>
                  <a:lnTo>
                    <a:pt x="331038" y="26530"/>
                  </a:lnTo>
                  <a:lnTo>
                    <a:pt x="330911" y="26670"/>
                  </a:lnTo>
                  <a:lnTo>
                    <a:pt x="330796" y="26809"/>
                  </a:lnTo>
                  <a:lnTo>
                    <a:pt x="330873" y="27076"/>
                  </a:lnTo>
                  <a:lnTo>
                    <a:pt x="331304" y="27432"/>
                  </a:lnTo>
                  <a:lnTo>
                    <a:pt x="331571" y="27470"/>
                  </a:lnTo>
                  <a:lnTo>
                    <a:pt x="331698" y="27330"/>
                  </a:lnTo>
                  <a:lnTo>
                    <a:pt x="331825" y="27190"/>
                  </a:lnTo>
                  <a:close/>
                </a:path>
                <a:path w="345439" h="170814">
                  <a:moveTo>
                    <a:pt x="331838" y="22821"/>
                  </a:moveTo>
                  <a:lnTo>
                    <a:pt x="331749" y="22339"/>
                  </a:lnTo>
                  <a:lnTo>
                    <a:pt x="331406" y="21958"/>
                  </a:lnTo>
                  <a:lnTo>
                    <a:pt x="331050" y="21590"/>
                  </a:lnTo>
                  <a:lnTo>
                    <a:pt x="330568" y="21475"/>
                  </a:lnTo>
                  <a:lnTo>
                    <a:pt x="330314" y="21704"/>
                  </a:lnTo>
                  <a:lnTo>
                    <a:pt x="330060" y="21920"/>
                  </a:lnTo>
                  <a:lnTo>
                    <a:pt x="330149" y="22415"/>
                  </a:lnTo>
                  <a:lnTo>
                    <a:pt x="330492" y="22783"/>
                  </a:lnTo>
                  <a:lnTo>
                    <a:pt x="330847" y="23152"/>
                  </a:lnTo>
                  <a:lnTo>
                    <a:pt x="331330" y="23279"/>
                  </a:lnTo>
                  <a:lnTo>
                    <a:pt x="331584" y="23050"/>
                  </a:lnTo>
                  <a:lnTo>
                    <a:pt x="331838" y="22821"/>
                  </a:lnTo>
                  <a:close/>
                </a:path>
                <a:path w="345439" h="170814">
                  <a:moveTo>
                    <a:pt x="334048" y="19164"/>
                  </a:moveTo>
                  <a:lnTo>
                    <a:pt x="333590" y="18478"/>
                  </a:lnTo>
                  <a:lnTo>
                    <a:pt x="333222" y="18326"/>
                  </a:lnTo>
                  <a:lnTo>
                    <a:pt x="332765" y="18605"/>
                  </a:lnTo>
                  <a:lnTo>
                    <a:pt x="332765" y="18999"/>
                  </a:lnTo>
                  <a:lnTo>
                    <a:pt x="332981" y="19342"/>
                  </a:lnTo>
                  <a:lnTo>
                    <a:pt x="333209" y="19685"/>
                  </a:lnTo>
                  <a:lnTo>
                    <a:pt x="333578" y="19837"/>
                  </a:lnTo>
                  <a:lnTo>
                    <a:pt x="333806" y="19697"/>
                  </a:lnTo>
                  <a:lnTo>
                    <a:pt x="334035" y="19558"/>
                  </a:lnTo>
                  <a:lnTo>
                    <a:pt x="334048" y="19164"/>
                  </a:lnTo>
                  <a:close/>
                </a:path>
                <a:path w="345439" h="170814">
                  <a:moveTo>
                    <a:pt x="335965" y="28956"/>
                  </a:moveTo>
                  <a:lnTo>
                    <a:pt x="335902" y="28587"/>
                  </a:lnTo>
                  <a:lnTo>
                    <a:pt x="335635" y="28308"/>
                  </a:lnTo>
                  <a:lnTo>
                    <a:pt x="335356" y="28028"/>
                  </a:lnTo>
                  <a:lnTo>
                    <a:pt x="334987" y="27940"/>
                  </a:lnTo>
                  <a:lnTo>
                    <a:pt x="334606" y="28295"/>
                  </a:lnTo>
                  <a:lnTo>
                    <a:pt x="334670" y="28663"/>
                  </a:lnTo>
                  <a:lnTo>
                    <a:pt x="334949" y="28943"/>
                  </a:lnTo>
                  <a:lnTo>
                    <a:pt x="335216" y="29222"/>
                  </a:lnTo>
                  <a:lnTo>
                    <a:pt x="335584" y="29311"/>
                  </a:lnTo>
                  <a:lnTo>
                    <a:pt x="335775" y="29133"/>
                  </a:lnTo>
                  <a:lnTo>
                    <a:pt x="335965" y="28956"/>
                  </a:lnTo>
                  <a:close/>
                </a:path>
                <a:path w="345439" h="170814">
                  <a:moveTo>
                    <a:pt x="336257" y="35890"/>
                  </a:moveTo>
                  <a:lnTo>
                    <a:pt x="336194" y="35598"/>
                  </a:lnTo>
                  <a:lnTo>
                    <a:pt x="335978" y="35407"/>
                  </a:lnTo>
                  <a:lnTo>
                    <a:pt x="335762" y="35229"/>
                  </a:lnTo>
                  <a:lnTo>
                    <a:pt x="335470" y="35204"/>
                  </a:lnTo>
                  <a:lnTo>
                    <a:pt x="335318" y="35382"/>
                  </a:lnTo>
                  <a:lnTo>
                    <a:pt x="335165" y="35547"/>
                  </a:lnTo>
                  <a:lnTo>
                    <a:pt x="335229" y="35826"/>
                  </a:lnTo>
                  <a:lnTo>
                    <a:pt x="335661" y="36207"/>
                  </a:lnTo>
                  <a:lnTo>
                    <a:pt x="335953" y="36220"/>
                  </a:lnTo>
                  <a:lnTo>
                    <a:pt x="336105" y="36055"/>
                  </a:lnTo>
                  <a:lnTo>
                    <a:pt x="336257" y="35890"/>
                  </a:lnTo>
                  <a:close/>
                </a:path>
                <a:path w="345439" h="170814">
                  <a:moveTo>
                    <a:pt x="337616" y="18262"/>
                  </a:moveTo>
                  <a:lnTo>
                    <a:pt x="337185" y="17830"/>
                  </a:lnTo>
                  <a:lnTo>
                    <a:pt x="336740" y="17411"/>
                  </a:lnTo>
                  <a:lnTo>
                    <a:pt x="336461" y="17741"/>
                  </a:lnTo>
                  <a:lnTo>
                    <a:pt x="337121" y="18694"/>
                  </a:lnTo>
                  <a:lnTo>
                    <a:pt x="337388" y="18516"/>
                  </a:lnTo>
                  <a:lnTo>
                    <a:pt x="337616" y="18262"/>
                  </a:lnTo>
                  <a:close/>
                </a:path>
                <a:path w="345439" h="170814">
                  <a:moveTo>
                    <a:pt x="338302" y="23710"/>
                  </a:moveTo>
                  <a:lnTo>
                    <a:pt x="338150" y="23266"/>
                  </a:lnTo>
                  <a:lnTo>
                    <a:pt x="337769" y="22974"/>
                  </a:lnTo>
                  <a:lnTo>
                    <a:pt x="337388" y="22694"/>
                  </a:lnTo>
                  <a:lnTo>
                    <a:pt x="336918" y="22656"/>
                  </a:lnTo>
                  <a:lnTo>
                    <a:pt x="336524" y="23152"/>
                  </a:lnTo>
                  <a:lnTo>
                    <a:pt x="336677" y="23583"/>
                  </a:lnTo>
                  <a:lnTo>
                    <a:pt x="337070" y="23876"/>
                  </a:lnTo>
                  <a:lnTo>
                    <a:pt x="337451" y="24168"/>
                  </a:lnTo>
                  <a:lnTo>
                    <a:pt x="337921" y="24193"/>
                  </a:lnTo>
                  <a:lnTo>
                    <a:pt x="338112" y="23952"/>
                  </a:lnTo>
                  <a:lnTo>
                    <a:pt x="338302" y="23710"/>
                  </a:lnTo>
                  <a:close/>
                </a:path>
                <a:path w="345439" h="170814">
                  <a:moveTo>
                    <a:pt x="340042" y="27774"/>
                  </a:moveTo>
                  <a:lnTo>
                    <a:pt x="339991" y="27317"/>
                  </a:lnTo>
                  <a:lnTo>
                    <a:pt x="339686" y="26949"/>
                  </a:lnTo>
                  <a:lnTo>
                    <a:pt x="339369" y="26593"/>
                  </a:lnTo>
                  <a:lnTo>
                    <a:pt x="338924" y="26454"/>
                  </a:lnTo>
                  <a:lnTo>
                    <a:pt x="338429" y="26847"/>
                  </a:lnTo>
                  <a:lnTo>
                    <a:pt x="338480" y="27305"/>
                  </a:lnTo>
                  <a:lnTo>
                    <a:pt x="339090" y="28041"/>
                  </a:lnTo>
                  <a:lnTo>
                    <a:pt x="339547" y="28181"/>
                  </a:lnTo>
                  <a:lnTo>
                    <a:pt x="339788" y="27978"/>
                  </a:lnTo>
                  <a:lnTo>
                    <a:pt x="340042" y="27774"/>
                  </a:lnTo>
                  <a:close/>
                </a:path>
                <a:path w="345439" h="170814">
                  <a:moveTo>
                    <a:pt x="340067" y="40881"/>
                  </a:moveTo>
                  <a:lnTo>
                    <a:pt x="338455" y="39966"/>
                  </a:lnTo>
                  <a:lnTo>
                    <a:pt x="338201" y="40487"/>
                  </a:lnTo>
                  <a:lnTo>
                    <a:pt x="338353" y="41262"/>
                  </a:lnTo>
                  <a:lnTo>
                    <a:pt x="338861" y="41402"/>
                  </a:lnTo>
                  <a:lnTo>
                    <a:pt x="339369" y="41529"/>
                  </a:lnTo>
                  <a:lnTo>
                    <a:pt x="340067" y="40881"/>
                  </a:lnTo>
                  <a:close/>
                </a:path>
                <a:path w="345439" h="170814">
                  <a:moveTo>
                    <a:pt x="341045" y="32562"/>
                  </a:moveTo>
                  <a:lnTo>
                    <a:pt x="340969" y="32169"/>
                  </a:lnTo>
                  <a:lnTo>
                    <a:pt x="340410" y="31584"/>
                  </a:lnTo>
                  <a:lnTo>
                    <a:pt x="340017" y="31496"/>
                  </a:lnTo>
                  <a:lnTo>
                    <a:pt x="339623" y="31864"/>
                  </a:lnTo>
                  <a:lnTo>
                    <a:pt x="339686" y="32245"/>
                  </a:lnTo>
                  <a:lnTo>
                    <a:pt x="339979" y="32537"/>
                  </a:lnTo>
                  <a:lnTo>
                    <a:pt x="340258" y="32829"/>
                  </a:lnTo>
                  <a:lnTo>
                    <a:pt x="340639" y="32918"/>
                  </a:lnTo>
                  <a:lnTo>
                    <a:pt x="340842" y="32740"/>
                  </a:lnTo>
                  <a:lnTo>
                    <a:pt x="341045" y="32562"/>
                  </a:lnTo>
                  <a:close/>
                </a:path>
                <a:path w="345439" h="170814">
                  <a:moveTo>
                    <a:pt x="341591" y="21297"/>
                  </a:moveTo>
                  <a:lnTo>
                    <a:pt x="340702" y="20370"/>
                  </a:lnTo>
                  <a:lnTo>
                    <a:pt x="339801" y="19443"/>
                  </a:lnTo>
                  <a:lnTo>
                    <a:pt x="339178" y="20116"/>
                  </a:lnTo>
                  <a:lnTo>
                    <a:pt x="340499" y="22186"/>
                  </a:lnTo>
                  <a:lnTo>
                    <a:pt x="341083" y="21818"/>
                  </a:lnTo>
                  <a:lnTo>
                    <a:pt x="341591" y="21297"/>
                  </a:lnTo>
                  <a:close/>
                </a:path>
                <a:path w="345439" h="170814">
                  <a:moveTo>
                    <a:pt x="342912" y="36703"/>
                  </a:moveTo>
                  <a:lnTo>
                    <a:pt x="342836" y="36245"/>
                  </a:lnTo>
                  <a:lnTo>
                    <a:pt x="342176" y="35560"/>
                  </a:lnTo>
                  <a:lnTo>
                    <a:pt x="341718" y="35458"/>
                  </a:lnTo>
                  <a:lnTo>
                    <a:pt x="341477" y="35661"/>
                  </a:lnTo>
                  <a:lnTo>
                    <a:pt x="341249" y="35877"/>
                  </a:lnTo>
                  <a:lnTo>
                    <a:pt x="341325" y="36334"/>
                  </a:lnTo>
                  <a:lnTo>
                    <a:pt x="341668" y="36677"/>
                  </a:lnTo>
                  <a:lnTo>
                    <a:pt x="341998" y="37020"/>
                  </a:lnTo>
                  <a:lnTo>
                    <a:pt x="342455" y="37134"/>
                  </a:lnTo>
                  <a:lnTo>
                    <a:pt x="342684" y="36918"/>
                  </a:lnTo>
                  <a:lnTo>
                    <a:pt x="342912" y="36703"/>
                  </a:lnTo>
                  <a:close/>
                </a:path>
                <a:path w="345439" h="170814">
                  <a:moveTo>
                    <a:pt x="343573" y="25552"/>
                  </a:moveTo>
                  <a:lnTo>
                    <a:pt x="343522" y="25095"/>
                  </a:lnTo>
                  <a:lnTo>
                    <a:pt x="342900" y="24371"/>
                  </a:lnTo>
                  <a:lnTo>
                    <a:pt x="342455" y="24231"/>
                  </a:lnTo>
                  <a:lnTo>
                    <a:pt x="341960" y="24625"/>
                  </a:lnTo>
                  <a:lnTo>
                    <a:pt x="342011" y="25082"/>
                  </a:lnTo>
                  <a:lnTo>
                    <a:pt x="342620" y="25819"/>
                  </a:lnTo>
                  <a:lnTo>
                    <a:pt x="343077" y="25958"/>
                  </a:lnTo>
                  <a:lnTo>
                    <a:pt x="343319" y="25755"/>
                  </a:lnTo>
                  <a:lnTo>
                    <a:pt x="343573" y="25552"/>
                  </a:lnTo>
                  <a:close/>
                </a:path>
                <a:path w="345439" h="170814">
                  <a:moveTo>
                    <a:pt x="344297" y="24155"/>
                  </a:moveTo>
                  <a:lnTo>
                    <a:pt x="343725" y="23558"/>
                  </a:lnTo>
                  <a:lnTo>
                    <a:pt x="343154" y="22974"/>
                  </a:lnTo>
                  <a:lnTo>
                    <a:pt x="342747" y="23406"/>
                  </a:lnTo>
                  <a:lnTo>
                    <a:pt x="343598" y="24739"/>
                  </a:lnTo>
                  <a:lnTo>
                    <a:pt x="343966" y="24498"/>
                  </a:lnTo>
                  <a:lnTo>
                    <a:pt x="344297" y="24155"/>
                  </a:lnTo>
                  <a:close/>
                </a:path>
                <a:path w="345439" h="170814">
                  <a:moveTo>
                    <a:pt x="345389" y="32042"/>
                  </a:moveTo>
                  <a:lnTo>
                    <a:pt x="345313" y="31584"/>
                  </a:lnTo>
                  <a:lnTo>
                    <a:pt x="344652" y="30899"/>
                  </a:lnTo>
                  <a:lnTo>
                    <a:pt x="344195" y="30797"/>
                  </a:lnTo>
                  <a:lnTo>
                    <a:pt x="343966" y="31013"/>
                  </a:lnTo>
                  <a:lnTo>
                    <a:pt x="343725" y="31216"/>
                  </a:lnTo>
                  <a:lnTo>
                    <a:pt x="343801" y="31673"/>
                  </a:lnTo>
                  <a:lnTo>
                    <a:pt x="344144" y="32016"/>
                  </a:lnTo>
                  <a:lnTo>
                    <a:pt x="344474" y="32359"/>
                  </a:lnTo>
                  <a:lnTo>
                    <a:pt x="344932" y="32473"/>
                  </a:lnTo>
                  <a:lnTo>
                    <a:pt x="345160" y="32258"/>
                  </a:lnTo>
                  <a:lnTo>
                    <a:pt x="345389" y="32042"/>
                  </a:lnTo>
                  <a:close/>
                </a:path>
              </a:pathLst>
            </a:custGeom>
            <a:solidFill>
              <a:srgbClr val="1D570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5" name="object 315" descr=""/>
            <p:cNvSpPr/>
            <p:nvPr/>
          </p:nvSpPr>
          <p:spPr>
            <a:xfrm>
              <a:off x="2535099" y="5848199"/>
              <a:ext cx="166370" cy="83185"/>
            </a:xfrm>
            <a:custGeom>
              <a:avLst/>
              <a:gdLst/>
              <a:ahLst/>
              <a:cxnLst/>
              <a:rect l="l" t="t" r="r" b="b"/>
              <a:pathLst>
                <a:path w="166369" h="83185">
                  <a:moveTo>
                    <a:pt x="24908" y="0"/>
                  </a:moveTo>
                  <a:lnTo>
                    <a:pt x="8202" y="2130"/>
                  </a:lnTo>
                  <a:lnTo>
                    <a:pt x="618" y="15670"/>
                  </a:lnTo>
                  <a:lnTo>
                    <a:pt x="0" y="26319"/>
                  </a:lnTo>
                  <a:lnTo>
                    <a:pt x="3339" y="33715"/>
                  </a:lnTo>
                  <a:lnTo>
                    <a:pt x="59697" y="65780"/>
                  </a:lnTo>
                  <a:lnTo>
                    <a:pt x="107125" y="82180"/>
                  </a:lnTo>
                  <a:lnTo>
                    <a:pt x="135847" y="83005"/>
                  </a:lnTo>
                  <a:lnTo>
                    <a:pt x="157480" y="76267"/>
                  </a:lnTo>
                  <a:lnTo>
                    <a:pt x="165997" y="62969"/>
                  </a:lnTo>
                  <a:lnTo>
                    <a:pt x="160493" y="47631"/>
                  </a:lnTo>
                  <a:lnTo>
                    <a:pt x="140064" y="34771"/>
                  </a:lnTo>
                  <a:lnTo>
                    <a:pt x="136203" y="33183"/>
                  </a:lnTo>
                  <a:lnTo>
                    <a:pt x="101080" y="23226"/>
                  </a:lnTo>
                  <a:lnTo>
                    <a:pt x="79845" y="16762"/>
                  </a:lnTo>
                  <a:lnTo>
                    <a:pt x="62886" y="10933"/>
                  </a:lnTo>
                  <a:lnTo>
                    <a:pt x="45036" y="4520"/>
                  </a:lnTo>
                  <a:lnTo>
                    <a:pt x="24908" y="0"/>
                  </a:lnTo>
                  <a:close/>
                </a:path>
              </a:pathLst>
            </a:custGeom>
            <a:solidFill>
              <a:srgbClr val="4297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6" name="object 316" descr=""/>
            <p:cNvSpPr/>
            <p:nvPr/>
          </p:nvSpPr>
          <p:spPr>
            <a:xfrm>
              <a:off x="2535388" y="5849684"/>
              <a:ext cx="165735" cy="82550"/>
            </a:xfrm>
            <a:custGeom>
              <a:avLst/>
              <a:gdLst/>
              <a:ahLst/>
              <a:cxnLst/>
              <a:rect l="l" t="t" r="r" b="b"/>
              <a:pathLst>
                <a:path w="165735" h="82550">
                  <a:moveTo>
                    <a:pt x="23728" y="0"/>
                  </a:moveTo>
                  <a:lnTo>
                    <a:pt x="7243" y="1758"/>
                  </a:lnTo>
                  <a:lnTo>
                    <a:pt x="0" y="14733"/>
                  </a:lnTo>
                  <a:lnTo>
                    <a:pt x="299" y="17736"/>
                  </a:lnTo>
                  <a:lnTo>
                    <a:pt x="34366" y="51106"/>
                  </a:lnTo>
                  <a:lnTo>
                    <a:pt x="82424" y="74698"/>
                  </a:lnTo>
                  <a:lnTo>
                    <a:pt x="135026" y="82411"/>
                  </a:lnTo>
                  <a:lnTo>
                    <a:pt x="156383" y="76688"/>
                  </a:lnTo>
                  <a:lnTo>
                    <a:pt x="165592" y="64955"/>
                  </a:lnTo>
                  <a:lnTo>
                    <a:pt x="162994" y="51222"/>
                  </a:lnTo>
                  <a:lnTo>
                    <a:pt x="148932" y="39498"/>
                  </a:lnTo>
                  <a:lnTo>
                    <a:pt x="147053" y="38596"/>
                  </a:lnTo>
                  <a:lnTo>
                    <a:pt x="132435" y="33593"/>
                  </a:lnTo>
                  <a:lnTo>
                    <a:pt x="99509" y="23879"/>
                  </a:lnTo>
                  <a:lnTo>
                    <a:pt x="78387" y="17232"/>
                  </a:lnTo>
                  <a:lnTo>
                    <a:pt x="43725" y="4744"/>
                  </a:lnTo>
                  <a:lnTo>
                    <a:pt x="23728" y="0"/>
                  </a:lnTo>
                  <a:close/>
                </a:path>
              </a:pathLst>
            </a:custGeom>
            <a:solidFill>
              <a:srgbClr val="226E0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7" name="object 317" descr=""/>
            <p:cNvSpPr/>
            <p:nvPr/>
          </p:nvSpPr>
          <p:spPr>
            <a:xfrm>
              <a:off x="2533827" y="5847169"/>
              <a:ext cx="146685" cy="74295"/>
            </a:xfrm>
            <a:custGeom>
              <a:avLst/>
              <a:gdLst/>
              <a:ahLst/>
              <a:cxnLst/>
              <a:rect l="l" t="t" r="r" b="b"/>
              <a:pathLst>
                <a:path w="146685" h="74295">
                  <a:moveTo>
                    <a:pt x="25374" y="13614"/>
                  </a:moveTo>
                  <a:lnTo>
                    <a:pt x="15227" y="15201"/>
                  </a:lnTo>
                  <a:lnTo>
                    <a:pt x="16370" y="5499"/>
                  </a:lnTo>
                  <a:lnTo>
                    <a:pt x="17411" y="7797"/>
                  </a:lnTo>
                  <a:lnTo>
                    <a:pt x="22212" y="0"/>
                  </a:lnTo>
                  <a:lnTo>
                    <a:pt x="0" y="17818"/>
                  </a:lnTo>
                  <a:lnTo>
                    <a:pt x="3314" y="29984"/>
                  </a:lnTo>
                  <a:lnTo>
                    <a:pt x="2679" y="24650"/>
                  </a:lnTo>
                  <a:lnTo>
                    <a:pt x="9944" y="28536"/>
                  </a:lnTo>
                  <a:lnTo>
                    <a:pt x="12192" y="32118"/>
                  </a:lnTo>
                  <a:lnTo>
                    <a:pt x="15430" y="27152"/>
                  </a:lnTo>
                  <a:lnTo>
                    <a:pt x="10375" y="24003"/>
                  </a:lnTo>
                  <a:lnTo>
                    <a:pt x="16598" y="16789"/>
                  </a:lnTo>
                  <a:lnTo>
                    <a:pt x="17005" y="21094"/>
                  </a:lnTo>
                  <a:lnTo>
                    <a:pt x="25374" y="13614"/>
                  </a:lnTo>
                  <a:close/>
                </a:path>
                <a:path w="146685" h="74295">
                  <a:moveTo>
                    <a:pt x="146367" y="73520"/>
                  </a:moveTo>
                  <a:lnTo>
                    <a:pt x="142582" y="71907"/>
                  </a:lnTo>
                  <a:lnTo>
                    <a:pt x="114985" y="65709"/>
                  </a:lnTo>
                  <a:lnTo>
                    <a:pt x="94869" y="59931"/>
                  </a:lnTo>
                  <a:lnTo>
                    <a:pt x="74942" y="52628"/>
                  </a:lnTo>
                  <a:lnTo>
                    <a:pt x="47790" y="40957"/>
                  </a:lnTo>
                  <a:lnTo>
                    <a:pt x="43484" y="39928"/>
                  </a:lnTo>
                  <a:lnTo>
                    <a:pt x="94234" y="63182"/>
                  </a:lnTo>
                  <a:lnTo>
                    <a:pt x="141947" y="74002"/>
                  </a:lnTo>
                  <a:lnTo>
                    <a:pt x="146367" y="73520"/>
                  </a:lnTo>
                  <a:close/>
                </a:path>
              </a:pathLst>
            </a:custGeom>
            <a:solidFill>
              <a:srgbClr val="4297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8" name="object 318" descr=""/>
            <p:cNvSpPr/>
            <p:nvPr/>
          </p:nvSpPr>
          <p:spPr>
            <a:xfrm>
              <a:off x="2535148" y="5847473"/>
              <a:ext cx="150495" cy="91440"/>
            </a:xfrm>
            <a:custGeom>
              <a:avLst/>
              <a:gdLst/>
              <a:ahLst/>
              <a:cxnLst/>
              <a:rect l="l" t="t" r="r" b="b"/>
              <a:pathLst>
                <a:path w="150494" h="91439">
                  <a:moveTo>
                    <a:pt x="3784" y="8966"/>
                  </a:moveTo>
                  <a:lnTo>
                    <a:pt x="2540" y="8255"/>
                  </a:lnTo>
                  <a:lnTo>
                    <a:pt x="1473" y="8915"/>
                  </a:lnTo>
                  <a:lnTo>
                    <a:pt x="76" y="11252"/>
                  </a:lnTo>
                  <a:lnTo>
                    <a:pt x="0" y="12496"/>
                  </a:lnTo>
                  <a:lnTo>
                    <a:pt x="1244" y="13208"/>
                  </a:lnTo>
                  <a:lnTo>
                    <a:pt x="2311" y="12547"/>
                  </a:lnTo>
                  <a:lnTo>
                    <a:pt x="3009" y="11379"/>
                  </a:lnTo>
                  <a:lnTo>
                    <a:pt x="3708" y="10210"/>
                  </a:lnTo>
                  <a:lnTo>
                    <a:pt x="3784" y="8966"/>
                  </a:lnTo>
                  <a:close/>
                </a:path>
                <a:path w="150494" h="91439">
                  <a:moveTo>
                    <a:pt x="7962" y="38366"/>
                  </a:moveTo>
                  <a:lnTo>
                    <a:pt x="7505" y="35826"/>
                  </a:lnTo>
                  <a:lnTo>
                    <a:pt x="6159" y="36182"/>
                  </a:lnTo>
                  <a:lnTo>
                    <a:pt x="5118" y="38011"/>
                  </a:lnTo>
                  <a:lnTo>
                    <a:pt x="7962" y="38366"/>
                  </a:lnTo>
                  <a:close/>
                </a:path>
                <a:path w="150494" h="91439">
                  <a:moveTo>
                    <a:pt x="16700" y="42316"/>
                  </a:moveTo>
                  <a:lnTo>
                    <a:pt x="11734" y="42303"/>
                  </a:lnTo>
                  <a:lnTo>
                    <a:pt x="11074" y="45542"/>
                  </a:lnTo>
                  <a:lnTo>
                    <a:pt x="15341" y="45516"/>
                  </a:lnTo>
                  <a:lnTo>
                    <a:pt x="16700" y="42316"/>
                  </a:lnTo>
                  <a:close/>
                </a:path>
                <a:path w="150494" h="91439">
                  <a:moveTo>
                    <a:pt x="23037" y="25298"/>
                  </a:moveTo>
                  <a:lnTo>
                    <a:pt x="22961" y="24752"/>
                  </a:lnTo>
                  <a:lnTo>
                    <a:pt x="22199" y="24015"/>
                  </a:lnTo>
                  <a:lnTo>
                    <a:pt x="21640" y="23952"/>
                  </a:lnTo>
                  <a:lnTo>
                    <a:pt x="21056" y="24536"/>
                  </a:lnTo>
                  <a:lnTo>
                    <a:pt x="21132" y="25082"/>
                  </a:lnTo>
                  <a:lnTo>
                    <a:pt x="21513" y="25450"/>
                  </a:lnTo>
                  <a:lnTo>
                    <a:pt x="21907" y="25819"/>
                  </a:lnTo>
                  <a:lnTo>
                    <a:pt x="22453" y="25882"/>
                  </a:lnTo>
                  <a:lnTo>
                    <a:pt x="22745" y="25590"/>
                  </a:lnTo>
                  <a:lnTo>
                    <a:pt x="23037" y="25298"/>
                  </a:lnTo>
                  <a:close/>
                </a:path>
                <a:path w="150494" h="91439">
                  <a:moveTo>
                    <a:pt x="27749" y="711"/>
                  </a:moveTo>
                  <a:lnTo>
                    <a:pt x="24790" y="0"/>
                  </a:lnTo>
                  <a:lnTo>
                    <a:pt x="24498" y="1409"/>
                  </a:lnTo>
                  <a:lnTo>
                    <a:pt x="27038" y="2870"/>
                  </a:lnTo>
                  <a:lnTo>
                    <a:pt x="27736" y="1689"/>
                  </a:lnTo>
                  <a:lnTo>
                    <a:pt x="27749" y="711"/>
                  </a:lnTo>
                  <a:close/>
                </a:path>
                <a:path w="150494" h="91439">
                  <a:moveTo>
                    <a:pt x="28168" y="16319"/>
                  </a:moveTo>
                  <a:lnTo>
                    <a:pt x="27838" y="15875"/>
                  </a:lnTo>
                  <a:lnTo>
                    <a:pt x="27317" y="15748"/>
                  </a:lnTo>
                  <a:lnTo>
                    <a:pt x="26797" y="15608"/>
                  </a:lnTo>
                  <a:lnTo>
                    <a:pt x="26276" y="15824"/>
                  </a:lnTo>
                  <a:lnTo>
                    <a:pt x="26073" y="16624"/>
                  </a:lnTo>
                  <a:lnTo>
                    <a:pt x="26416" y="17056"/>
                  </a:lnTo>
                  <a:lnTo>
                    <a:pt x="26924" y="17195"/>
                  </a:lnTo>
                  <a:lnTo>
                    <a:pt x="27457" y="17322"/>
                  </a:lnTo>
                  <a:lnTo>
                    <a:pt x="27965" y="17106"/>
                  </a:lnTo>
                  <a:lnTo>
                    <a:pt x="28067" y="16713"/>
                  </a:lnTo>
                  <a:lnTo>
                    <a:pt x="28168" y="16319"/>
                  </a:lnTo>
                  <a:close/>
                </a:path>
                <a:path w="150494" h="91439">
                  <a:moveTo>
                    <a:pt x="29349" y="44780"/>
                  </a:moveTo>
                  <a:lnTo>
                    <a:pt x="28003" y="41706"/>
                  </a:lnTo>
                  <a:lnTo>
                    <a:pt x="26619" y="40817"/>
                  </a:lnTo>
                  <a:lnTo>
                    <a:pt x="25590" y="41262"/>
                  </a:lnTo>
                  <a:lnTo>
                    <a:pt x="24549" y="41681"/>
                  </a:lnTo>
                  <a:lnTo>
                    <a:pt x="24257" y="43281"/>
                  </a:lnTo>
                  <a:lnTo>
                    <a:pt x="25615" y="46355"/>
                  </a:lnTo>
                  <a:lnTo>
                    <a:pt x="27000" y="47244"/>
                  </a:lnTo>
                  <a:lnTo>
                    <a:pt x="28028" y="46812"/>
                  </a:lnTo>
                  <a:lnTo>
                    <a:pt x="29057" y="46380"/>
                  </a:lnTo>
                  <a:lnTo>
                    <a:pt x="29349" y="44780"/>
                  </a:lnTo>
                  <a:close/>
                </a:path>
                <a:path w="150494" h="91439">
                  <a:moveTo>
                    <a:pt x="36398" y="58966"/>
                  </a:moveTo>
                  <a:lnTo>
                    <a:pt x="33464" y="53517"/>
                  </a:lnTo>
                  <a:lnTo>
                    <a:pt x="29222" y="55067"/>
                  </a:lnTo>
                  <a:lnTo>
                    <a:pt x="30353" y="61112"/>
                  </a:lnTo>
                  <a:lnTo>
                    <a:pt x="36398" y="58966"/>
                  </a:lnTo>
                  <a:close/>
                </a:path>
                <a:path w="150494" h="91439">
                  <a:moveTo>
                    <a:pt x="40906" y="12496"/>
                  </a:moveTo>
                  <a:lnTo>
                    <a:pt x="39941" y="11264"/>
                  </a:lnTo>
                  <a:lnTo>
                    <a:pt x="36957" y="10490"/>
                  </a:lnTo>
                  <a:lnTo>
                    <a:pt x="35496" y="11112"/>
                  </a:lnTo>
                  <a:lnTo>
                    <a:pt x="34886" y="13385"/>
                  </a:lnTo>
                  <a:lnTo>
                    <a:pt x="35852" y="14630"/>
                  </a:lnTo>
                  <a:lnTo>
                    <a:pt x="38849" y="15392"/>
                  </a:lnTo>
                  <a:lnTo>
                    <a:pt x="40297" y="14782"/>
                  </a:lnTo>
                  <a:lnTo>
                    <a:pt x="40601" y="13639"/>
                  </a:lnTo>
                  <a:lnTo>
                    <a:pt x="40906" y="12496"/>
                  </a:lnTo>
                  <a:close/>
                </a:path>
                <a:path w="150494" h="91439">
                  <a:moveTo>
                    <a:pt x="42862" y="3365"/>
                  </a:moveTo>
                  <a:lnTo>
                    <a:pt x="40703" y="2425"/>
                  </a:lnTo>
                  <a:lnTo>
                    <a:pt x="38544" y="1498"/>
                  </a:lnTo>
                  <a:lnTo>
                    <a:pt x="37706" y="3581"/>
                  </a:lnTo>
                  <a:lnTo>
                    <a:pt x="41198" y="6451"/>
                  </a:lnTo>
                  <a:lnTo>
                    <a:pt x="42583" y="4838"/>
                  </a:lnTo>
                  <a:lnTo>
                    <a:pt x="42862" y="3365"/>
                  </a:lnTo>
                  <a:close/>
                </a:path>
                <a:path w="150494" h="91439">
                  <a:moveTo>
                    <a:pt x="51193" y="60464"/>
                  </a:moveTo>
                  <a:lnTo>
                    <a:pt x="50660" y="59270"/>
                  </a:lnTo>
                  <a:lnTo>
                    <a:pt x="49530" y="58534"/>
                  </a:lnTo>
                  <a:lnTo>
                    <a:pt x="48387" y="57810"/>
                  </a:lnTo>
                  <a:lnTo>
                    <a:pt x="47053" y="57810"/>
                  </a:lnTo>
                  <a:lnTo>
                    <a:pt x="46570" y="58547"/>
                  </a:lnTo>
                  <a:lnTo>
                    <a:pt x="46075" y="59283"/>
                  </a:lnTo>
                  <a:lnTo>
                    <a:pt x="46596" y="60477"/>
                  </a:lnTo>
                  <a:lnTo>
                    <a:pt x="47739" y="61214"/>
                  </a:lnTo>
                  <a:lnTo>
                    <a:pt x="48882" y="61937"/>
                  </a:lnTo>
                  <a:lnTo>
                    <a:pt x="50203" y="61937"/>
                  </a:lnTo>
                  <a:lnTo>
                    <a:pt x="50698" y="61201"/>
                  </a:lnTo>
                  <a:lnTo>
                    <a:pt x="51193" y="60464"/>
                  </a:lnTo>
                  <a:close/>
                </a:path>
                <a:path w="150494" h="91439">
                  <a:moveTo>
                    <a:pt x="57835" y="8432"/>
                  </a:moveTo>
                  <a:lnTo>
                    <a:pt x="55816" y="7581"/>
                  </a:lnTo>
                  <a:lnTo>
                    <a:pt x="53797" y="6718"/>
                  </a:lnTo>
                  <a:lnTo>
                    <a:pt x="53289" y="8191"/>
                  </a:lnTo>
                  <a:lnTo>
                    <a:pt x="56769" y="10553"/>
                  </a:lnTo>
                  <a:lnTo>
                    <a:pt x="57404" y="9588"/>
                  </a:lnTo>
                  <a:lnTo>
                    <a:pt x="57835" y="8432"/>
                  </a:lnTo>
                  <a:close/>
                </a:path>
                <a:path w="150494" h="91439">
                  <a:moveTo>
                    <a:pt x="58801" y="29235"/>
                  </a:moveTo>
                  <a:lnTo>
                    <a:pt x="58089" y="28321"/>
                  </a:lnTo>
                  <a:lnTo>
                    <a:pt x="56972" y="28028"/>
                  </a:lnTo>
                  <a:lnTo>
                    <a:pt x="55867" y="27749"/>
                  </a:lnTo>
                  <a:lnTo>
                    <a:pt x="54787" y="28206"/>
                  </a:lnTo>
                  <a:lnTo>
                    <a:pt x="54559" y="29057"/>
                  </a:lnTo>
                  <a:lnTo>
                    <a:pt x="54343" y="29908"/>
                  </a:lnTo>
                  <a:lnTo>
                    <a:pt x="55054" y="30835"/>
                  </a:lnTo>
                  <a:lnTo>
                    <a:pt x="57264" y="31394"/>
                  </a:lnTo>
                  <a:lnTo>
                    <a:pt x="58343" y="30937"/>
                  </a:lnTo>
                  <a:lnTo>
                    <a:pt x="58572" y="30086"/>
                  </a:lnTo>
                  <a:lnTo>
                    <a:pt x="58801" y="29235"/>
                  </a:lnTo>
                  <a:close/>
                </a:path>
                <a:path w="150494" h="91439">
                  <a:moveTo>
                    <a:pt x="59029" y="17614"/>
                  </a:moveTo>
                  <a:lnTo>
                    <a:pt x="58432" y="16852"/>
                  </a:lnTo>
                  <a:lnTo>
                    <a:pt x="56591" y="16370"/>
                  </a:lnTo>
                  <a:lnTo>
                    <a:pt x="55689" y="16764"/>
                  </a:lnTo>
                  <a:lnTo>
                    <a:pt x="55308" y="18173"/>
                  </a:lnTo>
                  <a:lnTo>
                    <a:pt x="55905" y="18948"/>
                  </a:lnTo>
                  <a:lnTo>
                    <a:pt x="56832" y="19177"/>
                  </a:lnTo>
                  <a:lnTo>
                    <a:pt x="57759" y="19418"/>
                  </a:lnTo>
                  <a:lnTo>
                    <a:pt x="58648" y="19037"/>
                  </a:lnTo>
                  <a:lnTo>
                    <a:pt x="58839" y="18326"/>
                  </a:lnTo>
                  <a:lnTo>
                    <a:pt x="59029" y="17614"/>
                  </a:lnTo>
                  <a:close/>
                </a:path>
                <a:path w="150494" h="91439">
                  <a:moveTo>
                    <a:pt x="59855" y="70688"/>
                  </a:moveTo>
                  <a:lnTo>
                    <a:pt x="55257" y="66713"/>
                  </a:lnTo>
                  <a:lnTo>
                    <a:pt x="54076" y="68237"/>
                  </a:lnTo>
                  <a:lnTo>
                    <a:pt x="54063" y="70827"/>
                  </a:lnTo>
                  <a:lnTo>
                    <a:pt x="57162" y="72364"/>
                  </a:lnTo>
                  <a:lnTo>
                    <a:pt x="59855" y="70688"/>
                  </a:lnTo>
                  <a:close/>
                </a:path>
                <a:path w="150494" h="91439">
                  <a:moveTo>
                    <a:pt x="74396" y="21132"/>
                  </a:moveTo>
                  <a:lnTo>
                    <a:pt x="73571" y="20129"/>
                  </a:lnTo>
                  <a:lnTo>
                    <a:pt x="70980" y="19316"/>
                  </a:lnTo>
                  <a:lnTo>
                    <a:pt x="69710" y="19672"/>
                  </a:lnTo>
                  <a:lnTo>
                    <a:pt x="69176" y="21348"/>
                  </a:lnTo>
                  <a:lnTo>
                    <a:pt x="70002" y="22352"/>
                  </a:lnTo>
                  <a:lnTo>
                    <a:pt x="72593" y="23164"/>
                  </a:lnTo>
                  <a:lnTo>
                    <a:pt x="73863" y="22809"/>
                  </a:lnTo>
                  <a:lnTo>
                    <a:pt x="74129" y="21971"/>
                  </a:lnTo>
                  <a:lnTo>
                    <a:pt x="74396" y="21132"/>
                  </a:lnTo>
                  <a:close/>
                </a:path>
                <a:path w="150494" h="91439">
                  <a:moveTo>
                    <a:pt x="75374" y="44462"/>
                  </a:moveTo>
                  <a:lnTo>
                    <a:pt x="74434" y="43116"/>
                  </a:lnTo>
                  <a:lnTo>
                    <a:pt x="72847" y="42506"/>
                  </a:lnTo>
                  <a:lnTo>
                    <a:pt x="71259" y="41871"/>
                  </a:lnTo>
                  <a:lnTo>
                    <a:pt x="69646" y="42202"/>
                  </a:lnTo>
                  <a:lnTo>
                    <a:pt x="68808" y="44246"/>
                  </a:lnTo>
                  <a:lnTo>
                    <a:pt x="69761" y="45580"/>
                  </a:lnTo>
                  <a:lnTo>
                    <a:pt x="72923" y="46824"/>
                  </a:lnTo>
                  <a:lnTo>
                    <a:pt x="74536" y="46507"/>
                  </a:lnTo>
                  <a:lnTo>
                    <a:pt x="74955" y="45478"/>
                  </a:lnTo>
                  <a:lnTo>
                    <a:pt x="75374" y="44462"/>
                  </a:lnTo>
                  <a:close/>
                </a:path>
                <a:path w="150494" h="91439">
                  <a:moveTo>
                    <a:pt x="75679" y="15062"/>
                  </a:moveTo>
                  <a:lnTo>
                    <a:pt x="73025" y="14224"/>
                  </a:lnTo>
                  <a:lnTo>
                    <a:pt x="72529" y="15240"/>
                  </a:lnTo>
                  <a:lnTo>
                    <a:pt x="74879" y="16522"/>
                  </a:lnTo>
                  <a:lnTo>
                    <a:pt x="75641" y="16167"/>
                  </a:lnTo>
                  <a:lnTo>
                    <a:pt x="75679" y="15062"/>
                  </a:lnTo>
                  <a:close/>
                </a:path>
                <a:path w="150494" h="91439">
                  <a:moveTo>
                    <a:pt x="77609" y="77508"/>
                  </a:moveTo>
                  <a:lnTo>
                    <a:pt x="73545" y="74663"/>
                  </a:lnTo>
                  <a:lnTo>
                    <a:pt x="71145" y="76466"/>
                  </a:lnTo>
                  <a:lnTo>
                    <a:pt x="71742" y="79006"/>
                  </a:lnTo>
                  <a:lnTo>
                    <a:pt x="73240" y="79438"/>
                  </a:lnTo>
                  <a:lnTo>
                    <a:pt x="74726" y="79883"/>
                  </a:lnTo>
                  <a:lnTo>
                    <a:pt x="77609" y="77508"/>
                  </a:lnTo>
                  <a:close/>
                </a:path>
                <a:path w="150494" h="91439">
                  <a:moveTo>
                    <a:pt x="77762" y="68541"/>
                  </a:moveTo>
                  <a:lnTo>
                    <a:pt x="76873" y="67576"/>
                  </a:lnTo>
                  <a:lnTo>
                    <a:pt x="75539" y="67259"/>
                  </a:lnTo>
                  <a:lnTo>
                    <a:pt x="74218" y="66929"/>
                  </a:lnTo>
                  <a:lnTo>
                    <a:pt x="72974" y="67360"/>
                  </a:lnTo>
                  <a:lnTo>
                    <a:pt x="72542" y="69075"/>
                  </a:lnTo>
                  <a:lnTo>
                    <a:pt x="73444" y="70027"/>
                  </a:lnTo>
                  <a:lnTo>
                    <a:pt x="74764" y="70358"/>
                  </a:lnTo>
                  <a:lnTo>
                    <a:pt x="76085" y="70675"/>
                  </a:lnTo>
                  <a:lnTo>
                    <a:pt x="77330" y="70243"/>
                  </a:lnTo>
                  <a:lnTo>
                    <a:pt x="77546" y="69392"/>
                  </a:lnTo>
                  <a:lnTo>
                    <a:pt x="77762" y="68541"/>
                  </a:lnTo>
                  <a:close/>
                </a:path>
                <a:path w="150494" h="91439">
                  <a:moveTo>
                    <a:pt x="83058" y="29984"/>
                  </a:moveTo>
                  <a:lnTo>
                    <a:pt x="82473" y="28816"/>
                  </a:lnTo>
                  <a:lnTo>
                    <a:pt x="81305" y="28130"/>
                  </a:lnTo>
                  <a:lnTo>
                    <a:pt x="80137" y="27457"/>
                  </a:lnTo>
                  <a:lnTo>
                    <a:pt x="78816" y="27520"/>
                  </a:lnTo>
                  <a:lnTo>
                    <a:pt x="78359" y="28270"/>
                  </a:lnTo>
                  <a:lnTo>
                    <a:pt x="77914" y="29032"/>
                  </a:lnTo>
                  <a:lnTo>
                    <a:pt x="78486" y="30200"/>
                  </a:lnTo>
                  <a:lnTo>
                    <a:pt x="79654" y="30873"/>
                  </a:lnTo>
                  <a:lnTo>
                    <a:pt x="80822" y="31559"/>
                  </a:lnTo>
                  <a:lnTo>
                    <a:pt x="82143" y="31496"/>
                  </a:lnTo>
                  <a:lnTo>
                    <a:pt x="82600" y="30734"/>
                  </a:lnTo>
                  <a:lnTo>
                    <a:pt x="83058" y="29984"/>
                  </a:lnTo>
                  <a:close/>
                </a:path>
                <a:path w="150494" h="91439">
                  <a:moveTo>
                    <a:pt x="96215" y="46177"/>
                  </a:moveTo>
                  <a:lnTo>
                    <a:pt x="95250" y="44856"/>
                  </a:lnTo>
                  <a:lnTo>
                    <a:pt x="92049" y="43675"/>
                  </a:lnTo>
                  <a:lnTo>
                    <a:pt x="90449" y="44030"/>
                  </a:lnTo>
                  <a:lnTo>
                    <a:pt x="90043" y="45059"/>
                  </a:lnTo>
                  <a:lnTo>
                    <a:pt x="89649" y="46101"/>
                  </a:lnTo>
                  <a:lnTo>
                    <a:pt x="90627" y="47409"/>
                  </a:lnTo>
                  <a:lnTo>
                    <a:pt x="93814" y="48602"/>
                  </a:lnTo>
                  <a:lnTo>
                    <a:pt x="95427" y="48234"/>
                  </a:lnTo>
                  <a:lnTo>
                    <a:pt x="95821" y="47205"/>
                  </a:lnTo>
                  <a:lnTo>
                    <a:pt x="96215" y="46177"/>
                  </a:lnTo>
                  <a:close/>
                </a:path>
                <a:path w="150494" h="91439">
                  <a:moveTo>
                    <a:pt x="97751" y="33337"/>
                  </a:moveTo>
                  <a:lnTo>
                    <a:pt x="97167" y="32169"/>
                  </a:lnTo>
                  <a:lnTo>
                    <a:pt x="95999" y="31483"/>
                  </a:lnTo>
                  <a:lnTo>
                    <a:pt x="94830" y="30810"/>
                  </a:lnTo>
                  <a:lnTo>
                    <a:pt x="93510" y="30873"/>
                  </a:lnTo>
                  <a:lnTo>
                    <a:pt x="92608" y="32385"/>
                  </a:lnTo>
                  <a:lnTo>
                    <a:pt x="93179" y="33553"/>
                  </a:lnTo>
                  <a:lnTo>
                    <a:pt x="95516" y="34899"/>
                  </a:lnTo>
                  <a:lnTo>
                    <a:pt x="96837" y="34836"/>
                  </a:lnTo>
                  <a:lnTo>
                    <a:pt x="97294" y="34086"/>
                  </a:lnTo>
                  <a:lnTo>
                    <a:pt x="97751" y="33337"/>
                  </a:lnTo>
                  <a:close/>
                </a:path>
                <a:path w="150494" h="91439">
                  <a:moveTo>
                    <a:pt x="102768" y="59055"/>
                  </a:moveTo>
                  <a:lnTo>
                    <a:pt x="102146" y="58394"/>
                  </a:lnTo>
                  <a:lnTo>
                    <a:pt x="101244" y="58166"/>
                  </a:lnTo>
                  <a:lnTo>
                    <a:pt x="100330" y="57950"/>
                  </a:lnTo>
                  <a:lnTo>
                    <a:pt x="99466" y="58242"/>
                  </a:lnTo>
                  <a:lnTo>
                    <a:pt x="99326" y="58826"/>
                  </a:lnTo>
                  <a:lnTo>
                    <a:pt x="99174" y="59423"/>
                  </a:lnTo>
                  <a:lnTo>
                    <a:pt x="99783" y="60083"/>
                  </a:lnTo>
                  <a:lnTo>
                    <a:pt x="100698" y="60299"/>
                  </a:lnTo>
                  <a:lnTo>
                    <a:pt x="101612" y="60528"/>
                  </a:lnTo>
                  <a:lnTo>
                    <a:pt x="102463" y="60223"/>
                  </a:lnTo>
                  <a:lnTo>
                    <a:pt x="102616" y="59639"/>
                  </a:lnTo>
                  <a:lnTo>
                    <a:pt x="102768" y="59055"/>
                  </a:lnTo>
                  <a:close/>
                </a:path>
                <a:path w="150494" h="91439">
                  <a:moveTo>
                    <a:pt x="103238" y="87198"/>
                  </a:moveTo>
                  <a:lnTo>
                    <a:pt x="98767" y="82842"/>
                  </a:lnTo>
                  <a:lnTo>
                    <a:pt x="95199" y="85572"/>
                  </a:lnTo>
                  <a:lnTo>
                    <a:pt x="98120" y="91008"/>
                  </a:lnTo>
                  <a:lnTo>
                    <a:pt x="103238" y="87198"/>
                  </a:lnTo>
                  <a:close/>
                </a:path>
                <a:path w="150494" h="91439">
                  <a:moveTo>
                    <a:pt x="106337" y="24320"/>
                  </a:moveTo>
                  <a:lnTo>
                    <a:pt x="102501" y="23101"/>
                  </a:lnTo>
                  <a:lnTo>
                    <a:pt x="102158" y="24485"/>
                  </a:lnTo>
                  <a:lnTo>
                    <a:pt x="105549" y="26339"/>
                  </a:lnTo>
                  <a:lnTo>
                    <a:pt x="106045" y="25412"/>
                  </a:lnTo>
                  <a:lnTo>
                    <a:pt x="106337" y="24320"/>
                  </a:lnTo>
                  <a:close/>
                </a:path>
                <a:path w="150494" h="91439">
                  <a:moveTo>
                    <a:pt x="111048" y="76250"/>
                  </a:moveTo>
                  <a:lnTo>
                    <a:pt x="110464" y="75095"/>
                  </a:lnTo>
                  <a:lnTo>
                    <a:pt x="109296" y="74409"/>
                  </a:lnTo>
                  <a:lnTo>
                    <a:pt x="108127" y="73736"/>
                  </a:lnTo>
                  <a:lnTo>
                    <a:pt x="106807" y="73799"/>
                  </a:lnTo>
                  <a:lnTo>
                    <a:pt x="105905" y="75311"/>
                  </a:lnTo>
                  <a:lnTo>
                    <a:pt x="106476" y="76479"/>
                  </a:lnTo>
                  <a:lnTo>
                    <a:pt x="107645" y="77152"/>
                  </a:lnTo>
                  <a:lnTo>
                    <a:pt x="108813" y="77838"/>
                  </a:lnTo>
                  <a:lnTo>
                    <a:pt x="110134" y="77774"/>
                  </a:lnTo>
                  <a:lnTo>
                    <a:pt x="110591" y="77012"/>
                  </a:lnTo>
                  <a:lnTo>
                    <a:pt x="111048" y="76250"/>
                  </a:lnTo>
                  <a:close/>
                </a:path>
                <a:path w="150494" h="91439">
                  <a:moveTo>
                    <a:pt x="116547" y="39382"/>
                  </a:moveTo>
                  <a:lnTo>
                    <a:pt x="115443" y="38328"/>
                  </a:lnTo>
                  <a:lnTo>
                    <a:pt x="113880" y="38036"/>
                  </a:lnTo>
                  <a:lnTo>
                    <a:pt x="112318" y="37731"/>
                  </a:lnTo>
                  <a:lnTo>
                    <a:pt x="110896" y="38315"/>
                  </a:lnTo>
                  <a:lnTo>
                    <a:pt x="110502" y="40335"/>
                  </a:lnTo>
                  <a:lnTo>
                    <a:pt x="111607" y="41402"/>
                  </a:lnTo>
                  <a:lnTo>
                    <a:pt x="114731" y="41986"/>
                  </a:lnTo>
                  <a:lnTo>
                    <a:pt x="116154" y="41414"/>
                  </a:lnTo>
                  <a:lnTo>
                    <a:pt x="116357" y="40398"/>
                  </a:lnTo>
                  <a:lnTo>
                    <a:pt x="116547" y="39382"/>
                  </a:lnTo>
                  <a:close/>
                </a:path>
                <a:path w="150494" h="91439">
                  <a:moveTo>
                    <a:pt x="117627" y="58229"/>
                  </a:moveTo>
                  <a:lnTo>
                    <a:pt x="116878" y="57238"/>
                  </a:lnTo>
                  <a:lnTo>
                    <a:pt x="115658" y="56794"/>
                  </a:lnTo>
                  <a:lnTo>
                    <a:pt x="114439" y="56362"/>
                  </a:lnTo>
                  <a:lnTo>
                    <a:pt x="113220" y="56654"/>
                  </a:lnTo>
                  <a:lnTo>
                    <a:pt x="112636" y="58229"/>
                  </a:lnTo>
                  <a:lnTo>
                    <a:pt x="113385" y="59220"/>
                  </a:lnTo>
                  <a:lnTo>
                    <a:pt x="115824" y="60083"/>
                  </a:lnTo>
                  <a:lnTo>
                    <a:pt x="117043" y="59804"/>
                  </a:lnTo>
                  <a:lnTo>
                    <a:pt x="117335" y="59016"/>
                  </a:lnTo>
                  <a:lnTo>
                    <a:pt x="117627" y="58229"/>
                  </a:lnTo>
                  <a:close/>
                </a:path>
                <a:path w="150494" h="91439">
                  <a:moveTo>
                    <a:pt x="122555" y="27520"/>
                  </a:moveTo>
                  <a:lnTo>
                    <a:pt x="114528" y="24650"/>
                  </a:lnTo>
                  <a:lnTo>
                    <a:pt x="113703" y="27559"/>
                  </a:lnTo>
                  <a:lnTo>
                    <a:pt x="120726" y="31737"/>
                  </a:lnTo>
                  <a:lnTo>
                    <a:pt x="121843" y="29806"/>
                  </a:lnTo>
                  <a:lnTo>
                    <a:pt x="122555" y="27520"/>
                  </a:lnTo>
                  <a:close/>
                </a:path>
                <a:path w="150494" h="91439">
                  <a:moveTo>
                    <a:pt x="127812" y="48869"/>
                  </a:moveTo>
                  <a:lnTo>
                    <a:pt x="126974" y="47586"/>
                  </a:lnTo>
                  <a:lnTo>
                    <a:pt x="124066" y="46316"/>
                  </a:lnTo>
                  <a:lnTo>
                    <a:pt x="122542" y="46570"/>
                  </a:lnTo>
                  <a:lnTo>
                    <a:pt x="121691" y="48450"/>
                  </a:lnTo>
                  <a:lnTo>
                    <a:pt x="122516" y="49733"/>
                  </a:lnTo>
                  <a:lnTo>
                    <a:pt x="125437" y="51003"/>
                  </a:lnTo>
                  <a:lnTo>
                    <a:pt x="126961" y="50749"/>
                  </a:lnTo>
                  <a:lnTo>
                    <a:pt x="127381" y="49809"/>
                  </a:lnTo>
                  <a:lnTo>
                    <a:pt x="127812" y="48869"/>
                  </a:lnTo>
                  <a:close/>
                </a:path>
                <a:path w="150494" h="91439">
                  <a:moveTo>
                    <a:pt x="128955" y="78232"/>
                  </a:moveTo>
                  <a:lnTo>
                    <a:pt x="128358" y="77470"/>
                  </a:lnTo>
                  <a:lnTo>
                    <a:pt x="126517" y="76987"/>
                  </a:lnTo>
                  <a:lnTo>
                    <a:pt x="125615" y="77381"/>
                  </a:lnTo>
                  <a:lnTo>
                    <a:pt x="125234" y="78790"/>
                  </a:lnTo>
                  <a:lnTo>
                    <a:pt x="125831" y="79565"/>
                  </a:lnTo>
                  <a:lnTo>
                    <a:pt x="126758" y="79794"/>
                  </a:lnTo>
                  <a:lnTo>
                    <a:pt x="127673" y="80035"/>
                  </a:lnTo>
                  <a:lnTo>
                    <a:pt x="128574" y="79654"/>
                  </a:lnTo>
                  <a:lnTo>
                    <a:pt x="128765" y="78943"/>
                  </a:lnTo>
                  <a:lnTo>
                    <a:pt x="128955" y="78232"/>
                  </a:lnTo>
                  <a:close/>
                </a:path>
                <a:path w="150494" h="91439">
                  <a:moveTo>
                    <a:pt x="134823" y="37198"/>
                  </a:moveTo>
                  <a:lnTo>
                    <a:pt x="133985" y="35915"/>
                  </a:lnTo>
                  <a:lnTo>
                    <a:pt x="131076" y="34645"/>
                  </a:lnTo>
                  <a:lnTo>
                    <a:pt x="129552" y="34899"/>
                  </a:lnTo>
                  <a:lnTo>
                    <a:pt x="128701" y="36779"/>
                  </a:lnTo>
                  <a:lnTo>
                    <a:pt x="129527" y="38061"/>
                  </a:lnTo>
                  <a:lnTo>
                    <a:pt x="132448" y="39331"/>
                  </a:lnTo>
                  <a:lnTo>
                    <a:pt x="133972" y="39077"/>
                  </a:lnTo>
                  <a:lnTo>
                    <a:pt x="134391" y="38138"/>
                  </a:lnTo>
                  <a:lnTo>
                    <a:pt x="134823" y="37198"/>
                  </a:lnTo>
                  <a:close/>
                </a:path>
                <a:path w="150494" h="91439">
                  <a:moveTo>
                    <a:pt x="134835" y="32016"/>
                  </a:moveTo>
                  <a:lnTo>
                    <a:pt x="132257" y="31102"/>
                  </a:lnTo>
                  <a:lnTo>
                    <a:pt x="129679" y="30175"/>
                  </a:lnTo>
                  <a:lnTo>
                    <a:pt x="129159" y="32042"/>
                  </a:lnTo>
                  <a:lnTo>
                    <a:pt x="133667" y="34721"/>
                  </a:lnTo>
                  <a:lnTo>
                    <a:pt x="134378" y="33477"/>
                  </a:lnTo>
                  <a:lnTo>
                    <a:pt x="134835" y="32016"/>
                  </a:lnTo>
                  <a:close/>
                </a:path>
                <a:path w="150494" h="91439">
                  <a:moveTo>
                    <a:pt x="137960" y="61455"/>
                  </a:moveTo>
                  <a:lnTo>
                    <a:pt x="137172" y="60413"/>
                  </a:lnTo>
                  <a:lnTo>
                    <a:pt x="135902" y="59956"/>
                  </a:lnTo>
                  <a:lnTo>
                    <a:pt x="134632" y="59512"/>
                  </a:lnTo>
                  <a:lnTo>
                    <a:pt x="133350" y="59804"/>
                  </a:lnTo>
                  <a:lnTo>
                    <a:pt x="132740" y="61455"/>
                  </a:lnTo>
                  <a:lnTo>
                    <a:pt x="133527" y="62496"/>
                  </a:lnTo>
                  <a:lnTo>
                    <a:pt x="134797" y="62941"/>
                  </a:lnTo>
                  <a:lnTo>
                    <a:pt x="136067" y="63398"/>
                  </a:lnTo>
                  <a:lnTo>
                    <a:pt x="137350" y="63106"/>
                  </a:lnTo>
                  <a:lnTo>
                    <a:pt x="137655" y="62280"/>
                  </a:lnTo>
                  <a:lnTo>
                    <a:pt x="137960" y="61455"/>
                  </a:lnTo>
                  <a:close/>
                </a:path>
                <a:path w="150494" h="91439">
                  <a:moveTo>
                    <a:pt x="147701" y="87337"/>
                  </a:moveTo>
                  <a:lnTo>
                    <a:pt x="141592" y="86995"/>
                  </a:lnTo>
                  <a:lnTo>
                    <a:pt x="141630" y="88912"/>
                  </a:lnTo>
                  <a:lnTo>
                    <a:pt x="143256" y="90957"/>
                  </a:lnTo>
                  <a:lnTo>
                    <a:pt x="146659" y="90297"/>
                  </a:lnTo>
                  <a:lnTo>
                    <a:pt x="147701" y="87337"/>
                  </a:lnTo>
                  <a:close/>
                </a:path>
                <a:path w="150494" h="91439">
                  <a:moveTo>
                    <a:pt x="149733" y="70967"/>
                  </a:moveTo>
                  <a:lnTo>
                    <a:pt x="148818" y="69748"/>
                  </a:lnTo>
                  <a:lnTo>
                    <a:pt x="145821" y="68681"/>
                  </a:lnTo>
                  <a:lnTo>
                    <a:pt x="144322" y="69024"/>
                  </a:lnTo>
                  <a:lnTo>
                    <a:pt x="143598" y="70967"/>
                  </a:lnTo>
                  <a:lnTo>
                    <a:pt x="144526" y="72186"/>
                  </a:lnTo>
                  <a:lnTo>
                    <a:pt x="147523" y="73253"/>
                  </a:lnTo>
                  <a:lnTo>
                    <a:pt x="149021" y="72898"/>
                  </a:lnTo>
                  <a:lnTo>
                    <a:pt x="149377" y="71932"/>
                  </a:lnTo>
                  <a:lnTo>
                    <a:pt x="149733" y="70967"/>
                  </a:lnTo>
                  <a:close/>
                </a:path>
                <a:path w="150494" h="91439">
                  <a:moveTo>
                    <a:pt x="149974" y="53619"/>
                  </a:moveTo>
                  <a:lnTo>
                    <a:pt x="149059" y="52400"/>
                  </a:lnTo>
                  <a:lnTo>
                    <a:pt x="146062" y="51320"/>
                  </a:lnTo>
                  <a:lnTo>
                    <a:pt x="144564" y="51676"/>
                  </a:lnTo>
                  <a:lnTo>
                    <a:pt x="144195" y="52641"/>
                  </a:lnTo>
                  <a:lnTo>
                    <a:pt x="143840" y="53619"/>
                  </a:lnTo>
                  <a:lnTo>
                    <a:pt x="144767" y="54838"/>
                  </a:lnTo>
                  <a:lnTo>
                    <a:pt x="147751" y="55905"/>
                  </a:lnTo>
                  <a:lnTo>
                    <a:pt x="149263" y="55549"/>
                  </a:lnTo>
                  <a:lnTo>
                    <a:pt x="149618" y="54584"/>
                  </a:lnTo>
                  <a:lnTo>
                    <a:pt x="149974" y="53619"/>
                  </a:lnTo>
                  <a:close/>
                </a:path>
              </a:pathLst>
            </a:custGeom>
            <a:solidFill>
              <a:srgbClr val="1D570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9" name="object 319" descr=""/>
            <p:cNvSpPr/>
            <p:nvPr/>
          </p:nvSpPr>
          <p:spPr>
            <a:xfrm>
              <a:off x="2979880" y="5620567"/>
              <a:ext cx="118745" cy="116839"/>
            </a:xfrm>
            <a:custGeom>
              <a:avLst/>
              <a:gdLst/>
              <a:ahLst/>
              <a:cxnLst/>
              <a:rect l="l" t="t" r="r" b="b"/>
              <a:pathLst>
                <a:path w="118744" h="116839">
                  <a:moveTo>
                    <a:pt x="49132" y="0"/>
                  </a:moveTo>
                  <a:lnTo>
                    <a:pt x="10934" y="40118"/>
                  </a:lnTo>
                  <a:lnTo>
                    <a:pt x="0" y="73987"/>
                  </a:lnTo>
                  <a:lnTo>
                    <a:pt x="3426" y="83011"/>
                  </a:lnTo>
                  <a:lnTo>
                    <a:pt x="5649" y="84319"/>
                  </a:lnTo>
                  <a:lnTo>
                    <a:pt x="6601" y="90809"/>
                  </a:lnTo>
                  <a:lnTo>
                    <a:pt x="41568" y="116031"/>
                  </a:lnTo>
                  <a:lnTo>
                    <a:pt x="48270" y="115117"/>
                  </a:lnTo>
                  <a:lnTo>
                    <a:pt x="49260" y="115955"/>
                  </a:lnTo>
                  <a:lnTo>
                    <a:pt x="88680" y="95995"/>
                  </a:lnTo>
                  <a:lnTo>
                    <a:pt x="115447" y="66954"/>
                  </a:lnTo>
                  <a:lnTo>
                    <a:pt x="118644" y="56263"/>
                  </a:lnTo>
                  <a:lnTo>
                    <a:pt x="116149" y="48161"/>
                  </a:lnTo>
                  <a:lnTo>
                    <a:pt x="110754" y="41292"/>
                  </a:lnTo>
                  <a:lnTo>
                    <a:pt x="107592" y="37698"/>
                  </a:lnTo>
                  <a:lnTo>
                    <a:pt x="104455" y="35691"/>
                  </a:lnTo>
                  <a:lnTo>
                    <a:pt x="101330" y="34916"/>
                  </a:lnTo>
                  <a:lnTo>
                    <a:pt x="98270" y="26852"/>
                  </a:lnTo>
                  <a:lnTo>
                    <a:pt x="92555" y="20603"/>
                  </a:lnTo>
                  <a:lnTo>
                    <a:pt x="82763" y="13568"/>
                  </a:lnTo>
                  <a:lnTo>
                    <a:pt x="75372" y="10875"/>
                  </a:lnTo>
                  <a:lnTo>
                    <a:pt x="66990" y="10774"/>
                  </a:lnTo>
                  <a:lnTo>
                    <a:pt x="65402" y="7688"/>
                  </a:lnTo>
                  <a:lnTo>
                    <a:pt x="62380" y="5059"/>
                  </a:lnTo>
                  <a:lnTo>
                    <a:pt x="57439" y="2976"/>
                  </a:lnTo>
                  <a:lnTo>
                    <a:pt x="49132" y="0"/>
                  </a:lnTo>
                  <a:close/>
                </a:path>
              </a:pathLst>
            </a:custGeom>
            <a:solidFill>
              <a:srgbClr val="A4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0" name="object 320" descr=""/>
            <p:cNvSpPr/>
            <p:nvPr/>
          </p:nvSpPr>
          <p:spPr>
            <a:xfrm>
              <a:off x="2981417" y="5619623"/>
              <a:ext cx="118110" cy="115570"/>
            </a:xfrm>
            <a:custGeom>
              <a:avLst/>
              <a:gdLst/>
              <a:ahLst/>
              <a:cxnLst/>
              <a:rect l="l" t="t" r="r" b="b"/>
              <a:pathLst>
                <a:path w="118110" h="115570">
                  <a:moveTo>
                    <a:pt x="48302" y="0"/>
                  </a:moveTo>
                  <a:lnTo>
                    <a:pt x="10619" y="39424"/>
                  </a:lnTo>
                  <a:lnTo>
                    <a:pt x="0" y="72862"/>
                  </a:lnTo>
                  <a:lnTo>
                    <a:pt x="3474" y="81821"/>
                  </a:lnTo>
                  <a:lnTo>
                    <a:pt x="5709" y="83141"/>
                  </a:lnTo>
                  <a:lnTo>
                    <a:pt x="6699" y="89564"/>
                  </a:lnTo>
                  <a:lnTo>
                    <a:pt x="41666" y="114789"/>
                  </a:lnTo>
                  <a:lnTo>
                    <a:pt x="48318" y="113926"/>
                  </a:lnTo>
                  <a:lnTo>
                    <a:pt x="49321" y="114764"/>
                  </a:lnTo>
                  <a:lnTo>
                    <a:pt x="88365" y="95296"/>
                  </a:lnTo>
                  <a:lnTo>
                    <a:pt x="114763" y="66754"/>
                  </a:lnTo>
                  <a:lnTo>
                    <a:pt x="117861" y="56200"/>
                  </a:lnTo>
                  <a:lnTo>
                    <a:pt x="115318" y="48163"/>
                  </a:lnTo>
                  <a:lnTo>
                    <a:pt x="109900" y="41320"/>
                  </a:lnTo>
                  <a:lnTo>
                    <a:pt x="106725" y="37739"/>
                  </a:lnTo>
                  <a:lnTo>
                    <a:pt x="103601" y="35732"/>
                  </a:lnTo>
                  <a:lnTo>
                    <a:pt x="100477" y="34945"/>
                  </a:lnTo>
                  <a:lnTo>
                    <a:pt x="97378" y="26944"/>
                  </a:lnTo>
                  <a:lnTo>
                    <a:pt x="91637" y="20708"/>
                  </a:lnTo>
                  <a:lnTo>
                    <a:pt x="81846" y="13672"/>
                  </a:lnTo>
                  <a:lnTo>
                    <a:pt x="74480" y="10955"/>
                  </a:lnTo>
                  <a:lnTo>
                    <a:pt x="66136" y="10790"/>
                  </a:lnTo>
                  <a:lnTo>
                    <a:pt x="64536" y="7729"/>
                  </a:lnTo>
                  <a:lnTo>
                    <a:pt x="61513" y="5100"/>
                  </a:lnTo>
                  <a:lnTo>
                    <a:pt x="56585" y="3004"/>
                  </a:lnTo>
                  <a:lnTo>
                    <a:pt x="48302" y="0"/>
                  </a:lnTo>
                  <a:close/>
                </a:path>
              </a:pathLst>
            </a:custGeom>
            <a:solidFill>
              <a:srgbClr val="C9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1" name="object 321" descr=""/>
            <p:cNvSpPr/>
            <p:nvPr/>
          </p:nvSpPr>
          <p:spPr>
            <a:xfrm>
              <a:off x="2986671" y="5631980"/>
              <a:ext cx="97155" cy="102870"/>
            </a:xfrm>
            <a:custGeom>
              <a:avLst/>
              <a:gdLst/>
              <a:ahLst/>
              <a:cxnLst/>
              <a:rect l="l" t="t" r="r" b="b"/>
              <a:pathLst>
                <a:path w="97155" h="102870">
                  <a:moveTo>
                    <a:pt x="61366" y="1397"/>
                  </a:moveTo>
                  <a:lnTo>
                    <a:pt x="55626" y="114"/>
                  </a:lnTo>
                  <a:lnTo>
                    <a:pt x="53886" y="0"/>
                  </a:lnTo>
                  <a:lnTo>
                    <a:pt x="49898" y="304"/>
                  </a:lnTo>
                  <a:lnTo>
                    <a:pt x="17995" y="28194"/>
                  </a:lnTo>
                  <a:lnTo>
                    <a:pt x="1879" y="65354"/>
                  </a:lnTo>
                  <a:lnTo>
                    <a:pt x="0" y="72237"/>
                  </a:lnTo>
                  <a:lnTo>
                    <a:pt x="6705" y="55308"/>
                  </a:lnTo>
                  <a:lnTo>
                    <a:pt x="13792" y="40106"/>
                  </a:lnTo>
                  <a:lnTo>
                    <a:pt x="36982" y="7988"/>
                  </a:lnTo>
                  <a:lnTo>
                    <a:pt x="55600" y="635"/>
                  </a:lnTo>
                  <a:lnTo>
                    <a:pt x="61366" y="1397"/>
                  </a:lnTo>
                  <a:close/>
                </a:path>
                <a:path w="97155" h="102870">
                  <a:moveTo>
                    <a:pt x="96685" y="36677"/>
                  </a:moveTo>
                  <a:lnTo>
                    <a:pt x="96418" y="34442"/>
                  </a:lnTo>
                  <a:lnTo>
                    <a:pt x="95516" y="30619"/>
                  </a:lnTo>
                  <a:lnTo>
                    <a:pt x="94221" y="27774"/>
                  </a:lnTo>
                  <a:lnTo>
                    <a:pt x="91897" y="24053"/>
                  </a:lnTo>
                  <a:lnTo>
                    <a:pt x="94373" y="29210"/>
                  </a:lnTo>
                  <a:lnTo>
                    <a:pt x="94856" y="30810"/>
                  </a:lnTo>
                  <a:lnTo>
                    <a:pt x="95478" y="34556"/>
                  </a:lnTo>
                  <a:lnTo>
                    <a:pt x="95580" y="36703"/>
                  </a:lnTo>
                  <a:lnTo>
                    <a:pt x="95123" y="41325"/>
                  </a:lnTo>
                  <a:lnTo>
                    <a:pt x="70827" y="78066"/>
                  </a:lnTo>
                  <a:lnTo>
                    <a:pt x="41554" y="102806"/>
                  </a:lnTo>
                  <a:lnTo>
                    <a:pt x="51015" y="96748"/>
                  </a:lnTo>
                  <a:lnTo>
                    <a:pt x="85153" y="65316"/>
                  </a:lnTo>
                  <a:lnTo>
                    <a:pt x="96469" y="41516"/>
                  </a:lnTo>
                  <a:lnTo>
                    <a:pt x="96685" y="36677"/>
                  </a:lnTo>
                  <a:close/>
                </a:path>
              </a:pathLst>
            </a:custGeom>
            <a:solidFill>
              <a:srgbClr val="A4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2" name="object 322" descr=""/>
            <p:cNvSpPr/>
            <p:nvPr/>
          </p:nvSpPr>
          <p:spPr>
            <a:xfrm>
              <a:off x="2996374" y="5641784"/>
              <a:ext cx="80010" cy="78105"/>
            </a:xfrm>
            <a:custGeom>
              <a:avLst/>
              <a:gdLst/>
              <a:ahLst/>
              <a:cxnLst/>
              <a:rect l="l" t="t" r="r" b="b"/>
              <a:pathLst>
                <a:path w="80010" h="78104">
                  <a:moveTo>
                    <a:pt x="30137" y="27000"/>
                  </a:moveTo>
                  <a:lnTo>
                    <a:pt x="25298" y="27228"/>
                  </a:lnTo>
                  <a:lnTo>
                    <a:pt x="19519" y="24599"/>
                  </a:lnTo>
                  <a:lnTo>
                    <a:pt x="15608" y="29997"/>
                  </a:lnTo>
                  <a:lnTo>
                    <a:pt x="7467" y="43459"/>
                  </a:lnTo>
                  <a:lnTo>
                    <a:pt x="482" y="60845"/>
                  </a:lnTo>
                  <a:lnTo>
                    <a:pt x="0" y="78066"/>
                  </a:lnTo>
                  <a:lnTo>
                    <a:pt x="3048" y="64528"/>
                  </a:lnTo>
                  <a:lnTo>
                    <a:pt x="7200" y="54698"/>
                  </a:lnTo>
                  <a:lnTo>
                    <a:pt x="15290" y="43776"/>
                  </a:lnTo>
                  <a:lnTo>
                    <a:pt x="30137" y="27000"/>
                  </a:lnTo>
                  <a:close/>
                </a:path>
                <a:path w="80010" h="78104">
                  <a:moveTo>
                    <a:pt x="47231" y="4864"/>
                  </a:moveTo>
                  <a:lnTo>
                    <a:pt x="42494" y="0"/>
                  </a:lnTo>
                  <a:lnTo>
                    <a:pt x="37299" y="1079"/>
                  </a:lnTo>
                  <a:lnTo>
                    <a:pt x="29235" y="8623"/>
                  </a:lnTo>
                  <a:lnTo>
                    <a:pt x="27901" y="13665"/>
                  </a:lnTo>
                  <a:lnTo>
                    <a:pt x="32639" y="18529"/>
                  </a:lnTo>
                  <a:lnTo>
                    <a:pt x="37833" y="17437"/>
                  </a:lnTo>
                  <a:lnTo>
                    <a:pt x="41859" y="13665"/>
                  </a:lnTo>
                  <a:lnTo>
                    <a:pt x="45885" y="9893"/>
                  </a:lnTo>
                  <a:lnTo>
                    <a:pt x="47231" y="4864"/>
                  </a:lnTo>
                  <a:close/>
                </a:path>
                <a:path w="80010" h="78104">
                  <a:moveTo>
                    <a:pt x="77089" y="36703"/>
                  </a:moveTo>
                  <a:lnTo>
                    <a:pt x="76695" y="37388"/>
                  </a:lnTo>
                  <a:lnTo>
                    <a:pt x="68630" y="45300"/>
                  </a:lnTo>
                  <a:lnTo>
                    <a:pt x="71602" y="43281"/>
                  </a:lnTo>
                  <a:lnTo>
                    <a:pt x="76923" y="37388"/>
                  </a:lnTo>
                  <a:lnTo>
                    <a:pt x="77089" y="36703"/>
                  </a:lnTo>
                  <a:close/>
                </a:path>
                <a:path w="80010" h="78104">
                  <a:moveTo>
                    <a:pt x="79019" y="27508"/>
                  </a:moveTo>
                  <a:lnTo>
                    <a:pt x="78486" y="24993"/>
                  </a:lnTo>
                  <a:lnTo>
                    <a:pt x="72961" y="14859"/>
                  </a:lnTo>
                  <a:lnTo>
                    <a:pt x="79019" y="27508"/>
                  </a:lnTo>
                  <a:close/>
                </a:path>
                <a:path w="80010" h="78104">
                  <a:moveTo>
                    <a:pt x="79184" y="27838"/>
                  </a:moveTo>
                  <a:lnTo>
                    <a:pt x="79019" y="27508"/>
                  </a:lnTo>
                  <a:lnTo>
                    <a:pt x="79133" y="28028"/>
                  </a:lnTo>
                  <a:lnTo>
                    <a:pt x="79184" y="27838"/>
                  </a:lnTo>
                  <a:close/>
                </a:path>
                <a:path w="80010" h="78104">
                  <a:moveTo>
                    <a:pt x="79883" y="31534"/>
                  </a:moveTo>
                  <a:lnTo>
                    <a:pt x="79133" y="28028"/>
                  </a:lnTo>
                  <a:lnTo>
                    <a:pt x="77089" y="36703"/>
                  </a:lnTo>
                  <a:lnTo>
                    <a:pt x="79883" y="31534"/>
                  </a:lnTo>
                  <a:close/>
                </a:path>
              </a:pathLst>
            </a:custGeom>
            <a:solidFill>
              <a:srgbClr val="DF433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3" name="object 323" descr=""/>
            <p:cNvSpPr/>
            <p:nvPr/>
          </p:nvSpPr>
          <p:spPr>
            <a:xfrm>
              <a:off x="3051953" y="5636556"/>
              <a:ext cx="22225" cy="16510"/>
            </a:xfrm>
            <a:custGeom>
              <a:avLst/>
              <a:gdLst/>
              <a:ahLst/>
              <a:cxnLst/>
              <a:rect l="l" t="t" r="r" b="b"/>
              <a:pathLst>
                <a:path w="22225" h="16510">
                  <a:moveTo>
                    <a:pt x="1244" y="0"/>
                  </a:moveTo>
                  <a:lnTo>
                    <a:pt x="0" y="1676"/>
                  </a:lnTo>
                  <a:lnTo>
                    <a:pt x="4102" y="5676"/>
                  </a:lnTo>
                  <a:lnTo>
                    <a:pt x="15481" y="13843"/>
                  </a:lnTo>
                  <a:lnTo>
                    <a:pt x="20599" y="16484"/>
                  </a:lnTo>
                  <a:lnTo>
                    <a:pt x="21221" y="15646"/>
                  </a:lnTo>
                  <a:lnTo>
                    <a:pt x="21843" y="14808"/>
                  </a:lnTo>
                  <a:lnTo>
                    <a:pt x="17741" y="10820"/>
                  </a:lnTo>
                  <a:lnTo>
                    <a:pt x="6362" y="2641"/>
                  </a:lnTo>
                  <a:lnTo>
                    <a:pt x="1244" y="0"/>
                  </a:lnTo>
                  <a:close/>
                </a:path>
              </a:pathLst>
            </a:custGeom>
            <a:solidFill>
              <a:srgbClr val="A4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4" name="object 324" descr=""/>
            <p:cNvSpPr/>
            <p:nvPr/>
          </p:nvSpPr>
          <p:spPr>
            <a:xfrm>
              <a:off x="3055105" y="5623387"/>
              <a:ext cx="41275" cy="28575"/>
            </a:xfrm>
            <a:custGeom>
              <a:avLst/>
              <a:gdLst/>
              <a:ahLst/>
              <a:cxnLst/>
              <a:rect l="l" t="t" r="r" b="b"/>
              <a:pathLst>
                <a:path w="41275" h="28575">
                  <a:moveTo>
                    <a:pt x="31290" y="0"/>
                  </a:moveTo>
                  <a:lnTo>
                    <a:pt x="23761" y="1033"/>
                  </a:lnTo>
                  <a:lnTo>
                    <a:pt x="17700" y="5257"/>
                  </a:lnTo>
                  <a:lnTo>
                    <a:pt x="12484" y="10329"/>
                  </a:lnTo>
                  <a:lnTo>
                    <a:pt x="5803" y="16629"/>
                  </a:lnTo>
                  <a:lnTo>
                    <a:pt x="0" y="15828"/>
                  </a:lnTo>
                  <a:lnTo>
                    <a:pt x="17348" y="28300"/>
                  </a:lnTo>
                  <a:lnTo>
                    <a:pt x="14274" y="22013"/>
                  </a:lnTo>
                  <a:lnTo>
                    <a:pt x="17272" y="17416"/>
                  </a:lnTo>
                  <a:lnTo>
                    <a:pt x="23911" y="10923"/>
                  </a:lnTo>
                  <a:lnTo>
                    <a:pt x="29814" y="9590"/>
                  </a:lnTo>
                  <a:lnTo>
                    <a:pt x="34043" y="10747"/>
                  </a:lnTo>
                  <a:lnTo>
                    <a:pt x="35661" y="11726"/>
                  </a:lnTo>
                  <a:lnTo>
                    <a:pt x="40906" y="4500"/>
                  </a:lnTo>
                  <a:lnTo>
                    <a:pt x="31290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5" name="object 325" descr=""/>
            <p:cNvSpPr/>
            <p:nvPr/>
          </p:nvSpPr>
          <p:spPr>
            <a:xfrm>
              <a:off x="3054463" y="5623205"/>
              <a:ext cx="42545" cy="28575"/>
            </a:xfrm>
            <a:custGeom>
              <a:avLst/>
              <a:gdLst/>
              <a:ahLst/>
              <a:cxnLst/>
              <a:rect l="l" t="t" r="r" b="b"/>
              <a:pathLst>
                <a:path w="42544" h="28575">
                  <a:moveTo>
                    <a:pt x="32533" y="0"/>
                  </a:moveTo>
                  <a:lnTo>
                    <a:pt x="24498" y="919"/>
                  </a:lnTo>
                  <a:lnTo>
                    <a:pt x="17930" y="5030"/>
                  </a:lnTo>
                  <a:lnTo>
                    <a:pt x="12484" y="10051"/>
                  </a:lnTo>
                  <a:lnTo>
                    <a:pt x="5803" y="16350"/>
                  </a:lnTo>
                  <a:lnTo>
                    <a:pt x="0" y="15550"/>
                  </a:lnTo>
                  <a:lnTo>
                    <a:pt x="17360" y="28021"/>
                  </a:lnTo>
                  <a:lnTo>
                    <a:pt x="14274" y="21735"/>
                  </a:lnTo>
                  <a:lnTo>
                    <a:pt x="17272" y="17137"/>
                  </a:lnTo>
                  <a:lnTo>
                    <a:pt x="24070" y="10759"/>
                  </a:lnTo>
                  <a:lnTo>
                    <a:pt x="30322" y="9679"/>
                  </a:lnTo>
                  <a:lnTo>
                    <a:pt x="34900" y="11090"/>
                  </a:lnTo>
                  <a:lnTo>
                    <a:pt x="36677" y="12184"/>
                  </a:lnTo>
                  <a:lnTo>
                    <a:pt x="42379" y="4552"/>
                  </a:lnTo>
                  <a:lnTo>
                    <a:pt x="32533" y="0"/>
                  </a:lnTo>
                  <a:close/>
                </a:path>
              </a:pathLst>
            </a:custGeom>
            <a:solidFill>
              <a:srgbClr val="75AA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6" name="object 326" descr=""/>
            <p:cNvSpPr/>
            <p:nvPr/>
          </p:nvSpPr>
          <p:spPr>
            <a:xfrm>
              <a:off x="3090614" y="5627363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5" h="8889">
                  <a:moveTo>
                    <a:pt x="5702" y="0"/>
                  </a:moveTo>
                  <a:lnTo>
                    <a:pt x="4063" y="1460"/>
                  </a:lnTo>
                  <a:lnTo>
                    <a:pt x="914" y="5676"/>
                  </a:lnTo>
                  <a:lnTo>
                    <a:pt x="0" y="7645"/>
                  </a:lnTo>
                  <a:lnTo>
                    <a:pt x="888" y="8280"/>
                  </a:lnTo>
                  <a:lnTo>
                    <a:pt x="3200" y="7315"/>
                  </a:lnTo>
                  <a:lnTo>
                    <a:pt x="4775" y="5207"/>
                  </a:lnTo>
                  <a:lnTo>
                    <a:pt x="6350" y="3098"/>
                  </a:lnTo>
                  <a:lnTo>
                    <a:pt x="6591" y="647"/>
                  </a:lnTo>
                  <a:lnTo>
                    <a:pt x="5702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7" name="object 327" descr=""/>
            <p:cNvSpPr/>
            <p:nvPr/>
          </p:nvSpPr>
          <p:spPr>
            <a:xfrm>
              <a:off x="3067141" y="5625001"/>
              <a:ext cx="24130" cy="11430"/>
            </a:xfrm>
            <a:custGeom>
              <a:avLst/>
              <a:gdLst/>
              <a:ahLst/>
              <a:cxnLst/>
              <a:rect l="l" t="t" r="r" b="b"/>
              <a:pathLst>
                <a:path w="24130" h="11429">
                  <a:moveTo>
                    <a:pt x="15651" y="0"/>
                  </a:moveTo>
                  <a:lnTo>
                    <a:pt x="7959" y="2567"/>
                  </a:lnTo>
                  <a:lnTo>
                    <a:pt x="0" y="11079"/>
                  </a:lnTo>
                  <a:lnTo>
                    <a:pt x="1990" y="8871"/>
                  </a:lnTo>
                  <a:lnTo>
                    <a:pt x="7288" y="4381"/>
                  </a:lnTo>
                  <a:lnTo>
                    <a:pt x="14878" y="808"/>
                  </a:lnTo>
                  <a:lnTo>
                    <a:pt x="23749" y="1350"/>
                  </a:lnTo>
                  <a:lnTo>
                    <a:pt x="21454" y="540"/>
                  </a:lnTo>
                  <a:lnTo>
                    <a:pt x="15651" y="0"/>
                  </a:lnTo>
                  <a:close/>
                </a:path>
              </a:pathLst>
            </a:custGeom>
            <a:solidFill>
              <a:srgbClr val="8BB7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8" name="object 328" descr=""/>
            <p:cNvSpPr/>
            <p:nvPr/>
          </p:nvSpPr>
          <p:spPr>
            <a:xfrm>
              <a:off x="2670922" y="5976008"/>
              <a:ext cx="85090" cy="83820"/>
            </a:xfrm>
            <a:custGeom>
              <a:avLst/>
              <a:gdLst/>
              <a:ahLst/>
              <a:cxnLst/>
              <a:rect l="l" t="t" r="r" b="b"/>
              <a:pathLst>
                <a:path w="85089" h="83820">
                  <a:moveTo>
                    <a:pt x="35093" y="0"/>
                  </a:moveTo>
                  <a:lnTo>
                    <a:pt x="7811" y="28655"/>
                  </a:lnTo>
                  <a:lnTo>
                    <a:pt x="0" y="52842"/>
                  </a:lnTo>
                  <a:lnTo>
                    <a:pt x="2444" y="59284"/>
                  </a:lnTo>
                  <a:lnTo>
                    <a:pt x="4032" y="60224"/>
                  </a:lnTo>
                  <a:lnTo>
                    <a:pt x="4273" y="66523"/>
                  </a:lnTo>
                  <a:lnTo>
                    <a:pt x="7080" y="72378"/>
                  </a:lnTo>
                  <a:lnTo>
                    <a:pt x="21418" y="82678"/>
                  </a:lnTo>
                  <a:lnTo>
                    <a:pt x="28251" y="83795"/>
                  </a:lnTo>
                  <a:lnTo>
                    <a:pt x="34474" y="82220"/>
                  </a:lnTo>
                  <a:lnTo>
                    <a:pt x="35185" y="82817"/>
                  </a:lnTo>
                  <a:lnTo>
                    <a:pt x="74111" y="58268"/>
                  </a:lnTo>
                  <a:lnTo>
                    <a:pt x="84736" y="40183"/>
                  </a:lnTo>
                  <a:lnTo>
                    <a:pt x="82956" y="34397"/>
                  </a:lnTo>
                  <a:lnTo>
                    <a:pt x="79102" y="29490"/>
                  </a:lnTo>
                  <a:lnTo>
                    <a:pt x="76841" y="26925"/>
                  </a:lnTo>
                  <a:lnTo>
                    <a:pt x="74606" y="25490"/>
                  </a:lnTo>
                  <a:lnTo>
                    <a:pt x="72371" y="24943"/>
                  </a:lnTo>
                  <a:lnTo>
                    <a:pt x="70186" y="19178"/>
                  </a:lnTo>
                  <a:lnTo>
                    <a:pt x="66097" y="14720"/>
                  </a:lnTo>
                  <a:lnTo>
                    <a:pt x="59112" y="9691"/>
                  </a:lnTo>
                  <a:lnTo>
                    <a:pt x="53829" y="7773"/>
                  </a:lnTo>
                  <a:lnTo>
                    <a:pt x="47847" y="7697"/>
                  </a:lnTo>
                  <a:lnTo>
                    <a:pt x="46704" y="5487"/>
                  </a:lnTo>
                  <a:lnTo>
                    <a:pt x="44545" y="3620"/>
                  </a:lnTo>
                  <a:lnTo>
                    <a:pt x="41027" y="2122"/>
                  </a:lnTo>
                  <a:lnTo>
                    <a:pt x="35093" y="0"/>
                  </a:lnTo>
                  <a:close/>
                </a:path>
              </a:pathLst>
            </a:custGeom>
            <a:solidFill>
              <a:srgbClr val="A4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9" name="object 329" descr=""/>
            <p:cNvSpPr/>
            <p:nvPr/>
          </p:nvSpPr>
          <p:spPr>
            <a:xfrm>
              <a:off x="2672018" y="5975334"/>
              <a:ext cx="84455" cy="83185"/>
            </a:xfrm>
            <a:custGeom>
              <a:avLst/>
              <a:gdLst/>
              <a:ahLst/>
              <a:cxnLst/>
              <a:rect l="l" t="t" r="r" b="b"/>
              <a:pathLst>
                <a:path w="84455" h="83185">
                  <a:moveTo>
                    <a:pt x="34498" y="0"/>
                  </a:moveTo>
                  <a:lnTo>
                    <a:pt x="7582" y="28161"/>
                  </a:lnTo>
                  <a:lnTo>
                    <a:pt x="0" y="52040"/>
                  </a:lnTo>
                  <a:lnTo>
                    <a:pt x="2483" y="58431"/>
                  </a:lnTo>
                  <a:lnTo>
                    <a:pt x="4070" y="59384"/>
                  </a:lnTo>
                  <a:lnTo>
                    <a:pt x="4350" y="65619"/>
                  </a:lnTo>
                  <a:lnTo>
                    <a:pt x="7195" y="71423"/>
                  </a:lnTo>
                  <a:lnTo>
                    <a:pt x="21533" y="81736"/>
                  </a:lnTo>
                  <a:lnTo>
                    <a:pt x="28327" y="82891"/>
                  </a:lnTo>
                  <a:lnTo>
                    <a:pt x="34512" y="81367"/>
                  </a:lnTo>
                  <a:lnTo>
                    <a:pt x="35224" y="81964"/>
                  </a:lnTo>
                  <a:lnTo>
                    <a:pt x="73743" y="57961"/>
                  </a:lnTo>
                  <a:lnTo>
                    <a:pt x="84176" y="40137"/>
                  </a:lnTo>
                  <a:lnTo>
                    <a:pt x="82362" y="34397"/>
                  </a:lnTo>
                  <a:lnTo>
                    <a:pt x="78492" y="29513"/>
                  </a:lnTo>
                  <a:lnTo>
                    <a:pt x="76219" y="26960"/>
                  </a:lnTo>
                  <a:lnTo>
                    <a:pt x="73997" y="25513"/>
                  </a:lnTo>
                  <a:lnTo>
                    <a:pt x="71761" y="24954"/>
                  </a:lnTo>
                  <a:lnTo>
                    <a:pt x="69552" y="19239"/>
                  </a:lnTo>
                  <a:lnTo>
                    <a:pt x="65450" y="14794"/>
                  </a:lnTo>
                  <a:lnTo>
                    <a:pt x="58452" y="9765"/>
                  </a:lnTo>
                  <a:lnTo>
                    <a:pt x="53194" y="7834"/>
                  </a:lnTo>
                  <a:lnTo>
                    <a:pt x="47238" y="7707"/>
                  </a:lnTo>
                  <a:lnTo>
                    <a:pt x="46095" y="5523"/>
                  </a:lnTo>
                  <a:lnTo>
                    <a:pt x="43936" y="3643"/>
                  </a:lnTo>
                  <a:lnTo>
                    <a:pt x="40418" y="2145"/>
                  </a:lnTo>
                  <a:lnTo>
                    <a:pt x="34498" y="0"/>
                  </a:lnTo>
                  <a:close/>
                </a:path>
              </a:pathLst>
            </a:custGeom>
            <a:solidFill>
              <a:srgbClr val="C9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0" name="object 330" descr=""/>
            <p:cNvSpPr/>
            <p:nvPr/>
          </p:nvSpPr>
          <p:spPr>
            <a:xfrm>
              <a:off x="2675763" y="5984151"/>
              <a:ext cx="69215" cy="73660"/>
            </a:xfrm>
            <a:custGeom>
              <a:avLst/>
              <a:gdLst/>
              <a:ahLst/>
              <a:cxnLst/>
              <a:rect l="l" t="t" r="r" b="b"/>
              <a:pathLst>
                <a:path w="69214" h="73660">
                  <a:moveTo>
                    <a:pt x="43827" y="1003"/>
                  </a:moveTo>
                  <a:lnTo>
                    <a:pt x="39738" y="88"/>
                  </a:lnTo>
                  <a:lnTo>
                    <a:pt x="38481" y="0"/>
                  </a:lnTo>
                  <a:lnTo>
                    <a:pt x="35636" y="228"/>
                  </a:lnTo>
                  <a:lnTo>
                    <a:pt x="6807" y="31927"/>
                  </a:lnTo>
                  <a:lnTo>
                    <a:pt x="0" y="51600"/>
                  </a:lnTo>
                  <a:lnTo>
                    <a:pt x="4787" y="39509"/>
                  </a:lnTo>
                  <a:lnTo>
                    <a:pt x="9842" y="28651"/>
                  </a:lnTo>
                  <a:lnTo>
                    <a:pt x="38493" y="495"/>
                  </a:lnTo>
                  <a:lnTo>
                    <a:pt x="39712" y="469"/>
                  </a:lnTo>
                  <a:lnTo>
                    <a:pt x="40703" y="546"/>
                  </a:lnTo>
                  <a:lnTo>
                    <a:pt x="43827" y="1003"/>
                  </a:lnTo>
                  <a:close/>
                </a:path>
                <a:path w="69214" h="73660">
                  <a:moveTo>
                    <a:pt x="69062" y="26200"/>
                  </a:moveTo>
                  <a:lnTo>
                    <a:pt x="68884" y="24612"/>
                  </a:lnTo>
                  <a:lnTo>
                    <a:pt x="68237" y="21869"/>
                  </a:lnTo>
                  <a:lnTo>
                    <a:pt x="67310" y="19837"/>
                  </a:lnTo>
                  <a:lnTo>
                    <a:pt x="65646" y="17183"/>
                  </a:lnTo>
                  <a:lnTo>
                    <a:pt x="66052" y="17894"/>
                  </a:lnTo>
                  <a:lnTo>
                    <a:pt x="67767" y="22009"/>
                  </a:lnTo>
                  <a:lnTo>
                    <a:pt x="68211" y="24688"/>
                  </a:lnTo>
                  <a:lnTo>
                    <a:pt x="68275" y="26212"/>
                  </a:lnTo>
                  <a:lnTo>
                    <a:pt x="67957" y="29514"/>
                  </a:lnTo>
                  <a:lnTo>
                    <a:pt x="44373" y="61556"/>
                  </a:lnTo>
                  <a:lnTo>
                    <a:pt x="29692" y="73431"/>
                  </a:lnTo>
                  <a:lnTo>
                    <a:pt x="36449" y="69100"/>
                  </a:lnTo>
                  <a:lnTo>
                    <a:pt x="64643" y="41071"/>
                  </a:lnTo>
                  <a:lnTo>
                    <a:pt x="68910" y="29654"/>
                  </a:lnTo>
                  <a:lnTo>
                    <a:pt x="69062" y="26200"/>
                  </a:lnTo>
                  <a:close/>
                </a:path>
              </a:pathLst>
            </a:custGeom>
            <a:solidFill>
              <a:srgbClr val="A4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1" name="object 331" descr=""/>
            <p:cNvSpPr/>
            <p:nvPr/>
          </p:nvSpPr>
          <p:spPr>
            <a:xfrm>
              <a:off x="2680474" y="5991161"/>
              <a:ext cx="62865" cy="55880"/>
            </a:xfrm>
            <a:custGeom>
              <a:avLst/>
              <a:gdLst/>
              <a:ahLst/>
              <a:cxnLst/>
              <a:rect l="l" t="t" r="r" b="b"/>
              <a:pathLst>
                <a:path w="62864" h="55879">
                  <a:moveTo>
                    <a:pt x="23749" y="19291"/>
                  </a:moveTo>
                  <a:lnTo>
                    <a:pt x="20294" y="19456"/>
                  </a:lnTo>
                  <a:lnTo>
                    <a:pt x="16167" y="17576"/>
                  </a:lnTo>
                  <a:lnTo>
                    <a:pt x="5664" y="31203"/>
                  </a:lnTo>
                  <a:lnTo>
                    <a:pt x="711" y="39725"/>
                  </a:lnTo>
                  <a:lnTo>
                    <a:pt x="0" y="46723"/>
                  </a:lnTo>
                  <a:lnTo>
                    <a:pt x="2222" y="55765"/>
                  </a:lnTo>
                  <a:lnTo>
                    <a:pt x="3022" y="52920"/>
                  </a:lnTo>
                  <a:lnTo>
                    <a:pt x="6146" y="45135"/>
                  </a:lnTo>
                  <a:lnTo>
                    <a:pt x="12687" y="33553"/>
                  </a:lnTo>
                  <a:lnTo>
                    <a:pt x="23749" y="19291"/>
                  </a:lnTo>
                  <a:close/>
                </a:path>
                <a:path w="62864" h="55879">
                  <a:moveTo>
                    <a:pt x="35953" y="3479"/>
                  </a:moveTo>
                  <a:lnTo>
                    <a:pt x="32562" y="0"/>
                  </a:lnTo>
                  <a:lnTo>
                    <a:pt x="28854" y="774"/>
                  </a:lnTo>
                  <a:lnTo>
                    <a:pt x="23101" y="6172"/>
                  </a:lnTo>
                  <a:lnTo>
                    <a:pt x="22148" y="9766"/>
                  </a:lnTo>
                  <a:lnTo>
                    <a:pt x="25527" y="13233"/>
                  </a:lnTo>
                  <a:lnTo>
                    <a:pt x="29235" y="12458"/>
                  </a:lnTo>
                  <a:lnTo>
                    <a:pt x="32118" y="9766"/>
                  </a:lnTo>
                  <a:lnTo>
                    <a:pt x="35001" y="7073"/>
                  </a:lnTo>
                  <a:lnTo>
                    <a:pt x="35953" y="3479"/>
                  </a:lnTo>
                  <a:close/>
                </a:path>
                <a:path w="62864" h="55879">
                  <a:moveTo>
                    <a:pt x="62699" y="23761"/>
                  </a:moveTo>
                  <a:lnTo>
                    <a:pt x="60858" y="18783"/>
                  </a:lnTo>
                  <a:lnTo>
                    <a:pt x="54330" y="10617"/>
                  </a:lnTo>
                  <a:lnTo>
                    <a:pt x="55283" y="12687"/>
                  </a:lnTo>
                  <a:lnTo>
                    <a:pt x="56603" y="17932"/>
                  </a:lnTo>
                  <a:lnTo>
                    <a:pt x="56019" y="24955"/>
                  </a:lnTo>
                  <a:lnTo>
                    <a:pt x="51231" y="32359"/>
                  </a:lnTo>
                  <a:lnTo>
                    <a:pt x="59588" y="27609"/>
                  </a:lnTo>
                  <a:lnTo>
                    <a:pt x="62699" y="23761"/>
                  </a:lnTo>
                  <a:close/>
                </a:path>
              </a:pathLst>
            </a:custGeom>
            <a:solidFill>
              <a:srgbClr val="DF433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2" name="object 332" descr=""/>
            <p:cNvSpPr/>
            <p:nvPr/>
          </p:nvSpPr>
          <p:spPr>
            <a:xfrm>
              <a:off x="2722388" y="5987427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901" y="0"/>
                  </a:moveTo>
                  <a:lnTo>
                    <a:pt x="0" y="1206"/>
                  </a:lnTo>
                  <a:lnTo>
                    <a:pt x="2933" y="4051"/>
                  </a:lnTo>
                  <a:lnTo>
                    <a:pt x="11061" y="9893"/>
                  </a:lnTo>
                  <a:lnTo>
                    <a:pt x="14719" y="11772"/>
                  </a:lnTo>
                  <a:lnTo>
                    <a:pt x="15163" y="11176"/>
                  </a:lnTo>
                  <a:lnTo>
                    <a:pt x="15608" y="10579"/>
                  </a:lnTo>
                  <a:lnTo>
                    <a:pt x="12687" y="7721"/>
                  </a:lnTo>
                  <a:lnTo>
                    <a:pt x="4559" y="1892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rgbClr val="A4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3" name="object 333" descr=""/>
            <p:cNvSpPr/>
            <p:nvPr/>
          </p:nvSpPr>
          <p:spPr>
            <a:xfrm>
              <a:off x="2724646" y="5978021"/>
              <a:ext cx="29845" cy="20320"/>
            </a:xfrm>
            <a:custGeom>
              <a:avLst/>
              <a:gdLst/>
              <a:ahLst/>
              <a:cxnLst/>
              <a:rect l="l" t="t" r="r" b="b"/>
              <a:pathLst>
                <a:path w="29844" h="20320">
                  <a:moveTo>
                    <a:pt x="22352" y="0"/>
                  </a:moveTo>
                  <a:lnTo>
                    <a:pt x="16973" y="737"/>
                  </a:lnTo>
                  <a:lnTo>
                    <a:pt x="12642" y="3756"/>
                  </a:lnTo>
                  <a:lnTo>
                    <a:pt x="8915" y="7383"/>
                  </a:lnTo>
                  <a:lnTo>
                    <a:pt x="4152" y="11878"/>
                  </a:lnTo>
                  <a:lnTo>
                    <a:pt x="0" y="11307"/>
                  </a:lnTo>
                  <a:lnTo>
                    <a:pt x="12395" y="20210"/>
                  </a:lnTo>
                  <a:lnTo>
                    <a:pt x="10198" y="15726"/>
                  </a:lnTo>
                  <a:lnTo>
                    <a:pt x="12331" y="12437"/>
                  </a:lnTo>
                  <a:lnTo>
                    <a:pt x="18719" y="2950"/>
                  </a:lnTo>
                  <a:lnTo>
                    <a:pt x="25463" y="8373"/>
                  </a:lnTo>
                  <a:lnTo>
                    <a:pt x="29222" y="3217"/>
                  </a:lnTo>
                  <a:lnTo>
                    <a:pt x="22352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4" name="object 334" descr=""/>
            <p:cNvSpPr/>
            <p:nvPr/>
          </p:nvSpPr>
          <p:spPr>
            <a:xfrm>
              <a:off x="2724189" y="5977890"/>
              <a:ext cx="30480" cy="20320"/>
            </a:xfrm>
            <a:custGeom>
              <a:avLst/>
              <a:gdLst/>
              <a:ahLst/>
              <a:cxnLst/>
              <a:rect l="l" t="t" r="r" b="b"/>
              <a:pathLst>
                <a:path w="30480" h="20320">
                  <a:moveTo>
                    <a:pt x="23242" y="0"/>
                  </a:moveTo>
                  <a:lnTo>
                    <a:pt x="17500" y="658"/>
                  </a:lnTo>
                  <a:lnTo>
                    <a:pt x="12806" y="3596"/>
                  </a:lnTo>
                  <a:lnTo>
                    <a:pt x="8915" y="7184"/>
                  </a:lnTo>
                  <a:lnTo>
                    <a:pt x="4152" y="11680"/>
                  </a:lnTo>
                  <a:lnTo>
                    <a:pt x="0" y="11109"/>
                  </a:lnTo>
                  <a:lnTo>
                    <a:pt x="12395" y="20011"/>
                  </a:lnTo>
                  <a:lnTo>
                    <a:pt x="10198" y="15528"/>
                  </a:lnTo>
                  <a:lnTo>
                    <a:pt x="12331" y="12239"/>
                  </a:lnTo>
                  <a:lnTo>
                    <a:pt x="18719" y="2752"/>
                  </a:lnTo>
                  <a:lnTo>
                    <a:pt x="26200" y="8708"/>
                  </a:lnTo>
                  <a:lnTo>
                    <a:pt x="30276" y="3247"/>
                  </a:lnTo>
                  <a:lnTo>
                    <a:pt x="23242" y="0"/>
                  </a:lnTo>
                  <a:close/>
                </a:path>
              </a:pathLst>
            </a:custGeom>
            <a:solidFill>
              <a:srgbClr val="75AA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5" name="object 335" descr=""/>
            <p:cNvSpPr/>
            <p:nvPr/>
          </p:nvSpPr>
          <p:spPr>
            <a:xfrm>
              <a:off x="2750003" y="5980863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80" h="6350">
                  <a:moveTo>
                    <a:pt x="4076" y="0"/>
                  </a:moveTo>
                  <a:lnTo>
                    <a:pt x="2908" y="1041"/>
                  </a:lnTo>
                  <a:lnTo>
                    <a:pt x="1790" y="2552"/>
                  </a:lnTo>
                  <a:lnTo>
                    <a:pt x="660" y="4051"/>
                  </a:lnTo>
                  <a:lnTo>
                    <a:pt x="0" y="5461"/>
                  </a:lnTo>
                  <a:lnTo>
                    <a:pt x="635" y="5918"/>
                  </a:lnTo>
                  <a:lnTo>
                    <a:pt x="2286" y="5232"/>
                  </a:lnTo>
                  <a:lnTo>
                    <a:pt x="3416" y="3721"/>
                  </a:lnTo>
                  <a:lnTo>
                    <a:pt x="4533" y="2209"/>
                  </a:lnTo>
                  <a:lnTo>
                    <a:pt x="4711" y="457"/>
                  </a:lnTo>
                  <a:lnTo>
                    <a:pt x="4076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6" name="object 336" descr=""/>
            <p:cNvSpPr/>
            <p:nvPr/>
          </p:nvSpPr>
          <p:spPr>
            <a:xfrm>
              <a:off x="2733244" y="5975252"/>
              <a:ext cx="17145" cy="12065"/>
            </a:xfrm>
            <a:custGeom>
              <a:avLst/>
              <a:gdLst/>
              <a:ahLst/>
              <a:cxnLst/>
              <a:rect l="l" t="t" r="r" b="b"/>
              <a:pathLst>
                <a:path w="17144" h="12064">
                  <a:moveTo>
                    <a:pt x="7188" y="0"/>
                  </a:moveTo>
                  <a:lnTo>
                    <a:pt x="0" y="11836"/>
                  </a:lnTo>
                  <a:lnTo>
                    <a:pt x="8216" y="1396"/>
                  </a:lnTo>
                  <a:lnTo>
                    <a:pt x="16967" y="4889"/>
                  </a:lnTo>
                  <a:lnTo>
                    <a:pt x="7188" y="0"/>
                  </a:lnTo>
                  <a:close/>
                </a:path>
              </a:pathLst>
            </a:custGeom>
            <a:solidFill>
              <a:srgbClr val="8BB7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7" name="object 337" descr=""/>
            <p:cNvSpPr/>
            <p:nvPr/>
          </p:nvSpPr>
          <p:spPr>
            <a:xfrm>
              <a:off x="2497113" y="5901809"/>
              <a:ext cx="56515" cy="55244"/>
            </a:xfrm>
            <a:custGeom>
              <a:avLst/>
              <a:gdLst/>
              <a:ahLst/>
              <a:cxnLst/>
              <a:rect l="l" t="t" r="r" b="b"/>
              <a:pathLst>
                <a:path w="56514" h="55245">
                  <a:moveTo>
                    <a:pt x="15816" y="0"/>
                  </a:moveTo>
                  <a:lnTo>
                    <a:pt x="9035" y="12344"/>
                  </a:lnTo>
                  <a:lnTo>
                    <a:pt x="4843" y="20521"/>
                  </a:lnTo>
                  <a:lnTo>
                    <a:pt x="1470" y="28719"/>
                  </a:lnTo>
                  <a:lnTo>
                    <a:pt x="0" y="35524"/>
                  </a:lnTo>
                  <a:lnTo>
                    <a:pt x="1516" y="39522"/>
                  </a:lnTo>
                  <a:lnTo>
                    <a:pt x="2507" y="40106"/>
                  </a:lnTo>
                  <a:lnTo>
                    <a:pt x="2646" y="44018"/>
                  </a:lnTo>
                  <a:lnTo>
                    <a:pt x="4386" y="47637"/>
                  </a:lnTo>
                  <a:lnTo>
                    <a:pt x="13289" y="54038"/>
                  </a:lnTo>
                  <a:lnTo>
                    <a:pt x="17518" y="54724"/>
                  </a:lnTo>
                  <a:lnTo>
                    <a:pt x="21379" y="53746"/>
                  </a:lnTo>
                  <a:lnTo>
                    <a:pt x="21823" y="54114"/>
                  </a:lnTo>
                  <a:lnTo>
                    <a:pt x="55923" y="28816"/>
                  </a:lnTo>
                  <a:lnTo>
                    <a:pt x="49065" y="21043"/>
                  </a:lnTo>
                  <a:lnTo>
                    <a:pt x="47668" y="19456"/>
                  </a:lnTo>
                  <a:lnTo>
                    <a:pt x="46271" y="18554"/>
                  </a:lnTo>
                  <a:lnTo>
                    <a:pt x="44887" y="18224"/>
                  </a:lnTo>
                  <a:lnTo>
                    <a:pt x="43540" y="14643"/>
                  </a:lnTo>
                  <a:lnTo>
                    <a:pt x="41000" y="11874"/>
                  </a:lnTo>
                  <a:lnTo>
                    <a:pt x="36670" y="8762"/>
                  </a:lnTo>
                  <a:lnTo>
                    <a:pt x="33393" y="7569"/>
                  </a:lnTo>
                  <a:lnTo>
                    <a:pt x="29672" y="7518"/>
                  </a:lnTo>
                  <a:lnTo>
                    <a:pt x="28974" y="6159"/>
                  </a:lnTo>
                  <a:lnTo>
                    <a:pt x="27627" y="4991"/>
                  </a:lnTo>
                  <a:lnTo>
                    <a:pt x="15816" y="0"/>
                  </a:lnTo>
                  <a:close/>
                </a:path>
              </a:pathLst>
            </a:custGeom>
            <a:solidFill>
              <a:srgbClr val="A4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8" name="object 338" descr=""/>
            <p:cNvSpPr/>
            <p:nvPr/>
          </p:nvSpPr>
          <p:spPr>
            <a:xfrm>
              <a:off x="2497799" y="5901378"/>
              <a:ext cx="55880" cy="54610"/>
            </a:xfrm>
            <a:custGeom>
              <a:avLst/>
              <a:gdLst/>
              <a:ahLst/>
              <a:cxnLst/>
              <a:rect l="l" t="t" r="r" b="b"/>
              <a:pathLst>
                <a:path w="55880" h="54610">
                  <a:moveTo>
                    <a:pt x="15459" y="0"/>
                  </a:moveTo>
                  <a:lnTo>
                    <a:pt x="8804" y="12166"/>
                  </a:lnTo>
                  <a:lnTo>
                    <a:pt x="4701" y="20228"/>
                  </a:lnTo>
                  <a:lnTo>
                    <a:pt x="1410" y="28319"/>
                  </a:lnTo>
                  <a:lnTo>
                    <a:pt x="0" y="35046"/>
                  </a:lnTo>
                  <a:lnTo>
                    <a:pt x="1540" y="39014"/>
                  </a:lnTo>
                  <a:lnTo>
                    <a:pt x="2518" y="39598"/>
                  </a:lnTo>
                  <a:lnTo>
                    <a:pt x="2695" y="43459"/>
                  </a:lnTo>
                  <a:lnTo>
                    <a:pt x="4448" y="47066"/>
                  </a:lnTo>
                  <a:lnTo>
                    <a:pt x="13351" y="53466"/>
                  </a:lnTo>
                  <a:lnTo>
                    <a:pt x="17567" y="54178"/>
                  </a:lnTo>
                  <a:lnTo>
                    <a:pt x="21403" y="53238"/>
                  </a:lnTo>
                  <a:lnTo>
                    <a:pt x="21847" y="53606"/>
                  </a:lnTo>
                  <a:lnTo>
                    <a:pt x="55566" y="28816"/>
                  </a:lnTo>
                  <a:lnTo>
                    <a:pt x="48682" y="21069"/>
                  </a:lnTo>
                  <a:lnTo>
                    <a:pt x="47272" y="19481"/>
                  </a:lnTo>
                  <a:lnTo>
                    <a:pt x="45888" y="18592"/>
                  </a:lnTo>
                  <a:lnTo>
                    <a:pt x="44504" y="18249"/>
                  </a:lnTo>
                  <a:lnTo>
                    <a:pt x="43132" y="14693"/>
                  </a:lnTo>
                  <a:lnTo>
                    <a:pt x="40592" y="11937"/>
                  </a:lnTo>
                  <a:lnTo>
                    <a:pt x="36249" y="8813"/>
                  </a:lnTo>
                  <a:lnTo>
                    <a:pt x="32985" y="7619"/>
                  </a:lnTo>
                  <a:lnTo>
                    <a:pt x="29302" y="7543"/>
                  </a:lnTo>
                  <a:lnTo>
                    <a:pt x="28591" y="6184"/>
                  </a:lnTo>
                  <a:lnTo>
                    <a:pt x="27245" y="5029"/>
                  </a:lnTo>
                  <a:lnTo>
                    <a:pt x="15459" y="0"/>
                  </a:lnTo>
                  <a:close/>
                </a:path>
              </a:pathLst>
            </a:custGeom>
            <a:solidFill>
              <a:srgbClr val="C9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9" name="object 339" descr=""/>
            <p:cNvSpPr/>
            <p:nvPr/>
          </p:nvSpPr>
          <p:spPr>
            <a:xfrm>
              <a:off x="2500109" y="5909614"/>
              <a:ext cx="43180" cy="45720"/>
            </a:xfrm>
            <a:custGeom>
              <a:avLst/>
              <a:gdLst/>
              <a:ahLst/>
              <a:cxnLst/>
              <a:rect l="l" t="t" r="r" b="b"/>
              <a:pathLst>
                <a:path w="43180" h="45720">
                  <a:moveTo>
                    <a:pt x="27190" y="622"/>
                  </a:moveTo>
                  <a:lnTo>
                    <a:pt x="24650" y="50"/>
                  </a:lnTo>
                  <a:lnTo>
                    <a:pt x="23876" y="0"/>
                  </a:lnTo>
                  <a:lnTo>
                    <a:pt x="22098" y="127"/>
                  </a:lnTo>
                  <a:lnTo>
                    <a:pt x="0" y="32004"/>
                  </a:lnTo>
                  <a:lnTo>
                    <a:pt x="2971" y="24511"/>
                  </a:lnTo>
                  <a:lnTo>
                    <a:pt x="6108" y="17767"/>
                  </a:lnTo>
                  <a:lnTo>
                    <a:pt x="24638" y="279"/>
                  </a:lnTo>
                  <a:lnTo>
                    <a:pt x="27190" y="622"/>
                  </a:lnTo>
                  <a:close/>
                </a:path>
                <a:path w="43180" h="45720">
                  <a:moveTo>
                    <a:pt x="42837" y="16243"/>
                  </a:moveTo>
                  <a:lnTo>
                    <a:pt x="42722" y="15252"/>
                  </a:lnTo>
                  <a:lnTo>
                    <a:pt x="42316" y="13563"/>
                  </a:lnTo>
                  <a:lnTo>
                    <a:pt x="42037" y="12852"/>
                  </a:lnTo>
                  <a:lnTo>
                    <a:pt x="40970" y="11087"/>
                  </a:lnTo>
                  <a:lnTo>
                    <a:pt x="42024" y="13652"/>
                  </a:lnTo>
                  <a:lnTo>
                    <a:pt x="42303" y="15303"/>
                  </a:lnTo>
                  <a:lnTo>
                    <a:pt x="18415" y="45542"/>
                  </a:lnTo>
                  <a:lnTo>
                    <a:pt x="22606" y="42862"/>
                  </a:lnTo>
                  <a:lnTo>
                    <a:pt x="42748" y="18389"/>
                  </a:lnTo>
                  <a:lnTo>
                    <a:pt x="42837" y="16243"/>
                  </a:lnTo>
                  <a:close/>
                </a:path>
              </a:pathLst>
            </a:custGeom>
            <a:solidFill>
              <a:srgbClr val="A4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0" name="object 340" descr=""/>
            <p:cNvSpPr/>
            <p:nvPr/>
          </p:nvSpPr>
          <p:spPr>
            <a:xfrm>
              <a:off x="2503030" y="5913958"/>
              <a:ext cx="41275" cy="34925"/>
            </a:xfrm>
            <a:custGeom>
              <a:avLst/>
              <a:gdLst/>
              <a:ahLst/>
              <a:cxnLst/>
              <a:rect l="l" t="t" r="r" b="b"/>
              <a:pathLst>
                <a:path w="41275" h="34925">
                  <a:moveTo>
                    <a:pt x="14732" y="11963"/>
                  </a:moveTo>
                  <a:lnTo>
                    <a:pt x="12598" y="12077"/>
                  </a:lnTo>
                  <a:lnTo>
                    <a:pt x="10033" y="10909"/>
                  </a:lnTo>
                  <a:lnTo>
                    <a:pt x="3517" y="19367"/>
                  </a:lnTo>
                  <a:lnTo>
                    <a:pt x="444" y="24650"/>
                  </a:lnTo>
                  <a:lnTo>
                    <a:pt x="0" y="28981"/>
                  </a:lnTo>
                  <a:lnTo>
                    <a:pt x="1384" y="34594"/>
                  </a:lnTo>
                  <a:lnTo>
                    <a:pt x="1879" y="32829"/>
                  </a:lnTo>
                  <a:lnTo>
                    <a:pt x="3810" y="28003"/>
                  </a:lnTo>
                  <a:lnTo>
                    <a:pt x="7874" y="20815"/>
                  </a:lnTo>
                  <a:lnTo>
                    <a:pt x="14732" y="11963"/>
                  </a:lnTo>
                  <a:close/>
                </a:path>
                <a:path w="41275" h="34925">
                  <a:moveTo>
                    <a:pt x="22301" y="2159"/>
                  </a:moveTo>
                  <a:lnTo>
                    <a:pt x="20205" y="0"/>
                  </a:lnTo>
                  <a:lnTo>
                    <a:pt x="17907" y="482"/>
                  </a:lnTo>
                  <a:lnTo>
                    <a:pt x="14338" y="3822"/>
                  </a:lnTo>
                  <a:lnTo>
                    <a:pt x="13741" y="6057"/>
                  </a:lnTo>
                  <a:lnTo>
                    <a:pt x="15836" y="8204"/>
                  </a:lnTo>
                  <a:lnTo>
                    <a:pt x="18135" y="7734"/>
                  </a:lnTo>
                  <a:lnTo>
                    <a:pt x="19926" y="6057"/>
                  </a:lnTo>
                  <a:lnTo>
                    <a:pt x="21704" y="4381"/>
                  </a:lnTo>
                  <a:lnTo>
                    <a:pt x="22301" y="2159"/>
                  </a:lnTo>
                  <a:close/>
                </a:path>
                <a:path w="41275" h="34925">
                  <a:moveTo>
                    <a:pt x="40944" y="15214"/>
                  </a:moveTo>
                  <a:lnTo>
                    <a:pt x="33705" y="6591"/>
                  </a:lnTo>
                  <a:lnTo>
                    <a:pt x="38112" y="14185"/>
                  </a:lnTo>
                  <a:lnTo>
                    <a:pt x="31788" y="20078"/>
                  </a:lnTo>
                  <a:lnTo>
                    <a:pt x="40944" y="15214"/>
                  </a:lnTo>
                  <a:close/>
                </a:path>
              </a:pathLst>
            </a:custGeom>
            <a:solidFill>
              <a:srgbClr val="DF433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1" name="object 341" descr=""/>
            <p:cNvSpPr/>
            <p:nvPr/>
          </p:nvSpPr>
          <p:spPr>
            <a:xfrm>
              <a:off x="2529045" y="5911640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60" h="7620">
                  <a:moveTo>
                    <a:pt x="546" y="0"/>
                  </a:moveTo>
                  <a:lnTo>
                    <a:pt x="0" y="749"/>
                  </a:lnTo>
                  <a:lnTo>
                    <a:pt x="1816" y="2514"/>
                  </a:lnTo>
                  <a:lnTo>
                    <a:pt x="6858" y="6134"/>
                  </a:lnTo>
                  <a:lnTo>
                    <a:pt x="9118" y="7302"/>
                  </a:lnTo>
                  <a:lnTo>
                    <a:pt x="9398" y="6934"/>
                  </a:lnTo>
                  <a:lnTo>
                    <a:pt x="9677" y="6565"/>
                  </a:lnTo>
                  <a:lnTo>
                    <a:pt x="7861" y="4787"/>
                  </a:lnTo>
                  <a:lnTo>
                    <a:pt x="2819" y="1168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A406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2" name="object 342" descr=""/>
            <p:cNvSpPr/>
            <p:nvPr/>
          </p:nvSpPr>
          <p:spPr>
            <a:xfrm>
              <a:off x="2530437" y="5903042"/>
              <a:ext cx="18415" cy="15875"/>
            </a:xfrm>
            <a:custGeom>
              <a:avLst/>
              <a:gdLst/>
              <a:ahLst/>
              <a:cxnLst/>
              <a:rect l="l" t="t" r="r" b="b"/>
              <a:pathLst>
                <a:path w="18414" h="15875">
                  <a:moveTo>
                    <a:pt x="11709" y="0"/>
                  </a:moveTo>
                  <a:lnTo>
                    <a:pt x="8483" y="4559"/>
                  </a:lnTo>
                  <a:lnTo>
                    <a:pt x="2578" y="10134"/>
                  </a:lnTo>
                  <a:lnTo>
                    <a:pt x="0" y="9779"/>
                  </a:lnTo>
                  <a:lnTo>
                    <a:pt x="7683" y="15303"/>
                  </a:lnTo>
                  <a:lnTo>
                    <a:pt x="6324" y="12522"/>
                  </a:lnTo>
                  <a:lnTo>
                    <a:pt x="7645" y="10477"/>
                  </a:lnTo>
                  <a:lnTo>
                    <a:pt x="11607" y="4597"/>
                  </a:lnTo>
                  <a:lnTo>
                    <a:pt x="15798" y="7962"/>
                  </a:lnTo>
                  <a:lnTo>
                    <a:pt x="18122" y="4762"/>
                  </a:lnTo>
                  <a:lnTo>
                    <a:pt x="11709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3" name="object 343" descr=""/>
            <p:cNvSpPr/>
            <p:nvPr/>
          </p:nvSpPr>
          <p:spPr>
            <a:xfrm>
              <a:off x="2530153" y="5902989"/>
              <a:ext cx="19050" cy="15240"/>
            </a:xfrm>
            <a:custGeom>
              <a:avLst/>
              <a:gdLst/>
              <a:ahLst/>
              <a:cxnLst/>
              <a:rect l="l" t="t" r="r" b="b"/>
              <a:pathLst>
                <a:path w="19050" h="15239">
                  <a:moveTo>
                    <a:pt x="12357" y="0"/>
                  </a:moveTo>
                  <a:lnTo>
                    <a:pt x="8483" y="4406"/>
                  </a:lnTo>
                  <a:lnTo>
                    <a:pt x="2578" y="9982"/>
                  </a:lnTo>
                  <a:lnTo>
                    <a:pt x="0" y="9626"/>
                  </a:lnTo>
                  <a:lnTo>
                    <a:pt x="7683" y="15151"/>
                  </a:lnTo>
                  <a:lnTo>
                    <a:pt x="6324" y="12369"/>
                  </a:lnTo>
                  <a:lnTo>
                    <a:pt x="7645" y="10325"/>
                  </a:lnTo>
                  <a:lnTo>
                    <a:pt x="11607" y="4445"/>
                  </a:lnTo>
                  <a:lnTo>
                    <a:pt x="16256" y="8140"/>
                  </a:lnTo>
                  <a:lnTo>
                    <a:pt x="18783" y="4749"/>
                  </a:lnTo>
                  <a:lnTo>
                    <a:pt x="12357" y="0"/>
                  </a:lnTo>
                  <a:close/>
                </a:path>
              </a:pathLst>
            </a:custGeom>
            <a:solidFill>
              <a:srgbClr val="75AA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4" name="object 344" descr=""/>
            <p:cNvSpPr/>
            <p:nvPr/>
          </p:nvSpPr>
          <p:spPr>
            <a:xfrm>
              <a:off x="2546177" y="5907579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2514" y="0"/>
                  </a:moveTo>
                  <a:lnTo>
                    <a:pt x="1790" y="635"/>
                  </a:lnTo>
                  <a:lnTo>
                    <a:pt x="406" y="2501"/>
                  </a:lnTo>
                  <a:lnTo>
                    <a:pt x="0" y="3378"/>
                  </a:lnTo>
                  <a:lnTo>
                    <a:pt x="381" y="3657"/>
                  </a:lnTo>
                  <a:lnTo>
                    <a:pt x="1409" y="3225"/>
                  </a:lnTo>
                  <a:lnTo>
                    <a:pt x="2108" y="2298"/>
                  </a:lnTo>
                  <a:lnTo>
                    <a:pt x="2806" y="1358"/>
                  </a:lnTo>
                  <a:lnTo>
                    <a:pt x="2908" y="279"/>
                  </a:lnTo>
                  <a:lnTo>
                    <a:pt x="2717" y="127"/>
                  </a:lnTo>
                  <a:lnTo>
                    <a:pt x="2514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5" name="object 345" descr=""/>
            <p:cNvSpPr/>
            <p:nvPr/>
          </p:nvSpPr>
          <p:spPr>
            <a:xfrm>
              <a:off x="2535769" y="5904091"/>
              <a:ext cx="10795" cy="7620"/>
            </a:xfrm>
            <a:custGeom>
              <a:avLst/>
              <a:gdLst/>
              <a:ahLst/>
              <a:cxnLst/>
              <a:rect l="l" t="t" r="r" b="b"/>
              <a:pathLst>
                <a:path w="10794" h="7620">
                  <a:moveTo>
                    <a:pt x="4457" y="0"/>
                  </a:moveTo>
                  <a:lnTo>
                    <a:pt x="0" y="7340"/>
                  </a:lnTo>
                  <a:lnTo>
                    <a:pt x="5105" y="863"/>
                  </a:lnTo>
                  <a:lnTo>
                    <a:pt x="10515" y="3022"/>
                  </a:lnTo>
                  <a:lnTo>
                    <a:pt x="4457" y="0"/>
                  </a:lnTo>
                  <a:close/>
                </a:path>
              </a:pathLst>
            </a:custGeom>
            <a:solidFill>
              <a:srgbClr val="8BB7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6" name="object 346" descr=""/>
            <p:cNvSpPr/>
            <p:nvPr/>
          </p:nvSpPr>
          <p:spPr>
            <a:xfrm>
              <a:off x="2435544" y="5807029"/>
              <a:ext cx="39370" cy="38100"/>
            </a:xfrm>
            <a:custGeom>
              <a:avLst/>
              <a:gdLst/>
              <a:ahLst/>
              <a:cxnLst/>
              <a:rect l="l" t="t" r="r" b="b"/>
              <a:pathLst>
                <a:path w="39369" h="38100">
                  <a:moveTo>
                    <a:pt x="34975" y="0"/>
                  </a:moveTo>
                  <a:lnTo>
                    <a:pt x="27838" y="1523"/>
                  </a:lnTo>
                  <a:lnTo>
                    <a:pt x="13538" y="5816"/>
                  </a:lnTo>
                  <a:lnTo>
                    <a:pt x="9055" y="16078"/>
                  </a:lnTo>
                  <a:lnTo>
                    <a:pt x="3111" y="27406"/>
                  </a:lnTo>
                  <a:lnTo>
                    <a:pt x="0" y="27927"/>
                  </a:lnTo>
                  <a:lnTo>
                    <a:pt x="2222" y="32969"/>
                  </a:lnTo>
                  <a:lnTo>
                    <a:pt x="19596" y="37769"/>
                  </a:lnTo>
                  <a:lnTo>
                    <a:pt x="18245" y="30519"/>
                  </a:lnTo>
                  <a:lnTo>
                    <a:pt x="17475" y="22093"/>
                  </a:lnTo>
                  <a:lnTo>
                    <a:pt x="18210" y="14250"/>
                  </a:lnTo>
                  <a:lnTo>
                    <a:pt x="21374" y="8750"/>
                  </a:lnTo>
                  <a:lnTo>
                    <a:pt x="27622" y="3759"/>
                  </a:lnTo>
                  <a:lnTo>
                    <a:pt x="32804" y="15062"/>
                  </a:lnTo>
                  <a:lnTo>
                    <a:pt x="35915" y="15303"/>
                  </a:lnTo>
                  <a:lnTo>
                    <a:pt x="39027" y="12890"/>
                  </a:lnTo>
                  <a:lnTo>
                    <a:pt x="34975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7" name="object 347" descr=""/>
            <p:cNvSpPr/>
            <p:nvPr/>
          </p:nvSpPr>
          <p:spPr>
            <a:xfrm>
              <a:off x="2436799" y="5807495"/>
              <a:ext cx="38100" cy="35560"/>
            </a:xfrm>
            <a:custGeom>
              <a:avLst/>
              <a:gdLst/>
              <a:ahLst/>
              <a:cxnLst/>
              <a:rect l="l" t="t" r="r" b="b"/>
              <a:pathLst>
                <a:path w="38100" h="35560">
                  <a:moveTo>
                    <a:pt x="33858" y="0"/>
                  </a:moveTo>
                  <a:lnTo>
                    <a:pt x="26924" y="1676"/>
                  </a:lnTo>
                  <a:lnTo>
                    <a:pt x="12636" y="5956"/>
                  </a:lnTo>
                  <a:lnTo>
                    <a:pt x="9093" y="15633"/>
                  </a:lnTo>
                  <a:lnTo>
                    <a:pt x="2870" y="26073"/>
                  </a:lnTo>
                  <a:lnTo>
                    <a:pt x="0" y="28155"/>
                  </a:lnTo>
                  <a:lnTo>
                    <a:pt x="2057" y="32664"/>
                  </a:lnTo>
                  <a:lnTo>
                    <a:pt x="18135" y="35521"/>
                  </a:lnTo>
                  <a:lnTo>
                    <a:pt x="16912" y="28849"/>
                  </a:lnTo>
                  <a:lnTo>
                    <a:pt x="16182" y="20934"/>
                  </a:lnTo>
                  <a:lnTo>
                    <a:pt x="16924" y="13503"/>
                  </a:lnTo>
                  <a:lnTo>
                    <a:pt x="20116" y="8280"/>
                  </a:lnTo>
                  <a:lnTo>
                    <a:pt x="26936" y="3187"/>
                  </a:lnTo>
                  <a:lnTo>
                    <a:pt x="31000" y="14833"/>
                  </a:lnTo>
                  <a:lnTo>
                    <a:pt x="34074" y="14960"/>
                  </a:lnTo>
                  <a:lnTo>
                    <a:pt x="37769" y="12420"/>
                  </a:lnTo>
                  <a:lnTo>
                    <a:pt x="33858" y="0"/>
                  </a:lnTo>
                  <a:close/>
                </a:path>
              </a:pathLst>
            </a:custGeom>
            <a:solidFill>
              <a:srgbClr val="75AA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8" name="object 348" descr=""/>
            <p:cNvSpPr/>
            <p:nvPr/>
          </p:nvSpPr>
          <p:spPr>
            <a:xfrm>
              <a:off x="2450143" y="5813498"/>
              <a:ext cx="11430" cy="22860"/>
            </a:xfrm>
            <a:custGeom>
              <a:avLst/>
              <a:gdLst/>
              <a:ahLst/>
              <a:cxnLst/>
              <a:rect l="l" t="t" r="r" b="b"/>
              <a:pathLst>
                <a:path w="11430" h="22860">
                  <a:moveTo>
                    <a:pt x="9105" y="0"/>
                  </a:moveTo>
                  <a:lnTo>
                    <a:pt x="0" y="16878"/>
                  </a:lnTo>
                  <a:lnTo>
                    <a:pt x="63" y="18618"/>
                  </a:lnTo>
                  <a:lnTo>
                    <a:pt x="1384" y="22491"/>
                  </a:lnTo>
                  <a:lnTo>
                    <a:pt x="977" y="21767"/>
                  </a:lnTo>
                  <a:lnTo>
                    <a:pt x="736" y="21043"/>
                  </a:lnTo>
                  <a:lnTo>
                    <a:pt x="584" y="20053"/>
                  </a:lnTo>
                  <a:lnTo>
                    <a:pt x="482" y="18605"/>
                  </a:lnTo>
                  <a:lnTo>
                    <a:pt x="584" y="16535"/>
                  </a:lnTo>
                  <a:lnTo>
                    <a:pt x="11226" y="101"/>
                  </a:lnTo>
                  <a:lnTo>
                    <a:pt x="9105" y="0"/>
                  </a:lnTo>
                  <a:close/>
                </a:path>
              </a:pathLst>
            </a:custGeom>
            <a:solidFill>
              <a:srgbClr val="8BB7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9" name="object 349" descr=""/>
            <p:cNvSpPr/>
            <p:nvPr/>
          </p:nvSpPr>
          <p:spPr>
            <a:xfrm>
              <a:off x="2467675" y="5819524"/>
              <a:ext cx="7620" cy="3810"/>
            </a:xfrm>
            <a:custGeom>
              <a:avLst/>
              <a:gdLst/>
              <a:ahLst/>
              <a:cxnLst/>
              <a:rect l="l" t="t" r="r" b="b"/>
              <a:pathLst>
                <a:path w="7619" h="3810">
                  <a:moveTo>
                    <a:pt x="6769" y="0"/>
                  </a:moveTo>
                  <a:lnTo>
                    <a:pt x="5245" y="482"/>
                  </a:lnTo>
                  <a:lnTo>
                    <a:pt x="1435" y="1625"/>
                  </a:lnTo>
                  <a:lnTo>
                    <a:pt x="0" y="2400"/>
                  </a:lnTo>
                  <a:lnTo>
                    <a:pt x="241" y="3187"/>
                  </a:lnTo>
                  <a:lnTo>
                    <a:pt x="1803" y="2793"/>
                  </a:lnTo>
                  <a:lnTo>
                    <a:pt x="3708" y="2222"/>
                  </a:lnTo>
                  <a:lnTo>
                    <a:pt x="5613" y="1650"/>
                  </a:lnTo>
                  <a:lnTo>
                    <a:pt x="7023" y="787"/>
                  </a:lnTo>
                  <a:lnTo>
                    <a:pt x="6769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0" name="object 350" descr=""/>
            <p:cNvSpPr/>
            <p:nvPr/>
          </p:nvSpPr>
          <p:spPr>
            <a:xfrm>
              <a:off x="2409183" y="5831161"/>
              <a:ext cx="109220" cy="165100"/>
            </a:xfrm>
            <a:custGeom>
              <a:avLst/>
              <a:gdLst/>
              <a:ahLst/>
              <a:cxnLst/>
              <a:rect l="l" t="t" r="r" b="b"/>
              <a:pathLst>
                <a:path w="109219" h="165100">
                  <a:moveTo>
                    <a:pt x="22210" y="25"/>
                  </a:moveTo>
                  <a:lnTo>
                    <a:pt x="17689" y="0"/>
                  </a:lnTo>
                  <a:lnTo>
                    <a:pt x="11136" y="7366"/>
                  </a:lnTo>
                  <a:lnTo>
                    <a:pt x="0" y="39087"/>
                  </a:lnTo>
                  <a:lnTo>
                    <a:pt x="4333" y="77584"/>
                  </a:lnTo>
                  <a:lnTo>
                    <a:pt x="32802" y="134924"/>
                  </a:lnTo>
                  <a:lnTo>
                    <a:pt x="76822" y="152698"/>
                  </a:lnTo>
                  <a:lnTo>
                    <a:pt x="88136" y="152400"/>
                  </a:lnTo>
                  <a:lnTo>
                    <a:pt x="101369" y="152781"/>
                  </a:lnTo>
                  <a:lnTo>
                    <a:pt x="99756" y="165087"/>
                  </a:lnTo>
                  <a:lnTo>
                    <a:pt x="108748" y="163220"/>
                  </a:lnTo>
                  <a:lnTo>
                    <a:pt x="107440" y="158635"/>
                  </a:lnTo>
                  <a:lnTo>
                    <a:pt x="64755" y="134861"/>
                  </a:lnTo>
                  <a:lnTo>
                    <a:pt x="58684" y="121475"/>
                  </a:lnTo>
                  <a:lnTo>
                    <a:pt x="47968" y="100231"/>
                  </a:lnTo>
                  <a:lnTo>
                    <a:pt x="45626" y="82227"/>
                  </a:lnTo>
                  <a:lnTo>
                    <a:pt x="47651" y="69017"/>
                  </a:lnTo>
                  <a:lnTo>
                    <a:pt x="51636" y="57101"/>
                  </a:lnTo>
                  <a:lnTo>
                    <a:pt x="55756" y="41340"/>
                  </a:lnTo>
                  <a:lnTo>
                    <a:pt x="59015" y="26873"/>
                  </a:lnTo>
                  <a:lnTo>
                    <a:pt x="58024" y="22872"/>
                  </a:lnTo>
                  <a:lnTo>
                    <a:pt x="54747" y="16941"/>
                  </a:lnTo>
                  <a:lnTo>
                    <a:pt x="50683" y="15671"/>
                  </a:lnTo>
                  <a:lnTo>
                    <a:pt x="42568" y="8712"/>
                  </a:lnTo>
                  <a:lnTo>
                    <a:pt x="44791" y="8597"/>
                  </a:lnTo>
                  <a:lnTo>
                    <a:pt x="37437" y="5829"/>
                  </a:lnTo>
                  <a:lnTo>
                    <a:pt x="37044" y="5943"/>
                  </a:lnTo>
                  <a:lnTo>
                    <a:pt x="30897" y="2540"/>
                  </a:lnTo>
                  <a:lnTo>
                    <a:pt x="30833" y="3657"/>
                  </a:lnTo>
                  <a:lnTo>
                    <a:pt x="26414" y="3048"/>
                  </a:lnTo>
                  <a:lnTo>
                    <a:pt x="22210" y="25"/>
                  </a:lnTo>
                  <a:close/>
                </a:path>
              </a:pathLst>
            </a:custGeom>
            <a:solidFill>
              <a:srgbClr val="A600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1" name="object 351" descr=""/>
            <p:cNvSpPr/>
            <p:nvPr/>
          </p:nvSpPr>
          <p:spPr>
            <a:xfrm>
              <a:off x="2415936" y="5832202"/>
              <a:ext cx="102235" cy="163830"/>
            </a:xfrm>
            <a:custGeom>
              <a:avLst/>
              <a:gdLst/>
              <a:ahLst/>
              <a:cxnLst/>
              <a:rect l="l" t="t" r="r" b="b"/>
              <a:pathLst>
                <a:path w="102235" h="163829">
                  <a:moveTo>
                    <a:pt x="11994" y="0"/>
                  </a:moveTo>
                  <a:lnTo>
                    <a:pt x="9073" y="4914"/>
                  </a:lnTo>
                  <a:lnTo>
                    <a:pt x="0" y="36019"/>
                  </a:lnTo>
                  <a:lnTo>
                    <a:pt x="5093" y="74290"/>
                  </a:lnTo>
                  <a:lnTo>
                    <a:pt x="32555" y="131940"/>
                  </a:lnTo>
                  <a:lnTo>
                    <a:pt x="72823" y="150833"/>
                  </a:lnTo>
                  <a:lnTo>
                    <a:pt x="83025" y="150863"/>
                  </a:lnTo>
                  <a:lnTo>
                    <a:pt x="94976" y="151637"/>
                  </a:lnTo>
                  <a:lnTo>
                    <a:pt x="93896" y="163779"/>
                  </a:lnTo>
                  <a:lnTo>
                    <a:pt x="101961" y="162191"/>
                  </a:lnTo>
                  <a:lnTo>
                    <a:pt x="100640" y="157606"/>
                  </a:lnTo>
                  <a:lnTo>
                    <a:pt x="75951" y="135915"/>
                  </a:lnTo>
                  <a:lnTo>
                    <a:pt x="66516" y="132923"/>
                  </a:lnTo>
                  <a:lnTo>
                    <a:pt x="41858" y="98941"/>
                  </a:lnTo>
                  <a:lnTo>
                    <a:pt x="39612" y="80205"/>
                  </a:lnTo>
                  <a:lnTo>
                    <a:pt x="41826" y="66504"/>
                  </a:lnTo>
                  <a:lnTo>
                    <a:pt x="44189" y="59499"/>
                  </a:lnTo>
                  <a:lnTo>
                    <a:pt x="45617" y="54562"/>
                  </a:lnTo>
                  <a:lnTo>
                    <a:pt x="49446" y="39154"/>
                  </a:lnTo>
                  <a:lnTo>
                    <a:pt x="52063" y="24930"/>
                  </a:lnTo>
                  <a:lnTo>
                    <a:pt x="49040" y="16751"/>
                  </a:lnTo>
                  <a:lnTo>
                    <a:pt x="44849" y="14973"/>
                  </a:lnTo>
                  <a:lnTo>
                    <a:pt x="36276" y="8509"/>
                  </a:lnTo>
                  <a:lnTo>
                    <a:pt x="38105" y="7835"/>
                  </a:lnTo>
                  <a:lnTo>
                    <a:pt x="31387" y="4864"/>
                  </a:lnTo>
                  <a:lnTo>
                    <a:pt x="32619" y="6311"/>
                  </a:lnTo>
                  <a:lnTo>
                    <a:pt x="26967" y="2755"/>
                  </a:lnTo>
                  <a:lnTo>
                    <a:pt x="23361" y="2641"/>
                  </a:lnTo>
                  <a:lnTo>
                    <a:pt x="19360" y="1917"/>
                  </a:lnTo>
                  <a:lnTo>
                    <a:pt x="16083" y="152"/>
                  </a:lnTo>
                  <a:lnTo>
                    <a:pt x="11994" y="0"/>
                  </a:lnTo>
                  <a:close/>
                </a:path>
              </a:pathLst>
            </a:custGeom>
            <a:solidFill>
              <a:srgbClr val="EA1D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2" name="object 352" descr=""/>
            <p:cNvSpPr/>
            <p:nvPr/>
          </p:nvSpPr>
          <p:spPr>
            <a:xfrm>
              <a:off x="2415501" y="5831210"/>
              <a:ext cx="102235" cy="165100"/>
            </a:xfrm>
            <a:custGeom>
              <a:avLst/>
              <a:gdLst/>
              <a:ahLst/>
              <a:cxnLst/>
              <a:rect l="l" t="t" r="r" b="b"/>
              <a:pathLst>
                <a:path w="102235" h="165100">
                  <a:moveTo>
                    <a:pt x="12677" y="0"/>
                  </a:moveTo>
                  <a:lnTo>
                    <a:pt x="7952" y="6375"/>
                  </a:lnTo>
                  <a:lnTo>
                    <a:pt x="0" y="37139"/>
                  </a:lnTo>
                  <a:lnTo>
                    <a:pt x="5509" y="75285"/>
                  </a:lnTo>
                  <a:lnTo>
                    <a:pt x="32412" y="133108"/>
                  </a:lnTo>
                  <a:lnTo>
                    <a:pt x="70644" y="152612"/>
                  </a:lnTo>
                  <a:lnTo>
                    <a:pt x="80241" y="152831"/>
                  </a:lnTo>
                  <a:lnTo>
                    <a:pt x="91493" y="153809"/>
                  </a:lnTo>
                  <a:lnTo>
                    <a:pt x="94160" y="164833"/>
                  </a:lnTo>
                  <a:lnTo>
                    <a:pt x="101704" y="163385"/>
                  </a:lnTo>
                  <a:lnTo>
                    <a:pt x="99418" y="159029"/>
                  </a:lnTo>
                  <a:lnTo>
                    <a:pt x="96586" y="152692"/>
                  </a:lnTo>
                  <a:lnTo>
                    <a:pt x="93380" y="147918"/>
                  </a:lnTo>
                  <a:lnTo>
                    <a:pt x="88213" y="143486"/>
                  </a:lnTo>
                  <a:lnTo>
                    <a:pt x="81412" y="139942"/>
                  </a:lnTo>
                  <a:lnTo>
                    <a:pt x="73306" y="137833"/>
                  </a:lnTo>
                  <a:lnTo>
                    <a:pt x="64374" y="134688"/>
                  </a:lnTo>
                  <a:lnTo>
                    <a:pt x="40549" y="100457"/>
                  </a:lnTo>
                  <a:lnTo>
                    <a:pt x="38085" y="81789"/>
                  </a:lnTo>
                  <a:lnTo>
                    <a:pt x="39909" y="68210"/>
                  </a:lnTo>
                  <a:lnTo>
                    <a:pt x="42001" y="61290"/>
                  </a:lnTo>
                  <a:lnTo>
                    <a:pt x="43248" y="56399"/>
                  </a:lnTo>
                  <a:lnTo>
                    <a:pt x="46560" y="41137"/>
                  </a:lnTo>
                  <a:lnTo>
                    <a:pt x="48757" y="27051"/>
                  </a:lnTo>
                  <a:lnTo>
                    <a:pt x="51716" y="24066"/>
                  </a:lnTo>
                  <a:lnTo>
                    <a:pt x="49329" y="17360"/>
                  </a:lnTo>
                  <a:lnTo>
                    <a:pt x="45951" y="16675"/>
                  </a:lnTo>
                  <a:lnTo>
                    <a:pt x="37785" y="10096"/>
                  </a:lnTo>
                  <a:lnTo>
                    <a:pt x="38712" y="8851"/>
                  </a:lnTo>
                  <a:lnTo>
                    <a:pt x="32336" y="5791"/>
                  </a:lnTo>
                  <a:lnTo>
                    <a:pt x="30584" y="5486"/>
                  </a:lnTo>
                  <a:lnTo>
                    <a:pt x="25199" y="1854"/>
                  </a:lnTo>
                  <a:lnTo>
                    <a:pt x="23688" y="3670"/>
                  </a:lnTo>
                  <a:lnTo>
                    <a:pt x="19903" y="2870"/>
                  </a:lnTo>
                  <a:lnTo>
                    <a:pt x="16525" y="228"/>
                  </a:lnTo>
                  <a:lnTo>
                    <a:pt x="12677" y="0"/>
                  </a:lnTo>
                  <a:close/>
                </a:path>
              </a:pathLst>
            </a:custGeom>
            <a:solidFill>
              <a:srgbClr val="C700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3" name="object 353" descr=""/>
            <p:cNvSpPr/>
            <p:nvPr/>
          </p:nvSpPr>
          <p:spPr>
            <a:xfrm>
              <a:off x="2438313" y="5914146"/>
              <a:ext cx="38100" cy="61594"/>
            </a:xfrm>
            <a:custGeom>
              <a:avLst/>
              <a:gdLst/>
              <a:ahLst/>
              <a:cxnLst/>
              <a:rect l="l" t="t" r="r" b="b"/>
              <a:pathLst>
                <a:path w="38100" h="61595">
                  <a:moveTo>
                    <a:pt x="12" y="0"/>
                  </a:moveTo>
                  <a:lnTo>
                    <a:pt x="12014" y="40563"/>
                  </a:lnTo>
                  <a:lnTo>
                    <a:pt x="37947" y="61074"/>
                  </a:lnTo>
                  <a:lnTo>
                    <a:pt x="34963" y="59677"/>
                  </a:lnTo>
                  <a:lnTo>
                    <a:pt x="29032" y="56273"/>
                  </a:lnTo>
                  <a:lnTo>
                    <a:pt x="4102" y="19011"/>
                  </a:lnTo>
                  <a:lnTo>
                    <a:pt x="1371" y="8267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600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4" name="object 354" descr=""/>
            <p:cNvSpPr/>
            <p:nvPr/>
          </p:nvSpPr>
          <p:spPr>
            <a:xfrm>
              <a:off x="2422837" y="5843271"/>
              <a:ext cx="8255" cy="13970"/>
            </a:xfrm>
            <a:custGeom>
              <a:avLst/>
              <a:gdLst/>
              <a:ahLst/>
              <a:cxnLst/>
              <a:rect l="l" t="t" r="r" b="b"/>
              <a:pathLst>
                <a:path w="8255" h="13970">
                  <a:moveTo>
                    <a:pt x="3937" y="0"/>
                  </a:moveTo>
                  <a:lnTo>
                    <a:pt x="1816" y="2451"/>
                  </a:lnTo>
                  <a:lnTo>
                    <a:pt x="0" y="9372"/>
                  </a:lnTo>
                  <a:lnTo>
                    <a:pt x="647" y="12534"/>
                  </a:lnTo>
                  <a:lnTo>
                    <a:pt x="2362" y="12966"/>
                  </a:lnTo>
                  <a:lnTo>
                    <a:pt x="4076" y="13398"/>
                  </a:lnTo>
                  <a:lnTo>
                    <a:pt x="6210" y="10960"/>
                  </a:lnTo>
                  <a:lnTo>
                    <a:pt x="8026" y="4038"/>
                  </a:lnTo>
                  <a:lnTo>
                    <a:pt x="7366" y="876"/>
                  </a:lnTo>
                  <a:lnTo>
                    <a:pt x="3937" y="0"/>
                  </a:lnTo>
                  <a:close/>
                </a:path>
              </a:pathLst>
            </a:custGeom>
            <a:solidFill>
              <a:srgbClr val="EA1D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5" name="object 355" descr=""/>
            <p:cNvSpPr/>
            <p:nvPr/>
          </p:nvSpPr>
          <p:spPr>
            <a:xfrm>
              <a:off x="3136943" y="5820305"/>
              <a:ext cx="26034" cy="24130"/>
            </a:xfrm>
            <a:custGeom>
              <a:avLst/>
              <a:gdLst/>
              <a:ahLst/>
              <a:cxnLst/>
              <a:rect l="l" t="t" r="r" b="b"/>
              <a:pathLst>
                <a:path w="26035" h="24129">
                  <a:moveTo>
                    <a:pt x="2209" y="0"/>
                  </a:moveTo>
                  <a:lnTo>
                    <a:pt x="0" y="8432"/>
                  </a:lnTo>
                  <a:lnTo>
                    <a:pt x="2082" y="9905"/>
                  </a:lnTo>
                  <a:lnTo>
                    <a:pt x="4089" y="9664"/>
                  </a:lnTo>
                  <a:lnTo>
                    <a:pt x="7073" y="2235"/>
                  </a:lnTo>
                  <a:lnTo>
                    <a:pt x="15455" y="8331"/>
                  </a:lnTo>
                  <a:lnTo>
                    <a:pt x="14223" y="18681"/>
                  </a:lnTo>
                  <a:lnTo>
                    <a:pt x="13334" y="23964"/>
                  </a:lnTo>
                  <a:lnTo>
                    <a:pt x="24396" y="20396"/>
                  </a:lnTo>
                  <a:lnTo>
                    <a:pt x="25666" y="17081"/>
                  </a:lnTo>
                  <a:lnTo>
                    <a:pt x="23634" y="16827"/>
                  </a:lnTo>
                  <a:lnTo>
                    <a:pt x="19443" y="9677"/>
                  </a:lnTo>
                  <a:lnTo>
                    <a:pt x="16230" y="3174"/>
                  </a:lnTo>
                  <a:lnTo>
                    <a:pt x="6857" y="787"/>
                  </a:lnTo>
                  <a:lnTo>
                    <a:pt x="2209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6" name="object 356" descr=""/>
            <p:cNvSpPr/>
            <p:nvPr/>
          </p:nvSpPr>
          <p:spPr>
            <a:xfrm>
              <a:off x="3136943" y="5820611"/>
              <a:ext cx="25400" cy="22860"/>
            </a:xfrm>
            <a:custGeom>
              <a:avLst/>
              <a:gdLst/>
              <a:ahLst/>
              <a:cxnLst/>
              <a:rect l="l" t="t" r="r" b="b"/>
              <a:pathLst>
                <a:path w="25400" h="22860">
                  <a:moveTo>
                    <a:pt x="2133" y="0"/>
                  </a:moveTo>
                  <a:lnTo>
                    <a:pt x="0" y="8128"/>
                  </a:lnTo>
                  <a:lnTo>
                    <a:pt x="2476" y="9664"/>
                  </a:lnTo>
                  <a:lnTo>
                    <a:pt x="4444" y="9499"/>
                  </a:lnTo>
                  <a:lnTo>
                    <a:pt x="6705" y="1879"/>
                  </a:lnTo>
                  <a:lnTo>
                    <a:pt x="15493" y="7861"/>
                  </a:lnTo>
                  <a:lnTo>
                    <a:pt x="14160" y="17754"/>
                  </a:lnTo>
                  <a:lnTo>
                    <a:pt x="13398" y="22504"/>
                  </a:lnTo>
                  <a:lnTo>
                    <a:pt x="23698" y="20218"/>
                  </a:lnTo>
                  <a:lnTo>
                    <a:pt x="24879" y="17259"/>
                  </a:lnTo>
                  <a:lnTo>
                    <a:pt x="22961" y="15989"/>
                  </a:lnTo>
                  <a:lnTo>
                    <a:pt x="18618" y="9423"/>
                  </a:lnTo>
                  <a:lnTo>
                    <a:pt x="16014" y="3276"/>
                  </a:lnTo>
                  <a:lnTo>
                    <a:pt x="6667" y="901"/>
                  </a:lnTo>
                  <a:lnTo>
                    <a:pt x="2133" y="0"/>
                  </a:lnTo>
                  <a:close/>
                </a:path>
              </a:pathLst>
            </a:custGeom>
            <a:solidFill>
              <a:srgbClr val="75AA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7" name="object 357" descr=""/>
            <p:cNvSpPr/>
            <p:nvPr/>
          </p:nvSpPr>
          <p:spPr>
            <a:xfrm>
              <a:off x="3145267" y="5824175"/>
              <a:ext cx="8255" cy="14604"/>
            </a:xfrm>
            <a:custGeom>
              <a:avLst/>
              <a:gdLst/>
              <a:ahLst/>
              <a:cxnLst/>
              <a:rect l="l" t="t" r="r" b="b"/>
              <a:pathLst>
                <a:path w="8255" h="14604">
                  <a:moveTo>
                    <a:pt x="1358" y="0"/>
                  </a:moveTo>
                  <a:lnTo>
                    <a:pt x="63" y="127"/>
                  </a:lnTo>
                  <a:lnTo>
                    <a:pt x="1358" y="165"/>
                  </a:lnTo>
                  <a:lnTo>
                    <a:pt x="7429" y="13360"/>
                  </a:lnTo>
                  <a:lnTo>
                    <a:pt x="7285" y="13868"/>
                  </a:lnTo>
                  <a:lnTo>
                    <a:pt x="7135" y="14208"/>
                  </a:lnTo>
                  <a:lnTo>
                    <a:pt x="7391" y="13830"/>
                  </a:lnTo>
                  <a:lnTo>
                    <a:pt x="7543" y="13385"/>
                  </a:lnTo>
                  <a:lnTo>
                    <a:pt x="7626" y="13055"/>
                  </a:lnTo>
                  <a:lnTo>
                    <a:pt x="7747" y="12382"/>
                  </a:lnTo>
                  <a:lnTo>
                    <a:pt x="7632" y="9398"/>
                  </a:lnTo>
                  <a:lnTo>
                    <a:pt x="2095" y="25"/>
                  </a:lnTo>
                  <a:lnTo>
                    <a:pt x="1358" y="0"/>
                  </a:lnTo>
                  <a:close/>
                </a:path>
              </a:pathLst>
            </a:custGeom>
            <a:solidFill>
              <a:srgbClr val="8BB70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8" name="object 358" descr=""/>
            <p:cNvSpPr/>
            <p:nvPr/>
          </p:nvSpPr>
          <p:spPr>
            <a:xfrm>
              <a:off x="3136875" y="5828486"/>
              <a:ext cx="5080" cy="1905"/>
            </a:xfrm>
            <a:custGeom>
              <a:avLst/>
              <a:gdLst/>
              <a:ahLst/>
              <a:cxnLst/>
              <a:rect l="l" t="t" r="r" b="b"/>
              <a:pathLst>
                <a:path w="5080" h="1904">
                  <a:moveTo>
                    <a:pt x="139" y="0"/>
                  </a:moveTo>
                  <a:lnTo>
                    <a:pt x="63" y="253"/>
                  </a:lnTo>
                  <a:lnTo>
                    <a:pt x="0" y="507"/>
                  </a:lnTo>
                  <a:lnTo>
                    <a:pt x="939" y="1028"/>
                  </a:lnTo>
                  <a:lnTo>
                    <a:pt x="2184" y="1346"/>
                  </a:lnTo>
                  <a:lnTo>
                    <a:pt x="3429" y="1663"/>
                  </a:lnTo>
                  <a:lnTo>
                    <a:pt x="4444" y="1879"/>
                  </a:lnTo>
                  <a:lnTo>
                    <a:pt x="4584" y="1358"/>
                  </a:lnTo>
                  <a:lnTo>
                    <a:pt x="3632" y="901"/>
                  </a:lnTo>
                  <a:lnTo>
                    <a:pt x="1143" y="26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43790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9" name="object 359" descr=""/>
            <p:cNvSpPr/>
            <p:nvPr/>
          </p:nvSpPr>
          <p:spPr>
            <a:xfrm>
              <a:off x="3114511" y="5834708"/>
              <a:ext cx="66675" cy="109220"/>
            </a:xfrm>
            <a:custGeom>
              <a:avLst/>
              <a:gdLst/>
              <a:ahLst/>
              <a:cxnLst/>
              <a:rect l="l" t="t" r="r" b="b"/>
              <a:pathLst>
                <a:path w="66675" h="109220">
                  <a:moveTo>
                    <a:pt x="53568" y="0"/>
                  </a:moveTo>
                  <a:lnTo>
                    <a:pt x="50660" y="139"/>
                  </a:lnTo>
                  <a:lnTo>
                    <a:pt x="48044" y="2197"/>
                  </a:lnTo>
                  <a:lnTo>
                    <a:pt x="45212" y="2717"/>
                  </a:lnTo>
                  <a:lnTo>
                    <a:pt x="45135" y="1993"/>
                  </a:lnTo>
                  <a:lnTo>
                    <a:pt x="41275" y="4356"/>
                  </a:lnTo>
                  <a:lnTo>
                    <a:pt x="41020" y="4292"/>
                  </a:lnTo>
                  <a:lnTo>
                    <a:pt x="36360" y="6273"/>
                  </a:lnTo>
                  <a:lnTo>
                    <a:pt x="37795" y="6286"/>
                  </a:lnTo>
                  <a:lnTo>
                    <a:pt x="32778" y="11010"/>
                  </a:lnTo>
                  <a:lnTo>
                    <a:pt x="30200" y="11938"/>
                  </a:lnTo>
                  <a:lnTo>
                    <a:pt x="28270" y="15849"/>
                  </a:lnTo>
                  <a:lnTo>
                    <a:pt x="27762" y="18453"/>
                  </a:lnTo>
                  <a:lnTo>
                    <a:pt x="30365" y="28105"/>
                  </a:lnTo>
                  <a:lnTo>
                    <a:pt x="33502" y="38303"/>
                  </a:lnTo>
                  <a:lnTo>
                    <a:pt x="36435" y="45344"/>
                  </a:lnTo>
                  <a:lnTo>
                    <a:pt x="38160" y="53813"/>
                  </a:lnTo>
                  <a:lnTo>
                    <a:pt x="37223" y="65496"/>
                  </a:lnTo>
                  <a:lnTo>
                    <a:pt x="30987" y="79502"/>
                  </a:lnTo>
                  <a:lnTo>
                    <a:pt x="27495" y="88290"/>
                  </a:lnTo>
                  <a:lnTo>
                    <a:pt x="10744" y="92494"/>
                  </a:lnTo>
                  <a:lnTo>
                    <a:pt x="4140" y="96507"/>
                  </a:lnTo>
                  <a:lnTo>
                    <a:pt x="698" y="104787"/>
                  </a:lnTo>
                  <a:lnTo>
                    <a:pt x="0" y="107784"/>
                  </a:lnTo>
                  <a:lnTo>
                    <a:pt x="5867" y="108750"/>
                  </a:lnTo>
                  <a:lnTo>
                    <a:pt x="4432" y="100850"/>
                  </a:lnTo>
                  <a:lnTo>
                    <a:pt x="12953" y="100253"/>
                  </a:lnTo>
                  <a:lnTo>
                    <a:pt x="57299" y="72823"/>
                  </a:lnTo>
                  <a:lnTo>
                    <a:pt x="66233" y="24741"/>
                  </a:lnTo>
                  <a:lnTo>
                    <a:pt x="58038" y="4572"/>
                  </a:lnTo>
                  <a:lnTo>
                    <a:pt x="53568" y="0"/>
                  </a:lnTo>
                  <a:close/>
                </a:path>
              </a:pathLst>
            </a:custGeom>
            <a:solidFill>
              <a:srgbClr val="A600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0" name="object 360" descr=""/>
            <p:cNvSpPr/>
            <p:nvPr/>
          </p:nvSpPr>
          <p:spPr>
            <a:xfrm>
              <a:off x="3114537" y="5835400"/>
              <a:ext cx="62230" cy="107950"/>
            </a:xfrm>
            <a:custGeom>
              <a:avLst/>
              <a:gdLst/>
              <a:ahLst/>
              <a:cxnLst/>
              <a:rect l="l" t="t" r="r" b="b"/>
              <a:pathLst>
                <a:path w="62230" h="107950">
                  <a:moveTo>
                    <a:pt x="52895" y="0"/>
                  </a:moveTo>
                  <a:lnTo>
                    <a:pt x="50266" y="215"/>
                  </a:lnTo>
                  <a:lnTo>
                    <a:pt x="48209" y="1435"/>
                  </a:lnTo>
                  <a:lnTo>
                    <a:pt x="45643" y="2019"/>
                  </a:lnTo>
                  <a:lnTo>
                    <a:pt x="43332" y="2184"/>
                  </a:lnTo>
                  <a:lnTo>
                    <a:pt x="39789" y="4635"/>
                  </a:lnTo>
                  <a:lnTo>
                    <a:pt x="40538" y="3670"/>
                  </a:lnTo>
                  <a:lnTo>
                    <a:pt x="36296" y="5765"/>
                  </a:lnTo>
                  <a:lnTo>
                    <a:pt x="37490" y="6146"/>
                  </a:lnTo>
                  <a:lnTo>
                    <a:pt x="32181" y="10553"/>
                  </a:lnTo>
                  <a:lnTo>
                    <a:pt x="29527" y="11811"/>
                  </a:lnTo>
                  <a:lnTo>
                    <a:pt x="27825" y="17170"/>
                  </a:lnTo>
                  <a:lnTo>
                    <a:pt x="29908" y="26695"/>
                  </a:lnTo>
                  <a:lnTo>
                    <a:pt x="33019" y="36639"/>
                  </a:lnTo>
                  <a:lnTo>
                    <a:pt x="35764" y="43734"/>
                  </a:lnTo>
                  <a:lnTo>
                    <a:pt x="37631" y="52514"/>
                  </a:lnTo>
                  <a:lnTo>
                    <a:pt x="36777" y="64666"/>
                  </a:lnTo>
                  <a:lnTo>
                    <a:pt x="30365" y="79235"/>
                  </a:lnTo>
                  <a:lnTo>
                    <a:pt x="24815" y="88049"/>
                  </a:lnTo>
                  <a:lnTo>
                    <a:pt x="8089" y="90678"/>
                  </a:lnTo>
                  <a:lnTo>
                    <a:pt x="4013" y="95783"/>
                  </a:lnTo>
                  <a:lnTo>
                    <a:pt x="698" y="104114"/>
                  </a:lnTo>
                  <a:lnTo>
                    <a:pt x="0" y="107099"/>
                  </a:lnTo>
                  <a:lnTo>
                    <a:pt x="5257" y="107911"/>
                  </a:lnTo>
                  <a:lnTo>
                    <a:pt x="4165" y="100101"/>
                  </a:lnTo>
                  <a:lnTo>
                    <a:pt x="11861" y="99275"/>
                  </a:lnTo>
                  <a:lnTo>
                    <a:pt x="52477" y="70919"/>
                  </a:lnTo>
                  <a:lnTo>
                    <a:pt x="61785" y="22927"/>
                  </a:lnTo>
                  <a:lnTo>
                    <a:pt x="54940" y="3098"/>
                  </a:lnTo>
                  <a:lnTo>
                    <a:pt x="52895" y="0"/>
                  </a:lnTo>
                  <a:close/>
                </a:path>
              </a:pathLst>
            </a:custGeom>
            <a:solidFill>
              <a:srgbClr val="EA1D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1" name="object 361" descr=""/>
            <p:cNvSpPr/>
            <p:nvPr/>
          </p:nvSpPr>
          <p:spPr>
            <a:xfrm>
              <a:off x="3114984" y="5834771"/>
              <a:ext cx="62230" cy="108585"/>
            </a:xfrm>
            <a:custGeom>
              <a:avLst/>
              <a:gdLst/>
              <a:ahLst/>
              <a:cxnLst/>
              <a:rect l="l" t="t" r="r" b="b"/>
              <a:pathLst>
                <a:path w="62230" h="108585">
                  <a:moveTo>
                    <a:pt x="52260" y="0"/>
                  </a:moveTo>
                  <a:lnTo>
                    <a:pt x="49784" y="254"/>
                  </a:lnTo>
                  <a:lnTo>
                    <a:pt x="47688" y="2044"/>
                  </a:lnTo>
                  <a:lnTo>
                    <a:pt x="45275" y="2667"/>
                  </a:lnTo>
                  <a:lnTo>
                    <a:pt x="44234" y="1536"/>
                  </a:lnTo>
                  <a:lnTo>
                    <a:pt x="40881" y="4025"/>
                  </a:lnTo>
                  <a:lnTo>
                    <a:pt x="39763" y="4267"/>
                  </a:lnTo>
                  <a:lnTo>
                    <a:pt x="35737" y="6413"/>
                  </a:lnTo>
                  <a:lnTo>
                    <a:pt x="36372" y="7188"/>
                  </a:lnTo>
                  <a:lnTo>
                    <a:pt x="31318" y="11658"/>
                  </a:lnTo>
                  <a:lnTo>
                    <a:pt x="29159" y="12192"/>
                  </a:lnTo>
                  <a:lnTo>
                    <a:pt x="27838" y="16586"/>
                  </a:lnTo>
                  <a:lnTo>
                    <a:pt x="29832" y="18427"/>
                  </a:lnTo>
                  <a:lnTo>
                    <a:pt x="31635" y="27876"/>
                  </a:lnTo>
                  <a:lnTo>
                    <a:pt x="34391" y="37731"/>
                  </a:lnTo>
                  <a:lnTo>
                    <a:pt x="36856" y="44754"/>
                  </a:lnTo>
                  <a:lnTo>
                    <a:pt x="38468" y="53468"/>
                  </a:lnTo>
                  <a:lnTo>
                    <a:pt x="37470" y="65584"/>
                  </a:lnTo>
                  <a:lnTo>
                    <a:pt x="31216" y="80200"/>
                  </a:lnTo>
                  <a:lnTo>
                    <a:pt x="25869" y="89052"/>
                  </a:lnTo>
                  <a:lnTo>
                    <a:pt x="10134" y="91935"/>
                  </a:lnTo>
                  <a:lnTo>
                    <a:pt x="4584" y="96634"/>
                  </a:lnTo>
                  <a:lnTo>
                    <a:pt x="1346" y="104978"/>
                  </a:lnTo>
                  <a:lnTo>
                    <a:pt x="0" y="107848"/>
                  </a:lnTo>
                  <a:lnTo>
                    <a:pt x="4914" y="108572"/>
                  </a:lnTo>
                  <a:lnTo>
                    <a:pt x="6286" y="101384"/>
                  </a:lnTo>
                  <a:lnTo>
                    <a:pt x="13525" y="100457"/>
                  </a:lnTo>
                  <a:lnTo>
                    <a:pt x="19709" y="100055"/>
                  </a:lnTo>
                  <a:lnTo>
                    <a:pt x="26285" y="99026"/>
                  </a:lnTo>
                  <a:lnTo>
                    <a:pt x="59275" y="48391"/>
                  </a:lnTo>
                  <a:lnTo>
                    <a:pt x="61619" y="23628"/>
                  </a:lnTo>
                  <a:lnTo>
                    <a:pt x="55511" y="3987"/>
                  </a:lnTo>
                  <a:lnTo>
                    <a:pt x="52260" y="0"/>
                  </a:lnTo>
                  <a:close/>
                </a:path>
              </a:pathLst>
            </a:custGeom>
            <a:solidFill>
              <a:srgbClr val="C7000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2" name="object 362" descr=""/>
            <p:cNvSpPr/>
            <p:nvPr/>
          </p:nvSpPr>
          <p:spPr>
            <a:xfrm>
              <a:off x="3140791" y="5888568"/>
              <a:ext cx="22860" cy="40640"/>
            </a:xfrm>
            <a:custGeom>
              <a:avLst/>
              <a:gdLst/>
              <a:ahLst/>
              <a:cxnLst/>
              <a:rect l="l" t="t" r="r" b="b"/>
              <a:pathLst>
                <a:path w="22860" h="40639">
                  <a:moveTo>
                    <a:pt x="22542" y="0"/>
                  </a:moveTo>
                  <a:lnTo>
                    <a:pt x="5613" y="37096"/>
                  </a:lnTo>
                  <a:lnTo>
                    <a:pt x="0" y="40436"/>
                  </a:lnTo>
                  <a:lnTo>
                    <a:pt x="2603" y="39357"/>
                  </a:lnTo>
                  <a:lnTo>
                    <a:pt x="22390" y="5422"/>
                  </a:lnTo>
                  <a:lnTo>
                    <a:pt x="22593" y="762"/>
                  </a:lnTo>
                  <a:lnTo>
                    <a:pt x="22542" y="0"/>
                  </a:lnTo>
                  <a:close/>
                </a:path>
              </a:pathLst>
            </a:custGeom>
            <a:solidFill>
              <a:srgbClr val="A600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3" name="object 363" descr=""/>
            <p:cNvSpPr/>
            <p:nvPr/>
          </p:nvSpPr>
          <p:spPr>
            <a:xfrm>
              <a:off x="3166026" y="5842511"/>
              <a:ext cx="5715" cy="8890"/>
            </a:xfrm>
            <a:custGeom>
              <a:avLst/>
              <a:gdLst/>
              <a:ahLst/>
              <a:cxnLst/>
              <a:rect l="l" t="t" r="r" b="b"/>
              <a:pathLst>
                <a:path w="5714" h="8889">
                  <a:moveTo>
                    <a:pt x="2501" y="0"/>
                  </a:moveTo>
                  <a:lnTo>
                    <a:pt x="317" y="660"/>
                  </a:lnTo>
                  <a:lnTo>
                    <a:pt x="0" y="2717"/>
                  </a:lnTo>
                  <a:lnTo>
                    <a:pt x="1397" y="7137"/>
                  </a:lnTo>
                  <a:lnTo>
                    <a:pt x="2844" y="8661"/>
                  </a:lnTo>
                  <a:lnTo>
                    <a:pt x="3937" y="8331"/>
                  </a:lnTo>
                  <a:lnTo>
                    <a:pt x="5029" y="8000"/>
                  </a:lnTo>
                  <a:lnTo>
                    <a:pt x="5346" y="5943"/>
                  </a:lnTo>
                  <a:lnTo>
                    <a:pt x="3949" y="1523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EA1D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4" name="object 364" descr=""/>
            <p:cNvSpPr/>
            <p:nvPr/>
          </p:nvSpPr>
          <p:spPr>
            <a:xfrm>
              <a:off x="2704644" y="6263250"/>
              <a:ext cx="24130" cy="18415"/>
            </a:xfrm>
            <a:custGeom>
              <a:avLst/>
              <a:gdLst/>
              <a:ahLst/>
              <a:cxnLst/>
              <a:rect l="l" t="t" r="r" b="b"/>
              <a:pathLst>
                <a:path w="24130" h="18414">
                  <a:moveTo>
                    <a:pt x="736" y="0"/>
                  </a:moveTo>
                  <a:lnTo>
                    <a:pt x="2781" y="2159"/>
                  </a:lnTo>
                  <a:lnTo>
                    <a:pt x="1155" y="10071"/>
                  </a:lnTo>
                  <a:lnTo>
                    <a:pt x="0" y="13093"/>
                  </a:lnTo>
                  <a:lnTo>
                    <a:pt x="15138" y="18199"/>
                  </a:lnTo>
                  <a:lnTo>
                    <a:pt x="16560" y="13716"/>
                  </a:lnTo>
                  <a:lnTo>
                    <a:pt x="19596" y="7289"/>
                  </a:lnTo>
                  <a:lnTo>
                    <a:pt x="23837" y="7797"/>
                  </a:lnTo>
                  <a:lnTo>
                    <a:pt x="21912" y="6229"/>
                  </a:lnTo>
                  <a:lnTo>
                    <a:pt x="16778" y="2965"/>
                  </a:lnTo>
                  <a:lnTo>
                    <a:pt x="9398" y="168"/>
                  </a:lnTo>
                  <a:lnTo>
                    <a:pt x="736" y="0"/>
                  </a:lnTo>
                  <a:close/>
                </a:path>
              </a:pathLst>
            </a:custGeom>
            <a:solidFill>
              <a:srgbClr val="216D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5" name="object 365" descr=""/>
            <p:cNvSpPr/>
            <p:nvPr/>
          </p:nvSpPr>
          <p:spPr>
            <a:xfrm>
              <a:off x="2755576" y="6139655"/>
              <a:ext cx="81915" cy="103505"/>
            </a:xfrm>
            <a:custGeom>
              <a:avLst/>
              <a:gdLst/>
              <a:ahLst/>
              <a:cxnLst/>
              <a:rect l="l" t="t" r="r" b="b"/>
              <a:pathLst>
                <a:path w="81914" h="103504">
                  <a:moveTo>
                    <a:pt x="56108" y="0"/>
                  </a:moveTo>
                  <a:lnTo>
                    <a:pt x="40376" y="6634"/>
                  </a:lnTo>
                  <a:lnTo>
                    <a:pt x="14160" y="21958"/>
                  </a:lnTo>
                  <a:lnTo>
                    <a:pt x="0" y="103073"/>
                  </a:lnTo>
                  <a:lnTo>
                    <a:pt x="7847" y="88221"/>
                  </a:lnTo>
                  <a:lnTo>
                    <a:pt x="27701" y="55487"/>
                  </a:lnTo>
                  <a:lnTo>
                    <a:pt x="54028" y="22604"/>
                  </a:lnTo>
                  <a:lnTo>
                    <a:pt x="81292" y="7302"/>
                  </a:lnTo>
                  <a:lnTo>
                    <a:pt x="67649" y="680"/>
                  </a:lnTo>
                  <a:lnTo>
                    <a:pt x="56108" y="0"/>
                  </a:lnTo>
                  <a:close/>
                </a:path>
              </a:pathLst>
            </a:custGeom>
            <a:solidFill>
              <a:srgbClr val="4AAC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6" name="object 366" descr=""/>
            <p:cNvSpPr/>
            <p:nvPr/>
          </p:nvSpPr>
          <p:spPr>
            <a:xfrm>
              <a:off x="2750951" y="6097310"/>
              <a:ext cx="74295" cy="146050"/>
            </a:xfrm>
            <a:custGeom>
              <a:avLst/>
              <a:gdLst/>
              <a:ahLst/>
              <a:cxnLst/>
              <a:rect l="l" t="t" r="r" b="b"/>
              <a:pathLst>
                <a:path w="74294" h="146050">
                  <a:moveTo>
                    <a:pt x="59120" y="0"/>
                  </a:moveTo>
                  <a:lnTo>
                    <a:pt x="32663" y="34434"/>
                  </a:lnTo>
                  <a:lnTo>
                    <a:pt x="7824" y="115289"/>
                  </a:lnTo>
                  <a:lnTo>
                    <a:pt x="0" y="145949"/>
                  </a:lnTo>
                  <a:lnTo>
                    <a:pt x="3165" y="142742"/>
                  </a:lnTo>
                  <a:lnTo>
                    <a:pt x="16244" y="112001"/>
                  </a:lnTo>
                  <a:lnTo>
                    <a:pt x="39545" y="45715"/>
                  </a:lnTo>
                  <a:lnTo>
                    <a:pt x="53297" y="12817"/>
                  </a:lnTo>
                  <a:lnTo>
                    <a:pt x="62886" y="3584"/>
                  </a:lnTo>
                  <a:lnTo>
                    <a:pt x="73699" y="8293"/>
                  </a:lnTo>
                  <a:lnTo>
                    <a:pt x="68835" y="152"/>
                  </a:lnTo>
                  <a:lnTo>
                    <a:pt x="59120" y="0"/>
                  </a:lnTo>
                  <a:close/>
                </a:path>
              </a:pathLst>
            </a:custGeom>
            <a:solidFill>
              <a:srgbClr val="418F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7" name="object 367" descr=""/>
            <p:cNvSpPr/>
            <p:nvPr/>
          </p:nvSpPr>
          <p:spPr>
            <a:xfrm>
              <a:off x="2702928" y="6086106"/>
              <a:ext cx="56515" cy="130175"/>
            </a:xfrm>
            <a:custGeom>
              <a:avLst/>
              <a:gdLst/>
              <a:ahLst/>
              <a:cxnLst/>
              <a:rect l="l" t="t" r="r" b="b"/>
              <a:pathLst>
                <a:path w="56514" h="130175">
                  <a:moveTo>
                    <a:pt x="40919" y="34239"/>
                  </a:moveTo>
                  <a:lnTo>
                    <a:pt x="34417" y="13436"/>
                  </a:lnTo>
                  <a:lnTo>
                    <a:pt x="29006" y="3060"/>
                  </a:lnTo>
                  <a:lnTo>
                    <a:pt x="21755" y="0"/>
                  </a:lnTo>
                  <a:lnTo>
                    <a:pt x="9753" y="1168"/>
                  </a:lnTo>
                  <a:lnTo>
                    <a:pt x="21615" y="27889"/>
                  </a:lnTo>
                  <a:lnTo>
                    <a:pt x="16764" y="71361"/>
                  </a:lnTo>
                  <a:lnTo>
                    <a:pt x="5981" y="111887"/>
                  </a:lnTo>
                  <a:lnTo>
                    <a:pt x="0" y="129781"/>
                  </a:lnTo>
                  <a:lnTo>
                    <a:pt x="39738" y="89014"/>
                  </a:lnTo>
                  <a:lnTo>
                    <a:pt x="40919" y="34239"/>
                  </a:lnTo>
                  <a:close/>
                </a:path>
                <a:path w="56514" h="130175">
                  <a:moveTo>
                    <a:pt x="56489" y="13766"/>
                  </a:moveTo>
                  <a:lnTo>
                    <a:pt x="55029" y="2590"/>
                  </a:lnTo>
                  <a:lnTo>
                    <a:pt x="46494" y="381"/>
                  </a:lnTo>
                  <a:lnTo>
                    <a:pt x="49403" y="6604"/>
                  </a:lnTo>
                  <a:lnTo>
                    <a:pt x="43599" y="23241"/>
                  </a:lnTo>
                  <a:lnTo>
                    <a:pt x="51460" y="26708"/>
                  </a:lnTo>
                  <a:lnTo>
                    <a:pt x="55245" y="22898"/>
                  </a:lnTo>
                  <a:lnTo>
                    <a:pt x="56413" y="16891"/>
                  </a:lnTo>
                  <a:lnTo>
                    <a:pt x="56489" y="13766"/>
                  </a:lnTo>
                  <a:close/>
                </a:path>
              </a:pathLst>
            </a:custGeom>
            <a:solidFill>
              <a:srgbClr val="77AE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8" name="object 368" descr=""/>
            <p:cNvSpPr/>
            <p:nvPr/>
          </p:nvSpPr>
          <p:spPr>
            <a:xfrm>
              <a:off x="2697276" y="6084527"/>
              <a:ext cx="93980" cy="186690"/>
            </a:xfrm>
            <a:custGeom>
              <a:avLst/>
              <a:gdLst/>
              <a:ahLst/>
              <a:cxnLst/>
              <a:rect l="l" t="t" r="r" b="b"/>
              <a:pathLst>
                <a:path w="93980" h="186689">
                  <a:moveTo>
                    <a:pt x="82042" y="76"/>
                  </a:moveTo>
                  <a:lnTo>
                    <a:pt x="27544" y="71572"/>
                  </a:lnTo>
                  <a:lnTo>
                    <a:pt x="8991" y="129112"/>
                  </a:lnTo>
                  <a:lnTo>
                    <a:pt x="0" y="162598"/>
                  </a:lnTo>
                  <a:lnTo>
                    <a:pt x="825" y="172109"/>
                  </a:lnTo>
                  <a:lnTo>
                    <a:pt x="6802" y="178368"/>
                  </a:lnTo>
                  <a:lnTo>
                    <a:pt x="13896" y="181879"/>
                  </a:lnTo>
                  <a:lnTo>
                    <a:pt x="18072" y="183146"/>
                  </a:lnTo>
                  <a:lnTo>
                    <a:pt x="22158" y="184669"/>
                  </a:lnTo>
                  <a:lnTo>
                    <a:pt x="29949" y="186182"/>
                  </a:lnTo>
                  <a:lnTo>
                    <a:pt x="38574" y="184846"/>
                  </a:lnTo>
                  <a:lnTo>
                    <a:pt x="45161" y="177825"/>
                  </a:lnTo>
                  <a:lnTo>
                    <a:pt x="59078" y="145874"/>
                  </a:lnTo>
                  <a:lnTo>
                    <a:pt x="80537" y="89088"/>
                  </a:lnTo>
                  <a:lnTo>
                    <a:pt x="93527" y="32233"/>
                  </a:lnTo>
                  <a:lnTo>
                    <a:pt x="82042" y="76"/>
                  </a:lnTo>
                  <a:close/>
                </a:path>
              </a:pathLst>
            </a:custGeom>
            <a:solidFill>
              <a:srgbClr val="F3AC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9" name="object 369" descr=""/>
            <p:cNvSpPr/>
            <p:nvPr/>
          </p:nvSpPr>
          <p:spPr>
            <a:xfrm>
              <a:off x="2767063" y="6099488"/>
              <a:ext cx="11430" cy="8890"/>
            </a:xfrm>
            <a:custGeom>
              <a:avLst/>
              <a:gdLst/>
              <a:ahLst/>
              <a:cxnLst/>
              <a:rect l="l" t="t" r="r" b="b"/>
              <a:pathLst>
                <a:path w="11430" h="8889">
                  <a:moveTo>
                    <a:pt x="3416" y="0"/>
                  </a:moveTo>
                  <a:lnTo>
                    <a:pt x="1231" y="838"/>
                  </a:lnTo>
                  <a:lnTo>
                    <a:pt x="0" y="4368"/>
                  </a:lnTo>
                  <a:lnTo>
                    <a:pt x="1206" y="6337"/>
                  </a:lnTo>
                  <a:lnTo>
                    <a:pt x="5600" y="7823"/>
                  </a:lnTo>
                  <a:lnTo>
                    <a:pt x="7683" y="8521"/>
                  </a:lnTo>
                  <a:lnTo>
                    <a:pt x="9855" y="7683"/>
                  </a:lnTo>
                  <a:lnTo>
                    <a:pt x="11087" y="4165"/>
                  </a:lnTo>
                  <a:lnTo>
                    <a:pt x="9893" y="2184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0" name="object 370" descr=""/>
            <p:cNvSpPr/>
            <p:nvPr/>
          </p:nvSpPr>
          <p:spPr>
            <a:xfrm>
              <a:off x="2768532" y="6100666"/>
              <a:ext cx="8255" cy="4445"/>
            </a:xfrm>
            <a:custGeom>
              <a:avLst/>
              <a:gdLst/>
              <a:ahLst/>
              <a:cxnLst/>
              <a:rect l="l" t="t" r="r" b="b"/>
              <a:pathLst>
                <a:path w="8255" h="4445">
                  <a:moveTo>
                    <a:pt x="3009" y="0"/>
                  </a:moveTo>
                  <a:lnTo>
                    <a:pt x="2260" y="25"/>
                  </a:lnTo>
                  <a:lnTo>
                    <a:pt x="1879" y="25"/>
                  </a:lnTo>
                  <a:lnTo>
                    <a:pt x="1498" y="101"/>
                  </a:lnTo>
                  <a:lnTo>
                    <a:pt x="1168" y="253"/>
                  </a:lnTo>
                  <a:lnTo>
                    <a:pt x="825" y="393"/>
                  </a:lnTo>
                  <a:lnTo>
                    <a:pt x="558" y="647"/>
                  </a:lnTo>
                  <a:lnTo>
                    <a:pt x="0" y="3022"/>
                  </a:lnTo>
                  <a:lnTo>
                    <a:pt x="76" y="3428"/>
                  </a:lnTo>
                  <a:lnTo>
                    <a:pt x="177" y="3695"/>
                  </a:lnTo>
                  <a:lnTo>
                    <a:pt x="266" y="3975"/>
                  </a:lnTo>
                  <a:lnTo>
                    <a:pt x="381" y="4114"/>
                  </a:lnTo>
                  <a:lnTo>
                    <a:pt x="292" y="3822"/>
                  </a:lnTo>
                  <a:lnTo>
                    <a:pt x="279" y="3682"/>
                  </a:lnTo>
                  <a:lnTo>
                    <a:pt x="228" y="3416"/>
                  </a:lnTo>
                  <a:lnTo>
                    <a:pt x="228" y="3022"/>
                  </a:lnTo>
                  <a:lnTo>
                    <a:pt x="1384" y="584"/>
                  </a:lnTo>
                  <a:lnTo>
                    <a:pt x="1650" y="457"/>
                  </a:lnTo>
                  <a:lnTo>
                    <a:pt x="1968" y="406"/>
                  </a:lnTo>
                  <a:lnTo>
                    <a:pt x="2971" y="368"/>
                  </a:lnTo>
                  <a:lnTo>
                    <a:pt x="3682" y="495"/>
                  </a:lnTo>
                  <a:lnTo>
                    <a:pt x="4978" y="787"/>
                  </a:lnTo>
                  <a:lnTo>
                    <a:pt x="6108" y="1104"/>
                  </a:lnTo>
                  <a:lnTo>
                    <a:pt x="6362" y="1193"/>
                  </a:lnTo>
                  <a:lnTo>
                    <a:pt x="6604" y="1257"/>
                  </a:lnTo>
                  <a:lnTo>
                    <a:pt x="6807" y="1333"/>
                  </a:lnTo>
                  <a:lnTo>
                    <a:pt x="7200" y="1447"/>
                  </a:lnTo>
                  <a:lnTo>
                    <a:pt x="7353" y="1511"/>
                  </a:lnTo>
                  <a:lnTo>
                    <a:pt x="7658" y="1600"/>
                  </a:lnTo>
                  <a:lnTo>
                    <a:pt x="7823" y="1663"/>
                  </a:lnTo>
                  <a:lnTo>
                    <a:pt x="7099" y="1308"/>
                  </a:lnTo>
                  <a:lnTo>
                    <a:pt x="6172" y="914"/>
                  </a:lnTo>
                  <a:lnTo>
                    <a:pt x="5918" y="825"/>
                  </a:lnTo>
                  <a:lnTo>
                    <a:pt x="5651" y="711"/>
                  </a:lnTo>
                  <a:lnTo>
                    <a:pt x="5346" y="622"/>
                  </a:lnTo>
                  <a:lnTo>
                    <a:pt x="5054" y="507"/>
                  </a:lnTo>
                  <a:lnTo>
                    <a:pt x="3733" y="152"/>
                  </a:lnTo>
                  <a:lnTo>
                    <a:pt x="30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1" name="object 371" descr=""/>
            <p:cNvSpPr/>
            <p:nvPr/>
          </p:nvSpPr>
          <p:spPr>
            <a:xfrm>
              <a:off x="2769791" y="6093452"/>
              <a:ext cx="10160" cy="8255"/>
            </a:xfrm>
            <a:custGeom>
              <a:avLst/>
              <a:gdLst/>
              <a:ahLst/>
              <a:cxnLst/>
              <a:rect l="l" t="t" r="r" b="b"/>
              <a:pathLst>
                <a:path w="10160" h="8254">
                  <a:moveTo>
                    <a:pt x="3111" y="0"/>
                  </a:moveTo>
                  <a:lnTo>
                    <a:pt x="1130" y="761"/>
                  </a:lnTo>
                  <a:lnTo>
                    <a:pt x="0" y="3975"/>
                  </a:lnTo>
                  <a:lnTo>
                    <a:pt x="1092" y="5778"/>
                  </a:lnTo>
                  <a:lnTo>
                    <a:pt x="5105" y="7124"/>
                  </a:lnTo>
                  <a:lnTo>
                    <a:pt x="6997" y="7759"/>
                  </a:lnTo>
                  <a:lnTo>
                    <a:pt x="8978" y="6997"/>
                  </a:lnTo>
                  <a:lnTo>
                    <a:pt x="10109" y="3784"/>
                  </a:lnTo>
                  <a:lnTo>
                    <a:pt x="9016" y="1993"/>
                  </a:lnTo>
                  <a:lnTo>
                    <a:pt x="311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2" name="object 372" descr=""/>
            <p:cNvSpPr/>
            <p:nvPr/>
          </p:nvSpPr>
          <p:spPr>
            <a:xfrm>
              <a:off x="2771134" y="6094527"/>
              <a:ext cx="7620" cy="3810"/>
            </a:xfrm>
            <a:custGeom>
              <a:avLst/>
              <a:gdLst/>
              <a:ahLst/>
              <a:cxnLst/>
              <a:rect l="l" t="t" r="r" b="b"/>
              <a:pathLst>
                <a:path w="7619" h="3810">
                  <a:moveTo>
                    <a:pt x="2743" y="0"/>
                  </a:moveTo>
                  <a:lnTo>
                    <a:pt x="0" y="2743"/>
                  </a:lnTo>
                  <a:lnTo>
                    <a:pt x="63" y="3124"/>
                  </a:lnTo>
                  <a:lnTo>
                    <a:pt x="241" y="3619"/>
                  </a:lnTo>
                  <a:lnTo>
                    <a:pt x="203" y="3111"/>
                  </a:lnTo>
                  <a:lnTo>
                    <a:pt x="685" y="1015"/>
                  </a:lnTo>
                  <a:lnTo>
                    <a:pt x="812" y="800"/>
                  </a:lnTo>
                  <a:lnTo>
                    <a:pt x="1003" y="635"/>
                  </a:lnTo>
                  <a:lnTo>
                    <a:pt x="1498" y="419"/>
                  </a:lnTo>
                  <a:lnTo>
                    <a:pt x="1790" y="368"/>
                  </a:lnTo>
                  <a:lnTo>
                    <a:pt x="2705" y="330"/>
                  </a:lnTo>
                  <a:lnTo>
                    <a:pt x="3352" y="444"/>
                  </a:lnTo>
                  <a:lnTo>
                    <a:pt x="4241" y="635"/>
                  </a:lnTo>
                  <a:lnTo>
                    <a:pt x="6019" y="1143"/>
                  </a:lnTo>
                  <a:lnTo>
                    <a:pt x="6692" y="1371"/>
                  </a:lnTo>
                  <a:lnTo>
                    <a:pt x="7137" y="1511"/>
                  </a:lnTo>
                  <a:lnTo>
                    <a:pt x="6553" y="1206"/>
                  </a:lnTo>
                  <a:lnTo>
                    <a:pt x="5143" y="647"/>
                  </a:lnTo>
                  <a:lnTo>
                    <a:pt x="4317" y="368"/>
                  </a:lnTo>
                  <a:lnTo>
                    <a:pt x="3403" y="139"/>
                  </a:lnTo>
                  <a:lnTo>
                    <a:pt x="27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3" name="object 373" descr=""/>
            <p:cNvSpPr/>
            <p:nvPr/>
          </p:nvSpPr>
          <p:spPr>
            <a:xfrm>
              <a:off x="2772996" y="6087292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5" h="6985">
                  <a:moveTo>
                    <a:pt x="2654" y="0"/>
                  </a:moveTo>
                  <a:lnTo>
                    <a:pt x="1015" y="736"/>
                  </a:lnTo>
                  <a:lnTo>
                    <a:pt x="507" y="2171"/>
                  </a:lnTo>
                  <a:lnTo>
                    <a:pt x="0" y="3657"/>
                  </a:lnTo>
                  <a:lnTo>
                    <a:pt x="825" y="5232"/>
                  </a:lnTo>
                  <a:lnTo>
                    <a:pt x="4063" y="6324"/>
                  </a:lnTo>
                  <a:lnTo>
                    <a:pt x="5587" y="6845"/>
                  </a:lnTo>
                  <a:lnTo>
                    <a:pt x="7238" y="6095"/>
                  </a:lnTo>
                  <a:lnTo>
                    <a:pt x="8255" y="3187"/>
                  </a:lnTo>
                  <a:lnTo>
                    <a:pt x="7416" y="1600"/>
                  </a:lnTo>
                  <a:lnTo>
                    <a:pt x="265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4" name="object 374" descr=""/>
            <p:cNvSpPr/>
            <p:nvPr/>
          </p:nvSpPr>
          <p:spPr>
            <a:xfrm>
              <a:off x="2774100" y="6088225"/>
              <a:ext cx="6350" cy="3810"/>
            </a:xfrm>
            <a:custGeom>
              <a:avLst/>
              <a:gdLst/>
              <a:ahLst/>
              <a:cxnLst/>
              <a:rect l="l" t="t" r="r" b="b"/>
              <a:pathLst>
                <a:path w="6350" h="3810">
                  <a:moveTo>
                    <a:pt x="2311" y="0"/>
                  </a:moveTo>
                  <a:lnTo>
                    <a:pt x="38" y="1955"/>
                  </a:lnTo>
                  <a:lnTo>
                    <a:pt x="12" y="2146"/>
                  </a:lnTo>
                  <a:lnTo>
                    <a:pt x="12" y="2349"/>
                  </a:lnTo>
                  <a:lnTo>
                    <a:pt x="0" y="2527"/>
                  </a:lnTo>
                  <a:lnTo>
                    <a:pt x="25" y="2679"/>
                  </a:lnTo>
                  <a:lnTo>
                    <a:pt x="38" y="2844"/>
                  </a:lnTo>
                  <a:lnTo>
                    <a:pt x="63" y="2984"/>
                  </a:lnTo>
                  <a:lnTo>
                    <a:pt x="165" y="3314"/>
                  </a:lnTo>
                  <a:lnTo>
                    <a:pt x="165" y="2971"/>
                  </a:lnTo>
                  <a:lnTo>
                    <a:pt x="165" y="2679"/>
                  </a:lnTo>
                  <a:lnTo>
                    <a:pt x="177" y="2527"/>
                  </a:lnTo>
                  <a:lnTo>
                    <a:pt x="2286" y="304"/>
                  </a:lnTo>
                  <a:lnTo>
                    <a:pt x="2806" y="381"/>
                  </a:lnTo>
                  <a:lnTo>
                    <a:pt x="3759" y="584"/>
                  </a:lnTo>
                  <a:lnTo>
                    <a:pt x="4584" y="812"/>
                  </a:lnTo>
                  <a:lnTo>
                    <a:pt x="4965" y="939"/>
                  </a:lnTo>
                  <a:lnTo>
                    <a:pt x="5283" y="1028"/>
                  </a:lnTo>
                  <a:lnTo>
                    <a:pt x="5854" y="1219"/>
                  </a:lnTo>
                  <a:lnTo>
                    <a:pt x="5384" y="965"/>
                  </a:lnTo>
                  <a:lnTo>
                    <a:pt x="4648" y="660"/>
                  </a:lnTo>
                  <a:lnTo>
                    <a:pt x="4457" y="596"/>
                  </a:lnTo>
                  <a:lnTo>
                    <a:pt x="4254" y="508"/>
                  </a:lnTo>
                  <a:lnTo>
                    <a:pt x="4038" y="431"/>
                  </a:lnTo>
                  <a:lnTo>
                    <a:pt x="3581" y="292"/>
                  </a:lnTo>
                  <a:lnTo>
                    <a:pt x="2857" y="101"/>
                  </a:lnTo>
                  <a:lnTo>
                    <a:pt x="23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5" name="object 375" descr=""/>
            <p:cNvSpPr/>
            <p:nvPr/>
          </p:nvSpPr>
          <p:spPr>
            <a:xfrm>
              <a:off x="2776089" y="6082099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197" y="0"/>
                  </a:moveTo>
                  <a:lnTo>
                    <a:pt x="952" y="787"/>
                  </a:lnTo>
                  <a:lnTo>
                    <a:pt x="0" y="3505"/>
                  </a:lnTo>
                  <a:lnTo>
                    <a:pt x="495" y="4889"/>
                  </a:lnTo>
                  <a:lnTo>
                    <a:pt x="2768" y="5651"/>
                  </a:lnTo>
                  <a:lnTo>
                    <a:pt x="3848" y="6019"/>
                  </a:lnTo>
                  <a:lnTo>
                    <a:pt x="5092" y="5232"/>
                  </a:lnTo>
                  <a:lnTo>
                    <a:pt x="6045" y="2501"/>
                  </a:lnTo>
                  <a:lnTo>
                    <a:pt x="5549" y="1130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6" name="object 376" descr=""/>
            <p:cNvSpPr/>
            <p:nvPr/>
          </p:nvSpPr>
          <p:spPr>
            <a:xfrm>
              <a:off x="2776919" y="6082892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4" h="3810">
                  <a:moveTo>
                    <a:pt x="1854" y="0"/>
                  </a:moveTo>
                  <a:lnTo>
                    <a:pt x="368" y="889"/>
                  </a:lnTo>
                  <a:lnTo>
                    <a:pt x="254" y="1104"/>
                  </a:lnTo>
                  <a:lnTo>
                    <a:pt x="88" y="1739"/>
                  </a:lnTo>
                  <a:lnTo>
                    <a:pt x="50" y="1930"/>
                  </a:lnTo>
                  <a:lnTo>
                    <a:pt x="25" y="2120"/>
                  </a:lnTo>
                  <a:lnTo>
                    <a:pt x="0" y="2463"/>
                  </a:lnTo>
                  <a:lnTo>
                    <a:pt x="0" y="2743"/>
                  </a:lnTo>
                  <a:lnTo>
                    <a:pt x="50" y="3175"/>
                  </a:lnTo>
                  <a:lnTo>
                    <a:pt x="76" y="2857"/>
                  </a:lnTo>
                  <a:lnTo>
                    <a:pt x="101" y="2590"/>
                  </a:lnTo>
                  <a:lnTo>
                    <a:pt x="114" y="2451"/>
                  </a:lnTo>
                  <a:lnTo>
                    <a:pt x="177" y="2120"/>
                  </a:lnTo>
                  <a:lnTo>
                    <a:pt x="228" y="1955"/>
                  </a:lnTo>
                  <a:lnTo>
                    <a:pt x="266" y="1765"/>
                  </a:lnTo>
                  <a:lnTo>
                    <a:pt x="330" y="1574"/>
                  </a:lnTo>
                  <a:lnTo>
                    <a:pt x="444" y="1181"/>
                  </a:lnTo>
                  <a:lnTo>
                    <a:pt x="546" y="1003"/>
                  </a:lnTo>
                  <a:lnTo>
                    <a:pt x="635" y="825"/>
                  </a:lnTo>
                  <a:lnTo>
                    <a:pt x="762" y="673"/>
                  </a:lnTo>
                  <a:lnTo>
                    <a:pt x="1079" y="444"/>
                  </a:lnTo>
                  <a:lnTo>
                    <a:pt x="1257" y="381"/>
                  </a:lnTo>
                  <a:lnTo>
                    <a:pt x="1803" y="279"/>
                  </a:lnTo>
                  <a:lnTo>
                    <a:pt x="2184" y="317"/>
                  </a:lnTo>
                  <a:lnTo>
                    <a:pt x="2527" y="368"/>
                  </a:lnTo>
                  <a:lnTo>
                    <a:pt x="2870" y="431"/>
                  </a:lnTo>
                  <a:lnTo>
                    <a:pt x="3454" y="584"/>
                  </a:lnTo>
                  <a:lnTo>
                    <a:pt x="3721" y="673"/>
                  </a:lnTo>
                  <a:lnTo>
                    <a:pt x="4343" y="863"/>
                  </a:lnTo>
                  <a:lnTo>
                    <a:pt x="2235" y="63"/>
                  </a:lnTo>
                  <a:lnTo>
                    <a:pt x="18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7" name="object 377" descr=""/>
            <p:cNvSpPr/>
            <p:nvPr/>
          </p:nvSpPr>
          <p:spPr>
            <a:xfrm>
              <a:off x="2763809" y="6106393"/>
              <a:ext cx="12700" cy="10160"/>
            </a:xfrm>
            <a:custGeom>
              <a:avLst/>
              <a:gdLst/>
              <a:ahLst/>
              <a:cxnLst/>
              <a:rect l="l" t="t" r="r" b="b"/>
              <a:pathLst>
                <a:path w="12700" h="10160">
                  <a:moveTo>
                    <a:pt x="3822" y="0"/>
                  </a:moveTo>
                  <a:lnTo>
                    <a:pt x="1384" y="939"/>
                  </a:lnTo>
                  <a:lnTo>
                    <a:pt x="0" y="4902"/>
                  </a:lnTo>
                  <a:lnTo>
                    <a:pt x="1333" y="7112"/>
                  </a:lnTo>
                  <a:lnTo>
                    <a:pt x="6273" y="8775"/>
                  </a:lnTo>
                  <a:lnTo>
                    <a:pt x="8610" y="9563"/>
                  </a:lnTo>
                  <a:lnTo>
                    <a:pt x="11049" y="8623"/>
                  </a:lnTo>
                  <a:lnTo>
                    <a:pt x="12420" y="4660"/>
                  </a:lnTo>
                  <a:lnTo>
                    <a:pt x="11087" y="2451"/>
                  </a:lnTo>
                  <a:lnTo>
                    <a:pt x="382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8" name="object 378" descr=""/>
            <p:cNvSpPr/>
            <p:nvPr/>
          </p:nvSpPr>
          <p:spPr>
            <a:xfrm>
              <a:off x="2765484" y="6107720"/>
              <a:ext cx="8890" cy="5080"/>
            </a:xfrm>
            <a:custGeom>
              <a:avLst/>
              <a:gdLst/>
              <a:ahLst/>
              <a:cxnLst/>
              <a:rect l="l" t="t" r="r" b="b"/>
              <a:pathLst>
                <a:path w="8889" h="5079">
                  <a:moveTo>
                    <a:pt x="3338" y="0"/>
                  </a:moveTo>
                  <a:lnTo>
                    <a:pt x="0" y="3581"/>
                  </a:lnTo>
                  <a:lnTo>
                    <a:pt x="101" y="3975"/>
                  </a:lnTo>
                  <a:lnTo>
                    <a:pt x="265" y="4419"/>
                  </a:lnTo>
                  <a:lnTo>
                    <a:pt x="366" y="4571"/>
                  </a:lnTo>
                  <a:lnTo>
                    <a:pt x="248" y="3835"/>
                  </a:lnTo>
                  <a:lnTo>
                    <a:pt x="341" y="2628"/>
                  </a:lnTo>
                  <a:lnTo>
                    <a:pt x="2932" y="419"/>
                  </a:lnTo>
                  <a:lnTo>
                    <a:pt x="5123" y="419"/>
                  </a:lnTo>
                  <a:lnTo>
                    <a:pt x="4151" y="165"/>
                  </a:lnTo>
                  <a:lnTo>
                    <a:pt x="3338" y="0"/>
                  </a:lnTo>
                  <a:close/>
                </a:path>
                <a:path w="8889" h="5079">
                  <a:moveTo>
                    <a:pt x="5123" y="419"/>
                  </a:moveTo>
                  <a:lnTo>
                    <a:pt x="2932" y="419"/>
                  </a:lnTo>
                  <a:lnTo>
                    <a:pt x="3399" y="457"/>
                  </a:lnTo>
                  <a:lnTo>
                    <a:pt x="4087" y="558"/>
                  </a:lnTo>
                  <a:lnTo>
                    <a:pt x="5192" y="787"/>
                  </a:lnTo>
                  <a:lnTo>
                    <a:pt x="6208" y="1054"/>
                  </a:lnTo>
                  <a:lnTo>
                    <a:pt x="8748" y="1854"/>
                  </a:lnTo>
                  <a:lnTo>
                    <a:pt x="7923" y="1460"/>
                  </a:lnTo>
                  <a:lnTo>
                    <a:pt x="6786" y="990"/>
                  </a:lnTo>
                  <a:lnTo>
                    <a:pt x="5123" y="4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9" name="object 379" descr=""/>
            <p:cNvSpPr/>
            <p:nvPr/>
          </p:nvSpPr>
          <p:spPr>
            <a:xfrm>
              <a:off x="2760682" y="6114170"/>
              <a:ext cx="13335" cy="10160"/>
            </a:xfrm>
            <a:custGeom>
              <a:avLst/>
              <a:gdLst/>
              <a:ahLst/>
              <a:cxnLst/>
              <a:rect l="l" t="t" r="r" b="b"/>
              <a:pathLst>
                <a:path w="13335" h="10160">
                  <a:moveTo>
                    <a:pt x="4025" y="0"/>
                  </a:moveTo>
                  <a:lnTo>
                    <a:pt x="1447" y="990"/>
                  </a:lnTo>
                  <a:lnTo>
                    <a:pt x="0" y="5156"/>
                  </a:lnTo>
                  <a:lnTo>
                    <a:pt x="1409" y="7480"/>
                  </a:lnTo>
                  <a:lnTo>
                    <a:pt x="6604" y="9232"/>
                  </a:lnTo>
                  <a:lnTo>
                    <a:pt x="9055" y="10058"/>
                  </a:lnTo>
                  <a:lnTo>
                    <a:pt x="11620" y="9080"/>
                  </a:lnTo>
                  <a:lnTo>
                    <a:pt x="13081" y="4914"/>
                  </a:lnTo>
                  <a:lnTo>
                    <a:pt x="11671" y="2578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0" name="object 380" descr=""/>
            <p:cNvSpPr/>
            <p:nvPr/>
          </p:nvSpPr>
          <p:spPr>
            <a:xfrm>
              <a:off x="2762419" y="6115564"/>
              <a:ext cx="9525" cy="5080"/>
            </a:xfrm>
            <a:custGeom>
              <a:avLst/>
              <a:gdLst/>
              <a:ahLst/>
              <a:cxnLst/>
              <a:rect l="l" t="t" r="r" b="b"/>
              <a:pathLst>
                <a:path w="9525" h="5079">
                  <a:moveTo>
                    <a:pt x="3543" y="0"/>
                  </a:moveTo>
                  <a:lnTo>
                    <a:pt x="0" y="3555"/>
                  </a:lnTo>
                  <a:lnTo>
                    <a:pt x="76" y="4038"/>
                  </a:lnTo>
                  <a:lnTo>
                    <a:pt x="203" y="4368"/>
                  </a:lnTo>
                  <a:lnTo>
                    <a:pt x="304" y="4686"/>
                  </a:lnTo>
                  <a:lnTo>
                    <a:pt x="444" y="4851"/>
                  </a:lnTo>
                  <a:lnTo>
                    <a:pt x="368" y="4635"/>
                  </a:lnTo>
                  <a:lnTo>
                    <a:pt x="279" y="4025"/>
                  </a:lnTo>
                  <a:lnTo>
                    <a:pt x="266" y="3568"/>
                  </a:lnTo>
                  <a:lnTo>
                    <a:pt x="393" y="2768"/>
                  </a:lnTo>
                  <a:lnTo>
                    <a:pt x="3111" y="444"/>
                  </a:lnTo>
                  <a:lnTo>
                    <a:pt x="3517" y="469"/>
                  </a:lnTo>
                  <a:lnTo>
                    <a:pt x="4318" y="584"/>
                  </a:lnTo>
                  <a:lnTo>
                    <a:pt x="5499" y="825"/>
                  </a:lnTo>
                  <a:lnTo>
                    <a:pt x="6210" y="1015"/>
                  </a:lnTo>
                  <a:lnTo>
                    <a:pt x="9232" y="1955"/>
                  </a:lnTo>
                  <a:lnTo>
                    <a:pt x="8369" y="1536"/>
                  </a:lnTo>
                  <a:lnTo>
                    <a:pt x="7874" y="1320"/>
                  </a:lnTo>
                  <a:lnTo>
                    <a:pt x="6654" y="838"/>
                  </a:lnTo>
                  <a:lnTo>
                    <a:pt x="5587" y="482"/>
                  </a:lnTo>
                  <a:lnTo>
                    <a:pt x="4406" y="177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1" name="object 381" descr=""/>
            <p:cNvSpPr/>
            <p:nvPr/>
          </p:nvSpPr>
          <p:spPr>
            <a:xfrm>
              <a:off x="2757434" y="6122120"/>
              <a:ext cx="13970" cy="10795"/>
            </a:xfrm>
            <a:custGeom>
              <a:avLst/>
              <a:gdLst/>
              <a:ahLst/>
              <a:cxnLst/>
              <a:rect l="l" t="t" r="r" b="b"/>
              <a:pathLst>
                <a:path w="13969" h="10795">
                  <a:moveTo>
                    <a:pt x="4254" y="0"/>
                  </a:moveTo>
                  <a:lnTo>
                    <a:pt x="1536" y="1041"/>
                  </a:lnTo>
                  <a:lnTo>
                    <a:pt x="0" y="5448"/>
                  </a:lnTo>
                  <a:lnTo>
                    <a:pt x="1485" y="7912"/>
                  </a:lnTo>
                  <a:lnTo>
                    <a:pt x="6985" y="9766"/>
                  </a:lnTo>
                  <a:lnTo>
                    <a:pt x="9575" y="10642"/>
                  </a:lnTo>
                  <a:lnTo>
                    <a:pt x="12293" y="9601"/>
                  </a:lnTo>
                  <a:lnTo>
                    <a:pt x="13830" y="5194"/>
                  </a:lnTo>
                  <a:lnTo>
                    <a:pt x="12331" y="2730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2" name="object 382" descr=""/>
            <p:cNvSpPr/>
            <p:nvPr/>
          </p:nvSpPr>
          <p:spPr>
            <a:xfrm>
              <a:off x="2759255" y="6123597"/>
              <a:ext cx="10160" cy="5715"/>
            </a:xfrm>
            <a:custGeom>
              <a:avLst/>
              <a:gdLst/>
              <a:ahLst/>
              <a:cxnLst/>
              <a:rect l="l" t="t" r="r" b="b"/>
              <a:pathLst>
                <a:path w="10160" h="5714">
                  <a:moveTo>
                    <a:pt x="3759" y="0"/>
                  </a:moveTo>
                  <a:lnTo>
                    <a:pt x="0" y="3759"/>
                  </a:lnTo>
                  <a:lnTo>
                    <a:pt x="101" y="4267"/>
                  </a:lnTo>
                  <a:lnTo>
                    <a:pt x="279" y="4787"/>
                  </a:lnTo>
                  <a:lnTo>
                    <a:pt x="482" y="5130"/>
                  </a:lnTo>
                  <a:lnTo>
                    <a:pt x="368" y="4775"/>
                  </a:lnTo>
                  <a:lnTo>
                    <a:pt x="304" y="4216"/>
                  </a:lnTo>
                  <a:lnTo>
                    <a:pt x="3302" y="469"/>
                  </a:lnTo>
                  <a:lnTo>
                    <a:pt x="3733" y="495"/>
                  </a:lnTo>
                  <a:lnTo>
                    <a:pt x="5003" y="685"/>
                  </a:lnTo>
                  <a:lnTo>
                    <a:pt x="5816" y="876"/>
                  </a:lnTo>
                  <a:lnTo>
                    <a:pt x="8242" y="1562"/>
                  </a:lnTo>
                  <a:lnTo>
                    <a:pt x="8762" y="1739"/>
                  </a:lnTo>
                  <a:lnTo>
                    <a:pt x="9004" y="1803"/>
                  </a:lnTo>
                  <a:lnTo>
                    <a:pt x="9182" y="1879"/>
                  </a:lnTo>
                  <a:lnTo>
                    <a:pt x="9779" y="2070"/>
                  </a:lnTo>
                  <a:lnTo>
                    <a:pt x="9220" y="1790"/>
                  </a:lnTo>
                  <a:lnTo>
                    <a:pt x="8343" y="1396"/>
                  </a:lnTo>
                  <a:lnTo>
                    <a:pt x="7391" y="1015"/>
                  </a:lnTo>
                  <a:lnTo>
                    <a:pt x="6299" y="634"/>
                  </a:lnTo>
                  <a:lnTo>
                    <a:pt x="4673" y="190"/>
                  </a:lnTo>
                  <a:lnTo>
                    <a:pt x="37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3" name="object 383" descr=""/>
            <p:cNvSpPr/>
            <p:nvPr/>
          </p:nvSpPr>
          <p:spPr>
            <a:xfrm>
              <a:off x="2754041" y="6130846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19" y="0"/>
                  </a:moveTo>
                  <a:lnTo>
                    <a:pt x="1587" y="1079"/>
                  </a:lnTo>
                  <a:lnTo>
                    <a:pt x="0" y="5664"/>
                  </a:lnTo>
                  <a:lnTo>
                    <a:pt x="1549" y="8229"/>
                  </a:lnTo>
                  <a:lnTo>
                    <a:pt x="7264" y="10159"/>
                  </a:lnTo>
                  <a:lnTo>
                    <a:pt x="9969" y="11074"/>
                  </a:lnTo>
                  <a:lnTo>
                    <a:pt x="12788" y="9982"/>
                  </a:lnTo>
                  <a:lnTo>
                    <a:pt x="14389" y="5397"/>
                  </a:lnTo>
                  <a:lnTo>
                    <a:pt x="12839" y="2832"/>
                  </a:lnTo>
                  <a:lnTo>
                    <a:pt x="44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4" name="object 384" descr=""/>
            <p:cNvSpPr/>
            <p:nvPr/>
          </p:nvSpPr>
          <p:spPr>
            <a:xfrm>
              <a:off x="2755939" y="6132384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4" h="5714">
                  <a:moveTo>
                    <a:pt x="3416" y="0"/>
                  </a:moveTo>
                  <a:lnTo>
                    <a:pt x="0" y="3898"/>
                  </a:lnTo>
                  <a:lnTo>
                    <a:pt x="88" y="4432"/>
                  </a:lnTo>
                  <a:lnTo>
                    <a:pt x="355" y="5156"/>
                  </a:lnTo>
                  <a:lnTo>
                    <a:pt x="495" y="5334"/>
                  </a:lnTo>
                  <a:lnTo>
                    <a:pt x="381" y="4953"/>
                  </a:lnTo>
                  <a:lnTo>
                    <a:pt x="304" y="4419"/>
                  </a:lnTo>
                  <a:lnTo>
                    <a:pt x="304" y="3924"/>
                  </a:lnTo>
                  <a:lnTo>
                    <a:pt x="444" y="3035"/>
                  </a:lnTo>
                  <a:lnTo>
                    <a:pt x="3428" y="482"/>
                  </a:lnTo>
                  <a:lnTo>
                    <a:pt x="3886" y="508"/>
                  </a:lnTo>
                  <a:lnTo>
                    <a:pt x="5206" y="711"/>
                  </a:lnTo>
                  <a:lnTo>
                    <a:pt x="6057" y="901"/>
                  </a:lnTo>
                  <a:lnTo>
                    <a:pt x="7238" y="1219"/>
                  </a:lnTo>
                  <a:lnTo>
                    <a:pt x="10172" y="2146"/>
                  </a:lnTo>
                  <a:lnTo>
                    <a:pt x="8686" y="1447"/>
                  </a:lnTo>
                  <a:lnTo>
                    <a:pt x="7340" y="914"/>
                  </a:lnTo>
                  <a:lnTo>
                    <a:pt x="6946" y="787"/>
                  </a:lnTo>
                  <a:lnTo>
                    <a:pt x="4838" y="190"/>
                  </a:lnTo>
                  <a:lnTo>
                    <a:pt x="3898" y="38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5" name="object 385" descr=""/>
            <p:cNvSpPr/>
            <p:nvPr/>
          </p:nvSpPr>
          <p:spPr>
            <a:xfrm>
              <a:off x="2751014" y="6139487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32" y="0"/>
                  </a:moveTo>
                  <a:lnTo>
                    <a:pt x="1612" y="1079"/>
                  </a:lnTo>
                  <a:lnTo>
                    <a:pt x="0" y="5664"/>
                  </a:lnTo>
                  <a:lnTo>
                    <a:pt x="1562" y="8229"/>
                  </a:lnTo>
                  <a:lnTo>
                    <a:pt x="7277" y="10160"/>
                  </a:lnTo>
                  <a:lnTo>
                    <a:pt x="9982" y="11074"/>
                  </a:lnTo>
                  <a:lnTo>
                    <a:pt x="12801" y="9982"/>
                  </a:lnTo>
                  <a:lnTo>
                    <a:pt x="14401" y="5397"/>
                  </a:lnTo>
                  <a:lnTo>
                    <a:pt x="12852" y="2832"/>
                  </a:lnTo>
                  <a:lnTo>
                    <a:pt x="443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6" name="object 386" descr=""/>
            <p:cNvSpPr/>
            <p:nvPr/>
          </p:nvSpPr>
          <p:spPr>
            <a:xfrm>
              <a:off x="2752924" y="6141028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4" h="5714">
                  <a:moveTo>
                    <a:pt x="3416" y="0"/>
                  </a:moveTo>
                  <a:lnTo>
                    <a:pt x="0" y="3898"/>
                  </a:lnTo>
                  <a:lnTo>
                    <a:pt x="101" y="4432"/>
                  </a:lnTo>
                  <a:lnTo>
                    <a:pt x="355" y="5156"/>
                  </a:lnTo>
                  <a:lnTo>
                    <a:pt x="495" y="5333"/>
                  </a:lnTo>
                  <a:lnTo>
                    <a:pt x="381" y="4952"/>
                  </a:lnTo>
                  <a:lnTo>
                    <a:pt x="304" y="4419"/>
                  </a:lnTo>
                  <a:lnTo>
                    <a:pt x="304" y="3924"/>
                  </a:lnTo>
                  <a:lnTo>
                    <a:pt x="444" y="3035"/>
                  </a:lnTo>
                  <a:lnTo>
                    <a:pt x="3428" y="482"/>
                  </a:lnTo>
                  <a:lnTo>
                    <a:pt x="3886" y="507"/>
                  </a:lnTo>
                  <a:lnTo>
                    <a:pt x="5206" y="711"/>
                  </a:lnTo>
                  <a:lnTo>
                    <a:pt x="6057" y="901"/>
                  </a:lnTo>
                  <a:lnTo>
                    <a:pt x="7238" y="1219"/>
                  </a:lnTo>
                  <a:lnTo>
                    <a:pt x="10172" y="2146"/>
                  </a:lnTo>
                  <a:lnTo>
                    <a:pt x="8686" y="1447"/>
                  </a:lnTo>
                  <a:lnTo>
                    <a:pt x="7340" y="914"/>
                  </a:lnTo>
                  <a:lnTo>
                    <a:pt x="6946" y="787"/>
                  </a:lnTo>
                  <a:lnTo>
                    <a:pt x="4838" y="190"/>
                  </a:lnTo>
                  <a:lnTo>
                    <a:pt x="3898" y="38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7" name="object 387" descr=""/>
            <p:cNvSpPr/>
            <p:nvPr/>
          </p:nvSpPr>
          <p:spPr>
            <a:xfrm>
              <a:off x="2747995" y="6148184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19" y="0"/>
                  </a:moveTo>
                  <a:lnTo>
                    <a:pt x="1600" y="1079"/>
                  </a:lnTo>
                  <a:lnTo>
                    <a:pt x="0" y="5664"/>
                  </a:lnTo>
                  <a:lnTo>
                    <a:pt x="1549" y="8229"/>
                  </a:lnTo>
                  <a:lnTo>
                    <a:pt x="7264" y="10160"/>
                  </a:lnTo>
                  <a:lnTo>
                    <a:pt x="9969" y="11074"/>
                  </a:lnTo>
                  <a:lnTo>
                    <a:pt x="12788" y="9982"/>
                  </a:lnTo>
                  <a:lnTo>
                    <a:pt x="14389" y="5397"/>
                  </a:lnTo>
                  <a:lnTo>
                    <a:pt x="12839" y="2832"/>
                  </a:lnTo>
                  <a:lnTo>
                    <a:pt x="44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8" name="object 388" descr=""/>
            <p:cNvSpPr/>
            <p:nvPr/>
          </p:nvSpPr>
          <p:spPr>
            <a:xfrm>
              <a:off x="2749894" y="6149721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4" h="5714">
                  <a:moveTo>
                    <a:pt x="3416" y="0"/>
                  </a:moveTo>
                  <a:lnTo>
                    <a:pt x="0" y="3911"/>
                  </a:lnTo>
                  <a:lnTo>
                    <a:pt x="101" y="4432"/>
                  </a:lnTo>
                  <a:lnTo>
                    <a:pt x="355" y="5156"/>
                  </a:lnTo>
                  <a:lnTo>
                    <a:pt x="495" y="5334"/>
                  </a:lnTo>
                  <a:lnTo>
                    <a:pt x="381" y="4953"/>
                  </a:lnTo>
                  <a:lnTo>
                    <a:pt x="304" y="4432"/>
                  </a:lnTo>
                  <a:lnTo>
                    <a:pt x="304" y="3924"/>
                  </a:lnTo>
                  <a:lnTo>
                    <a:pt x="444" y="3035"/>
                  </a:lnTo>
                  <a:lnTo>
                    <a:pt x="3428" y="482"/>
                  </a:lnTo>
                  <a:lnTo>
                    <a:pt x="3886" y="507"/>
                  </a:lnTo>
                  <a:lnTo>
                    <a:pt x="5206" y="711"/>
                  </a:lnTo>
                  <a:lnTo>
                    <a:pt x="6057" y="901"/>
                  </a:lnTo>
                  <a:lnTo>
                    <a:pt x="7238" y="1219"/>
                  </a:lnTo>
                  <a:lnTo>
                    <a:pt x="10172" y="2146"/>
                  </a:lnTo>
                  <a:lnTo>
                    <a:pt x="8686" y="1447"/>
                  </a:lnTo>
                  <a:lnTo>
                    <a:pt x="7340" y="914"/>
                  </a:lnTo>
                  <a:lnTo>
                    <a:pt x="6946" y="787"/>
                  </a:lnTo>
                  <a:lnTo>
                    <a:pt x="4838" y="190"/>
                  </a:lnTo>
                  <a:lnTo>
                    <a:pt x="3898" y="38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9" name="object 389" descr=""/>
            <p:cNvSpPr/>
            <p:nvPr/>
          </p:nvSpPr>
          <p:spPr>
            <a:xfrm>
              <a:off x="2744927" y="6156951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32" y="0"/>
                  </a:moveTo>
                  <a:lnTo>
                    <a:pt x="1600" y="1079"/>
                  </a:lnTo>
                  <a:lnTo>
                    <a:pt x="0" y="5664"/>
                  </a:lnTo>
                  <a:lnTo>
                    <a:pt x="1562" y="8229"/>
                  </a:lnTo>
                  <a:lnTo>
                    <a:pt x="7277" y="10160"/>
                  </a:lnTo>
                  <a:lnTo>
                    <a:pt x="9982" y="11074"/>
                  </a:lnTo>
                  <a:lnTo>
                    <a:pt x="12801" y="9982"/>
                  </a:lnTo>
                  <a:lnTo>
                    <a:pt x="14401" y="5397"/>
                  </a:lnTo>
                  <a:lnTo>
                    <a:pt x="12852" y="2832"/>
                  </a:lnTo>
                  <a:lnTo>
                    <a:pt x="443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0" name="object 390" descr=""/>
            <p:cNvSpPr/>
            <p:nvPr/>
          </p:nvSpPr>
          <p:spPr>
            <a:xfrm>
              <a:off x="2746837" y="6158491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4" h="5714">
                  <a:moveTo>
                    <a:pt x="3416" y="0"/>
                  </a:moveTo>
                  <a:lnTo>
                    <a:pt x="0" y="3898"/>
                  </a:lnTo>
                  <a:lnTo>
                    <a:pt x="101" y="4432"/>
                  </a:lnTo>
                  <a:lnTo>
                    <a:pt x="355" y="5156"/>
                  </a:lnTo>
                  <a:lnTo>
                    <a:pt x="495" y="5334"/>
                  </a:lnTo>
                  <a:lnTo>
                    <a:pt x="381" y="4953"/>
                  </a:lnTo>
                  <a:lnTo>
                    <a:pt x="304" y="4419"/>
                  </a:lnTo>
                  <a:lnTo>
                    <a:pt x="304" y="3924"/>
                  </a:lnTo>
                  <a:lnTo>
                    <a:pt x="444" y="3035"/>
                  </a:lnTo>
                  <a:lnTo>
                    <a:pt x="3428" y="482"/>
                  </a:lnTo>
                  <a:lnTo>
                    <a:pt x="3886" y="508"/>
                  </a:lnTo>
                  <a:lnTo>
                    <a:pt x="5206" y="711"/>
                  </a:lnTo>
                  <a:lnTo>
                    <a:pt x="6057" y="901"/>
                  </a:lnTo>
                  <a:lnTo>
                    <a:pt x="7238" y="1219"/>
                  </a:lnTo>
                  <a:lnTo>
                    <a:pt x="7594" y="1333"/>
                  </a:lnTo>
                  <a:lnTo>
                    <a:pt x="7937" y="1422"/>
                  </a:lnTo>
                  <a:lnTo>
                    <a:pt x="10172" y="2146"/>
                  </a:lnTo>
                  <a:lnTo>
                    <a:pt x="9588" y="1854"/>
                  </a:lnTo>
                  <a:lnTo>
                    <a:pt x="8686" y="1447"/>
                  </a:lnTo>
                  <a:lnTo>
                    <a:pt x="8026" y="1181"/>
                  </a:lnTo>
                  <a:lnTo>
                    <a:pt x="6946" y="787"/>
                  </a:lnTo>
                  <a:lnTo>
                    <a:pt x="4838" y="190"/>
                  </a:lnTo>
                  <a:lnTo>
                    <a:pt x="3898" y="38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1" name="object 391" descr=""/>
            <p:cNvSpPr/>
            <p:nvPr/>
          </p:nvSpPr>
          <p:spPr>
            <a:xfrm>
              <a:off x="2741982" y="6165433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19" y="0"/>
                  </a:moveTo>
                  <a:lnTo>
                    <a:pt x="1587" y="1079"/>
                  </a:lnTo>
                  <a:lnTo>
                    <a:pt x="0" y="5664"/>
                  </a:lnTo>
                  <a:lnTo>
                    <a:pt x="1549" y="8229"/>
                  </a:lnTo>
                  <a:lnTo>
                    <a:pt x="7264" y="10159"/>
                  </a:lnTo>
                  <a:lnTo>
                    <a:pt x="9969" y="11074"/>
                  </a:lnTo>
                  <a:lnTo>
                    <a:pt x="12788" y="9982"/>
                  </a:lnTo>
                  <a:lnTo>
                    <a:pt x="14389" y="5397"/>
                  </a:lnTo>
                  <a:lnTo>
                    <a:pt x="12839" y="2832"/>
                  </a:lnTo>
                  <a:lnTo>
                    <a:pt x="44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2" name="object 392" descr=""/>
            <p:cNvSpPr/>
            <p:nvPr/>
          </p:nvSpPr>
          <p:spPr>
            <a:xfrm>
              <a:off x="2743880" y="6166972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4" h="5714">
                  <a:moveTo>
                    <a:pt x="3416" y="0"/>
                  </a:moveTo>
                  <a:lnTo>
                    <a:pt x="0" y="3911"/>
                  </a:lnTo>
                  <a:lnTo>
                    <a:pt x="101" y="4432"/>
                  </a:lnTo>
                  <a:lnTo>
                    <a:pt x="355" y="5156"/>
                  </a:lnTo>
                  <a:lnTo>
                    <a:pt x="495" y="5334"/>
                  </a:lnTo>
                  <a:lnTo>
                    <a:pt x="381" y="4953"/>
                  </a:lnTo>
                  <a:lnTo>
                    <a:pt x="304" y="4419"/>
                  </a:lnTo>
                  <a:lnTo>
                    <a:pt x="304" y="3924"/>
                  </a:lnTo>
                  <a:lnTo>
                    <a:pt x="444" y="3035"/>
                  </a:lnTo>
                  <a:lnTo>
                    <a:pt x="3428" y="482"/>
                  </a:lnTo>
                  <a:lnTo>
                    <a:pt x="3886" y="508"/>
                  </a:lnTo>
                  <a:lnTo>
                    <a:pt x="5206" y="711"/>
                  </a:lnTo>
                  <a:lnTo>
                    <a:pt x="6057" y="901"/>
                  </a:lnTo>
                  <a:lnTo>
                    <a:pt x="7238" y="1219"/>
                  </a:lnTo>
                  <a:lnTo>
                    <a:pt x="7594" y="1333"/>
                  </a:lnTo>
                  <a:lnTo>
                    <a:pt x="7937" y="1422"/>
                  </a:lnTo>
                  <a:lnTo>
                    <a:pt x="10172" y="2146"/>
                  </a:lnTo>
                  <a:lnTo>
                    <a:pt x="8686" y="1447"/>
                  </a:lnTo>
                  <a:lnTo>
                    <a:pt x="7340" y="914"/>
                  </a:lnTo>
                  <a:lnTo>
                    <a:pt x="6946" y="787"/>
                  </a:lnTo>
                  <a:lnTo>
                    <a:pt x="4838" y="190"/>
                  </a:lnTo>
                  <a:lnTo>
                    <a:pt x="3898" y="38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3" name="object 393" descr=""/>
            <p:cNvSpPr/>
            <p:nvPr/>
          </p:nvSpPr>
          <p:spPr>
            <a:xfrm>
              <a:off x="2739111" y="6173668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19" y="0"/>
                  </a:moveTo>
                  <a:lnTo>
                    <a:pt x="1587" y="1079"/>
                  </a:lnTo>
                  <a:lnTo>
                    <a:pt x="0" y="5664"/>
                  </a:lnTo>
                  <a:lnTo>
                    <a:pt x="1549" y="8229"/>
                  </a:lnTo>
                  <a:lnTo>
                    <a:pt x="7264" y="10159"/>
                  </a:lnTo>
                  <a:lnTo>
                    <a:pt x="9969" y="11074"/>
                  </a:lnTo>
                  <a:lnTo>
                    <a:pt x="12788" y="9982"/>
                  </a:lnTo>
                  <a:lnTo>
                    <a:pt x="14389" y="5397"/>
                  </a:lnTo>
                  <a:lnTo>
                    <a:pt x="12839" y="2832"/>
                  </a:lnTo>
                  <a:lnTo>
                    <a:pt x="44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4" name="object 394" descr=""/>
            <p:cNvSpPr/>
            <p:nvPr/>
          </p:nvSpPr>
          <p:spPr>
            <a:xfrm>
              <a:off x="2741009" y="6175207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4" h="5714">
                  <a:moveTo>
                    <a:pt x="3416" y="0"/>
                  </a:moveTo>
                  <a:lnTo>
                    <a:pt x="0" y="3911"/>
                  </a:lnTo>
                  <a:lnTo>
                    <a:pt x="101" y="4432"/>
                  </a:lnTo>
                  <a:lnTo>
                    <a:pt x="355" y="5156"/>
                  </a:lnTo>
                  <a:lnTo>
                    <a:pt x="495" y="5334"/>
                  </a:lnTo>
                  <a:lnTo>
                    <a:pt x="381" y="4953"/>
                  </a:lnTo>
                  <a:lnTo>
                    <a:pt x="304" y="4419"/>
                  </a:lnTo>
                  <a:lnTo>
                    <a:pt x="304" y="3924"/>
                  </a:lnTo>
                  <a:lnTo>
                    <a:pt x="444" y="3035"/>
                  </a:lnTo>
                  <a:lnTo>
                    <a:pt x="3428" y="482"/>
                  </a:lnTo>
                  <a:lnTo>
                    <a:pt x="3886" y="507"/>
                  </a:lnTo>
                  <a:lnTo>
                    <a:pt x="5206" y="711"/>
                  </a:lnTo>
                  <a:lnTo>
                    <a:pt x="6057" y="901"/>
                  </a:lnTo>
                  <a:lnTo>
                    <a:pt x="7238" y="1219"/>
                  </a:lnTo>
                  <a:lnTo>
                    <a:pt x="10172" y="2146"/>
                  </a:lnTo>
                  <a:lnTo>
                    <a:pt x="8686" y="1447"/>
                  </a:lnTo>
                  <a:lnTo>
                    <a:pt x="8026" y="1181"/>
                  </a:lnTo>
                  <a:lnTo>
                    <a:pt x="6946" y="787"/>
                  </a:lnTo>
                  <a:lnTo>
                    <a:pt x="4838" y="190"/>
                  </a:lnTo>
                  <a:lnTo>
                    <a:pt x="3898" y="38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5" name="object 395" descr=""/>
            <p:cNvSpPr/>
            <p:nvPr/>
          </p:nvSpPr>
          <p:spPr>
            <a:xfrm>
              <a:off x="2736073" y="6182346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32" y="0"/>
                  </a:moveTo>
                  <a:lnTo>
                    <a:pt x="1600" y="1079"/>
                  </a:lnTo>
                  <a:lnTo>
                    <a:pt x="0" y="5664"/>
                  </a:lnTo>
                  <a:lnTo>
                    <a:pt x="1562" y="8229"/>
                  </a:lnTo>
                  <a:lnTo>
                    <a:pt x="7277" y="10159"/>
                  </a:lnTo>
                  <a:lnTo>
                    <a:pt x="9982" y="11074"/>
                  </a:lnTo>
                  <a:lnTo>
                    <a:pt x="12801" y="9982"/>
                  </a:lnTo>
                  <a:lnTo>
                    <a:pt x="14401" y="5397"/>
                  </a:lnTo>
                  <a:lnTo>
                    <a:pt x="12852" y="2832"/>
                  </a:lnTo>
                  <a:lnTo>
                    <a:pt x="443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6" name="object 396" descr=""/>
            <p:cNvSpPr/>
            <p:nvPr/>
          </p:nvSpPr>
          <p:spPr>
            <a:xfrm>
              <a:off x="2737984" y="6183886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4" h="5714">
                  <a:moveTo>
                    <a:pt x="3416" y="0"/>
                  </a:moveTo>
                  <a:lnTo>
                    <a:pt x="0" y="3898"/>
                  </a:lnTo>
                  <a:lnTo>
                    <a:pt x="101" y="4432"/>
                  </a:lnTo>
                  <a:lnTo>
                    <a:pt x="355" y="5156"/>
                  </a:lnTo>
                  <a:lnTo>
                    <a:pt x="495" y="5333"/>
                  </a:lnTo>
                  <a:lnTo>
                    <a:pt x="381" y="4952"/>
                  </a:lnTo>
                  <a:lnTo>
                    <a:pt x="304" y="4419"/>
                  </a:lnTo>
                  <a:lnTo>
                    <a:pt x="304" y="3924"/>
                  </a:lnTo>
                  <a:lnTo>
                    <a:pt x="444" y="3035"/>
                  </a:lnTo>
                  <a:lnTo>
                    <a:pt x="3428" y="482"/>
                  </a:lnTo>
                  <a:lnTo>
                    <a:pt x="3886" y="507"/>
                  </a:lnTo>
                  <a:lnTo>
                    <a:pt x="5206" y="711"/>
                  </a:lnTo>
                  <a:lnTo>
                    <a:pt x="6045" y="901"/>
                  </a:lnTo>
                  <a:lnTo>
                    <a:pt x="7238" y="1219"/>
                  </a:lnTo>
                  <a:lnTo>
                    <a:pt x="10172" y="2146"/>
                  </a:lnTo>
                  <a:lnTo>
                    <a:pt x="8686" y="1447"/>
                  </a:lnTo>
                  <a:lnTo>
                    <a:pt x="7340" y="914"/>
                  </a:lnTo>
                  <a:lnTo>
                    <a:pt x="6946" y="787"/>
                  </a:lnTo>
                  <a:lnTo>
                    <a:pt x="4838" y="190"/>
                  </a:lnTo>
                  <a:lnTo>
                    <a:pt x="3898" y="38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7" name="object 397" descr=""/>
            <p:cNvSpPr/>
            <p:nvPr/>
          </p:nvSpPr>
          <p:spPr>
            <a:xfrm>
              <a:off x="2733207" y="6190566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32" y="0"/>
                  </a:moveTo>
                  <a:lnTo>
                    <a:pt x="1600" y="1079"/>
                  </a:lnTo>
                  <a:lnTo>
                    <a:pt x="0" y="5664"/>
                  </a:lnTo>
                  <a:lnTo>
                    <a:pt x="1562" y="8229"/>
                  </a:lnTo>
                  <a:lnTo>
                    <a:pt x="7277" y="10159"/>
                  </a:lnTo>
                  <a:lnTo>
                    <a:pt x="9982" y="11074"/>
                  </a:lnTo>
                  <a:lnTo>
                    <a:pt x="12801" y="9982"/>
                  </a:lnTo>
                  <a:lnTo>
                    <a:pt x="14401" y="5397"/>
                  </a:lnTo>
                  <a:lnTo>
                    <a:pt x="12852" y="2832"/>
                  </a:lnTo>
                  <a:lnTo>
                    <a:pt x="443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8" name="object 398" descr=""/>
            <p:cNvSpPr/>
            <p:nvPr/>
          </p:nvSpPr>
          <p:spPr>
            <a:xfrm>
              <a:off x="2735116" y="6192117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4" h="5714">
                  <a:moveTo>
                    <a:pt x="3416" y="0"/>
                  </a:moveTo>
                  <a:lnTo>
                    <a:pt x="0" y="3898"/>
                  </a:lnTo>
                  <a:lnTo>
                    <a:pt x="101" y="4432"/>
                  </a:lnTo>
                  <a:lnTo>
                    <a:pt x="355" y="5143"/>
                  </a:lnTo>
                  <a:lnTo>
                    <a:pt x="495" y="5321"/>
                  </a:lnTo>
                  <a:lnTo>
                    <a:pt x="381" y="4940"/>
                  </a:lnTo>
                  <a:lnTo>
                    <a:pt x="304" y="4419"/>
                  </a:lnTo>
                  <a:lnTo>
                    <a:pt x="304" y="3911"/>
                  </a:lnTo>
                  <a:lnTo>
                    <a:pt x="444" y="3022"/>
                  </a:lnTo>
                  <a:lnTo>
                    <a:pt x="3428" y="469"/>
                  </a:lnTo>
                  <a:lnTo>
                    <a:pt x="3886" y="495"/>
                  </a:lnTo>
                  <a:lnTo>
                    <a:pt x="5206" y="698"/>
                  </a:lnTo>
                  <a:lnTo>
                    <a:pt x="6057" y="889"/>
                  </a:lnTo>
                  <a:lnTo>
                    <a:pt x="7238" y="1206"/>
                  </a:lnTo>
                  <a:lnTo>
                    <a:pt x="10172" y="2133"/>
                  </a:lnTo>
                  <a:lnTo>
                    <a:pt x="8686" y="1435"/>
                  </a:lnTo>
                  <a:lnTo>
                    <a:pt x="7340" y="901"/>
                  </a:lnTo>
                  <a:lnTo>
                    <a:pt x="5283" y="279"/>
                  </a:lnTo>
                  <a:lnTo>
                    <a:pt x="3898" y="25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9" name="object 399" descr=""/>
            <p:cNvSpPr/>
            <p:nvPr/>
          </p:nvSpPr>
          <p:spPr>
            <a:xfrm>
              <a:off x="2729439" y="6198983"/>
              <a:ext cx="16510" cy="11430"/>
            </a:xfrm>
            <a:custGeom>
              <a:avLst/>
              <a:gdLst/>
              <a:ahLst/>
              <a:cxnLst/>
              <a:rect l="l" t="t" r="r" b="b"/>
              <a:pathLst>
                <a:path w="16510" h="11429">
                  <a:moveTo>
                    <a:pt x="4699" y="0"/>
                  </a:moveTo>
                  <a:lnTo>
                    <a:pt x="1600" y="1003"/>
                  </a:lnTo>
                  <a:lnTo>
                    <a:pt x="0" y="5587"/>
                  </a:lnTo>
                  <a:lnTo>
                    <a:pt x="1828" y="8242"/>
                  </a:lnTo>
                  <a:lnTo>
                    <a:pt x="8229" y="10401"/>
                  </a:lnTo>
                  <a:lnTo>
                    <a:pt x="11252" y="11429"/>
                  </a:lnTo>
                  <a:lnTo>
                    <a:pt x="14350" y="10426"/>
                  </a:lnTo>
                  <a:lnTo>
                    <a:pt x="15951" y="5841"/>
                  </a:lnTo>
                  <a:lnTo>
                    <a:pt x="14122" y="3187"/>
                  </a:lnTo>
                  <a:lnTo>
                    <a:pt x="469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0" name="object 400" descr=""/>
            <p:cNvSpPr/>
            <p:nvPr/>
          </p:nvSpPr>
          <p:spPr>
            <a:xfrm>
              <a:off x="2731538" y="6200569"/>
              <a:ext cx="11430" cy="5715"/>
            </a:xfrm>
            <a:custGeom>
              <a:avLst/>
              <a:gdLst/>
              <a:ahLst/>
              <a:cxnLst/>
              <a:rect l="l" t="t" r="r" b="b"/>
              <a:pathLst>
                <a:path w="11430" h="5714">
                  <a:moveTo>
                    <a:pt x="2565" y="0"/>
                  </a:moveTo>
                  <a:lnTo>
                    <a:pt x="0" y="3213"/>
                  </a:lnTo>
                  <a:lnTo>
                    <a:pt x="12" y="3848"/>
                  </a:lnTo>
                  <a:lnTo>
                    <a:pt x="126" y="4394"/>
                  </a:lnTo>
                  <a:lnTo>
                    <a:pt x="444" y="5118"/>
                  </a:lnTo>
                  <a:lnTo>
                    <a:pt x="609" y="5308"/>
                  </a:lnTo>
                  <a:lnTo>
                    <a:pt x="507" y="5067"/>
                  </a:lnTo>
                  <a:lnTo>
                    <a:pt x="368" y="4381"/>
                  </a:lnTo>
                  <a:lnTo>
                    <a:pt x="342" y="3873"/>
                  </a:lnTo>
                  <a:lnTo>
                    <a:pt x="431" y="3276"/>
                  </a:lnTo>
                  <a:lnTo>
                    <a:pt x="457" y="2984"/>
                  </a:lnTo>
                  <a:lnTo>
                    <a:pt x="3682" y="495"/>
                  </a:lnTo>
                  <a:lnTo>
                    <a:pt x="4178" y="546"/>
                  </a:lnTo>
                  <a:lnTo>
                    <a:pt x="5168" y="698"/>
                  </a:lnTo>
                  <a:lnTo>
                    <a:pt x="5651" y="800"/>
                  </a:lnTo>
                  <a:lnTo>
                    <a:pt x="7924" y="1384"/>
                  </a:lnTo>
                  <a:lnTo>
                    <a:pt x="9080" y="1752"/>
                  </a:lnTo>
                  <a:lnTo>
                    <a:pt x="9423" y="1841"/>
                  </a:lnTo>
                  <a:lnTo>
                    <a:pt x="11201" y="2425"/>
                  </a:lnTo>
                  <a:lnTo>
                    <a:pt x="9537" y="1663"/>
                  </a:lnTo>
                  <a:lnTo>
                    <a:pt x="8026" y="1079"/>
                  </a:lnTo>
                  <a:lnTo>
                    <a:pt x="6451" y="571"/>
                  </a:lnTo>
                  <a:lnTo>
                    <a:pt x="5219" y="266"/>
                  </a:lnTo>
                  <a:lnTo>
                    <a:pt x="4178" y="76"/>
                  </a:lnTo>
                  <a:lnTo>
                    <a:pt x="3644" y="25"/>
                  </a:lnTo>
                  <a:lnTo>
                    <a:pt x="25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1" name="object 401" descr=""/>
            <p:cNvSpPr/>
            <p:nvPr/>
          </p:nvSpPr>
          <p:spPr>
            <a:xfrm>
              <a:off x="2726425" y="6207626"/>
              <a:ext cx="16510" cy="11430"/>
            </a:xfrm>
            <a:custGeom>
              <a:avLst/>
              <a:gdLst/>
              <a:ahLst/>
              <a:cxnLst/>
              <a:rect l="l" t="t" r="r" b="b"/>
              <a:pathLst>
                <a:path w="16510" h="11429">
                  <a:moveTo>
                    <a:pt x="4699" y="0"/>
                  </a:moveTo>
                  <a:lnTo>
                    <a:pt x="1600" y="1003"/>
                  </a:lnTo>
                  <a:lnTo>
                    <a:pt x="0" y="5588"/>
                  </a:lnTo>
                  <a:lnTo>
                    <a:pt x="1828" y="8242"/>
                  </a:lnTo>
                  <a:lnTo>
                    <a:pt x="8229" y="10401"/>
                  </a:lnTo>
                  <a:lnTo>
                    <a:pt x="11252" y="11430"/>
                  </a:lnTo>
                  <a:lnTo>
                    <a:pt x="14350" y="10426"/>
                  </a:lnTo>
                  <a:lnTo>
                    <a:pt x="15951" y="5842"/>
                  </a:lnTo>
                  <a:lnTo>
                    <a:pt x="14122" y="3187"/>
                  </a:lnTo>
                  <a:lnTo>
                    <a:pt x="469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2" name="object 402" descr=""/>
            <p:cNvSpPr/>
            <p:nvPr/>
          </p:nvSpPr>
          <p:spPr>
            <a:xfrm>
              <a:off x="2728525" y="6209224"/>
              <a:ext cx="11430" cy="5715"/>
            </a:xfrm>
            <a:custGeom>
              <a:avLst/>
              <a:gdLst/>
              <a:ahLst/>
              <a:cxnLst/>
              <a:rect l="l" t="t" r="r" b="b"/>
              <a:pathLst>
                <a:path w="11430" h="5714">
                  <a:moveTo>
                    <a:pt x="2565" y="0"/>
                  </a:moveTo>
                  <a:lnTo>
                    <a:pt x="0" y="3200"/>
                  </a:lnTo>
                  <a:lnTo>
                    <a:pt x="12" y="3835"/>
                  </a:lnTo>
                  <a:lnTo>
                    <a:pt x="126" y="4381"/>
                  </a:lnTo>
                  <a:lnTo>
                    <a:pt x="444" y="5105"/>
                  </a:lnTo>
                  <a:lnTo>
                    <a:pt x="609" y="5295"/>
                  </a:lnTo>
                  <a:lnTo>
                    <a:pt x="507" y="5054"/>
                  </a:lnTo>
                  <a:lnTo>
                    <a:pt x="368" y="4368"/>
                  </a:lnTo>
                  <a:lnTo>
                    <a:pt x="342" y="3860"/>
                  </a:lnTo>
                  <a:lnTo>
                    <a:pt x="431" y="3263"/>
                  </a:lnTo>
                  <a:lnTo>
                    <a:pt x="457" y="2971"/>
                  </a:lnTo>
                  <a:lnTo>
                    <a:pt x="3682" y="482"/>
                  </a:lnTo>
                  <a:lnTo>
                    <a:pt x="4178" y="533"/>
                  </a:lnTo>
                  <a:lnTo>
                    <a:pt x="5651" y="787"/>
                  </a:lnTo>
                  <a:lnTo>
                    <a:pt x="7924" y="1371"/>
                  </a:lnTo>
                  <a:lnTo>
                    <a:pt x="9080" y="1739"/>
                  </a:lnTo>
                  <a:lnTo>
                    <a:pt x="9423" y="1828"/>
                  </a:lnTo>
                  <a:lnTo>
                    <a:pt x="11201" y="2413"/>
                  </a:lnTo>
                  <a:lnTo>
                    <a:pt x="9537" y="1651"/>
                  </a:lnTo>
                  <a:lnTo>
                    <a:pt x="8026" y="1066"/>
                  </a:lnTo>
                  <a:lnTo>
                    <a:pt x="6451" y="558"/>
                  </a:lnTo>
                  <a:lnTo>
                    <a:pt x="5219" y="254"/>
                  </a:lnTo>
                  <a:lnTo>
                    <a:pt x="4178" y="63"/>
                  </a:lnTo>
                  <a:lnTo>
                    <a:pt x="3644" y="12"/>
                  </a:lnTo>
                  <a:lnTo>
                    <a:pt x="25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3" name="object 403" descr=""/>
            <p:cNvSpPr/>
            <p:nvPr/>
          </p:nvSpPr>
          <p:spPr>
            <a:xfrm>
              <a:off x="2723413" y="6216269"/>
              <a:ext cx="16510" cy="11430"/>
            </a:xfrm>
            <a:custGeom>
              <a:avLst/>
              <a:gdLst/>
              <a:ahLst/>
              <a:cxnLst/>
              <a:rect l="l" t="t" r="r" b="b"/>
              <a:pathLst>
                <a:path w="16510" h="11429">
                  <a:moveTo>
                    <a:pt x="4699" y="0"/>
                  </a:moveTo>
                  <a:lnTo>
                    <a:pt x="1600" y="1003"/>
                  </a:lnTo>
                  <a:lnTo>
                    <a:pt x="0" y="5587"/>
                  </a:lnTo>
                  <a:lnTo>
                    <a:pt x="1828" y="8242"/>
                  </a:lnTo>
                  <a:lnTo>
                    <a:pt x="8229" y="10401"/>
                  </a:lnTo>
                  <a:lnTo>
                    <a:pt x="11252" y="11429"/>
                  </a:lnTo>
                  <a:lnTo>
                    <a:pt x="14350" y="10426"/>
                  </a:lnTo>
                  <a:lnTo>
                    <a:pt x="15951" y="5841"/>
                  </a:lnTo>
                  <a:lnTo>
                    <a:pt x="14122" y="3187"/>
                  </a:lnTo>
                  <a:lnTo>
                    <a:pt x="469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4" name="object 404" descr=""/>
            <p:cNvSpPr/>
            <p:nvPr/>
          </p:nvSpPr>
          <p:spPr>
            <a:xfrm>
              <a:off x="2725512" y="6217856"/>
              <a:ext cx="11430" cy="5715"/>
            </a:xfrm>
            <a:custGeom>
              <a:avLst/>
              <a:gdLst/>
              <a:ahLst/>
              <a:cxnLst/>
              <a:rect l="l" t="t" r="r" b="b"/>
              <a:pathLst>
                <a:path w="11430" h="5714">
                  <a:moveTo>
                    <a:pt x="2565" y="0"/>
                  </a:moveTo>
                  <a:lnTo>
                    <a:pt x="0" y="3213"/>
                  </a:lnTo>
                  <a:lnTo>
                    <a:pt x="12" y="3848"/>
                  </a:lnTo>
                  <a:lnTo>
                    <a:pt x="126" y="4381"/>
                  </a:lnTo>
                  <a:lnTo>
                    <a:pt x="444" y="5118"/>
                  </a:lnTo>
                  <a:lnTo>
                    <a:pt x="609" y="5308"/>
                  </a:lnTo>
                  <a:lnTo>
                    <a:pt x="507" y="5067"/>
                  </a:lnTo>
                  <a:lnTo>
                    <a:pt x="368" y="4381"/>
                  </a:lnTo>
                  <a:lnTo>
                    <a:pt x="342" y="3873"/>
                  </a:lnTo>
                  <a:lnTo>
                    <a:pt x="431" y="3276"/>
                  </a:lnTo>
                  <a:lnTo>
                    <a:pt x="457" y="2984"/>
                  </a:lnTo>
                  <a:lnTo>
                    <a:pt x="3682" y="495"/>
                  </a:lnTo>
                  <a:lnTo>
                    <a:pt x="4178" y="546"/>
                  </a:lnTo>
                  <a:lnTo>
                    <a:pt x="5168" y="698"/>
                  </a:lnTo>
                  <a:lnTo>
                    <a:pt x="5651" y="800"/>
                  </a:lnTo>
                  <a:lnTo>
                    <a:pt x="7924" y="1384"/>
                  </a:lnTo>
                  <a:lnTo>
                    <a:pt x="11214" y="2425"/>
                  </a:lnTo>
                  <a:lnTo>
                    <a:pt x="9537" y="1663"/>
                  </a:lnTo>
                  <a:lnTo>
                    <a:pt x="3644" y="12"/>
                  </a:lnTo>
                  <a:lnTo>
                    <a:pt x="25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5" name="object 405" descr=""/>
            <p:cNvSpPr/>
            <p:nvPr/>
          </p:nvSpPr>
          <p:spPr>
            <a:xfrm>
              <a:off x="2720256" y="6224435"/>
              <a:ext cx="17145" cy="12065"/>
            </a:xfrm>
            <a:custGeom>
              <a:avLst/>
              <a:gdLst/>
              <a:ahLst/>
              <a:cxnLst/>
              <a:rect l="l" t="t" r="r" b="b"/>
              <a:pathLst>
                <a:path w="17144" h="12064">
                  <a:moveTo>
                    <a:pt x="4787" y="0"/>
                  </a:moveTo>
                  <a:lnTo>
                    <a:pt x="1600" y="965"/>
                  </a:lnTo>
                  <a:lnTo>
                    <a:pt x="0" y="5562"/>
                  </a:lnTo>
                  <a:lnTo>
                    <a:pt x="1917" y="8242"/>
                  </a:lnTo>
                  <a:lnTo>
                    <a:pt x="8585" y="10490"/>
                  </a:lnTo>
                  <a:lnTo>
                    <a:pt x="11734" y="11556"/>
                  </a:lnTo>
                  <a:lnTo>
                    <a:pt x="14922" y="10591"/>
                  </a:lnTo>
                  <a:lnTo>
                    <a:pt x="16522" y="6007"/>
                  </a:lnTo>
                  <a:lnTo>
                    <a:pt x="14604" y="3314"/>
                  </a:lnTo>
                  <a:lnTo>
                    <a:pt x="478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406" name="object 406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78529" y="443802"/>
            <a:ext cx="4070177" cy="2783630"/>
          </a:xfrm>
          <a:prstGeom prst="rect">
            <a:avLst/>
          </a:prstGeom>
        </p:spPr>
      </p:pic>
      <p:grpSp>
        <p:nvGrpSpPr>
          <p:cNvPr id="407" name="object 407" descr=""/>
          <p:cNvGrpSpPr/>
          <p:nvPr/>
        </p:nvGrpSpPr>
        <p:grpSpPr>
          <a:xfrm>
            <a:off x="2711196" y="6226028"/>
            <a:ext cx="22860" cy="40640"/>
            <a:chOff x="2711196" y="6226028"/>
            <a:chExt cx="22860" cy="40640"/>
          </a:xfrm>
        </p:grpSpPr>
        <p:sp>
          <p:nvSpPr>
            <p:cNvPr id="408" name="object 408" descr=""/>
            <p:cNvSpPr/>
            <p:nvPr/>
          </p:nvSpPr>
          <p:spPr>
            <a:xfrm>
              <a:off x="2722429" y="6226028"/>
              <a:ext cx="12065" cy="5715"/>
            </a:xfrm>
            <a:custGeom>
              <a:avLst/>
              <a:gdLst/>
              <a:ahLst/>
              <a:cxnLst/>
              <a:rect l="l" t="t" r="r" b="b"/>
              <a:pathLst>
                <a:path w="12064" h="5714">
                  <a:moveTo>
                    <a:pt x="2603" y="0"/>
                  </a:moveTo>
                  <a:lnTo>
                    <a:pt x="0" y="2882"/>
                  </a:lnTo>
                  <a:lnTo>
                    <a:pt x="12" y="3835"/>
                  </a:lnTo>
                  <a:lnTo>
                    <a:pt x="139" y="4381"/>
                  </a:lnTo>
                  <a:lnTo>
                    <a:pt x="469" y="5118"/>
                  </a:lnTo>
                  <a:lnTo>
                    <a:pt x="647" y="5308"/>
                  </a:lnTo>
                  <a:lnTo>
                    <a:pt x="495" y="4914"/>
                  </a:lnTo>
                  <a:lnTo>
                    <a:pt x="393" y="4381"/>
                  </a:lnTo>
                  <a:lnTo>
                    <a:pt x="2768" y="508"/>
                  </a:lnTo>
                  <a:lnTo>
                    <a:pt x="3771" y="520"/>
                  </a:lnTo>
                  <a:lnTo>
                    <a:pt x="11595" y="2552"/>
                  </a:lnTo>
                  <a:lnTo>
                    <a:pt x="10477" y="2032"/>
                  </a:lnTo>
                  <a:lnTo>
                    <a:pt x="3721" y="38"/>
                  </a:lnTo>
                  <a:lnTo>
                    <a:pt x="26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9" name="object 409" descr=""/>
            <p:cNvSpPr/>
            <p:nvPr/>
          </p:nvSpPr>
          <p:spPr>
            <a:xfrm>
              <a:off x="2717641" y="6233081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4660" y="0"/>
                  </a:moveTo>
                  <a:lnTo>
                    <a:pt x="1600" y="1003"/>
                  </a:lnTo>
                  <a:lnTo>
                    <a:pt x="0" y="5587"/>
                  </a:lnTo>
                  <a:lnTo>
                    <a:pt x="1790" y="8242"/>
                  </a:lnTo>
                  <a:lnTo>
                    <a:pt x="8127" y="10375"/>
                  </a:lnTo>
                  <a:lnTo>
                    <a:pt x="11125" y="11391"/>
                  </a:lnTo>
                  <a:lnTo>
                    <a:pt x="14185" y="10375"/>
                  </a:lnTo>
                  <a:lnTo>
                    <a:pt x="15786" y="5791"/>
                  </a:lnTo>
                  <a:lnTo>
                    <a:pt x="13995" y="3149"/>
                  </a:lnTo>
                  <a:lnTo>
                    <a:pt x="466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0" name="object 410" descr=""/>
            <p:cNvSpPr/>
            <p:nvPr/>
          </p:nvSpPr>
          <p:spPr>
            <a:xfrm>
              <a:off x="2719716" y="6234663"/>
              <a:ext cx="11430" cy="5715"/>
            </a:xfrm>
            <a:custGeom>
              <a:avLst/>
              <a:gdLst/>
              <a:ahLst/>
              <a:cxnLst/>
              <a:rect l="l" t="t" r="r" b="b"/>
              <a:pathLst>
                <a:path w="11430" h="5714">
                  <a:moveTo>
                    <a:pt x="2552" y="0"/>
                  </a:moveTo>
                  <a:lnTo>
                    <a:pt x="0" y="3848"/>
                  </a:lnTo>
                  <a:lnTo>
                    <a:pt x="126" y="4394"/>
                  </a:lnTo>
                  <a:lnTo>
                    <a:pt x="431" y="5118"/>
                  </a:lnTo>
                  <a:lnTo>
                    <a:pt x="596" y="5308"/>
                  </a:lnTo>
                  <a:lnTo>
                    <a:pt x="457" y="4927"/>
                  </a:lnTo>
                  <a:lnTo>
                    <a:pt x="368" y="4381"/>
                  </a:lnTo>
                  <a:lnTo>
                    <a:pt x="3657" y="495"/>
                  </a:lnTo>
                  <a:lnTo>
                    <a:pt x="4152" y="546"/>
                  </a:lnTo>
                  <a:lnTo>
                    <a:pt x="5613" y="787"/>
                  </a:lnTo>
                  <a:lnTo>
                    <a:pt x="8255" y="1485"/>
                  </a:lnTo>
                  <a:lnTo>
                    <a:pt x="8991" y="1727"/>
                  </a:lnTo>
                  <a:lnTo>
                    <a:pt x="9334" y="1816"/>
                  </a:lnTo>
                  <a:lnTo>
                    <a:pt x="9639" y="1930"/>
                  </a:lnTo>
                  <a:lnTo>
                    <a:pt x="11099" y="2400"/>
                  </a:lnTo>
                  <a:lnTo>
                    <a:pt x="9448" y="1638"/>
                  </a:lnTo>
                  <a:lnTo>
                    <a:pt x="7950" y="1066"/>
                  </a:lnTo>
                  <a:lnTo>
                    <a:pt x="6400" y="558"/>
                  </a:lnTo>
                  <a:lnTo>
                    <a:pt x="6159" y="508"/>
                  </a:lnTo>
                  <a:lnTo>
                    <a:pt x="5676" y="368"/>
                  </a:lnTo>
                  <a:lnTo>
                    <a:pt x="5181" y="254"/>
                  </a:lnTo>
                  <a:lnTo>
                    <a:pt x="4152" y="63"/>
                  </a:lnTo>
                  <a:lnTo>
                    <a:pt x="3619" y="12"/>
                  </a:lnTo>
                  <a:lnTo>
                    <a:pt x="25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1" name="object 411" descr=""/>
            <p:cNvSpPr/>
            <p:nvPr/>
          </p:nvSpPr>
          <p:spPr>
            <a:xfrm>
              <a:off x="2715124" y="6241845"/>
              <a:ext cx="15240" cy="10795"/>
            </a:xfrm>
            <a:custGeom>
              <a:avLst/>
              <a:gdLst/>
              <a:ahLst/>
              <a:cxnLst/>
              <a:rect l="l" t="t" r="r" b="b"/>
              <a:pathLst>
                <a:path w="15239" h="10795">
                  <a:moveTo>
                    <a:pt x="4406" y="0"/>
                  </a:moveTo>
                  <a:lnTo>
                    <a:pt x="1511" y="952"/>
                  </a:lnTo>
                  <a:lnTo>
                    <a:pt x="0" y="5295"/>
                  </a:lnTo>
                  <a:lnTo>
                    <a:pt x="1689" y="7797"/>
                  </a:lnTo>
                  <a:lnTo>
                    <a:pt x="7683" y="9817"/>
                  </a:lnTo>
                  <a:lnTo>
                    <a:pt x="10515" y="10769"/>
                  </a:lnTo>
                  <a:lnTo>
                    <a:pt x="13411" y="9817"/>
                  </a:lnTo>
                  <a:lnTo>
                    <a:pt x="14922" y="5486"/>
                  </a:lnTo>
                  <a:lnTo>
                    <a:pt x="13233" y="2984"/>
                  </a:lnTo>
                  <a:lnTo>
                    <a:pt x="440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2" name="object 412" descr=""/>
            <p:cNvSpPr/>
            <p:nvPr/>
          </p:nvSpPr>
          <p:spPr>
            <a:xfrm>
              <a:off x="2717087" y="6243350"/>
              <a:ext cx="10795" cy="5080"/>
            </a:xfrm>
            <a:custGeom>
              <a:avLst/>
              <a:gdLst/>
              <a:ahLst/>
              <a:cxnLst/>
              <a:rect l="l" t="t" r="r" b="b"/>
              <a:pathLst>
                <a:path w="10794" h="5079">
                  <a:moveTo>
                    <a:pt x="2412" y="0"/>
                  </a:moveTo>
                  <a:lnTo>
                    <a:pt x="0" y="3632"/>
                  </a:lnTo>
                  <a:lnTo>
                    <a:pt x="114" y="4140"/>
                  </a:lnTo>
                  <a:lnTo>
                    <a:pt x="406" y="4838"/>
                  </a:lnTo>
                  <a:lnTo>
                    <a:pt x="558" y="5016"/>
                  </a:lnTo>
                  <a:lnTo>
                    <a:pt x="431" y="4648"/>
                  </a:lnTo>
                  <a:lnTo>
                    <a:pt x="342" y="4140"/>
                  </a:lnTo>
                  <a:lnTo>
                    <a:pt x="3454" y="457"/>
                  </a:lnTo>
                  <a:lnTo>
                    <a:pt x="3924" y="507"/>
                  </a:lnTo>
                  <a:lnTo>
                    <a:pt x="10502" y="2260"/>
                  </a:lnTo>
                  <a:lnTo>
                    <a:pt x="9499" y="1790"/>
                  </a:lnTo>
                  <a:lnTo>
                    <a:pt x="3416" y="12"/>
                  </a:lnTo>
                  <a:lnTo>
                    <a:pt x="24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3" name="object 413" descr=""/>
            <p:cNvSpPr/>
            <p:nvPr/>
          </p:nvSpPr>
          <p:spPr>
            <a:xfrm>
              <a:off x="2712396" y="6249636"/>
              <a:ext cx="15240" cy="10795"/>
            </a:xfrm>
            <a:custGeom>
              <a:avLst/>
              <a:gdLst/>
              <a:ahLst/>
              <a:cxnLst/>
              <a:rect l="l" t="t" r="r" b="b"/>
              <a:pathLst>
                <a:path w="15239" h="10795">
                  <a:moveTo>
                    <a:pt x="4419" y="0"/>
                  </a:moveTo>
                  <a:lnTo>
                    <a:pt x="1524" y="952"/>
                  </a:lnTo>
                  <a:lnTo>
                    <a:pt x="0" y="5295"/>
                  </a:lnTo>
                  <a:lnTo>
                    <a:pt x="1701" y="7797"/>
                  </a:lnTo>
                  <a:lnTo>
                    <a:pt x="7696" y="9817"/>
                  </a:lnTo>
                  <a:lnTo>
                    <a:pt x="10528" y="10769"/>
                  </a:lnTo>
                  <a:lnTo>
                    <a:pt x="13436" y="9817"/>
                  </a:lnTo>
                  <a:lnTo>
                    <a:pt x="14935" y="5486"/>
                  </a:lnTo>
                  <a:lnTo>
                    <a:pt x="13246" y="2984"/>
                  </a:lnTo>
                  <a:lnTo>
                    <a:pt x="44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4" name="object 414" descr=""/>
            <p:cNvSpPr/>
            <p:nvPr/>
          </p:nvSpPr>
          <p:spPr>
            <a:xfrm>
              <a:off x="2714373" y="6251140"/>
              <a:ext cx="10795" cy="5080"/>
            </a:xfrm>
            <a:custGeom>
              <a:avLst/>
              <a:gdLst/>
              <a:ahLst/>
              <a:cxnLst/>
              <a:rect l="l" t="t" r="r" b="b"/>
              <a:pathLst>
                <a:path w="10794" h="5079">
                  <a:moveTo>
                    <a:pt x="2412" y="0"/>
                  </a:moveTo>
                  <a:lnTo>
                    <a:pt x="0" y="3632"/>
                  </a:lnTo>
                  <a:lnTo>
                    <a:pt x="114" y="4140"/>
                  </a:lnTo>
                  <a:lnTo>
                    <a:pt x="406" y="4838"/>
                  </a:lnTo>
                  <a:lnTo>
                    <a:pt x="558" y="5016"/>
                  </a:lnTo>
                  <a:lnTo>
                    <a:pt x="431" y="4648"/>
                  </a:lnTo>
                  <a:lnTo>
                    <a:pt x="342" y="4140"/>
                  </a:lnTo>
                  <a:lnTo>
                    <a:pt x="3454" y="457"/>
                  </a:lnTo>
                  <a:lnTo>
                    <a:pt x="3911" y="508"/>
                  </a:lnTo>
                  <a:lnTo>
                    <a:pt x="10502" y="2260"/>
                  </a:lnTo>
                  <a:lnTo>
                    <a:pt x="9880" y="1968"/>
                  </a:lnTo>
                  <a:lnTo>
                    <a:pt x="3416" y="12"/>
                  </a:lnTo>
                  <a:lnTo>
                    <a:pt x="24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5" name="object 415" descr=""/>
            <p:cNvSpPr/>
            <p:nvPr/>
          </p:nvSpPr>
          <p:spPr>
            <a:xfrm>
              <a:off x="2711196" y="6257688"/>
              <a:ext cx="12700" cy="9525"/>
            </a:xfrm>
            <a:custGeom>
              <a:avLst/>
              <a:gdLst/>
              <a:ahLst/>
              <a:cxnLst/>
              <a:rect l="l" t="t" r="r" b="b"/>
              <a:pathLst>
                <a:path w="12700" h="9525">
                  <a:moveTo>
                    <a:pt x="3657" y="0"/>
                  </a:moveTo>
                  <a:lnTo>
                    <a:pt x="1257" y="787"/>
                  </a:lnTo>
                  <a:lnTo>
                    <a:pt x="0" y="4381"/>
                  </a:lnTo>
                  <a:lnTo>
                    <a:pt x="1409" y="6451"/>
                  </a:lnTo>
                  <a:lnTo>
                    <a:pt x="6375" y="8128"/>
                  </a:lnTo>
                  <a:lnTo>
                    <a:pt x="8724" y="8915"/>
                  </a:lnTo>
                  <a:lnTo>
                    <a:pt x="11125" y="8128"/>
                  </a:lnTo>
                  <a:lnTo>
                    <a:pt x="12382" y="4533"/>
                  </a:lnTo>
                  <a:lnTo>
                    <a:pt x="10972" y="2463"/>
                  </a:lnTo>
                  <a:lnTo>
                    <a:pt x="365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6" name="object 416" descr=""/>
            <p:cNvSpPr/>
            <p:nvPr/>
          </p:nvSpPr>
          <p:spPr>
            <a:xfrm>
              <a:off x="2712836" y="6258933"/>
              <a:ext cx="8890" cy="4445"/>
            </a:xfrm>
            <a:custGeom>
              <a:avLst/>
              <a:gdLst/>
              <a:ahLst/>
              <a:cxnLst/>
              <a:rect l="l" t="t" r="r" b="b"/>
              <a:pathLst>
                <a:path w="8889" h="4445">
                  <a:moveTo>
                    <a:pt x="2819" y="0"/>
                  </a:moveTo>
                  <a:lnTo>
                    <a:pt x="1993" y="0"/>
                  </a:lnTo>
                  <a:lnTo>
                    <a:pt x="1562" y="50"/>
                  </a:lnTo>
                  <a:lnTo>
                    <a:pt x="0" y="2260"/>
                  </a:lnTo>
                  <a:lnTo>
                    <a:pt x="0" y="3009"/>
                  </a:lnTo>
                  <a:lnTo>
                    <a:pt x="88" y="3429"/>
                  </a:lnTo>
                  <a:lnTo>
                    <a:pt x="330" y="4000"/>
                  </a:lnTo>
                  <a:lnTo>
                    <a:pt x="457" y="4152"/>
                  </a:lnTo>
                  <a:lnTo>
                    <a:pt x="381" y="3962"/>
                  </a:lnTo>
                  <a:lnTo>
                    <a:pt x="279" y="3429"/>
                  </a:lnTo>
                  <a:lnTo>
                    <a:pt x="254" y="3022"/>
                  </a:lnTo>
                  <a:lnTo>
                    <a:pt x="355" y="2324"/>
                  </a:lnTo>
                  <a:lnTo>
                    <a:pt x="2108" y="381"/>
                  </a:lnTo>
                  <a:lnTo>
                    <a:pt x="2857" y="381"/>
                  </a:lnTo>
                  <a:lnTo>
                    <a:pt x="7035" y="1346"/>
                  </a:lnTo>
                  <a:lnTo>
                    <a:pt x="7315" y="1422"/>
                  </a:lnTo>
                  <a:lnTo>
                    <a:pt x="8153" y="1701"/>
                  </a:lnTo>
                  <a:lnTo>
                    <a:pt x="8686" y="1866"/>
                  </a:lnTo>
                  <a:lnTo>
                    <a:pt x="8178" y="1625"/>
                  </a:lnTo>
                  <a:lnTo>
                    <a:pt x="6819" y="1054"/>
                  </a:lnTo>
                  <a:lnTo>
                    <a:pt x="6527" y="952"/>
                  </a:lnTo>
                  <a:lnTo>
                    <a:pt x="6223" y="825"/>
                  </a:lnTo>
                  <a:lnTo>
                    <a:pt x="5194" y="482"/>
                  </a:lnTo>
                  <a:lnTo>
                    <a:pt x="4444" y="279"/>
                  </a:lnTo>
                  <a:lnTo>
                    <a:pt x="4051" y="190"/>
                  </a:lnTo>
                  <a:lnTo>
                    <a:pt x="3238" y="38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17" name="object 417" descr=""/>
          <p:cNvGrpSpPr/>
          <p:nvPr/>
        </p:nvGrpSpPr>
        <p:grpSpPr>
          <a:xfrm>
            <a:off x="2694912" y="6081710"/>
            <a:ext cx="132715" cy="194945"/>
            <a:chOff x="2694912" y="6081710"/>
            <a:chExt cx="132715" cy="194945"/>
          </a:xfrm>
        </p:grpSpPr>
        <p:sp>
          <p:nvSpPr>
            <p:cNvPr id="418" name="object 418" descr=""/>
            <p:cNvSpPr/>
            <p:nvPr/>
          </p:nvSpPr>
          <p:spPr>
            <a:xfrm>
              <a:off x="2776068" y="6104770"/>
              <a:ext cx="10160" cy="8255"/>
            </a:xfrm>
            <a:custGeom>
              <a:avLst/>
              <a:gdLst/>
              <a:ahLst/>
              <a:cxnLst/>
              <a:rect l="l" t="t" r="r" b="b"/>
              <a:pathLst>
                <a:path w="10160" h="8254">
                  <a:moveTo>
                    <a:pt x="2667" y="0"/>
                  </a:moveTo>
                  <a:lnTo>
                    <a:pt x="825" y="1130"/>
                  </a:lnTo>
                  <a:lnTo>
                    <a:pt x="0" y="4787"/>
                  </a:lnTo>
                  <a:lnTo>
                    <a:pt x="1193" y="6578"/>
                  </a:lnTo>
                  <a:lnTo>
                    <a:pt x="5168" y="7467"/>
                  </a:lnTo>
                  <a:lnTo>
                    <a:pt x="7048" y="7886"/>
                  </a:lnTo>
                  <a:lnTo>
                    <a:pt x="8915" y="6756"/>
                  </a:lnTo>
                  <a:lnTo>
                    <a:pt x="9740" y="3047"/>
                  </a:lnTo>
                  <a:lnTo>
                    <a:pt x="8534" y="1257"/>
                  </a:lnTo>
                  <a:lnTo>
                    <a:pt x="4559" y="393"/>
                  </a:lnTo>
                  <a:lnTo>
                    <a:pt x="266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9" name="object 419" descr=""/>
            <p:cNvSpPr/>
            <p:nvPr/>
          </p:nvSpPr>
          <p:spPr>
            <a:xfrm>
              <a:off x="2777314" y="6105785"/>
              <a:ext cx="6985" cy="4445"/>
            </a:xfrm>
            <a:custGeom>
              <a:avLst/>
              <a:gdLst/>
              <a:ahLst/>
              <a:cxnLst/>
              <a:rect l="l" t="t" r="r" b="b"/>
              <a:pathLst>
                <a:path w="6985" h="4445">
                  <a:moveTo>
                    <a:pt x="2451" y="0"/>
                  </a:moveTo>
                  <a:lnTo>
                    <a:pt x="0" y="2425"/>
                  </a:lnTo>
                  <a:lnTo>
                    <a:pt x="25" y="3403"/>
                  </a:lnTo>
                  <a:lnTo>
                    <a:pt x="126" y="3797"/>
                  </a:lnTo>
                  <a:lnTo>
                    <a:pt x="330" y="4317"/>
                  </a:lnTo>
                  <a:lnTo>
                    <a:pt x="342" y="4165"/>
                  </a:lnTo>
                  <a:lnTo>
                    <a:pt x="266" y="3771"/>
                  </a:lnTo>
                  <a:lnTo>
                    <a:pt x="2451" y="368"/>
                  </a:lnTo>
                  <a:lnTo>
                    <a:pt x="3086" y="393"/>
                  </a:lnTo>
                  <a:lnTo>
                    <a:pt x="3962" y="469"/>
                  </a:lnTo>
                  <a:lnTo>
                    <a:pt x="5029" y="622"/>
                  </a:lnTo>
                  <a:lnTo>
                    <a:pt x="5257" y="673"/>
                  </a:lnTo>
                  <a:lnTo>
                    <a:pt x="6261" y="850"/>
                  </a:lnTo>
                  <a:lnTo>
                    <a:pt x="6819" y="977"/>
                  </a:lnTo>
                  <a:lnTo>
                    <a:pt x="6667" y="914"/>
                  </a:lnTo>
                  <a:lnTo>
                    <a:pt x="5765" y="596"/>
                  </a:lnTo>
                  <a:lnTo>
                    <a:pt x="5080" y="406"/>
                  </a:lnTo>
                  <a:lnTo>
                    <a:pt x="4000" y="165"/>
                  </a:lnTo>
                  <a:lnTo>
                    <a:pt x="3111" y="50"/>
                  </a:lnTo>
                  <a:lnTo>
                    <a:pt x="24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0" name="object 420" descr=""/>
            <p:cNvSpPr/>
            <p:nvPr/>
          </p:nvSpPr>
          <p:spPr>
            <a:xfrm>
              <a:off x="2777990" y="6098431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20">
                  <a:moveTo>
                    <a:pt x="2387" y="0"/>
                  </a:moveTo>
                  <a:lnTo>
                    <a:pt x="711" y="1041"/>
                  </a:lnTo>
                  <a:lnTo>
                    <a:pt x="342" y="2743"/>
                  </a:lnTo>
                  <a:lnTo>
                    <a:pt x="0" y="4381"/>
                  </a:lnTo>
                  <a:lnTo>
                    <a:pt x="1092" y="6019"/>
                  </a:lnTo>
                  <a:lnTo>
                    <a:pt x="4724" y="6794"/>
                  </a:lnTo>
                  <a:lnTo>
                    <a:pt x="6438" y="7162"/>
                  </a:lnTo>
                  <a:lnTo>
                    <a:pt x="8128" y="6121"/>
                  </a:lnTo>
                  <a:lnTo>
                    <a:pt x="8483" y="4457"/>
                  </a:lnTo>
                  <a:lnTo>
                    <a:pt x="8864" y="2743"/>
                  </a:lnTo>
                  <a:lnTo>
                    <a:pt x="7747" y="1104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1" name="object 421" descr=""/>
            <p:cNvSpPr/>
            <p:nvPr/>
          </p:nvSpPr>
          <p:spPr>
            <a:xfrm>
              <a:off x="2779108" y="6099355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5">
                  <a:moveTo>
                    <a:pt x="2222" y="0"/>
                  </a:moveTo>
                  <a:lnTo>
                    <a:pt x="0" y="2222"/>
                  </a:lnTo>
                  <a:lnTo>
                    <a:pt x="0" y="2463"/>
                  </a:lnTo>
                  <a:lnTo>
                    <a:pt x="38" y="3124"/>
                  </a:lnTo>
                  <a:lnTo>
                    <a:pt x="126" y="3479"/>
                  </a:lnTo>
                  <a:lnTo>
                    <a:pt x="228" y="3708"/>
                  </a:lnTo>
                  <a:lnTo>
                    <a:pt x="317" y="3949"/>
                  </a:lnTo>
                  <a:lnTo>
                    <a:pt x="253" y="3454"/>
                  </a:lnTo>
                  <a:lnTo>
                    <a:pt x="228" y="3098"/>
                  </a:lnTo>
                  <a:lnTo>
                    <a:pt x="253" y="2679"/>
                  </a:lnTo>
                  <a:lnTo>
                    <a:pt x="253" y="2476"/>
                  </a:lnTo>
                  <a:lnTo>
                    <a:pt x="292" y="2247"/>
                  </a:lnTo>
                  <a:lnTo>
                    <a:pt x="317" y="2006"/>
                  </a:lnTo>
                  <a:lnTo>
                    <a:pt x="393" y="1524"/>
                  </a:lnTo>
                  <a:lnTo>
                    <a:pt x="2222" y="330"/>
                  </a:lnTo>
                  <a:lnTo>
                    <a:pt x="2793" y="342"/>
                  </a:lnTo>
                  <a:lnTo>
                    <a:pt x="4343" y="508"/>
                  </a:lnTo>
                  <a:lnTo>
                    <a:pt x="5372" y="685"/>
                  </a:lnTo>
                  <a:lnTo>
                    <a:pt x="6210" y="850"/>
                  </a:lnTo>
                  <a:lnTo>
                    <a:pt x="5664" y="635"/>
                  </a:lnTo>
                  <a:lnTo>
                    <a:pt x="4381" y="292"/>
                  </a:lnTo>
                  <a:lnTo>
                    <a:pt x="3632" y="139"/>
                  </a:lnTo>
                  <a:lnTo>
                    <a:pt x="2819" y="38"/>
                  </a:lnTo>
                  <a:lnTo>
                    <a:pt x="22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2" name="object 422" descr=""/>
            <p:cNvSpPr/>
            <p:nvPr/>
          </p:nvSpPr>
          <p:spPr>
            <a:xfrm>
              <a:off x="2780254" y="6091910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19" h="6985">
                  <a:moveTo>
                    <a:pt x="1993" y="0"/>
                  </a:moveTo>
                  <a:lnTo>
                    <a:pt x="622" y="990"/>
                  </a:lnTo>
                  <a:lnTo>
                    <a:pt x="0" y="4025"/>
                  </a:lnTo>
                  <a:lnTo>
                    <a:pt x="863" y="5460"/>
                  </a:lnTo>
                  <a:lnTo>
                    <a:pt x="3797" y="6070"/>
                  </a:lnTo>
                  <a:lnTo>
                    <a:pt x="5181" y="6362"/>
                  </a:lnTo>
                  <a:lnTo>
                    <a:pt x="6565" y="5372"/>
                  </a:lnTo>
                  <a:lnTo>
                    <a:pt x="6896" y="3809"/>
                  </a:lnTo>
                  <a:lnTo>
                    <a:pt x="7200" y="2311"/>
                  </a:lnTo>
                  <a:lnTo>
                    <a:pt x="6324" y="863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3" name="object 423" descr=""/>
            <p:cNvSpPr/>
            <p:nvPr/>
          </p:nvSpPr>
          <p:spPr>
            <a:xfrm>
              <a:off x="2781176" y="6092717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80" h="3810">
                  <a:moveTo>
                    <a:pt x="1828" y="0"/>
                  </a:moveTo>
                  <a:lnTo>
                    <a:pt x="1092" y="190"/>
                  </a:lnTo>
                  <a:lnTo>
                    <a:pt x="850" y="292"/>
                  </a:lnTo>
                  <a:lnTo>
                    <a:pt x="647" y="469"/>
                  </a:lnTo>
                  <a:lnTo>
                    <a:pt x="431" y="634"/>
                  </a:lnTo>
                  <a:lnTo>
                    <a:pt x="266" y="876"/>
                  </a:lnTo>
                  <a:lnTo>
                    <a:pt x="88" y="1371"/>
                  </a:lnTo>
                  <a:lnTo>
                    <a:pt x="25" y="1841"/>
                  </a:lnTo>
                  <a:lnTo>
                    <a:pt x="0" y="2285"/>
                  </a:lnTo>
                  <a:lnTo>
                    <a:pt x="12" y="2489"/>
                  </a:lnTo>
                  <a:lnTo>
                    <a:pt x="12" y="2679"/>
                  </a:lnTo>
                  <a:lnTo>
                    <a:pt x="317" y="3721"/>
                  </a:lnTo>
                  <a:lnTo>
                    <a:pt x="203" y="3276"/>
                  </a:lnTo>
                  <a:lnTo>
                    <a:pt x="190" y="3149"/>
                  </a:lnTo>
                  <a:lnTo>
                    <a:pt x="190" y="2920"/>
                  </a:lnTo>
                  <a:lnTo>
                    <a:pt x="190" y="2743"/>
                  </a:lnTo>
                  <a:lnTo>
                    <a:pt x="190" y="2578"/>
                  </a:lnTo>
                  <a:lnTo>
                    <a:pt x="228" y="2082"/>
                  </a:lnTo>
                  <a:lnTo>
                    <a:pt x="266" y="1866"/>
                  </a:lnTo>
                  <a:lnTo>
                    <a:pt x="292" y="1650"/>
                  </a:lnTo>
                  <a:lnTo>
                    <a:pt x="330" y="1435"/>
                  </a:lnTo>
                  <a:lnTo>
                    <a:pt x="507" y="1028"/>
                  </a:lnTo>
                  <a:lnTo>
                    <a:pt x="622" y="838"/>
                  </a:lnTo>
                  <a:lnTo>
                    <a:pt x="800" y="711"/>
                  </a:lnTo>
                  <a:lnTo>
                    <a:pt x="965" y="571"/>
                  </a:lnTo>
                  <a:lnTo>
                    <a:pt x="1181" y="482"/>
                  </a:lnTo>
                  <a:lnTo>
                    <a:pt x="1828" y="304"/>
                  </a:lnTo>
                  <a:lnTo>
                    <a:pt x="2298" y="304"/>
                  </a:lnTo>
                  <a:lnTo>
                    <a:pt x="3149" y="355"/>
                  </a:lnTo>
                  <a:lnTo>
                    <a:pt x="4241" y="520"/>
                  </a:lnTo>
                  <a:lnTo>
                    <a:pt x="5054" y="673"/>
                  </a:lnTo>
                  <a:lnTo>
                    <a:pt x="4622" y="495"/>
                  </a:lnTo>
                  <a:lnTo>
                    <a:pt x="3937" y="304"/>
                  </a:lnTo>
                  <a:lnTo>
                    <a:pt x="3581" y="215"/>
                  </a:lnTo>
                  <a:lnTo>
                    <a:pt x="3378" y="177"/>
                  </a:lnTo>
                  <a:lnTo>
                    <a:pt x="3187" y="126"/>
                  </a:lnTo>
                  <a:lnTo>
                    <a:pt x="2311" y="25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4" name="object 424" descr=""/>
            <p:cNvSpPr/>
            <p:nvPr/>
          </p:nvSpPr>
          <p:spPr>
            <a:xfrm>
              <a:off x="2782478" y="6086350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1587" y="0"/>
                  </a:moveTo>
                  <a:lnTo>
                    <a:pt x="571" y="990"/>
                  </a:lnTo>
                  <a:lnTo>
                    <a:pt x="292" y="2400"/>
                  </a:lnTo>
                  <a:lnTo>
                    <a:pt x="0" y="3822"/>
                  </a:lnTo>
                  <a:lnTo>
                    <a:pt x="571" y="5118"/>
                  </a:lnTo>
                  <a:lnTo>
                    <a:pt x="1536" y="5308"/>
                  </a:lnTo>
                  <a:lnTo>
                    <a:pt x="1905" y="5372"/>
                  </a:lnTo>
                  <a:lnTo>
                    <a:pt x="2628" y="5524"/>
                  </a:lnTo>
                  <a:lnTo>
                    <a:pt x="3606" y="5715"/>
                  </a:lnTo>
                  <a:lnTo>
                    <a:pt x="4635" y="4737"/>
                  </a:lnTo>
                  <a:lnTo>
                    <a:pt x="5206" y="1879"/>
                  </a:lnTo>
                  <a:lnTo>
                    <a:pt x="4635" y="584"/>
                  </a:lnTo>
                  <a:lnTo>
                    <a:pt x="3657" y="406"/>
                  </a:lnTo>
                  <a:lnTo>
                    <a:pt x="2933" y="254"/>
                  </a:lnTo>
                  <a:lnTo>
                    <a:pt x="2565" y="190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5" name="object 425" descr=""/>
            <p:cNvSpPr/>
            <p:nvPr/>
          </p:nvSpPr>
          <p:spPr>
            <a:xfrm>
              <a:off x="2783170" y="608705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739" y="0"/>
                  </a:moveTo>
                  <a:lnTo>
                    <a:pt x="1397" y="0"/>
                  </a:lnTo>
                  <a:lnTo>
                    <a:pt x="876" y="215"/>
                  </a:lnTo>
                  <a:lnTo>
                    <a:pt x="698" y="330"/>
                  </a:lnTo>
                  <a:lnTo>
                    <a:pt x="546" y="495"/>
                  </a:lnTo>
                  <a:lnTo>
                    <a:pt x="381" y="660"/>
                  </a:lnTo>
                  <a:lnTo>
                    <a:pt x="0" y="2387"/>
                  </a:lnTo>
                  <a:lnTo>
                    <a:pt x="0" y="2565"/>
                  </a:lnTo>
                  <a:lnTo>
                    <a:pt x="38" y="3022"/>
                  </a:lnTo>
                  <a:lnTo>
                    <a:pt x="76" y="3238"/>
                  </a:lnTo>
                  <a:lnTo>
                    <a:pt x="127" y="3428"/>
                  </a:lnTo>
                  <a:lnTo>
                    <a:pt x="114" y="3111"/>
                  </a:lnTo>
                  <a:lnTo>
                    <a:pt x="114" y="2857"/>
                  </a:lnTo>
                  <a:lnTo>
                    <a:pt x="114" y="2705"/>
                  </a:lnTo>
                  <a:lnTo>
                    <a:pt x="127" y="2552"/>
                  </a:lnTo>
                  <a:lnTo>
                    <a:pt x="139" y="2374"/>
                  </a:lnTo>
                  <a:lnTo>
                    <a:pt x="241" y="1612"/>
                  </a:lnTo>
                  <a:lnTo>
                    <a:pt x="279" y="1396"/>
                  </a:lnTo>
                  <a:lnTo>
                    <a:pt x="355" y="1206"/>
                  </a:lnTo>
                  <a:lnTo>
                    <a:pt x="419" y="1015"/>
                  </a:lnTo>
                  <a:lnTo>
                    <a:pt x="508" y="838"/>
                  </a:lnTo>
                  <a:lnTo>
                    <a:pt x="762" y="571"/>
                  </a:lnTo>
                  <a:lnTo>
                    <a:pt x="914" y="482"/>
                  </a:lnTo>
                  <a:lnTo>
                    <a:pt x="1397" y="292"/>
                  </a:lnTo>
                  <a:lnTo>
                    <a:pt x="1727" y="266"/>
                  </a:lnTo>
                  <a:lnTo>
                    <a:pt x="2336" y="266"/>
                  </a:lnTo>
                  <a:lnTo>
                    <a:pt x="2616" y="304"/>
                  </a:lnTo>
                  <a:lnTo>
                    <a:pt x="2857" y="330"/>
                  </a:lnTo>
                  <a:lnTo>
                    <a:pt x="3670" y="469"/>
                  </a:lnTo>
                  <a:lnTo>
                    <a:pt x="3365" y="330"/>
                  </a:lnTo>
                  <a:lnTo>
                    <a:pt x="2882" y="177"/>
                  </a:lnTo>
                  <a:lnTo>
                    <a:pt x="2641" y="114"/>
                  </a:lnTo>
                  <a:lnTo>
                    <a:pt x="2209" y="38"/>
                  </a:lnTo>
                  <a:lnTo>
                    <a:pt x="17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6" name="object 426" descr=""/>
            <p:cNvSpPr/>
            <p:nvPr/>
          </p:nvSpPr>
          <p:spPr>
            <a:xfrm>
              <a:off x="2773697" y="6111995"/>
              <a:ext cx="11430" cy="9525"/>
            </a:xfrm>
            <a:custGeom>
              <a:avLst/>
              <a:gdLst/>
              <a:ahLst/>
              <a:cxnLst/>
              <a:rect l="l" t="t" r="r" b="b"/>
              <a:pathLst>
                <a:path w="11430" h="9525">
                  <a:moveTo>
                    <a:pt x="3035" y="0"/>
                  </a:moveTo>
                  <a:lnTo>
                    <a:pt x="952" y="1257"/>
                  </a:lnTo>
                  <a:lnTo>
                    <a:pt x="0" y="5346"/>
                  </a:lnTo>
                  <a:lnTo>
                    <a:pt x="1308" y="7378"/>
                  </a:lnTo>
                  <a:lnTo>
                    <a:pt x="5765" y="8407"/>
                  </a:lnTo>
                  <a:lnTo>
                    <a:pt x="7874" y="8902"/>
                  </a:lnTo>
                  <a:lnTo>
                    <a:pt x="9969" y="7645"/>
                  </a:lnTo>
                  <a:lnTo>
                    <a:pt x="10934" y="3505"/>
                  </a:lnTo>
                  <a:lnTo>
                    <a:pt x="9613" y="1473"/>
                  </a:lnTo>
                  <a:lnTo>
                    <a:pt x="303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7" name="object 427" descr=""/>
            <p:cNvSpPr/>
            <p:nvPr/>
          </p:nvSpPr>
          <p:spPr>
            <a:xfrm>
              <a:off x="2775117" y="6113149"/>
              <a:ext cx="8255" cy="5080"/>
            </a:xfrm>
            <a:custGeom>
              <a:avLst/>
              <a:gdLst/>
              <a:ahLst/>
              <a:cxnLst/>
              <a:rect l="l" t="t" r="r" b="b"/>
              <a:pathLst>
                <a:path w="8255" h="5079">
                  <a:moveTo>
                    <a:pt x="2764" y="0"/>
                  </a:moveTo>
                  <a:lnTo>
                    <a:pt x="0" y="3517"/>
                  </a:lnTo>
                  <a:lnTo>
                    <a:pt x="123" y="4241"/>
                  </a:lnTo>
                  <a:lnTo>
                    <a:pt x="288" y="4686"/>
                  </a:lnTo>
                  <a:lnTo>
                    <a:pt x="439" y="4924"/>
                  </a:lnTo>
                  <a:lnTo>
                    <a:pt x="387" y="4686"/>
                  </a:lnTo>
                  <a:lnTo>
                    <a:pt x="305" y="2984"/>
                  </a:lnTo>
                  <a:lnTo>
                    <a:pt x="2777" y="457"/>
                  </a:lnTo>
                  <a:lnTo>
                    <a:pt x="5601" y="457"/>
                  </a:lnTo>
                  <a:lnTo>
                    <a:pt x="4504" y="203"/>
                  </a:lnTo>
                  <a:lnTo>
                    <a:pt x="3501" y="63"/>
                  </a:lnTo>
                  <a:lnTo>
                    <a:pt x="2764" y="0"/>
                  </a:lnTo>
                  <a:close/>
                </a:path>
                <a:path w="8255" h="5079">
                  <a:moveTo>
                    <a:pt x="5601" y="457"/>
                  </a:moveTo>
                  <a:lnTo>
                    <a:pt x="3450" y="457"/>
                  </a:lnTo>
                  <a:lnTo>
                    <a:pt x="4453" y="546"/>
                  </a:lnTo>
                  <a:lnTo>
                    <a:pt x="5914" y="774"/>
                  </a:lnTo>
                  <a:lnTo>
                    <a:pt x="7654" y="1130"/>
                  </a:lnTo>
                  <a:lnTo>
                    <a:pt x="6473" y="711"/>
                  </a:lnTo>
                  <a:lnTo>
                    <a:pt x="5601" y="45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8" name="object 428" descr=""/>
            <p:cNvSpPr/>
            <p:nvPr/>
          </p:nvSpPr>
          <p:spPr>
            <a:xfrm>
              <a:off x="2771410" y="6120087"/>
              <a:ext cx="12065" cy="9525"/>
            </a:xfrm>
            <a:custGeom>
              <a:avLst/>
              <a:gdLst/>
              <a:ahLst/>
              <a:cxnLst/>
              <a:rect l="l" t="t" r="r" b="b"/>
              <a:pathLst>
                <a:path w="12064" h="9525">
                  <a:moveTo>
                    <a:pt x="3251" y="0"/>
                  </a:moveTo>
                  <a:lnTo>
                    <a:pt x="1041" y="1295"/>
                  </a:lnTo>
                  <a:lnTo>
                    <a:pt x="0" y="5588"/>
                  </a:lnTo>
                  <a:lnTo>
                    <a:pt x="1358" y="7734"/>
                  </a:lnTo>
                  <a:lnTo>
                    <a:pt x="6032" y="8864"/>
                  </a:lnTo>
                  <a:lnTo>
                    <a:pt x="8242" y="9398"/>
                  </a:lnTo>
                  <a:lnTo>
                    <a:pt x="10464" y="8102"/>
                  </a:lnTo>
                  <a:lnTo>
                    <a:pt x="11531" y="3759"/>
                  </a:lnTo>
                  <a:lnTo>
                    <a:pt x="10147" y="1600"/>
                  </a:lnTo>
                  <a:lnTo>
                    <a:pt x="325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9" name="object 429" descr=""/>
            <p:cNvSpPr/>
            <p:nvPr/>
          </p:nvSpPr>
          <p:spPr>
            <a:xfrm>
              <a:off x="2772900" y="6121313"/>
              <a:ext cx="8255" cy="5715"/>
            </a:xfrm>
            <a:custGeom>
              <a:avLst/>
              <a:gdLst/>
              <a:ahLst/>
              <a:cxnLst/>
              <a:rect l="l" t="t" r="r" b="b"/>
              <a:pathLst>
                <a:path w="8255" h="5714">
                  <a:moveTo>
                    <a:pt x="2946" y="0"/>
                  </a:moveTo>
                  <a:lnTo>
                    <a:pt x="0" y="3111"/>
                  </a:lnTo>
                  <a:lnTo>
                    <a:pt x="12" y="3962"/>
                  </a:lnTo>
                  <a:lnTo>
                    <a:pt x="114" y="4432"/>
                  </a:lnTo>
                  <a:lnTo>
                    <a:pt x="355" y="5041"/>
                  </a:lnTo>
                  <a:lnTo>
                    <a:pt x="482" y="5194"/>
                  </a:lnTo>
                  <a:lnTo>
                    <a:pt x="342" y="4711"/>
                  </a:lnTo>
                  <a:lnTo>
                    <a:pt x="292" y="4394"/>
                  </a:lnTo>
                  <a:lnTo>
                    <a:pt x="266" y="3937"/>
                  </a:lnTo>
                  <a:lnTo>
                    <a:pt x="330" y="3136"/>
                  </a:lnTo>
                  <a:lnTo>
                    <a:pt x="2959" y="469"/>
                  </a:lnTo>
                  <a:lnTo>
                    <a:pt x="3670" y="482"/>
                  </a:lnTo>
                  <a:lnTo>
                    <a:pt x="4025" y="508"/>
                  </a:lnTo>
                  <a:lnTo>
                    <a:pt x="5054" y="622"/>
                  </a:lnTo>
                  <a:lnTo>
                    <a:pt x="5981" y="787"/>
                  </a:lnTo>
                  <a:lnTo>
                    <a:pt x="8077" y="1231"/>
                  </a:lnTo>
                  <a:lnTo>
                    <a:pt x="7607" y="1041"/>
                  </a:lnTo>
                  <a:lnTo>
                    <a:pt x="6845" y="774"/>
                  </a:lnTo>
                  <a:lnTo>
                    <a:pt x="5740" y="444"/>
                  </a:lnTo>
                  <a:lnTo>
                    <a:pt x="4775" y="228"/>
                  </a:lnTo>
                  <a:lnTo>
                    <a:pt x="3721" y="63"/>
                  </a:lnTo>
                  <a:lnTo>
                    <a:pt x="29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0" name="object 430" descr=""/>
            <p:cNvSpPr/>
            <p:nvPr/>
          </p:nvSpPr>
          <p:spPr>
            <a:xfrm>
              <a:off x="2768926" y="6128343"/>
              <a:ext cx="12700" cy="10160"/>
            </a:xfrm>
            <a:custGeom>
              <a:avLst/>
              <a:gdLst/>
              <a:ahLst/>
              <a:cxnLst/>
              <a:rect l="l" t="t" r="r" b="b"/>
              <a:pathLst>
                <a:path w="12700" h="10160">
                  <a:moveTo>
                    <a:pt x="3505" y="0"/>
                  </a:moveTo>
                  <a:lnTo>
                    <a:pt x="1155" y="1346"/>
                  </a:lnTo>
                  <a:lnTo>
                    <a:pt x="0" y="5867"/>
                  </a:lnTo>
                  <a:lnTo>
                    <a:pt x="1422" y="8153"/>
                  </a:lnTo>
                  <a:lnTo>
                    <a:pt x="6350" y="9398"/>
                  </a:lnTo>
                  <a:lnTo>
                    <a:pt x="8674" y="9994"/>
                  </a:lnTo>
                  <a:lnTo>
                    <a:pt x="11049" y="8648"/>
                  </a:lnTo>
                  <a:lnTo>
                    <a:pt x="12217" y="4051"/>
                  </a:lnTo>
                  <a:lnTo>
                    <a:pt x="10782" y="1765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1" name="object 431" descr=""/>
            <p:cNvSpPr/>
            <p:nvPr/>
          </p:nvSpPr>
          <p:spPr>
            <a:xfrm>
              <a:off x="2770527" y="6129637"/>
              <a:ext cx="8890" cy="5715"/>
            </a:xfrm>
            <a:custGeom>
              <a:avLst/>
              <a:gdLst/>
              <a:ahLst/>
              <a:cxnLst/>
              <a:rect l="l" t="t" r="r" b="b"/>
              <a:pathLst>
                <a:path w="8889" h="5714">
                  <a:moveTo>
                    <a:pt x="3149" y="0"/>
                  </a:moveTo>
                  <a:lnTo>
                    <a:pt x="0" y="3263"/>
                  </a:lnTo>
                  <a:lnTo>
                    <a:pt x="0" y="4165"/>
                  </a:lnTo>
                  <a:lnTo>
                    <a:pt x="114" y="4660"/>
                  </a:lnTo>
                  <a:lnTo>
                    <a:pt x="292" y="5156"/>
                  </a:lnTo>
                  <a:lnTo>
                    <a:pt x="482" y="5473"/>
                  </a:lnTo>
                  <a:lnTo>
                    <a:pt x="368" y="5130"/>
                  </a:lnTo>
                  <a:lnTo>
                    <a:pt x="292" y="4584"/>
                  </a:lnTo>
                  <a:lnTo>
                    <a:pt x="3149" y="507"/>
                  </a:lnTo>
                  <a:lnTo>
                    <a:pt x="3911" y="520"/>
                  </a:lnTo>
                  <a:lnTo>
                    <a:pt x="4279" y="546"/>
                  </a:lnTo>
                  <a:lnTo>
                    <a:pt x="5016" y="634"/>
                  </a:lnTo>
                  <a:lnTo>
                    <a:pt x="6629" y="927"/>
                  </a:lnTo>
                  <a:lnTo>
                    <a:pt x="6921" y="1003"/>
                  </a:lnTo>
                  <a:lnTo>
                    <a:pt x="7188" y="1041"/>
                  </a:lnTo>
                  <a:lnTo>
                    <a:pt x="8559" y="1371"/>
                  </a:lnTo>
                  <a:lnTo>
                    <a:pt x="7264" y="863"/>
                  </a:lnTo>
                  <a:lnTo>
                    <a:pt x="6096" y="507"/>
                  </a:lnTo>
                  <a:lnTo>
                    <a:pt x="5422" y="342"/>
                  </a:lnTo>
                  <a:lnTo>
                    <a:pt x="5245" y="317"/>
                  </a:lnTo>
                  <a:lnTo>
                    <a:pt x="5067" y="266"/>
                  </a:lnTo>
                  <a:lnTo>
                    <a:pt x="3962" y="88"/>
                  </a:lnTo>
                  <a:lnTo>
                    <a:pt x="31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2" name="object 432" descr=""/>
            <p:cNvSpPr/>
            <p:nvPr/>
          </p:nvSpPr>
          <p:spPr>
            <a:xfrm>
              <a:off x="2766258" y="6137343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3708" y="0"/>
                  </a:moveTo>
                  <a:lnTo>
                    <a:pt x="1257" y="1384"/>
                  </a:lnTo>
                  <a:lnTo>
                    <a:pt x="0" y="6070"/>
                  </a:lnTo>
                  <a:lnTo>
                    <a:pt x="1447" y="8458"/>
                  </a:lnTo>
                  <a:lnTo>
                    <a:pt x="6565" y="9817"/>
                  </a:lnTo>
                  <a:lnTo>
                    <a:pt x="8978" y="10452"/>
                  </a:lnTo>
                  <a:lnTo>
                    <a:pt x="11455" y="9080"/>
                  </a:lnTo>
                  <a:lnTo>
                    <a:pt x="12738" y="4318"/>
                  </a:lnTo>
                  <a:lnTo>
                    <a:pt x="11264" y="1917"/>
                  </a:lnTo>
                  <a:lnTo>
                    <a:pt x="370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3" name="object 433" descr=""/>
            <p:cNvSpPr/>
            <p:nvPr/>
          </p:nvSpPr>
          <p:spPr>
            <a:xfrm>
              <a:off x="2767932" y="6138776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314" y="0"/>
                  </a:moveTo>
                  <a:lnTo>
                    <a:pt x="2882" y="12"/>
                  </a:lnTo>
                  <a:lnTo>
                    <a:pt x="2019" y="139"/>
                  </a:lnTo>
                  <a:lnTo>
                    <a:pt x="1587" y="266"/>
                  </a:lnTo>
                  <a:lnTo>
                    <a:pt x="1206" y="520"/>
                  </a:lnTo>
                  <a:lnTo>
                    <a:pt x="825" y="749"/>
                  </a:lnTo>
                  <a:lnTo>
                    <a:pt x="533" y="1104"/>
                  </a:lnTo>
                  <a:lnTo>
                    <a:pt x="368" y="1498"/>
                  </a:lnTo>
                  <a:lnTo>
                    <a:pt x="190" y="1866"/>
                  </a:lnTo>
                  <a:lnTo>
                    <a:pt x="114" y="2260"/>
                  </a:lnTo>
                  <a:lnTo>
                    <a:pt x="12" y="2959"/>
                  </a:lnTo>
                  <a:lnTo>
                    <a:pt x="0" y="3302"/>
                  </a:lnTo>
                  <a:lnTo>
                    <a:pt x="0" y="4229"/>
                  </a:lnTo>
                  <a:lnTo>
                    <a:pt x="101" y="4749"/>
                  </a:lnTo>
                  <a:lnTo>
                    <a:pt x="342" y="5435"/>
                  </a:lnTo>
                  <a:lnTo>
                    <a:pt x="482" y="5600"/>
                  </a:lnTo>
                  <a:lnTo>
                    <a:pt x="368" y="5232"/>
                  </a:lnTo>
                  <a:lnTo>
                    <a:pt x="292" y="4724"/>
                  </a:lnTo>
                  <a:lnTo>
                    <a:pt x="266" y="4216"/>
                  </a:lnTo>
                  <a:lnTo>
                    <a:pt x="355" y="3327"/>
                  </a:lnTo>
                  <a:lnTo>
                    <a:pt x="3314" y="469"/>
                  </a:lnTo>
                  <a:lnTo>
                    <a:pt x="4102" y="482"/>
                  </a:lnTo>
                  <a:lnTo>
                    <a:pt x="4495" y="520"/>
                  </a:lnTo>
                  <a:lnTo>
                    <a:pt x="5613" y="673"/>
                  </a:lnTo>
                  <a:lnTo>
                    <a:pt x="7505" y="1066"/>
                  </a:lnTo>
                  <a:lnTo>
                    <a:pt x="8940" y="1409"/>
                  </a:lnTo>
                  <a:lnTo>
                    <a:pt x="7594" y="876"/>
                  </a:lnTo>
                  <a:lnTo>
                    <a:pt x="6388" y="495"/>
                  </a:lnTo>
                  <a:lnTo>
                    <a:pt x="5689" y="317"/>
                  </a:lnTo>
                  <a:lnTo>
                    <a:pt x="4152" y="50"/>
                  </a:lnTo>
                  <a:lnTo>
                    <a:pt x="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4" name="object 434" descr=""/>
            <p:cNvSpPr/>
            <p:nvPr/>
          </p:nvSpPr>
          <p:spPr>
            <a:xfrm>
              <a:off x="2763817" y="6146228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3771" y="0"/>
                  </a:moveTo>
                  <a:lnTo>
                    <a:pt x="1308" y="1346"/>
                  </a:lnTo>
                  <a:lnTo>
                    <a:pt x="0" y="6032"/>
                  </a:lnTo>
                  <a:lnTo>
                    <a:pt x="1422" y="8432"/>
                  </a:lnTo>
                  <a:lnTo>
                    <a:pt x="6527" y="9842"/>
                  </a:lnTo>
                  <a:lnTo>
                    <a:pt x="8940" y="10515"/>
                  </a:lnTo>
                  <a:lnTo>
                    <a:pt x="11430" y="9156"/>
                  </a:lnTo>
                  <a:lnTo>
                    <a:pt x="12750" y="4406"/>
                  </a:lnTo>
                  <a:lnTo>
                    <a:pt x="11315" y="1993"/>
                  </a:lnTo>
                  <a:lnTo>
                    <a:pt x="377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5" name="object 435" descr=""/>
            <p:cNvSpPr/>
            <p:nvPr/>
          </p:nvSpPr>
          <p:spPr>
            <a:xfrm>
              <a:off x="2765494" y="6147667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365" y="0"/>
                  </a:moveTo>
                  <a:lnTo>
                    <a:pt x="0" y="4203"/>
                  </a:lnTo>
                  <a:lnTo>
                    <a:pt x="101" y="4724"/>
                  </a:lnTo>
                  <a:lnTo>
                    <a:pt x="330" y="5410"/>
                  </a:lnTo>
                  <a:lnTo>
                    <a:pt x="469" y="5575"/>
                  </a:lnTo>
                  <a:lnTo>
                    <a:pt x="393" y="5346"/>
                  </a:lnTo>
                  <a:lnTo>
                    <a:pt x="292" y="4686"/>
                  </a:lnTo>
                  <a:lnTo>
                    <a:pt x="3352" y="469"/>
                  </a:lnTo>
                  <a:lnTo>
                    <a:pt x="4533" y="533"/>
                  </a:lnTo>
                  <a:lnTo>
                    <a:pt x="5295" y="647"/>
                  </a:lnTo>
                  <a:lnTo>
                    <a:pt x="6972" y="977"/>
                  </a:lnTo>
                  <a:lnTo>
                    <a:pt x="8966" y="1473"/>
                  </a:lnTo>
                  <a:lnTo>
                    <a:pt x="7632" y="927"/>
                  </a:lnTo>
                  <a:lnTo>
                    <a:pt x="6426" y="533"/>
                  </a:lnTo>
                  <a:lnTo>
                    <a:pt x="5549" y="304"/>
                  </a:lnTo>
                  <a:lnTo>
                    <a:pt x="4597" y="114"/>
                  </a:lnTo>
                  <a:lnTo>
                    <a:pt x="4191" y="63"/>
                  </a:lnTo>
                  <a:lnTo>
                    <a:pt x="33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6" name="object 436" descr=""/>
            <p:cNvSpPr/>
            <p:nvPr/>
          </p:nvSpPr>
          <p:spPr>
            <a:xfrm>
              <a:off x="2761268" y="6155139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3848" y="0"/>
                  </a:moveTo>
                  <a:lnTo>
                    <a:pt x="1358" y="1320"/>
                  </a:lnTo>
                  <a:lnTo>
                    <a:pt x="0" y="5994"/>
                  </a:lnTo>
                  <a:lnTo>
                    <a:pt x="1396" y="8407"/>
                  </a:lnTo>
                  <a:lnTo>
                    <a:pt x="6489" y="9867"/>
                  </a:lnTo>
                  <a:lnTo>
                    <a:pt x="8889" y="10553"/>
                  </a:lnTo>
                  <a:lnTo>
                    <a:pt x="11404" y="9232"/>
                  </a:lnTo>
                  <a:lnTo>
                    <a:pt x="12776" y="4495"/>
                  </a:lnTo>
                  <a:lnTo>
                    <a:pt x="11353" y="2070"/>
                  </a:lnTo>
                  <a:lnTo>
                    <a:pt x="384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7" name="object 437" descr=""/>
            <p:cNvSpPr/>
            <p:nvPr/>
          </p:nvSpPr>
          <p:spPr>
            <a:xfrm>
              <a:off x="2762951" y="6156585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403" y="0"/>
                  </a:moveTo>
                  <a:lnTo>
                    <a:pt x="0" y="4178"/>
                  </a:lnTo>
                  <a:lnTo>
                    <a:pt x="88" y="4686"/>
                  </a:lnTo>
                  <a:lnTo>
                    <a:pt x="330" y="5384"/>
                  </a:lnTo>
                  <a:lnTo>
                    <a:pt x="457" y="5549"/>
                  </a:lnTo>
                  <a:lnTo>
                    <a:pt x="381" y="5321"/>
                  </a:lnTo>
                  <a:lnTo>
                    <a:pt x="279" y="4660"/>
                  </a:lnTo>
                  <a:lnTo>
                    <a:pt x="3403" y="469"/>
                  </a:lnTo>
                  <a:lnTo>
                    <a:pt x="4191" y="520"/>
                  </a:lnTo>
                  <a:lnTo>
                    <a:pt x="4953" y="609"/>
                  </a:lnTo>
                  <a:lnTo>
                    <a:pt x="6388" y="876"/>
                  </a:lnTo>
                  <a:lnTo>
                    <a:pt x="9004" y="1536"/>
                  </a:lnTo>
                  <a:lnTo>
                    <a:pt x="8483" y="1308"/>
                  </a:lnTo>
                  <a:lnTo>
                    <a:pt x="4241" y="76"/>
                  </a:lnTo>
                  <a:lnTo>
                    <a:pt x="34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8" name="object 438" descr=""/>
            <p:cNvSpPr/>
            <p:nvPr/>
          </p:nvSpPr>
          <p:spPr>
            <a:xfrm>
              <a:off x="2758600" y="6164098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3911" y="0"/>
                  </a:moveTo>
                  <a:lnTo>
                    <a:pt x="1409" y="1295"/>
                  </a:lnTo>
                  <a:lnTo>
                    <a:pt x="0" y="5943"/>
                  </a:lnTo>
                  <a:lnTo>
                    <a:pt x="1384" y="8382"/>
                  </a:lnTo>
                  <a:lnTo>
                    <a:pt x="6451" y="9893"/>
                  </a:lnTo>
                  <a:lnTo>
                    <a:pt x="8851" y="10604"/>
                  </a:lnTo>
                  <a:lnTo>
                    <a:pt x="11366" y="9309"/>
                  </a:lnTo>
                  <a:lnTo>
                    <a:pt x="12788" y="4584"/>
                  </a:lnTo>
                  <a:lnTo>
                    <a:pt x="11404" y="2146"/>
                  </a:lnTo>
                  <a:lnTo>
                    <a:pt x="391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9" name="object 439" descr=""/>
            <p:cNvSpPr/>
            <p:nvPr/>
          </p:nvSpPr>
          <p:spPr>
            <a:xfrm>
              <a:off x="2760289" y="6165561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454" y="0"/>
                  </a:moveTo>
                  <a:lnTo>
                    <a:pt x="3022" y="0"/>
                  </a:lnTo>
                  <a:lnTo>
                    <a:pt x="2158" y="101"/>
                  </a:lnTo>
                  <a:lnTo>
                    <a:pt x="0" y="4127"/>
                  </a:lnTo>
                  <a:lnTo>
                    <a:pt x="88" y="4648"/>
                  </a:lnTo>
                  <a:lnTo>
                    <a:pt x="317" y="5346"/>
                  </a:lnTo>
                  <a:lnTo>
                    <a:pt x="444" y="5511"/>
                  </a:lnTo>
                  <a:lnTo>
                    <a:pt x="368" y="5283"/>
                  </a:lnTo>
                  <a:lnTo>
                    <a:pt x="279" y="4622"/>
                  </a:lnTo>
                  <a:lnTo>
                    <a:pt x="3048" y="469"/>
                  </a:lnTo>
                  <a:lnTo>
                    <a:pt x="3441" y="469"/>
                  </a:lnTo>
                  <a:lnTo>
                    <a:pt x="4622" y="558"/>
                  </a:lnTo>
                  <a:lnTo>
                    <a:pt x="5740" y="749"/>
                  </a:lnTo>
                  <a:lnTo>
                    <a:pt x="6426" y="901"/>
                  </a:lnTo>
                  <a:lnTo>
                    <a:pt x="7340" y="1142"/>
                  </a:lnTo>
                  <a:lnTo>
                    <a:pt x="7619" y="1206"/>
                  </a:lnTo>
                  <a:lnTo>
                    <a:pt x="9029" y="1587"/>
                  </a:lnTo>
                  <a:lnTo>
                    <a:pt x="8178" y="1206"/>
                  </a:lnTo>
                  <a:lnTo>
                    <a:pt x="7124" y="800"/>
                  </a:lnTo>
                  <a:lnTo>
                    <a:pt x="6515" y="596"/>
                  </a:lnTo>
                  <a:lnTo>
                    <a:pt x="5257" y="253"/>
                  </a:lnTo>
                  <a:lnTo>
                    <a:pt x="4279" y="76"/>
                  </a:lnTo>
                  <a:lnTo>
                    <a:pt x="34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0" name="object 440" descr=""/>
            <p:cNvSpPr/>
            <p:nvPr/>
          </p:nvSpPr>
          <p:spPr>
            <a:xfrm>
              <a:off x="2755942" y="6172733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3962" y="0"/>
                  </a:moveTo>
                  <a:lnTo>
                    <a:pt x="1447" y="1269"/>
                  </a:lnTo>
                  <a:lnTo>
                    <a:pt x="0" y="5918"/>
                  </a:lnTo>
                  <a:lnTo>
                    <a:pt x="1346" y="8356"/>
                  </a:lnTo>
                  <a:lnTo>
                    <a:pt x="6400" y="9918"/>
                  </a:lnTo>
                  <a:lnTo>
                    <a:pt x="8788" y="10655"/>
                  </a:lnTo>
                  <a:lnTo>
                    <a:pt x="11328" y="9385"/>
                  </a:lnTo>
                  <a:lnTo>
                    <a:pt x="12801" y="4673"/>
                  </a:lnTo>
                  <a:lnTo>
                    <a:pt x="11429" y="2222"/>
                  </a:lnTo>
                  <a:lnTo>
                    <a:pt x="396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1" name="object 441" descr=""/>
            <p:cNvSpPr/>
            <p:nvPr/>
          </p:nvSpPr>
          <p:spPr>
            <a:xfrm>
              <a:off x="2757634" y="6174205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492" y="0"/>
                  </a:moveTo>
                  <a:lnTo>
                    <a:pt x="3060" y="0"/>
                  </a:lnTo>
                  <a:lnTo>
                    <a:pt x="2197" y="88"/>
                  </a:lnTo>
                  <a:lnTo>
                    <a:pt x="0" y="4102"/>
                  </a:lnTo>
                  <a:lnTo>
                    <a:pt x="76" y="4622"/>
                  </a:lnTo>
                  <a:lnTo>
                    <a:pt x="292" y="5321"/>
                  </a:lnTo>
                  <a:lnTo>
                    <a:pt x="419" y="5486"/>
                  </a:lnTo>
                  <a:lnTo>
                    <a:pt x="317" y="5118"/>
                  </a:lnTo>
                  <a:lnTo>
                    <a:pt x="266" y="4597"/>
                  </a:lnTo>
                  <a:lnTo>
                    <a:pt x="266" y="4102"/>
                  </a:lnTo>
                  <a:lnTo>
                    <a:pt x="3073" y="469"/>
                  </a:lnTo>
                  <a:lnTo>
                    <a:pt x="3467" y="469"/>
                  </a:lnTo>
                  <a:lnTo>
                    <a:pt x="7061" y="1104"/>
                  </a:lnTo>
                  <a:lnTo>
                    <a:pt x="7632" y="1244"/>
                  </a:lnTo>
                  <a:lnTo>
                    <a:pt x="9042" y="1651"/>
                  </a:lnTo>
                  <a:lnTo>
                    <a:pt x="7734" y="1066"/>
                  </a:lnTo>
                  <a:lnTo>
                    <a:pt x="6540" y="635"/>
                  </a:lnTo>
                  <a:lnTo>
                    <a:pt x="4724" y="152"/>
                  </a:lnTo>
                  <a:lnTo>
                    <a:pt x="4317" y="88"/>
                  </a:lnTo>
                  <a:lnTo>
                    <a:pt x="34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2" name="object 442" descr=""/>
            <p:cNvSpPr/>
            <p:nvPr/>
          </p:nvSpPr>
          <p:spPr>
            <a:xfrm>
              <a:off x="2753262" y="6181092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4025" y="0"/>
                  </a:moveTo>
                  <a:lnTo>
                    <a:pt x="1498" y="1257"/>
                  </a:lnTo>
                  <a:lnTo>
                    <a:pt x="0" y="5880"/>
                  </a:lnTo>
                  <a:lnTo>
                    <a:pt x="1320" y="8331"/>
                  </a:lnTo>
                  <a:lnTo>
                    <a:pt x="6362" y="9944"/>
                  </a:lnTo>
                  <a:lnTo>
                    <a:pt x="8750" y="10706"/>
                  </a:lnTo>
                  <a:lnTo>
                    <a:pt x="11290" y="9461"/>
                  </a:lnTo>
                  <a:lnTo>
                    <a:pt x="12814" y="4762"/>
                  </a:lnTo>
                  <a:lnTo>
                    <a:pt x="11468" y="2298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3" name="object 443" descr=""/>
            <p:cNvSpPr/>
            <p:nvPr/>
          </p:nvSpPr>
          <p:spPr>
            <a:xfrm>
              <a:off x="2754958" y="6182576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530" y="0"/>
                  </a:moveTo>
                  <a:lnTo>
                    <a:pt x="3098" y="0"/>
                  </a:lnTo>
                  <a:lnTo>
                    <a:pt x="2235" y="76"/>
                  </a:lnTo>
                  <a:lnTo>
                    <a:pt x="0" y="4076"/>
                  </a:lnTo>
                  <a:lnTo>
                    <a:pt x="76" y="4597"/>
                  </a:lnTo>
                  <a:lnTo>
                    <a:pt x="279" y="5295"/>
                  </a:lnTo>
                  <a:lnTo>
                    <a:pt x="406" y="5460"/>
                  </a:lnTo>
                  <a:lnTo>
                    <a:pt x="317" y="5092"/>
                  </a:lnTo>
                  <a:lnTo>
                    <a:pt x="266" y="4571"/>
                  </a:lnTo>
                  <a:lnTo>
                    <a:pt x="266" y="4063"/>
                  </a:lnTo>
                  <a:lnTo>
                    <a:pt x="3111" y="469"/>
                  </a:lnTo>
                  <a:lnTo>
                    <a:pt x="3505" y="469"/>
                  </a:lnTo>
                  <a:lnTo>
                    <a:pt x="4686" y="596"/>
                  </a:lnTo>
                  <a:lnTo>
                    <a:pt x="5435" y="723"/>
                  </a:lnTo>
                  <a:lnTo>
                    <a:pt x="7099" y="1130"/>
                  </a:lnTo>
                  <a:lnTo>
                    <a:pt x="9080" y="1714"/>
                  </a:lnTo>
                  <a:lnTo>
                    <a:pt x="8559" y="1460"/>
                  </a:lnTo>
                  <a:lnTo>
                    <a:pt x="7759" y="1104"/>
                  </a:lnTo>
                  <a:lnTo>
                    <a:pt x="6565" y="660"/>
                  </a:lnTo>
                  <a:lnTo>
                    <a:pt x="5143" y="253"/>
                  </a:lnTo>
                  <a:lnTo>
                    <a:pt x="4356" y="101"/>
                  </a:lnTo>
                  <a:lnTo>
                    <a:pt x="35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4" name="object 444" descr=""/>
            <p:cNvSpPr/>
            <p:nvPr/>
          </p:nvSpPr>
          <p:spPr>
            <a:xfrm>
              <a:off x="2750346" y="6189874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4089" y="0"/>
                  </a:moveTo>
                  <a:lnTo>
                    <a:pt x="1549" y="1219"/>
                  </a:lnTo>
                  <a:lnTo>
                    <a:pt x="0" y="5841"/>
                  </a:lnTo>
                  <a:lnTo>
                    <a:pt x="1295" y="8305"/>
                  </a:lnTo>
                  <a:lnTo>
                    <a:pt x="6324" y="9969"/>
                  </a:lnTo>
                  <a:lnTo>
                    <a:pt x="8699" y="10756"/>
                  </a:lnTo>
                  <a:lnTo>
                    <a:pt x="11252" y="9537"/>
                  </a:lnTo>
                  <a:lnTo>
                    <a:pt x="12826" y="4851"/>
                  </a:lnTo>
                  <a:lnTo>
                    <a:pt x="11518" y="2374"/>
                  </a:lnTo>
                  <a:lnTo>
                    <a:pt x="408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5" name="object 445" descr=""/>
            <p:cNvSpPr/>
            <p:nvPr/>
          </p:nvSpPr>
          <p:spPr>
            <a:xfrm>
              <a:off x="2752050" y="6191361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149" y="0"/>
                  </a:moveTo>
                  <a:lnTo>
                    <a:pt x="0" y="4038"/>
                  </a:lnTo>
                  <a:lnTo>
                    <a:pt x="63" y="4571"/>
                  </a:lnTo>
                  <a:lnTo>
                    <a:pt x="177" y="4914"/>
                  </a:lnTo>
                  <a:lnTo>
                    <a:pt x="266" y="5270"/>
                  </a:lnTo>
                  <a:lnTo>
                    <a:pt x="393" y="5435"/>
                  </a:lnTo>
                  <a:lnTo>
                    <a:pt x="304" y="5067"/>
                  </a:lnTo>
                  <a:lnTo>
                    <a:pt x="254" y="4546"/>
                  </a:lnTo>
                  <a:lnTo>
                    <a:pt x="3149" y="469"/>
                  </a:lnTo>
                  <a:lnTo>
                    <a:pt x="3543" y="482"/>
                  </a:lnTo>
                  <a:lnTo>
                    <a:pt x="9105" y="1777"/>
                  </a:lnTo>
                  <a:lnTo>
                    <a:pt x="8915" y="1676"/>
                  </a:lnTo>
                  <a:lnTo>
                    <a:pt x="3568" y="12"/>
                  </a:lnTo>
                  <a:lnTo>
                    <a:pt x="31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6" name="object 446" descr=""/>
            <p:cNvSpPr/>
            <p:nvPr/>
          </p:nvSpPr>
          <p:spPr>
            <a:xfrm>
              <a:off x="2747511" y="6198174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4140" y="0"/>
                  </a:moveTo>
                  <a:lnTo>
                    <a:pt x="1587" y="1193"/>
                  </a:lnTo>
                  <a:lnTo>
                    <a:pt x="0" y="5791"/>
                  </a:lnTo>
                  <a:lnTo>
                    <a:pt x="1269" y="8267"/>
                  </a:lnTo>
                  <a:lnTo>
                    <a:pt x="6273" y="9982"/>
                  </a:lnTo>
                  <a:lnTo>
                    <a:pt x="8636" y="10795"/>
                  </a:lnTo>
                  <a:lnTo>
                    <a:pt x="11214" y="9601"/>
                  </a:lnTo>
                  <a:lnTo>
                    <a:pt x="12826" y="4927"/>
                  </a:lnTo>
                  <a:lnTo>
                    <a:pt x="11544" y="2438"/>
                  </a:lnTo>
                  <a:lnTo>
                    <a:pt x="414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7" name="object 447" descr=""/>
            <p:cNvSpPr/>
            <p:nvPr/>
          </p:nvSpPr>
          <p:spPr>
            <a:xfrm>
              <a:off x="2749207" y="6199660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187" y="0"/>
                  </a:moveTo>
                  <a:lnTo>
                    <a:pt x="0" y="4013"/>
                  </a:lnTo>
                  <a:lnTo>
                    <a:pt x="63" y="4533"/>
                  </a:lnTo>
                  <a:lnTo>
                    <a:pt x="254" y="5232"/>
                  </a:lnTo>
                  <a:lnTo>
                    <a:pt x="381" y="5410"/>
                  </a:lnTo>
                  <a:lnTo>
                    <a:pt x="317" y="5181"/>
                  </a:lnTo>
                  <a:lnTo>
                    <a:pt x="254" y="4521"/>
                  </a:lnTo>
                  <a:lnTo>
                    <a:pt x="3187" y="469"/>
                  </a:lnTo>
                  <a:lnTo>
                    <a:pt x="3581" y="482"/>
                  </a:lnTo>
                  <a:lnTo>
                    <a:pt x="4762" y="622"/>
                  </a:lnTo>
                  <a:lnTo>
                    <a:pt x="5130" y="711"/>
                  </a:lnTo>
                  <a:lnTo>
                    <a:pt x="5499" y="774"/>
                  </a:lnTo>
                  <a:lnTo>
                    <a:pt x="6870" y="1130"/>
                  </a:lnTo>
                  <a:lnTo>
                    <a:pt x="9118" y="1828"/>
                  </a:lnTo>
                  <a:lnTo>
                    <a:pt x="8623" y="1574"/>
                  </a:lnTo>
                  <a:lnTo>
                    <a:pt x="3619" y="25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8" name="object 448" descr=""/>
            <p:cNvSpPr/>
            <p:nvPr/>
          </p:nvSpPr>
          <p:spPr>
            <a:xfrm>
              <a:off x="2743775" y="6206665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32" y="0"/>
                  </a:moveTo>
                  <a:lnTo>
                    <a:pt x="1638" y="1092"/>
                  </a:lnTo>
                  <a:lnTo>
                    <a:pt x="0" y="5664"/>
                  </a:lnTo>
                  <a:lnTo>
                    <a:pt x="1473" y="8242"/>
                  </a:lnTo>
                  <a:lnTo>
                    <a:pt x="7061" y="10210"/>
                  </a:lnTo>
                  <a:lnTo>
                    <a:pt x="9702" y="11150"/>
                  </a:lnTo>
                  <a:lnTo>
                    <a:pt x="12522" y="10058"/>
                  </a:lnTo>
                  <a:lnTo>
                    <a:pt x="14185" y="5397"/>
                  </a:lnTo>
                  <a:lnTo>
                    <a:pt x="12687" y="2819"/>
                  </a:lnTo>
                  <a:lnTo>
                    <a:pt x="443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9" name="object 449" descr=""/>
            <p:cNvSpPr/>
            <p:nvPr/>
          </p:nvSpPr>
          <p:spPr>
            <a:xfrm>
              <a:off x="2745648" y="6208203"/>
              <a:ext cx="10160" cy="5715"/>
            </a:xfrm>
            <a:custGeom>
              <a:avLst/>
              <a:gdLst/>
              <a:ahLst/>
              <a:cxnLst/>
              <a:rect l="l" t="t" r="r" b="b"/>
              <a:pathLst>
                <a:path w="10160" h="5714">
                  <a:moveTo>
                    <a:pt x="3416" y="0"/>
                  </a:moveTo>
                  <a:lnTo>
                    <a:pt x="0" y="3911"/>
                  </a:lnTo>
                  <a:lnTo>
                    <a:pt x="76" y="4444"/>
                  </a:lnTo>
                  <a:lnTo>
                    <a:pt x="317" y="5168"/>
                  </a:lnTo>
                  <a:lnTo>
                    <a:pt x="457" y="5346"/>
                  </a:lnTo>
                  <a:lnTo>
                    <a:pt x="381" y="5105"/>
                  </a:lnTo>
                  <a:lnTo>
                    <a:pt x="292" y="4432"/>
                  </a:lnTo>
                  <a:lnTo>
                    <a:pt x="292" y="3924"/>
                  </a:lnTo>
                  <a:lnTo>
                    <a:pt x="444" y="3047"/>
                  </a:lnTo>
                  <a:lnTo>
                    <a:pt x="3429" y="482"/>
                  </a:lnTo>
                  <a:lnTo>
                    <a:pt x="3873" y="507"/>
                  </a:lnTo>
                  <a:lnTo>
                    <a:pt x="5168" y="711"/>
                  </a:lnTo>
                  <a:lnTo>
                    <a:pt x="6413" y="1003"/>
                  </a:lnTo>
                  <a:lnTo>
                    <a:pt x="8178" y="1536"/>
                  </a:lnTo>
                  <a:lnTo>
                    <a:pt x="8483" y="1612"/>
                  </a:lnTo>
                  <a:lnTo>
                    <a:pt x="8750" y="1714"/>
                  </a:lnTo>
                  <a:lnTo>
                    <a:pt x="10045" y="2133"/>
                  </a:lnTo>
                  <a:lnTo>
                    <a:pt x="8585" y="1435"/>
                  </a:lnTo>
                  <a:lnTo>
                    <a:pt x="7264" y="901"/>
                  </a:lnTo>
                  <a:lnTo>
                    <a:pt x="6883" y="787"/>
                  </a:lnTo>
                  <a:lnTo>
                    <a:pt x="6705" y="711"/>
                  </a:lnTo>
                  <a:lnTo>
                    <a:pt x="5892" y="457"/>
                  </a:lnTo>
                  <a:lnTo>
                    <a:pt x="4813" y="190"/>
                  </a:lnTo>
                  <a:lnTo>
                    <a:pt x="3898" y="38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0" name="object 450" descr=""/>
            <p:cNvSpPr/>
            <p:nvPr/>
          </p:nvSpPr>
          <p:spPr>
            <a:xfrm>
              <a:off x="2740595" y="6215320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95" y="0"/>
                  </a:moveTo>
                  <a:lnTo>
                    <a:pt x="1701" y="1054"/>
                  </a:lnTo>
                  <a:lnTo>
                    <a:pt x="0" y="5613"/>
                  </a:lnTo>
                  <a:lnTo>
                    <a:pt x="1460" y="8204"/>
                  </a:lnTo>
                  <a:lnTo>
                    <a:pt x="7023" y="10236"/>
                  </a:lnTo>
                  <a:lnTo>
                    <a:pt x="9651" y="11201"/>
                  </a:lnTo>
                  <a:lnTo>
                    <a:pt x="12484" y="10134"/>
                  </a:lnTo>
                  <a:lnTo>
                    <a:pt x="14198" y="5499"/>
                  </a:lnTo>
                  <a:lnTo>
                    <a:pt x="12738" y="2895"/>
                  </a:lnTo>
                  <a:lnTo>
                    <a:pt x="449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1" name="object 451" descr=""/>
            <p:cNvSpPr/>
            <p:nvPr/>
          </p:nvSpPr>
          <p:spPr>
            <a:xfrm>
              <a:off x="2742479" y="6216872"/>
              <a:ext cx="10160" cy="5715"/>
            </a:xfrm>
            <a:custGeom>
              <a:avLst/>
              <a:gdLst/>
              <a:ahLst/>
              <a:cxnLst/>
              <a:rect l="l" t="t" r="r" b="b"/>
              <a:pathLst>
                <a:path w="10160" h="5714">
                  <a:moveTo>
                    <a:pt x="3467" y="0"/>
                  </a:moveTo>
                  <a:lnTo>
                    <a:pt x="0" y="3873"/>
                  </a:lnTo>
                  <a:lnTo>
                    <a:pt x="76" y="4406"/>
                  </a:lnTo>
                  <a:lnTo>
                    <a:pt x="304" y="5130"/>
                  </a:lnTo>
                  <a:lnTo>
                    <a:pt x="444" y="5308"/>
                  </a:lnTo>
                  <a:lnTo>
                    <a:pt x="342" y="4927"/>
                  </a:lnTo>
                  <a:lnTo>
                    <a:pt x="292" y="4394"/>
                  </a:lnTo>
                  <a:lnTo>
                    <a:pt x="292" y="3886"/>
                  </a:lnTo>
                  <a:lnTo>
                    <a:pt x="3467" y="469"/>
                  </a:lnTo>
                  <a:lnTo>
                    <a:pt x="3911" y="508"/>
                  </a:lnTo>
                  <a:lnTo>
                    <a:pt x="4343" y="584"/>
                  </a:lnTo>
                  <a:lnTo>
                    <a:pt x="4787" y="635"/>
                  </a:lnTo>
                  <a:lnTo>
                    <a:pt x="6045" y="914"/>
                  </a:lnTo>
                  <a:lnTo>
                    <a:pt x="7200" y="1244"/>
                  </a:lnTo>
                  <a:lnTo>
                    <a:pt x="8508" y="1663"/>
                  </a:lnTo>
                  <a:lnTo>
                    <a:pt x="10071" y="2197"/>
                  </a:lnTo>
                  <a:lnTo>
                    <a:pt x="9143" y="1727"/>
                  </a:lnTo>
                  <a:lnTo>
                    <a:pt x="3937" y="38"/>
                  </a:lnTo>
                  <a:lnTo>
                    <a:pt x="34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2" name="object 452" descr=""/>
            <p:cNvSpPr/>
            <p:nvPr/>
          </p:nvSpPr>
          <p:spPr>
            <a:xfrm>
              <a:off x="2737336" y="6223932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559" y="0"/>
                  </a:moveTo>
                  <a:lnTo>
                    <a:pt x="1739" y="1041"/>
                  </a:lnTo>
                  <a:lnTo>
                    <a:pt x="0" y="5587"/>
                  </a:lnTo>
                  <a:lnTo>
                    <a:pt x="1422" y="8191"/>
                  </a:lnTo>
                  <a:lnTo>
                    <a:pt x="6972" y="10274"/>
                  </a:lnTo>
                  <a:lnTo>
                    <a:pt x="9588" y="11264"/>
                  </a:lnTo>
                  <a:lnTo>
                    <a:pt x="12433" y="10223"/>
                  </a:lnTo>
                  <a:lnTo>
                    <a:pt x="14198" y="5613"/>
                  </a:lnTo>
                  <a:lnTo>
                    <a:pt x="12763" y="2997"/>
                  </a:lnTo>
                  <a:lnTo>
                    <a:pt x="455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3" name="object 453" descr=""/>
            <p:cNvSpPr/>
            <p:nvPr/>
          </p:nvSpPr>
          <p:spPr>
            <a:xfrm>
              <a:off x="2739218" y="6225499"/>
              <a:ext cx="10160" cy="5715"/>
            </a:xfrm>
            <a:custGeom>
              <a:avLst/>
              <a:gdLst/>
              <a:ahLst/>
              <a:cxnLst/>
              <a:rect l="l" t="t" r="r" b="b"/>
              <a:pathLst>
                <a:path w="10160" h="5714">
                  <a:moveTo>
                    <a:pt x="3505" y="0"/>
                  </a:moveTo>
                  <a:lnTo>
                    <a:pt x="0" y="3835"/>
                  </a:lnTo>
                  <a:lnTo>
                    <a:pt x="76" y="4381"/>
                  </a:lnTo>
                  <a:lnTo>
                    <a:pt x="292" y="5105"/>
                  </a:lnTo>
                  <a:lnTo>
                    <a:pt x="431" y="5283"/>
                  </a:lnTo>
                  <a:lnTo>
                    <a:pt x="368" y="5041"/>
                  </a:lnTo>
                  <a:lnTo>
                    <a:pt x="292" y="4368"/>
                  </a:lnTo>
                  <a:lnTo>
                    <a:pt x="292" y="3860"/>
                  </a:lnTo>
                  <a:lnTo>
                    <a:pt x="3505" y="482"/>
                  </a:lnTo>
                  <a:lnTo>
                    <a:pt x="3949" y="520"/>
                  </a:lnTo>
                  <a:lnTo>
                    <a:pt x="4825" y="660"/>
                  </a:lnTo>
                  <a:lnTo>
                    <a:pt x="6070" y="952"/>
                  </a:lnTo>
                  <a:lnTo>
                    <a:pt x="7912" y="1511"/>
                  </a:lnTo>
                  <a:lnTo>
                    <a:pt x="10083" y="2273"/>
                  </a:lnTo>
                  <a:lnTo>
                    <a:pt x="9169" y="1790"/>
                  </a:lnTo>
                  <a:lnTo>
                    <a:pt x="7340" y="977"/>
                  </a:lnTo>
                  <a:lnTo>
                    <a:pt x="5968" y="508"/>
                  </a:lnTo>
                  <a:lnTo>
                    <a:pt x="4902" y="215"/>
                  </a:lnTo>
                  <a:lnTo>
                    <a:pt x="3987" y="50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4" name="object 454" descr=""/>
            <p:cNvSpPr/>
            <p:nvPr/>
          </p:nvSpPr>
          <p:spPr>
            <a:xfrm>
              <a:off x="2733902" y="6232059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29">
                  <a:moveTo>
                    <a:pt x="4698" y="0"/>
                  </a:moveTo>
                  <a:lnTo>
                    <a:pt x="1777" y="977"/>
                  </a:lnTo>
                  <a:lnTo>
                    <a:pt x="0" y="5499"/>
                  </a:lnTo>
                  <a:lnTo>
                    <a:pt x="1485" y="8153"/>
                  </a:lnTo>
                  <a:lnTo>
                    <a:pt x="7226" y="10375"/>
                  </a:lnTo>
                  <a:lnTo>
                    <a:pt x="9944" y="11429"/>
                  </a:lnTo>
                  <a:lnTo>
                    <a:pt x="12877" y="10452"/>
                  </a:lnTo>
                  <a:lnTo>
                    <a:pt x="14693" y="5854"/>
                  </a:lnTo>
                  <a:lnTo>
                    <a:pt x="13195" y="3187"/>
                  </a:lnTo>
                  <a:lnTo>
                    <a:pt x="469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5" name="object 455" descr=""/>
            <p:cNvSpPr/>
            <p:nvPr/>
          </p:nvSpPr>
          <p:spPr>
            <a:xfrm>
              <a:off x="2735853" y="6233628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4" h="5714">
                  <a:moveTo>
                    <a:pt x="2616" y="0"/>
                  </a:moveTo>
                  <a:lnTo>
                    <a:pt x="0" y="3797"/>
                  </a:lnTo>
                  <a:lnTo>
                    <a:pt x="76" y="4343"/>
                  </a:lnTo>
                  <a:lnTo>
                    <a:pt x="304" y="5067"/>
                  </a:lnTo>
                  <a:lnTo>
                    <a:pt x="444" y="5257"/>
                  </a:lnTo>
                  <a:lnTo>
                    <a:pt x="368" y="5016"/>
                  </a:lnTo>
                  <a:lnTo>
                    <a:pt x="292" y="4330"/>
                  </a:lnTo>
                  <a:lnTo>
                    <a:pt x="3606" y="495"/>
                  </a:lnTo>
                  <a:lnTo>
                    <a:pt x="4965" y="711"/>
                  </a:lnTo>
                  <a:lnTo>
                    <a:pt x="6273" y="1028"/>
                  </a:lnTo>
                  <a:lnTo>
                    <a:pt x="7467" y="1396"/>
                  </a:lnTo>
                  <a:lnTo>
                    <a:pt x="8826" y="1866"/>
                  </a:lnTo>
                  <a:lnTo>
                    <a:pt x="10426" y="2451"/>
                  </a:lnTo>
                  <a:lnTo>
                    <a:pt x="8928" y="1689"/>
                  </a:lnTo>
                  <a:lnTo>
                    <a:pt x="3606" y="25"/>
                  </a:lnTo>
                  <a:lnTo>
                    <a:pt x="26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6" name="object 456" descr=""/>
            <p:cNvSpPr/>
            <p:nvPr/>
          </p:nvSpPr>
          <p:spPr>
            <a:xfrm>
              <a:off x="2730817" y="6240610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635" y="0"/>
                  </a:moveTo>
                  <a:lnTo>
                    <a:pt x="1828" y="990"/>
                  </a:lnTo>
                  <a:lnTo>
                    <a:pt x="0" y="5499"/>
                  </a:lnTo>
                  <a:lnTo>
                    <a:pt x="1333" y="8127"/>
                  </a:lnTo>
                  <a:lnTo>
                    <a:pt x="6781" y="10299"/>
                  </a:lnTo>
                  <a:lnTo>
                    <a:pt x="9359" y="11328"/>
                  </a:lnTo>
                  <a:lnTo>
                    <a:pt x="12191" y="10337"/>
                  </a:lnTo>
                  <a:lnTo>
                    <a:pt x="14058" y="5753"/>
                  </a:lnTo>
                  <a:lnTo>
                    <a:pt x="12687" y="3124"/>
                  </a:lnTo>
                  <a:lnTo>
                    <a:pt x="463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7" name="object 457" descr=""/>
            <p:cNvSpPr/>
            <p:nvPr/>
          </p:nvSpPr>
          <p:spPr>
            <a:xfrm>
              <a:off x="2732674" y="6242182"/>
              <a:ext cx="10160" cy="5715"/>
            </a:xfrm>
            <a:custGeom>
              <a:avLst/>
              <a:gdLst/>
              <a:ahLst/>
              <a:cxnLst/>
              <a:rect l="l" t="t" r="r" b="b"/>
              <a:pathLst>
                <a:path w="10160" h="5714">
                  <a:moveTo>
                    <a:pt x="2616" y="0"/>
                  </a:moveTo>
                  <a:lnTo>
                    <a:pt x="0" y="3784"/>
                  </a:lnTo>
                  <a:lnTo>
                    <a:pt x="63" y="4318"/>
                  </a:lnTo>
                  <a:lnTo>
                    <a:pt x="266" y="5041"/>
                  </a:lnTo>
                  <a:lnTo>
                    <a:pt x="393" y="5232"/>
                  </a:lnTo>
                  <a:lnTo>
                    <a:pt x="304" y="4851"/>
                  </a:lnTo>
                  <a:lnTo>
                    <a:pt x="266" y="4318"/>
                  </a:lnTo>
                  <a:lnTo>
                    <a:pt x="292" y="3810"/>
                  </a:lnTo>
                  <a:lnTo>
                    <a:pt x="431" y="3225"/>
                  </a:lnTo>
                  <a:lnTo>
                    <a:pt x="482" y="2933"/>
                  </a:lnTo>
                  <a:lnTo>
                    <a:pt x="3556" y="482"/>
                  </a:lnTo>
                  <a:lnTo>
                    <a:pt x="3987" y="533"/>
                  </a:lnTo>
                  <a:lnTo>
                    <a:pt x="5270" y="774"/>
                  </a:lnTo>
                  <a:lnTo>
                    <a:pt x="6083" y="1003"/>
                  </a:lnTo>
                  <a:lnTo>
                    <a:pt x="7569" y="1473"/>
                  </a:lnTo>
                  <a:lnTo>
                    <a:pt x="10032" y="2374"/>
                  </a:lnTo>
                  <a:lnTo>
                    <a:pt x="9829" y="2273"/>
                  </a:lnTo>
                  <a:lnTo>
                    <a:pt x="3568" y="12"/>
                  </a:lnTo>
                  <a:lnTo>
                    <a:pt x="26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8" name="object 458" descr=""/>
            <p:cNvSpPr/>
            <p:nvPr/>
          </p:nvSpPr>
          <p:spPr>
            <a:xfrm>
              <a:off x="2727735" y="6249257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4457" y="0"/>
                  </a:moveTo>
                  <a:lnTo>
                    <a:pt x="1778" y="914"/>
                  </a:lnTo>
                  <a:lnTo>
                    <a:pt x="0" y="5168"/>
                  </a:lnTo>
                  <a:lnTo>
                    <a:pt x="1244" y="7658"/>
                  </a:lnTo>
                  <a:lnTo>
                    <a:pt x="6375" y="9766"/>
                  </a:lnTo>
                  <a:lnTo>
                    <a:pt x="8801" y="10756"/>
                  </a:lnTo>
                  <a:lnTo>
                    <a:pt x="11493" y="9855"/>
                  </a:lnTo>
                  <a:lnTo>
                    <a:pt x="13296" y="5537"/>
                  </a:lnTo>
                  <a:lnTo>
                    <a:pt x="12039" y="3035"/>
                  </a:lnTo>
                  <a:lnTo>
                    <a:pt x="445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9" name="object 459" descr=""/>
            <p:cNvSpPr/>
            <p:nvPr/>
          </p:nvSpPr>
          <p:spPr>
            <a:xfrm>
              <a:off x="2729503" y="6250749"/>
              <a:ext cx="9525" cy="5080"/>
            </a:xfrm>
            <a:custGeom>
              <a:avLst/>
              <a:gdLst/>
              <a:ahLst/>
              <a:cxnLst/>
              <a:rect l="l" t="t" r="r" b="b"/>
              <a:pathLst>
                <a:path w="9525" h="5079">
                  <a:moveTo>
                    <a:pt x="2514" y="0"/>
                  </a:moveTo>
                  <a:lnTo>
                    <a:pt x="0" y="3556"/>
                  </a:lnTo>
                  <a:lnTo>
                    <a:pt x="50" y="4064"/>
                  </a:lnTo>
                  <a:lnTo>
                    <a:pt x="228" y="4749"/>
                  </a:lnTo>
                  <a:lnTo>
                    <a:pt x="355" y="4927"/>
                  </a:lnTo>
                  <a:lnTo>
                    <a:pt x="279" y="4572"/>
                  </a:lnTo>
                  <a:lnTo>
                    <a:pt x="253" y="4064"/>
                  </a:lnTo>
                  <a:lnTo>
                    <a:pt x="2590" y="457"/>
                  </a:lnTo>
                  <a:lnTo>
                    <a:pt x="3390" y="469"/>
                  </a:lnTo>
                  <a:lnTo>
                    <a:pt x="8940" y="2108"/>
                  </a:lnTo>
                  <a:lnTo>
                    <a:pt x="9499" y="2311"/>
                  </a:lnTo>
                  <a:lnTo>
                    <a:pt x="3416" y="12"/>
                  </a:lnTo>
                  <a:lnTo>
                    <a:pt x="25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0" name="object 460" descr=""/>
            <p:cNvSpPr/>
            <p:nvPr/>
          </p:nvSpPr>
          <p:spPr>
            <a:xfrm>
              <a:off x="2724485" y="6256921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4495" y="0"/>
                  </a:moveTo>
                  <a:lnTo>
                    <a:pt x="1816" y="889"/>
                  </a:lnTo>
                  <a:lnTo>
                    <a:pt x="0" y="5118"/>
                  </a:lnTo>
                  <a:lnTo>
                    <a:pt x="1219" y="7620"/>
                  </a:lnTo>
                  <a:lnTo>
                    <a:pt x="6324" y="9779"/>
                  </a:lnTo>
                  <a:lnTo>
                    <a:pt x="8737" y="10795"/>
                  </a:lnTo>
                  <a:lnTo>
                    <a:pt x="11442" y="9918"/>
                  </a:lnTo>
                  <a:lnTo>
                    <a:pt x="13296" y="5613"/>
                  </a:lnTo>
                  <a:lnTo>
                    <a:pt x="12052" y="3098"/>
                  </a:lnTo>
                  <a:lnTo>
                    <a:pt x="449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1" name="object 461" descr=""/>
            <p:cNvSpPr/>
            <p:nvPr/>
          </p:nvSpPr>
          <p:spPr>
            <a:xfrm>
              <a:off x="2726246" y="6258400"/>
              <a:ext cx="9525" cy="5080"/>
            </a:xfrm>
            <a:custGeom>
              <a:avLst/>
              <a:gdLst/>
              <a:ahLst/>
              <a:cxnLst/>
              <a:rect l="l" t="t" r="r" b="b"/>
              <a:pathLst>
                <a:path w="9525" h="5079">
                  <a:moveTo>
                    <a:pt x="2552" y="0"/>
                  </a:moveTo>
                  <a:lnTo>
                    <a:pt x="0" y="3530"/>
                  </a:lnTo>
                  <a:lnTo>
                    <a:pt x="50" y="4051"/>
                  </a:lnTo>
                  <a:lnTo>
                    <a:pt x="215" y="4737"/>
                  </a:lnTo>
                  <a:lnTo>
                    <a:pt x="342" y="4914"/>
                  </a:lnTo>
                  <a:lnTo>
                    <a:pt x="266" y="4546"/>
                  </a:lnTo>
                  <a:lnTo>
                    <a:pt x="241" y="4038"/>
                  </a:lnTo>
                  <a:lnTo>
                    <a:pt x="2616" y="469"/>
                  </a:lnTo>
                  <a:lnTo>
                    <a:pt x="3428" y="482"/>
                  </a:lnTo>
                  <a:lnTo>
                    <a:pt x="9512" y="2387"/>
                  </a:lnTo>
                  <a:lnTo>
                    <a:pt x="9004" y="2095"/>
                  </a:lnTo>
                  <a:lnTo>
                    <a:pt x="3441" y="25"/>
                  </a:lnTo>
                  <a:lnTo>
                    <a:pt x="25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2" name="object 462" descr=""/>
            <p:cNvSpPr/>
            <p:nvPr/>
          </p:nvSpPr>
          <p:spPr>
            <a:xfrm>
              <a:off x="2722567" y="6264822"/>
              <a:ext cx="11430" cy="9525"/>
            </a:xfrm>
            <a:custGeom>
              <a:avLst/>
              <a:gdLst/>
              <a:ahLst/>
              <a:cxnLst/>
              <a:rect l="l" t="t" r="r" b="b"/>
              <a:pathLst>
                <a:path w="11430" h="9525">
                  <a:moveTo>
                    <a:pt x="3771" y="0"/>
                  </a:moveTo>
                  <a:lnTo>
                    <a:pt x="1549" y="711"/>
                  </a:lnTo>
                  <a:lnTo>
                    <a:pt x="0" y="4216"/>
                  </a:lnTo>
                  <a:lnTo>
                    <a:pt x="1003" y="6299"/>
                  </a:lnTo>
                  <a:lnTo>
                    <a:pt x="5219" y="8115"/>
                  </a:lnTo>
                  <a:lnTo>
                    <a:pt x="7213" y="8978"/>
                  </a:lnTo>
                  <a:lnTo>
                    <a:pt x="9448" y="8267"/>
                  </a:lnTo>
                  <a:lnTo>
                    <a:pt x="11023" y="4724"/>
                  </a:lnTo>
                  <a:lnTo>
                    <a:pt x="10007" y="2616"/>
                  </a:lnTo>
                  <a:lnTo>
                    <a:pt x="377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3" name="object 463" descr=""/>
            <p:cNvSpPr/>
            <p:nvPr/>
          </p:nvSpPr>
          <p:spPr>
            <a:xfrm>
              <a:off x="2724033" y="6266043"/>
              <a:ext cx="8255" cy="4445"/>
            </a:xfrm>
            <a:custGeom>
              <a:avLst/>
              <a:gdLst/>
              <a:ahLst/>
              <a:cxnLst/>
              <a:rect l="l" t="t" r="r" b="b"/>
              <a:pathLst>
                <a:path w="8255" h="4445">
                  <a:moveTo>
                    <a:pt x="2146" y="0"/>
                  </a:moveTo>
                  <a:lnTo>
                    <a:pt x="596" y="825"/>
                  </a:lnTo>
                  <a:lnTo>
                    <a:pt x="406" y="1092"/>
                  </a:lnTo>
                  <a:lnTo>
                    <a:pt x="304" y="1384"/>
                  </a:lnTo>
                  <a:lnTo>
                    <a:pt x="152" y="1917"/>
                  </a:lnTo>
                  <a:lnTo>
                    <a:pt x="101" y="2184"/>
                  </a:lnTo>
                  <a:lnTo>
                    <a:pt x="0" y="2921"/>
                  </a:lnTo>
                  <a:lnTo>
                    <a:pt x="38" y="3340"/>
                  </a:lnTo>
                  <a:lnTo>
                    <a:pt x="177" y="3911"/>
                  </a:lnTo>
                  <a:lnTo>
                    <a:pt x="279" y="4064"/>
                  </a:lnTo>
                  <a:lnTo>
                    <a:pt x="215" y="3759"/>
                  </a:lnTo>
                  <a:lnTo>
                    <a:pt x="203" y="3340"/>
                  </a:lnTo>
                  <a:lnTo>
                    <a:pt x="228" y="2946"/>
                  </a:lnTo>
                  <a:lnTo>
                    <a:pt x="355" y="2489"/>
                  </a:lnTo>
                  <a:lnTo>
                    <a:pt x="406" y="2260"/>
                  </a:lnTo>
                  <a:lnTo>
                    <a:pt x="2197" y="393"/>
                  </a:lnTo>
                  <a:lnTo>
                    <a:pt x="2870" y="406"/>
                  </a:lnTo>
                  <a:lnTo>
                    <a:pt x="7289" y="1790"/>
                  </a:lnTo>
                  <a:lnTo>
                    <a:pt x="7442" y="1841"/>
                  </a:lnTo>
                  <a:lnTo>
                    <a:pt x="4775" y="520"/>
                  </a:lnTo>
                  <a:lnTo>
                    <a:pt x="4622" y="457"/>
                  </a:lnTo>
                  <a:lnTo>
                    <a:pt x="3962" y="254"/>
                  </a:lnTo>
                  <a:lnTo>
                    <a:pt x="3251" y="88"/>
                  </a:lnTo>
                  <a:lnTo>
                    <a:pt x="2882" y="38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4" name="object 464" descr=""/>
            <p:cNvSpPr/>
            <p:nvPr/>
          </p:nvSpPr>
          <p:spPr>
            <a:xfrm>
              <a:off x="2786476" y="6107714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1231" y="0"/>
                  </a:moveTo>
                  <a:lnTo>
                    <a:pt x="165" y="1346"/>
                  </a:lnTo>
                  <a:lnTo>
                    <a:pt x="76" y="3035"/>
                  </a:lnTo>
                  <a:lnTo>
                    <a:pt x="0" y="4775"/>
                  </a:lnTo>
                  <a:lnTo>
                    <a:pt x="939" y="6184"/>
                  </a:lnTo>
                  <a:lnTo>
                    <a:pt x="3581" y="6261"/>
                  </a:lnTo>
                  <a:lnTo>
                    <a:pt x="4826" y="6299"/>
                  </a:lnTo>
                  <a:lnTo>
                    <a:pt x="5918" y="4952"/>
                  </a:lnTo>
                  <a:lnTo>
                    <a:pt x="6083" y="1473"/>
                  </a:lnTo>
                  <a:lnTo>
                    <a:pt x="5130" y="76"/>
                  </a:lnTo>
                  <a:lnTo>
                    <a:pt x="123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5" name="object 465" descr=""/>
            <p:cNvSpPr/>
            <p:nvPr/>
          </p:nvSpPr>
          <p:spPr>
            <a:xfrm>
              <a:off x="2787130" y="6108312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552" y="0"/>
                  </a:moveTo>
                  <a:lnTo>
                    <a:pt x="2362" y="0"/>
                  </a:lnTo>
                  <a:lnTo>
                    <a:pt x="1765" y="63"/>
                  </a:lnTo>
                  <a:lnTo>
                    <a:pt x="1346" y="127"/>
                  </a:lnTo>
                  <a:lnTo>
                    <a:pt x="927" y="368"/>
                  </a:lnTo>
                  <a:lnTo>
                    <a:pt x="723" y="469"/>
                  </a:lnTo>
                  <a:lnTo>
                    <a:pt x="0" y="1968"/>
                  </a:lnTo>
                  <a:lnTo>
                    <a:pt x="0" y="2501"/>
                  </a:lnTo>
                  <a:lnTo>
                    <a:pt x="495" y="4483"/>
                  </a:lnTo>
                  <a:lnTo>
                    <a:pt x="431" y="4343"/>
                  </a:lnTo>
                  <a:lnTo>
                    <a:pt x="368" y="4140"/>
                  </a:lnTo>
                  <a:lnTo>
                    <a:pt x="317" y="3911"/>
                  </a:lnTo>
                  <a:lnTo>
                    <a:pt x="253" y="3568"/>
                  </a:lnTo>
                  <a:lnTo>
                    <a:pt x="215" y="2946"/>
                  </a:lnTo>
                  <a:lnTo>
                    <a:pt x="215" y="1981"/>
                  </a:lnTo>
                  <a:lnTo>
                    <a:pt x="317" y="1511"/>
                  </a:lnTo>
                  <a:lnTo>
                    <a:pt x="393" y="1282"/>
                  </a:lnTo>
                  <a:lnTo>
                    <a:pt x="533" y="1104"/>
                  </a:lnTo>
                  <a:lnTo>
                    <a:pt x="660" y="914"/>
                  </a:lnTo>
                  <a:lnTo>
                    <a:pt x="838" y="774"/>
                  </a:lnTo>
                  <a:lnTo>
                    <a:pt x="1384" y="457"/>
                  </a:lnTo>
                  <a:lnTo>
                    <a:pt x="1790" y="368"/>
                  </a:lnTo>
                  <a:lnTo>
                    <a:pt x="2171" y="317"/>
                  </a:lnTo>
                  <a:lnTo>
                    <a:pt x="2362" y="279"/>
                  </a:lnTo>
                  <a:lnTo>
                    <a:pt x="3060" y="228"/>
                  </a:lnTo>
                  <a:lnTo>
                    <a:pt x="3365" y="228"/>
                  </a:lnTo>
                  <a:lnTo>
                    <a:pt x="3517" y="215"/>
                  </a:lnTo>
                  <a:lnTo>
                    <a:pt x="4241" y="215"/>
                  </a:lnTo>
                  <a:lnTo>
                    <a:pt x="3848" y="114"/>
                  </a:lnTo>
                  <a:lnTo>
                    <a:pt x="3225" y="38"/>
                  </a:lnTo>
                  <a:lnTo>
                    <a:pt x="2908" y="12"/>
                  </a:lnTo>
                  <a:lnTo>
                    <a:pt x="2730" y="12"/>
                  </a:lnTo>
                  <a:lnTo>
                    <a:pt x="25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6" name="object 466" descr=""/>
            <p:cNvSpPr/>
            <p:nvPr/>
          </p:nvSpPr>
          <p:spPr>
            <a:xfrm>
              <a:off x="2784862" y="6115186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19" h="7620">
                  <a:moveTo>
                    <a:pt x="2006" y="0"/>
                  </a:moveTo>
                  <a:lnTo>
                    <a:pt x="660" y="1295"/>
                  </a:lnTo>
                  <a:lnTo>
                    <a:pt x="342" y="3060"/>
                  </a:lnTo>
                  <a:lnTo>
                    <a:pt x="0" y="4889"/>
                  </a:lnTo>
                  <a:lnTo>
                    <a:pt x="825" y="6464"/>
                  </a:lnTo>
                  <a:lnTo>
                    <a:pt x="3644" y="6870"/>
                  </a:lnTo>
                  <a:lnTo>
                    <a:pt x="4978" y="7061"/>
                  </a:lnTo>
                  <a:lnTo>
                    <a:pt x="6337" y="5765"/>
                  </a:lnTo>
                  <a:lnTo>
                    <a:pt x="6654" y="3987"/>
                  </a:lnTo>
                  <a:lnTo>
                    <a:pt x="6997" y="2133"/>
                  </a:lnTo>
                  <a:lnTo>
                    <a:pt x="6172" y="558"/>
                  </a:lnTo>
                  <a:lnTo>
                    <a:pt x="4838" y="381"/>
                  </a:lnTo>
                  <a:lnTo>
                    <a:pt x="4343" y="304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7" name="object 467" descr=""/>
            <p:cNvSpPr/>
            <p:nvPr/>
          </p:nvSpPr>
          <p:spPr>
            <a:xfrm>
              <a:off x="2785781" y="6116028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80" h="5079">
                  <a:moveTo>
                    <a:pt x="2692" y="0"/>
                  </a:moveTo>
                  <a:lnTo>
                    <a:pt x="2273" y="0"/>
                  </a:lnTo>
                  <a:lnTo>
                    <a:pt x="1803" y="25"/>
                  </a:lnTo>
                  <a:lnTo>
                    <a:pt x="1333" y="215"/>
                  </a:lnTo>
                  <a:lnTo>
                    <a:pt x="1092" y="304"/>
                  </a:lnTo>
                  <a:lnTo>
                    <a:pt x="0" y="2857"/>
                  </a:lnTo>
                  <a:lnTo>
                    <a:pt x="0" y="3543"/>
                  </a:lnTo>
                  <a:lnTo>
                    <a:pt x="63" y="3911"/>
                  </a:lnTo>
                  <a:lnTo>
                    <a:pt x="139" y="4152"/>
                  </a:lnTo>
                  <a:lnTo>
                    <a:pt x="203" y="4394"/>
                  </a:lnTo>
                  <a:lnTo>
                    <a:pt x="215" y="4241"/>
                  </a:lnTo>
                  <a:lnTo>
                    <a:pt x="165" y="3873"/>
                  </a:lnTo>
                  <a:lnTo>
                    <a:pt x="152" y="3505"/>
                  </a:lnTo>
                  <a:lnTo>
                    <a:pt x="190" y="2844"/>
                  </a:lnTo>
                  <a:lnTo>
                    <a:pt x="228" y="2603"/>
                  </a:lnTo>
                  <a:lnTo>
                    <a:pt x="253" y="2349"/>
                  </a:lnTo>
                  <a:lnTo>
                    <a:pt x="2870" y="304"/>
                  </a:lnTo>
                  <a:lnTo>
                    <a:pt x="3073" y="304"/>
                  </a:lnTo>
                  <a:lnTo>
                    <a:pt x="3263" y="317"/>
                  </a:lnTo>
                  <a:lnTo>
                    <a:pt x="3454" y="317"/>
                  </a:lnTo>
                  <a:lnTo>
                    <a:pt x="3962" y="355"/>
                  </a:lnTo>
                  <a:lnTo>
                    <a:pt x="4114" y="381"/>
                  </a:lnTo>
                  <a:lnTo>
                    <a:pt x="4902" y="469"/>
                  </a:lnTo>
                  <a:lnTo>
                    <a:pt x="4483" y="304"/>
                  </a:lnTo>
                  <a:lnTo>
                    <a:pt x="3835" y="152"/>
                  </a:lnTo>
                  <a:lnTo>
                    <a:pt x="3670" y="127"/>
                  </a:lnTo>
                  <a:lnTo>
                    <a:pt x="3492" y="76"/>
                  </a:lnTo>
                  <a:lnTo>
                    <a:pt x="3301" y="63"/>
                  </a:lnTo>
                  <a:lnTo>
                    <a:pt x="2908" y="12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8" name="object 468" descr=""/>
            <p:cNvSpPr/>
            <p:nvPr/>
          </p:nvSpPr>
          <p:spPr>
            <a:xfrm>
              <a:off x="2783801" y="6123067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5" h="8254">
                  <a:moveTo>
                    <a:pt x="2273" y="0"/>
                  </a:moveTo>
                  <a:lnTo>
                    <a:pt x="749" y="1460"/>
                  </a:lnTo>
                  <a:lnTo>
                    <a:pt x="0" y="5524"/>
                  </a:lnTo>
                  <a:lnTo>
                    <a:pt x="927" y="7327"/>
                  </a:lnTo>
                  <a:lnTo>
                    <a:pt x="4127" y="7785"/>
                  </a:lnTo>
                  <a:lnTo>
                    <a:pt x="5638" y="8000"/>
                  </a:lnTo>
                  <a:lnTo>
                    <a:pt x="7175" y="6540"/>
                  </a:lnTo>
                  <a:lnTo>
                    <a:pt x="7937" y="2412"/>
                  </a:lnTo>
                  <a:lnTo>
                    <a:pt x="6997" y="609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9" name="object 469" descr=""/>
            <p:cNvSpPr/>
            <p:nvPr/>
          </p:nvSpPr>
          <p:spPr>
            <a:xfrm>
              <a:off x="2784834" y="6124008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2578" y="0"/>
                  </a:moveTo>
                  <a:lnTo>
                    <a:pt x="2044" y="25"/>
                  </a:lnTo>
                  <a:lnTo>
                    <a:pt x="1511" y="254"/>
                  </a:lnTo>
                  <a:lnTo>
                    <a:pt x="1244" y="355"/>
                  </a:lnTo>
                  <a:lnTo>
                    <a:pt x="0" y="3251"/>
                  </a:lnTo>
                  <a:lnTo>
                    <a:pt x="0" y="4025"/>
                  </a:lnTo>
                  <a:lnTo>
                    <a:pt x="76" y="4445"/>
                  </a:lnTo>
                  <a:lnTo>
                    <a:pt x="228" y="4991"/>
                  </a:lnTo>
                  <a:lnTo>
                    <a:pt x="241" y="4813"/>
                  </a:lnTo>
                  <a:lnTo>
                    <a:pt x="190" y="4394"/>
                  </a:lnTo>
                  <a:lnTo>
                    <a:pt x="177" y="3975"/>
                  </a:lnTo>
                  <a:lnTo>
                    <a:pt x="203" y="3479"/>
                  </a:lnTo>
                  <a:lnTo>
                    <a:pt x="3263" y="342"/>
                  </a:lnTo>
                  <a:lnTo>
                    <a:pt x="3479" y="342"/>
                  </a:lnTo>
                  <a:lnTo>
                    <a:pt x="4495" y="406"/>
                  </a:lnTo>
                  <a:lnTo>
                    <a:pt x="4673" y="431"/>
                  </a:lnTo>
                  <a:lnTo>
                    <a:pt x="5105" y="469"/>
                  </a:lnTo>
                  <a:lnTo>
                    <a:pt x="5562" y="533"/>
                  </a:lnTo>
                  <a:lnTo>
                    <a:pt x="5092" y="342"/>
                  </a:lnTo>
                  <a:lnTo>
                    <a:pt x="3962" y="88"/>
                  </a:lnTo>
                  <a:lnTo>
                    <a:pt x="3302" y="12"/>
                  </a:lnTo>
                  <a:lnTo>
                    <a:pt x="25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0" name="object 470" descr=""/>
            <p:cNvSpPr/>
            <p:nvPr/>
          </p:nvSpPr>
          <p:spPr>
            <a:xfrm>
              <a:off x="2781047" y="6131172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89" h="8889">
                  <a:moveTo>
                    <a:pt x="3048" y="0"/>
                  </a:moveTo>
                  <a:lnTo>
                    <a:pt x="1320" y="1257"/>
                  </a:lnTo>
                  <a:lnTo>
                    <a:pt x="0" y="5181"/>
                  </a:lnTo>
                  <a:lnTo>
                    <a:pt x="673" y="7061"/>
                  </a:lnTo>
                  <a:lnTo>
                    <a:pt x="2159" y="7442"/>
                  </a:lnTo>
                  <a:lnTo>
                    <a:pt x="3810" y="7886"/>
                  </a:lnTo>
                  <a:lnTo>
                    <a:pt x="5295" y="8280"/>
                  </a:lnTo>
                  <a:lnTo>
                    <a:pt x="7035" y="7023"/>
                  </a:lnTo>
                  <a:lnTo>
                    <a:pt x="8369" y="3060"/>
                  </a:lnTo>
                  <a:lnTo>
                    <a:pt x="7696" y="1181"/>
                  </a:lnTo>
                  <a:lnTo>
                    <a:pt x="304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1" name="object 471" descr=""/>
            <p:cNvSpPr/>
            <p:nvPr/>
          </p:nvSpPr>
          <p:spPr>
            <a:xfrm>
              <a:off x="2782161" y="6132230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2616" y="0"/>
                  </a:moveTo>
                  <a:lnTo>
                    <a:pt x="0" y="3695"/>
                  </a:lnTo>
                  <a:lnTo>
                    <a:pt x="12" y="4114"/>
                  </a:lnTo>
                  <a:lnTo>
                    <a:pt x="101" y="4660"/>
                  </a:lnTo>
                  <a:lnTo>
                    <a:pt x="139" y="4076"/>
                  </a:lnTo>
                  <a:lnTo>
                    <a:pt x="2552" y="393"/>
                  </a:lnTo>
                  <a:lnTo>
                    <a:pt x="3073" y="393"/>
                  </a:lnTo>
                  <a:lnTo>
                    <a:pt x="3543" y="444"/>
                  </a:lnTo>
                  <a:lnTo>
                    <a:pt x="3771" y="457"/>
                  </a:lnTo>
                  <a:lnTo>
                    <a:pt x="4000" y="482"/>
                  </a:lnTo>
                  <a:lnTo>
                    <a:pt x="5613" y="800"/>
                  </a:lnTo>
                  <a:lnTo>
                    <a:pt x="6057" y="914"/>
                  </a:lnTo>
                  <a:lnTo>
                    <a:pt x="5613" y="673"/>
                  </a:lnTo>
                  <a:lnTo>
                    <a:pt x="4902" y="419"/>
                  </a:lnTo>
                  <a:lnTo>
                    <a:pt x="4711" y="368"/>
                  </a:lnTo>
                  <a:lnTo>
                    <a:pt x="4521" y="292"/>
                  </a:lnTo>
                  <a:lnTo>
                    <a:pt x="3873" y="139"/>
                  </a:lnTo>
                  <a:lnTo>
                    <a:pt x="3149" y="38"/>
                  </a:lnTo>
                  <a:lnTo>
                    <a:pt x="26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2" name="object 472" descr=""/>
            <p:cNvSpPr/>
            <p:nvPr/>
          </p:nvSpPr>
          <p:spPr>
            <a:xfrm>
              <a:off x="2779096" y="6140181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89" h="8889">
                  <a:moveTo>
                    <a:pt x="2997" y="0"/>
                  </a:moveTo>
                  <a:lnTo>
                    <a:pt x="1282" y="1460"/>
                  </a:lnTo>
                  <a:lnTo>
                    <a:pt x="0" y="5727"/>
                  </a:lnTo>
                  <a:lnTo>
                    <a:pt x="685" y="7683"/>
                  </a:lnTo>
                  <a:lnTo>
                    <a:pt x="3822" y="8356"/>
                  </a:lnTo>
                  <a:lnTo>
                    <a:pt x="5308" y="8674"/>
                  </a:lnTo>
                  <a:lnTo>
                    <a:pt x="7023" y="7213"/>
                  </a:lnTo>
                  <a:lnTo>
                    <a:pt x="8318" y="2895"/>
                  </a:lnTo>
                  <a:lnTo>
                    <a:pt x="7632" y="92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3" name="object 473" descr=""/>
            <p:cNvSpPr/>
            <p:nvPr/>
          </p:nvSpPr>
          <p:spPr>
            <a:xfrm>
              <a:off x="2780218" y="6141252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86" y="0"/>
                  </a:moveTo>
                  <a:lnTo>
                    <a:pt x="2552" y="0"/>
                  </a:lnTo>
                  <a:lnTo>
                    <a:pt x="1714" y="304"/>
                  </a:lnTo>
                  <a:lnTo>
                    <a:pt x="0" y="4127"/>
                  </a:lnTo>
                  <a:lnTo>
                    <a:pt x="12" y="4572"/>
                  </a:lnTo>
                  <a:lnTo>
                    <a:pt x="88" y="5156"/>
                  </a:lnTo>
                  <a:lnTo>
                    <a:pt x="127" y="4978"/>
                  </a:lnTo>
                  <a:lnTo>
                    <a:pt x="127" y="4521"/>
                  </a:lnTo>
                  <a:lnTo>
                    <a:pt x="1282" y="1054"/>
                  </a:lnTo>
                  <a:lnTo>
                    <a:pt x="1485" y="850"/>
                  </a:lnTo>
                  <a:lnTo>
                    <a:pt x="1739" y="711"/>
                  </a:lnTo>
                  <a:lnTo>
                    <a:pt x="2489" y="431"/>
                  </a:lnTo>
                  <a:lnTo>
                    <a:pt x="3009" y="393"/>
                  </a:lnTo>
                  <a:lnTo>
                    <a:pt x="3479" y="406"/>
                  </a:lnTo>
                  <a:lnTo>
                    <a:pt x="3949" y="431"/>
                  </a:lnTo>
                  <a:lnTo>
                    <a:pt x="4165" y="457"/>
                  </a:lnTo>
                  <a:lnTo>
                    <a:pt x="4381" y="469"/>
                  </a:lnTo>
                  <a:lnTo>
                    <a:pt x="4572" y="508"/>
                  </a:lnTo>
                  <a:lnTo>
                    <a:pt x="4953" y="558"/>
                  </a:lnTo>
                  <a:lnTo>
                    <a:pt x="5867" y="723"/>
                  </a:lnTo>
                  <a:lnTo>
                    <a:pt x="5549" y="520"/>
                  </a:lnTo>
                  <a:lnTo>
                    <a:pt x="4825" y="292"/>
                  </a:lnTo>
                  <a:lnTo>
                    <a:pt x="4648" y="254"/>
                  </a:lnTo>
                  <a:lnTo>
                    <a:pt x="4457" y="190"/>
                  </a:lnTo>
                  <a:lnTo>
                    <a:pt x="4241" y="152"/>
                  </a:lnTo>
                  <a:lnTo>
                    <a:pt x="4038" y="101"/>
                  </a:lnTo>
                  <a:lnTo>
                    <a:pt x="3810" y="63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4" name="object 474" descr=""/>
            <p:cNvSpPr/>
            <p:nvPr/>
          </p:nvSpPr>
          <p:spPr>
            <a:xfrm>
              <a:off x="2776780" y="6148630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89" h="8889">
                  <a:moveTo>
                    <a:pt x="2997" y="0"/>
                  </a:moveTo>
                  <a:lnTo>
                    <a:pt x="1282" y="1460"/>
                  </a:lnTo>
                  <a:lnTo>
                    <a:pt x="660" y="3568"/>
                  </a:lnTo>
                  <a:lnTo>
                    <a:pt x="0" y="5740"/>
                  </a:lnTo>
                  <a:lnTo>
                    <a:pt x="685" y="7696"/>
                  </a:lnTo>
                  <a:lnTo>
                    <a:pt x="2717" y="8140"/>
                  </a:lnTo>
                  <a:lnTo>
                    <a:pt x="3822" y="8369"/>
                  </a:lnTo>
                  <a:lnTo>
                    <a:pt x="5308" y="8686"/>
                  </a:lnTo>
                  <a:lnTo>
                    <a:pt x="7023" y="7226"/>
                  </a:lnTo>
                  <a:lnTo>
                    <a:pt x="8318" y="2908"/>
                  </a:lnTo>
                  <a:lnTo>
                    <a:pt x="7619" y="939"/>
                  </a:lnTo>
                  <a:lnTo>
                    <a:pt x="6134" y="64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5" name="object 475" descr=""/>
            <p:cNvSpPr/>
            <p:nvPr/>
          </p:nvSpPr>
          <p:spPr>
            <a:xfrm>
              <a:off x="2777900" y="614971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86" y="0"/>
                  </a:moveTo>
                  <a:lnTo>
                    <a:pt x="0" y="4127"/>
                  </a:lnTo>
                  <a:lnTo>
                    <a:pt x="12" y="4572"/>
                  </a:lnTo>
                  <a:lnTo>
                    <a:pt x="50" y="4864"/>
                  </a:lnTo>
                  <a:lnTo>
                    <a:pt x="101" y="5156"/>
                  </a:lnTo>
                  <a:lnTo>
                    <a:pt x="127" y="4978"/>
                  </a:lnTo>
                  <a:lnTo>
                    <a:pt x="127" y="4521"/>
                  </a:lnTo>
                  <a:lnTo>
                    <a:pt x="1282" y="1054"/>
                  </a:lnTo>
                  <a:lnTo>
                    <a:pt x="1485" y="850"/>
                  </a:lnTo>
                  <a:lnTo>
                    <a:pt x="1739" y="711"/>
                  </a:lnTo>
                  <a:lnTo>
                    <a:pt x="2489" y="431"/>
                  </a:lnTo>
                  <a:lnTo>
                    <a:pt x="3009" y="393"/>
                  </a:lnTo>
                  <a:lnTo>
                    <a:pt x="3479" y="406"/>
                  </a:lnTo>
                  <a:lnTo>
                    <a:pt x="4368" y="469"/>
                  </a:lnTo>
                  <a:lnTo>
                    <a:pt x="4572" y="508"/>
                  </a:lnTo>
                  <a:lnTo>
                    <a:pt x="4953" y="558"/>
                  </a:lnTo>
                  <a:lnTo>
                    <a:pt x="5994" y="749"/>
                  </a:lnTo>
                  <a:lnTo>
                    <a:pt x="5549" y="520"/>
                  </a:lnTo>
                  <a:lnTo>
                    <a:pt x="4648" y="254"/>
                  </a:lnTo>
                  <a:lnTo>
                    <a:pt x="4457" y="190"/>
                  </a:lnTo>
                  <a:lnTo>
                    <a:pt x="4241" y="152"/>
                  </a:lnTo>
                  <a:lnTo>
                    <a:pt x="4038" y="101"/>
                  </a:lnTo>
                  <a:lnTo>
                    <a:pt x="3810" y="63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6" name="object 476" descr=""/>
            <p:cNvSpPr/>
            <p:nvPr/>
          </p:nvSpPr>
          <p:spPr>
            <a:xfrm>
              <a:off x="2774320" y="6157851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89" h="8889">
                  <a:moveTo>
                    <a:pt x="2997" y="0"/>
                  </a:moveTo>
                  <a:lnTo>
                    <a:pt x="1282" y="1460"/>
                  </a:lnTo>
                  <a:lnTo>
                    <a:pt x="660" y="3568"/>
                  </a:lnTo>
                  <a:lnTo>
                    <a:pt x="0" y="5740"/>
                  </a:lnTo>
                  <a:lnTo>
                    <a:pt x="685" y="7696"/>
                  </a:lnTo>
                  <a:lnTo>
                    <a:pt x="3822" y="8369"/>
                  </a:lnTo>
                  <a:lnTo>
                    <a:pt x="5308" y="8686"/>
                  </a:lnTo>
                  <a:lnTo>
                    <a:pt x="7023" y="7226"/>
                  </a:lnTo>
                  <a:lnTo>
                    <a:pt x="8318" y="2908"/>
                  </a:lnTo>
                  <a:lnTo>
                    <a:pt x="7619" y="939"/>
                  </a:lnTo>
                  <a:lnTo>
                    <a:pt x="6134" y="64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7" name="object 477" descr=""/>
            <p:cNvSpPr/>
            <p:nvPr/>
          </p:nvSpPr>
          <p:spPr>
            <a:xfrm>
              <a:off x="2775440" y="6158933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86" y="0"/>
                  </a:moveTo>
                  <a:lnTo>
                    <a:pt x="0" y="4127"/>
                  </a:lnTo>
                  <a:lnTo>
                    <a:pt x="12" y="4572"/>
                  </a:lnTo>
                  <a:lnTo>
                    <a:pt x="50" y="4864"/>
                  </a:lnTo>
                  <a:lnTo>
                    <a:pt x="101" y="5156"/>
                  </a:lnTo>
                  <a:lnTo>
                    <a:pt x="127" y="4978"/>
                  </a:lnTo>
                  <a:lnTo>
                    <a:pt x="127" y="4521"/>
                  </a:lnTo>
                  <a:lnTo>
                    <a:pt x="1282" y="1054"/>
                  </a:lnTo>
                  <a:lnTo>
                    <a:pt x="1485" y="850"/>
                  </a:lnTo>
                  <a:lnTo>
                    <a:pt x="1739" y="711"/>
                  </a:lnTo>
                  <a:lnTo>
                    <a:pt x="2501" y="431"/>
                  </a:lnTo>
                  <a:lnTo>
                    <a:pt x="3009" y="393"/>
                  </a:lnTo>
                  <a:lnTo>
                    <a:pt x="3479" y="406"/>
                  </a:lnTo>
                  <a:lnTo>
                    <a:pt x="3949" y="431"/>
                  </a:lnTo>
                  <a:lnTo>
                    <a:pt x="4165" y="457"/>
                  </a:lnTo>
                  <a:lnTo>
                    <a:pt x="4381" y="469"/>
                  </a:lnTo>
                  <a:lnTo>
                    <a:pt x="4572" y="508"/>
                  </a:lnTo>
                  <a:lnTo>
                    <a:pt x="4953" y="558"/>
                  </a:lnTo>
                  <a:lnTo>
                    <a:pt x="5994" y="749"/>
                  </a:lnTo>
                  <a:lnTo>
                    <a:pt x="5549" y="520"/>
                  </a:lnTo>
                  <a:lnTo>
                    <a:pt x="4648" y="254"/>
                  </a:lnTo>
                  <a:lnTo>
                    <a:pt x="4457" y="190"/>
                  </a:lnTo>
                  <a:lnTo>
                    <a:pt x="4241" y="152"/>
                  </a:lnTo>
                  <a:lnTo>
                    <a:pt x="4038" y="101"/>
                  </a:lnTo>
                  <a:lnTo>
                    <a:pt x="3810" y="63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8" name="object 478" descr=""/>
            <p:cNvSpPr/>
            <p:nvPr/>
          </p:nvSpPr>
          <p:spPr>
            <a:xfrm>
              <a:off x="2771451" y="6166090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89" h="8889">
                  <a:moveTo>
                    <a:pt x="2997" y="0"/>
                  </a:moveTo>
                  <a:lnTo>
                    <a:pt x="1282" y="1460"/>
                  </a:lnTo>
                  <a:lnTo>
                    <a:pt x="0" y="5727"/>
                  </a:lnTo>
                  <a:lnTo>
                    <a:pt x="685" y="7683"/>
                  </a:lnTo>
                  <a:lnTo>
                    <a:pt x="3822" y="8356"/>
                  </a:lnTo>
                  <a:lnTo>
                    <a:pt x="5308" y="8674"/>
                  </a:lnTo>
                  <a:lnTo>
                    <a:pt x="7023" y="7213"/>
                  </a:lnTo>
                  <a:lnTo>
                    <a:pt x="8318" y="2895"/>
                  </a:lnTo>
                  <a:lnTo>
                    <a:pt x="7619" y="92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9" name="object 479" descr=""/>
            <p:cNvSpPr/>
            <p:nvPr/>
          </p:nvSpPr>
          <p:spPr>
            <a:xfrm>
              <a:off x="2772572" y="6167160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86" y="0"/>
                  </a:moveTo>
                  <a:lnTo>
                    <a:pt x="2552" y="0"/>
                  </a:lnTo>
                  <a:lnTo>
                    <a:pt x="1714" y="304"/>
                  </a:lnTo>
                  <a:lnTo>
                    <a:pt x="0" y="4127"/>
                  </a:lnTo>
                  <a:lnTo>
                    <a:pt x="12" y="4571"/>
                  </a:lnTo>
                  <a:lnTo>
                    <a:pt x="88" y="5156"/>
                  </a:lnTo>
                  <a:lnTo>
                    <a:pt x="127" y="4978"/>
                  </a:lnTo>
                  <a:lnTo>
                    <a:pt x="127" y="4521"/>
                  </a:lnTo>
                  <a:lnTo>
                    <a:pt x="1282" y="1054"/>
                  </a:lnTo>
                  <a:lnTo>
                    <a:pt x="1485" y="850"/>
                  </a:lnTo>
                  <a:lnTo>
                    <a:pt x="1739" y="711"/>
                  </a:lnTo>
                  <a:lnTo>
                    <a:pt x="2489" y="431"/>
                  </a:lnTo>
                  <a:lnTo>
                    <a:pt x="3009" y="393"/>
                  </a:lnTo>
                  <a:lnTo>
                    <a:pt x="3479" y="406"/>
                  </a:lnTo>
                  <a:lnTo>
                    <a:pt x="3949" y="431"/>
                  </a:lnTo>
                  <a:lnTo>
                    <a:pt x="4165" y="457"/>
                  </a:lnTo>
                  <a:lnTo>
                    <a:pt x="4381" y="469"/>
                  </a:lnTo>
                  <a:lnTo>
                    <a:pt x="5651" y="673"/>
                  </a:lnTo>
                  <a:lnTo>
                    <a:pt x="5867" y="723"/>
                  </a:lnTo>
                  <a:lnTo>
                    <a:pt x="5549" y="520"/>
                  </a:lnTo>
                  <a:lnTo>
                    <a:pt x="4825" y="292"/>
                  </a:lnTo>
                  <a:lnTo>
                    <a:pt x="4648" y="253"/>
                  </a:lnTo>
                  <a:lnTo>
                    <a:pt x="4457" y="190"/>
                  </a:lnTo>
                  <a:lnTo>
                    <a:pt x="4241" y="152"/>
                  </a:lnTo>
                  <a:lnTo>
                    <a:pt x="4038" y="101"/>
                  </a:lnTo>
                  <a:lnTo>
                    <a:pt x="3810" y="63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0" name="object 480" descr=""/>
            <p:cNvSpPr/>
            <p:nvPr/>
          </p:nvSpPr>
          <p:spPr>
            <a:xfrm>
              <a:off x="2769118" y="6174782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89" h="8889">
                  <a:moveTo>
                    <a:pt x="2997" y="0"/>
                  </a:moveTo>
                  <a:lnTo>
                    <a:pt x="1282" y="1460"/>
                  </a:lnTo>
                  <a:lnTo>
                    <a:pt x="0" y="5727"/>
                  </a:lnTo>
                  <a:lnTo>
                    <a:pt x="685" y="7683"/>
                  </a:lnTo>
                  <a:lnTo>
                    <a:pt x="2717" y="8128"/>
                  </a:lnTo>
                  <a:lnTo>
                    <a:pt x="3822" y="8356"/>
                  </a:lnTo>
                  <a:lnTo>
                    <a:pt x="5308" y="8674"/>
                  </a:lnTo>
                  <a:lnTo>
                    <a:pt x="7023" y="7213"/>
                  </a:lnTo>
                  <a:lnTo>
                    <a:pt x="8318" y="2895"/>
                  </a:lnTo>
                  <a:lnTo>
                    <a:pt x="7619" y="92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1" name="object 481" descr=""/>
            <p:cNvSpPr/>
            <p:nvPr/>
          </p:nvSpPr>
          <p:spPr>
            <a:xfrm>
              <a:off x="2770237" y="617585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86" y="0"/>
                  </a:moveTo>
                  <a:lnTo>
                    <a:pt x="2552" y="12"/>
                  </a:lnTo>
                  <a:lnTo>
                    <a:pt x="1993" y="215"/>
                  </a:lnTo>
                  <a:lnTo>
                    <a:pt x="1714" y="304"/>
                  </a:lnTo>
                  <a:lnTo>
                    <a:pt x="0" y="4127"/>
                  </a:lnTo>
                  <a:lnTo>
                    <a:pt x="12" y="4572"/>
                  </a:lnTo>
                  <a:lnTo>
                    <a:pt x="88" y="5156"/>
                  </a:lnTo>
                  <a:lnTo>
                    <a:pt x="127" y="4978"/>
                  </a:lnTo>
                  <a:lnTo>
                    <a:pt x="127" y="4521"/>
                  </a:lnTo>
                  <a:lnTo>
                    <a:pt x="165" y="4089"/>
                  </a:lnTo>
                  <a:lnTo>
                    <a:pt x="317" y="3289"/>
                  </a:lnTo>
                  <a:lnTo>
                    <a:pt x="393" y="3009"/>
                  </a:lnTo>
                  <a:lnTo>
                    <a:pt x="457" y="2705"/>
                  </a:lnTo>
                  <a:lnTo>
                    <a:pt x="3009" y="393"/>
                  </a:lnTo>
                  <a:lnTo>
                    <a:pt x="3479" y="406"/>
                  </a:lnTo>
                  <a:lnTo>
                    <a:pt x="4368" y="469"/>
                  </a:lnTo>
                  <a:lnTo>
                    <a:pt x="4572" y="508"/>
                  </a:lnTo>
                  <a:lnTo>
                    <a:pt x="4953" y="558"/>
                  </a:lnTo>
                  <a:lnTo>
                    <a:pt x="5994" y="749"/>
                  </a:lnTo>
                  <a:lnTo>
                    <a:pt x="5549" y="520"/>
                  </a:lnTo>
                  <a:lnTo>
                    <a:pt x="4838" y="292"/>
                  </a:lnTo>
                  <a:lnTo>
                    <a:pt x="4648" y="254"/>
                  </a:lnTo>
                  <a:lnTo>
                    <a:pt x="4457" y="190"/>
                  </a:lnTo>
                  <a:lnTo>
                    <a:pt x="4241" y="152"/>
                  </a:lnTo>
                  <a:lnTo>
                    <a:pt x="4038" y="101"/>
                  </a:lnTo>
                  <a:lnTo>
                    <a:pt x="3810" y="63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2" name="object 482" descr=""/>
            <p:cNvSpPr/>
            <p:nvPr/>
          </p:nvSpPr>
          <p:spPr>
            <a:xfrm>
              <a:off x="2766248" y="6183016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89" h="8889">
                  <a:moveTo>
                    <a:pt x="2997" y="0"/>
                  </a:moveTo>
                  <a:lnTo>
                    <a:pt x="1282" y="1460"/>
                  </a:lnTo>
                  <a:lnTo>
                    <a:pt x="0" y="5727"/>
                  </a:lnTo>
                  <a:lnTo>
                    <a:pt x="685" y="7683"/>
                  </a:lnTo>
                  <a:lnTo>
                    <a:pt x="2717" y="8127"/>
                  </a:lnTo>
                  <a:lnTo>
                    <a:pt x="3822" y="8356"/>
                  </a:lnTo>
                  <a:lnTo>
                    <a:pt x="5295" y="8674"/>
                  </a:lnTo>
                  <a:lnTo>
                    <a:pt x="7023" y="7213"/>
                  </a:lnTo>
                  <a:lnTo>
                    <a:pt x="8318" y="2895"/>
                  </a:lnTo>
                  <a:lnTo>
                    <a:pt x="7619" y="92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3" name="object 483" descr=""/>
            <p:cNvSpPr/>
            <p:nvPr/>
          </p:nvSpPr>
          <p:spPr>
            <a:xfrm>
              <a:off x="2767365" y="6184087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86" y="0"/>
                  </a:moveTo>
                  <a:lnTo>
                    <a:pt x="2552" y="0"/>
                  </a:lnTo>
                  <a:lnTo>
                    <a:pt x="1714" y="304"/>
                  </a:lnTo>
                  <a:lnTo>
                    <a:pt x="0" y="4127"/>
                  </a:lnTo>
                  <a:lnTo>
                    <a:pt x="12" y="4571"/>
                  </a:lnTo>
                  <a:lnTo>
                    <a:pt x="88" y="5156"/>
                  </a:lnTo>
                  <a:lnTo>
                    <a:pt x="127" y="4978"/>
                  </a:lnTo>
                  <a:lnTo>
                    <a:pt x="127" y="4521"/>
                  </a:lnTo>
                  <a:lnTo>
                    <a:pt x="1282" y="1054"/>
                  </a:lnTo>
                  <a:lnTo>
                    <a:pt x="1485" y="850"/>
                  </a:lnTo>
                  <a:lnTo>
                    <a:pt x="1739" y="711"/>
                  </a:lnTo>
                  <a:lnTo>
                    <a:pt x="2501" y="431"/>
                  </a:lnTo>
                  <a:lnTo>
                    <a:pt x="3009" y="393"/>
                  </a:lnTo>
                  <a:lnTo>
                    <a:pt x="3479" y="406"/>
                  </a:lnTo>
                  <a:lnTo>
                    <a:pt x="3949" y="431"/>
                  </a:lnTo>
                  <a:lnTo>
                    <a:pt x="4165" y="457"/>
                  </a:lnTo>
                  <a:lnTo>
                    <a:pt x="4381" y="469"/>
                  </a:lnTo>
                  <a:lnTo>
                    <a:pt x="4762" y="520"/>
                  </a:lnTo>
                  <a:lnTo>
                    <a:pt x="5867" y="723"/>
                  </a:lnTo>
                  <a:lnTo>
                    <a:pt x="5549" y="520"/>
                  </a:lnTo>
                  <a:lnTo>
                    <a:pt x="4838" y="292"/>
                  </a:lnTo>
                  <a:lnTo>
                    <a:pt x="4648" y="253"/>
                  </a:lnTo>
                  <a:lnTo>
                    <a:pt x="4457" y="190"/>
                  </a:lnTo>
                  <a:lnTo>
                    <a:pt x="4241" y="152"/>
                  </a:lnTo>
                  <a:lnTo>
                    <a:pt x="4038" y="101"/>
                  </a:lnTo>
                  <a:lnTo>
                    <a:pt x="3810" y="63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4" name="object 484" descr=""/>
            <p:cNvSpPr/>
            <p:nvPr/>
          </p:nvSpPr>
          <p:spPr>
            <a:xfrm>
              <a:off x="2763559" y="6192402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89" h="8889">
                  <a:moveTo>
                    <a:pt x="2997" y="0"/>
                  </a:moveTo>
                  <a:lnTo>
                    <a:pt x="1282" y="1460"/>
                  </a:lnTo>
                  <a:lnTo>
                    <a:pt x="660" y="3568"/>
                  </a:lnTo>
                  <a:lnTo>
                    <a:pt x="0" y="5740"/>
                  </a:lnTo>
                  <a:lnTo>
                    <a:pt x="685" y="7696"/>
                  </a:lnTo>
                  <a:lnTo>
                    <a:pt x="3822" y="8369"/>
                  </a:lnTo>
                  <a:lnTo>
                    <a:pt x="5308" y="8686"/>
                  </a:lnTo>
                  <a:lnTo>
                    <a:pt x="7023" y="7226"/>
                  </a:lnTo>
                  <a:lnTo>
                    <a:pt x="8318" y="2908"/>
                  </a:lnTo>
                  <a:lnTo>
                    <a:pt x="7619" y="939"/>
                  </a:lnTo>
                  <a:lnTo>
                    <a:pt x="6134" y="64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5" name="object 485" descr=""/>
            <p:cNvSpPr/>
            <p:nvPr/>
          </p:nvSpPr>
          <p:spPr>
            <a:xfrm>
              <a:off x="2764678" y="6193484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86" y="0"/>
                  </a:moveTo>
                  <a:lnTo>
                    <a:pt x="2552" y="0"/>
                  </a:lnTo>
                  <a:lnTo>
                    <a:pt x="1714" y="304"/>
                  </a:lnTo>
                  <a:lnTo>
                    <a:pt x="0" y="4127"/>
                  </a:lnTo>
                  <a:lnTo>
                    <a:pt x="12" y="4571"/>
                  </a:lnTo>
                  <a:lnTo>
                    <a:pt x="88" y="5156"/>
                  </a:lnTo>
                  <a:lnTo>
                    <a:pt x="127" y="4978"/>
                  </a:lnTo>
                  <a:lnTo>
                    <a:pt x="127" y="4521"/>
                  </a:lnTo>
                  <a:lnTo>
                    <a:pt x="1282" y="1054"/>
                  </a:lnTo>
                  <a:lnTo>
                    <a:pt x="1485" y="850"/>
                  </a:lnTo>
                  <a:lnTo>
                    <a:pt x="1739" y="711"/>
                  </a:lnTo>
                  <a:lnTo>
                    <a:pt x="2501" y="431"/>
                  </a:lnTo>
                  <a:lnTo>
                    <a:pt x="3009" y="393"/>
                  </a:lnTo>
                  <a:lnTo>
                    <a:pt x="3479" y="406"/>
                  </a:lnTo>
                  <a:lnTo>
                    <a:pt x="3949" y="431"/>
                  </a:lnTo>
                  <a:lnTo>
                    <a:pt x="4165" y="457"/>
                  </a:lnTo>
                  <a:lnTo>
                    <a:pt x="4381" y="469"/>
                  </a:lnTo>
                  <a:lnTo>
                    <a:pt x="4584" y="507"/>
                  </a:lnTo>
                  <a:lnTo>
                    <a:pt x="4953" y="558"/>
                  </a:lnTo>
                  <a:lnTo>
                    <a:pt x="5994" y="749"/>
                  </a:lnTo>
                  <a:lnTo>
                    <a:pt x="5549" y="520"/>
                  </a:lnTo>
                  <a:lnTo>
                    <a:pt x="4648" y="241"/>
                  </a:lnTo>
                  <a:lnTo>
                    <a:pt x="4457" y="190"/>
                  </a:lnTo>
                  <a:lnTo>
                    <a:pt x="4241" y="152"/>
                  </a:lnTo>
                  <a:lnTo>
                    <a:pt x="4038" y="101"/>
                  </a:lnTo>
                  <a:lnTo>
                    <a:pt x="3810" y="63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6" name="object 486" descr=""/>
            <p:cNvSpPr/>
            <p:nvPr/>
          </p:nvSpPr>
          <p:spPr>
            <a:xfrm>
              <a:off x="2760648" y="6200758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89" h="8889">
                  <a:moveTo>
                    <a:pt x="2997" y="0"/>
                  </a:moveTo>
                  <a:lnTo>
                    <a:pt x="1282" y="1460"/>
                  </a:lnTo>
                  <a:lnTo>
                    <a:pt x="0" y="5727"/>
                  </a:lnTo>
                  <a:lnTo>
                    <a:pt x="685" y="7683"/>
                  </a:lnTo>
                  <a:lnTo>
                    <a:pt x="2717" y="8128"/>
                  </a:lnTo>
                  <a:lnTo>
                    <a:pt x="3822" y="8356"/>
                  </a:lnTo>
                  <a:lnTo>
                    <a:pt x="5308" y="8674"/>
                  </a:lnTo>
                  <a:lnTo>
                    <a:pt x="7023" y="7213"/>
                  </a:lnTo>
                  <a:lnTo>
                    <a:pt x="8318" y="2895"/>
                  </a:lnTo>
                  <a:lnTo>
                    <a:pt x="7619" y="92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7" name="object 487" descr=""/>
            <p:cNvSpPr/>
            <p:nvPr/>
          </p:nvSpPr>
          <p:spPr>
            <a:xfrm>
              <a:off x="2761769" y="6201829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86" y="0"/>
                  </a:moveTo>
                  <a:lnTo>
                    <a:pt x="2552" y="0"/>
                  </a:lnTo>
                  <a:lnTo>
                    <a:pt x="1714" y="304"/>
                  </a:lnTo>
                  <a:lnTo>
                    <a:pt x="0" y="4127"/>
                  </a:lnTo>
                  <a:lnTo>
                    <a:pt x="12" y="4571"/>
                  </a:lnTo>
                  <a:lnTo>
                    <a:pt x="88" y="5156"/>
                  </a:lnTo>
                  <a:lnTo>
                    <a:pt x="127" y="4978"/>
                  </a:lnTo>
                  <a:lnTo>
                    <a:pt x="127" y="4521"/>
                  </a:lnTo>
                  <a:lnTo>
                    <a:pt x="1282" y="1054"/>
                  </a:lnTo>
                  <a:lnTo>
                    <a:pt x="1485" y="850"/>
                  </a:lnTo>
                  <a:lnTo>
                    <a:pt x="1739" y="711"/>
                  </a:lnTo>
                  <a:lnTo>
                    <a:pt x="1993" y="609"/>
                  </a:lnTo>
                  <a:lnTo>
                    <a:pt x="2489" y="431"/>
                  </a:lnTo>
                  <a:lnTo>
                    <a:pt x="3009" y="393"/>
                  </a:lnTo>
                  <a:lnTo>
                    <a:pt x="3721" y="406"/>
                  </a:lnTo>
                  <a:lnTo>
                    <a:pt x="4165" y="457"/>
                  </a:lnTo>
                  <a:lnTo>
                    <a:pt x="4381" y="469"/>
                  </a:lnTo>
                  <a:lnTo>
                    <a:pt x="4762" y="520"/>
                  </a:lnTo>
                  <a:lnTo>
                    <a:pt x="5867" y="723"/>
                  </a:lnTo>
                  <a:lnTo>
                    <a:pt x="5549" y="520"/>
                  </a:lnTo>
                  <a:lnTo>
                    <a:pt x="4838" y="292"/>
                  </a:lnTo>
                  <a:lnTo>
                    <a:pt x="4457" y="190"/>
                  </a:lnTo>
                  <a:lnTo>
                    <a:pt x="4241" y="152"/>
                  </a:lnTo>
                  <a:lnTo>
                    <a:pt x="4038" y="101"/>
                  </a:lnTo>
                  <a:lnTo>
                    <a:pt x="3810" y="63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8" name="object 488" descr=""/>
            <p:cNvSpPr/>
            <p:nvPr/>
          </p:nvSpPr>
          <p:spPr>
            <a:xfrm>
              <a:off x="2758695" y="6209764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89" h="8889">
                  <a:moveTo>
                    <a:pt x="2997" y="0"/>
                  </a:moveTo>
                  <a:lnTo>
                    <a:pt x="1282" y="1473"/>
                  </a:lnTo>
                  <a:lnTo>
                    <a:pt x="0" y="5740"/>
                  </a:lnTo>
                  <a:lnTo>
                    <a:pt x="685" y="7696"/>
                  </a:lnTo>
                  <a:lnTo>
                    <a:pt x="3822" y="8369"/>
                  </a:lnTo>
                  <a:lnTo>
                    <a:pt x="5308" y="8686"/>
                  </a:lnTo>
                  <a:lnTo>
                    <a:pt x="7023" y="7226"/>
                  </a:lnTo>
                  <a:lnTo>
                    <a:pt x="8318" y="2908"/>
                  </a:lnTo>
                  <a:lnTo>
                    <a:pt x="7632" y="939"/>
                  </a:lnTo>
                  <a:lnTo>
                    <a:pt x="6146" y="64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9" name="object 489" descr=""/>
            <p:cNvSpPr/>
            <p:nvPr/>
          </p:nvSpPr>
          <p:spPr>
            <a:xfrm>
              <a:off x="2759816" y="6210846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86" y="0"/>
                  </a:moveTo>
                  <a:lnTo>
                    <a:pt x="2552" y="0"/>
                  </a:lnTo>
                  <a:lnTo>
                    <a:pt x="1993" y="215"/>
                  </a:lnTo>
                  <a:lnTo>
                    <a:pt x="1714" y="304"/>
                  </a:lnTo>
                  <a:lnTo>
                    <a:pt x="0" y="4127"/>
                  </a:lnTo>
                  <a:lnTo>
                    <a:pt x="12" y="4571"/>
                  </a:lnTo>
                  <a:lnTo>
                    <a:pt x="88" y="5156"/>
                  </a:lnTo>
                  <a:lnTo>
                    <a:pt x="127" y="4978"/>
                  </a:lnTo>
                  <a:lnTo>
                    <a:pt x="127" y="4521"/>
                  </a:lnTo>
                  <a:lnTo>
                    <a:pt x="3009" y="393"/>
                  </a:lnTo>
                  <a:lnTo>
                    <a:pt x="3479" y="406"/>
                  </a:lnTo>
                  <a:lnTo>
                    <a:pt x="4368" y="469"/>
                  </a:lnTo>
                  <a:lnTo>
                    <a:pt x="4572" y="507"/>
                  </a:lnTo>
                  <a:lnTo>
                    <a:pt x="4953" y="558"/>
                  </a:lnTo>
                  <a:lnTo>
                    <a:pt x="5994" y="749"/>
                  </a:lnTo>
                  <a:lnTo>
                    <a:pt x="5549" y="520"/>
                  </a:lnTo>
                  <a:lnTo>
                    <a:pt x="4825" y="292"/>
                  </a:lnTo>
                  <a:lnTo>
                    <a:pt x="4457" y="190"/>
                  </a:lnTo>
                  <a:lnTo>
                    <a:pt x="4241" y="152"/>
                  </a:lnTo>
                  <a:lnTo>
                    <a:pt x="4038" y="101"/>
                  </a:lnTo>
                  <a:lnTo>
                    <a:pt x="3810" y="63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0" name="object 490" descr=""/>
            <p:cNvSpPr/>
            <p:nvPr/>
          </p:nvSpPr>
          <p:spPr>
            <a:xfrm>
              <a:off x="2755752" y="6218315"/>
              <a:ext cx="8255" cy="8890"/>
            </a:xfrm>
            <a:custGeom>
              <a:avLst/>
              <a:gdLst/>
              <a:ahLst/>
              <a:cxnLst/>
              <a:rect l="l" t="t" r="r" b="b"/>
              <a:pathLst>
                <a:path w="8255" h="8889">
                  <a:moveTo>
                    <a:pt x="3479" y="0"/>
                  </a:moveTo>
                  <a:lnTo>
                    <a:pt x="1689" y="1320"/>
                  </a:lnTo>
                  <a:lnTo>
                    <a:pt x="0" y="5448"/>
                  </a:lnTo>
                  <a:lnTo>
                    <a:pt x="444" y="7442"/>
                  </a:lnTo>
                  <a:lnTo>
                    <a:pt x="3352" y="8318"/>
                  </a:lnTo>
                  <a:lnTo>
                    <a:pt x="4737" y="8737"/>
                  </a:lnTo>
                  <a:lnTo>
                    <a:pt x="6527" y="7404"/>
                  </a:lnTo>
                  <a:lnTo>
                    <a:pt x="8242" y="3238"/>
                  </a:lnTo>
                  <a:lnTo>
                    <a:pt x="7785" y="1244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1" name="object 491" descr=""/>
            <p:cNvSpPr/>
            <p:nvPr/>
          </p:nvSpPr>
          <p:spPr>
            <a:xfrm>
              <a:off x="2756842" y="6219432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2920" y="0"/>
                  </a:moveTo>
                  <a:lnTo>
                    <a:pt x="152" y="3352"/>
                  </a:lnTo>
                  <a:lnTo>
                    <a:pt x="25" y="3886"/>
                  </a:lnTo>
                  <a:lnTo>
                    <a:pt x="0" y="4330"/>
                  </a:lnTo>
                  <a:lnTo>
                    <a:pt x="0" y="4622"/>
                  </a:lnTo>
                  <a:lnTo>
                    <a:pt x="12" y="4914"/>
                  </a:lnTo>
                  <a:lnTo>
                    <a:pt x="63" y="4737"/>
                  </a:lnTo>
                  <a:lnTo>
                    <a:pt x="114" y="4292"/>
                  </a:lnTo>
                  <a:lnTo>
                    <a:pt x="2819" y="406"/>
                  </a:lnTo>
                  <a:lnTo>
                    <a:pt x="3314" y="419"/>
                  </a:lnTo>
                  <a:lnTo>
                    <a:pt x="3759" y="457"/>
                  </a:lnTo>
                  <a:lnTo>
                    <a:pt x="4203" y="508"/>
                  </a:lnTo>
                  <a:lnTo>
                    <a:pt x="4965" y="660"/>
                  </a:lnTo>
                  <a:lnTo>
                    <a:pt x="5143" y="711"/>
                  </a:lnTo>
                  <a:lnTo>
                    <a:pt x="5435" y="774"/>
                  </a:lnTo>
                  <a:lnTo>
                    <a:pt x="6121" y="965"/>
                  </a:lnTo>
                  <a:lnTo>
                    <a:pt x="5714" y="711"/>
                  </a:lnTo>
                  <a:lnTo>
                    <a:pt x="4711" y="304"/>
                  </a:lnTo>
                  <a:lnTo>
                    <a:pt x="4508" y="254"/>
                  </a:lnTo>
                  <a:lnTo>
                    <a:pt x="4318" y="190"/>
                  </a:lnTo>
                  <a:lnTo>
                    <a:pt x="4102" y="139"/>
                  </a:lnTo>
                  <a:lnTo>
                    <a:pt x="3428" y="25"/>
                  </a:lnTo>
                  <a:lnTo>
                    <a:pt x="29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2" name="object 492" descr=""/>
            <p:cNvSpPr/>
            <p:nvPr/>
          </p:nvSpPr>
          <p:spPr>
            <a:xfrm>
              <a:off x="2752462" y="6226888"/>
              <a:ext cx="8255" cy="8890"/>
            </a:xfrm>
            <a:custGeom>
              <a:avLst/>
              <a:gdLst/>
              <a:ahLst/>
              <a:cxnLst/>
              <a:rect l="l" t="t" r="r" b="b"/>
              <a:pathLst>
                <a:path w="8255" h="8889">
                  <a:moveTo>
                    <a:pt x="3479" y="0"/>
                  </a:moveTo>
                  <a:lnTo>
                    <a:pt x="1689" y="1320"/>
                  </a:lnTo>
                  <a:lnTo>
                    <a:pt x="0" y="5448"/>
                  </a:lnTo>
                  <a:lnTo>
                    <a:pt x="444" y="7442"/>
                  </a:lnTo>
                  <a:lnTo>
                    <a:pt x="1816" y="7861"/>
                  </a:lnTo>
                  <a:lnTo>
                    <a:pt x="2324" y="8000"/>
                  </a:lnTo>
                  <a:lnTo>
                    <a:pt x="3352" y="8318"/>
                  </a:lnTo>
                  <a:lnTo>
                    <a:pt x="4724" y="8737"/>
                  </a:lnTo>
                  <a:lnTo>
                    <a:pt x="6527" y="7404"/>
                  </a:lnTo>
                  <a:lnTo>
                    <a:pt x="7391" y="5283"/>
                  </a:lnTo>
                  <a:lnTo>
                    <a:pt x="8229" y="3238"/>
                  </a:lnTo>
                  <a:lnTo>
                    <a:pt x="7785" y="1244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3" name="object 493" descr=""/>
            <p:cNvSpPr/>
            <p:nvPr/>
          </p:nvSpPr>
          <p:spPr>
            <a:xfrm>
              <a:off x="2753549" y="6227996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2920" y="0"/>
                  </a:moveTo>
                  <a:lnTo>
                    <a:pt x="2362" y="165"/>
                  </a:lnTo>
                  <a:lnTo>
                    <a:pt x="2070" y="241"/>
                  </a:lnTo>
                  <a:lnTo>
                    <a:pt x="1777" y="380"/>
                  </a:lnTo>
                  <a:lnTo>
                    <a:pt x="1498" y="622"/>
                  </a:lnTo>
                  <a:lnTo>
                    <a:pt x="1219" y="838"/>
                  </a:lnTo>
                  <a:lnTo>
                    <a:pt x="965" y="1168"/>
                  </a:lnTo>
                  <a:lnTo>
                    <a:pt x="0" y="4343"/>
                  </a:lnTo>
                  <a:lnTo>
                    <a:pt x="0" y="4622"/>
                  </a:lnTo>
                  <a:lnTo>
                    <a:pt x="12" y="4914"/>
                  </a:lnTo>
                  <a:lnTo>
                    <a:pt x="63" y="5054"/>
                  </a:lnTo>
                  <a:lnTo>
                    <a:pt x="63" y="4749"/>
                  </a:lnTo>
                  <a:lnTo>
                    <a:pt x="114" y="4305"/>
                  </a:lnTo>
                  <a:lnTo>
                    <a:pt x="2819" y="419"/>
                  </a:lnTo>
                  <a:lnTo>
                    <a:pt x="3314" y="431"/>
                  </a:lnTo>
                  <a:lnTo>
                    <a:pt x="3759" y="469"/>
                  </a:lnTo>
                  <a:lnTo>
                    <a:pt x="4203" y="520"/>
                  </a:lnTo>
                  <a:lnTo>
                    <a:pt x="5143" y="711"/>
                  </a:lnTo>
                  <a:lnTo>
                    <a:pt x="5295" y="761"/>
                  </a:lnTo>
                  <a:lnTo>
                    <a:pt x="5435" y="787"/>
                  </a:lnTo>
                  <a:lnTo>
                    <a:pt x="5994" y="952"/>
                  </a:lnTo>
                  <a:lnTo>
                    <a:pt x="5714" y="723"/>
                  </a:lnTo>
                  <a:lnTo>
                    <a:pt x="4711" y="317"/>
                  </a:lnTo>
                  <a:lnTo>
                    <a:pt x="4508" y="266"/>
                  </a:lnTo>
                  <a:lnTo>
                    <a:pt x="4318" y="203"/>
                  </a:lnTo>
                  <a:lnTo>
                    <a:pt x="4102" y="152"/>
                  </a:lnTo>
                  <a:lnTo>
                    <a:pt x="3428" y="38"/>
                  </a:lnTo>
                  <a:lnTo>
                    <a:pt x="29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4" name="object 494" descr=""/>
            <p:cNvSpPr/>
            <p:nvPr/>
          </p:nvSpPr>
          <p:spPr>
            <a:xfrm>
              <a:off x="2747920" y="6235678"/>
              <a:ext cx="8255" cy="8890"/>
            </a:xfrm>
            <a:custGeom>
              <a:avLst/>
              <a:gdLst/>
              <a:ahLst/>
              <a:cxnLst/>
              <a:rect l="l" t="t" r="r" b="b"/>
              <a:pathLst>
                <a:path w="8255" h="8889">
                  <a:moveTo>
                    <a:pt x="3479" y="0"/>
                  </a:moveTo>
                  <a:lnTo>
                    <a:pt x="1689" y="1320"/>
                  </a:lnTo>
                  <a:lnTo>
                    <a:pt x="850" y="3352"/>
                  </a:lnTo>
                  <a:lnTo>
                    <a:pt x="0" y="5448"/>
                  </a:lnTo>
                  <a:lnTo>
                    <a:pt x="444" y="7442"/>
                  </a:lnTo>
                  <a:lnTo>
                    <a:pt x="1816" y="7861"/>
                  </a:lnTo>
                  <a:lnTo>
                    <a:pt x="2324" y="8001"/>
                  </a:lnTo>
                  <a:lnTo>
                    <a:pt x="3352" y="8318"/>
                  </a:lnTo>
                  <a:lnTo>
                    <a:pt x="4724" y="8737"/>
                  </a:lnTo>
                  <a:lnTo>
                    <a:pt x="6527" y="7416"/>
                  </a:lnTo>
                  <a:lnTo>
                    <a:pt x="8242" y="3238"/>
                  </a:lnTo>
                  <a:lnTo>
                    <a:pt x="7785" y="1244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5" name="object 495" descr=""/>
            <p:cNvSpPr/>
            <p:nvPr/>
          </p:nvSpPr>
          <p:spPr>
            <a:xfrm>
              <a:off x="2749010" y="6236786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2920" y="0"/>
                  </a:moveTo>
                  <a:lnTo>
                    <a:pt x="2082" y="241"/>
                  </a:lnTo>
                  <a:lnTo>
                    <a:pt x="1777" y="380"/>
                  </a:lnTo>
                  <a:lnTo>
                    <a:pt x="1498" y="622"/>
                  </a:lnTo>
                  <a:lnTo>
                    <a:pt x="1219" y="838"/>
                  </a:lnTo>
                  <a:lnTo>
                    <a:pt x="152" y="3352"/>
                  </a:lnTo>
                  <a:lnTo>
                    <a:pt x="25" y="3898"/>
                  </a:lnTo>
                  <a:lnTo>
                    <a:pt x="0" y="4343"/>
                  </a:lnTo>
                  <a:lnTo>
                    <a:pt x="0" y="4622"/>
                  </a:lnTo>
                  <a:lnTo>
                    <a:pt x="12" y="4914"/>
                  </a:lnTo>
                  <a:lnTo>
                    <a:pt x="63" y="5054"/>
                  </a:lnTo>
                  <a:lnTo>
                    <a:pt x="63" y="4749"/>
                  </a:lnTo>
                  <a:lnTo>
                    <a:pt x="114" y="4305"/>
                  </a:lnTo>
                  <a:lnTo>
                    <a:pt x="2819" y="419"/>
                  </a:lnTo>
                  <a:lnTo>
                    <a:pt x="3314" y="431"/>
                  </a:lnTo>
                  <a:lnTo>
                    <a:pt x="3987" y="482"/>
                  </a:lnTo>
                  <a:lnTo>
                    <a:pt x="5143" y="711"/>
                  </a:lnTo>
                  <a:lnTo>
                    <a:pt x="5295" y="761"/>
                  </a:lnTo>
                  <a:lnTo>
                    <a:pt x="5435" y="787"/>
                  </a:lnTo>
                  <a:lnTo>
                    <a:pt x="6121" y="977"/>
                  </a:lnTo>
                  <a:lnTo>
                    <a:pt x="5714" y="723"/>
                  </a:lnTo>
                  <a:lnTo>
                    <a:pt x="4711" y="317"/>
                  </a:lnTo>
                  <a:lnTo>
                    <a:pt x="4508" y="266"/>
                  </a:lnTo>
                  <a:lnTo>
                    <a:pt x="4318" y="203"/>
                  </a:lnTo>
                  <a:lnTo>
                    <a:pt x="4102" y="152"/>
                  </a:lnTo>
                  <a:lnTo>
                    <a:pt x="3428" y="38"/>
                  </a:lnTo>
                  <a:lnTo>
                    <a:pt x="29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6" name="object 496" descr=""/>
            <p:cNvSpPr/>
            <p:nvPr/>
          </p:nvSpPr>
          <p:spPr>
            <a:xfrm>
              <a:off x="2786867" y="6100958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3733" y="0"/>
                  </a:moveTo>
                  <a:lnTo>
                    <a:pt x="952" y="25"/>
                  </a:lnTo>
                  <a:lnTo>
                    <a:pt x="165" y="1257"/>
                  </a:lnTo>
                  <a:lnTo>
                    <a:pt x="76" y="2794"/>
                  </a:lnTo>
                  <a:lnTo>
                    <a:pt x="0" y="4368"/>
                  </a:lnTo>
                  <a:lnTo>
                    <a:pt x="647" y="5613"/>
                  </a:lnTo>
                  <a:lnTo>
                    <a:pt x="1549" y="5626"/>
                  </a:lnTo>
                  <a:lnTo>
                    <a:pt x="2539" y="5626"/>
                  </a:lnTo>
                  <a:lnTo>
                    <a:pt x="3428" y="5626"/>
                  </a:lnTo>
                  <a:lnTo>
                    <a:pt x="4229" y="4381"/>
                  </a:lnTo>
                  <a:lnTo>
                    <a:pt x="4317" y="2844"/>
                  </a:lnTo>
                  <a:lnTo>
                    <a:pt x="4394" y="1244"/>
                  </a:lnTo>
                  <a:lnTo>
                    <a:pt x="373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7" name="object 497" descr=""/>
            <p:cNvSpPr/>
            <p:nvPr/>
          </p:nvSpPr>
          <p:spPr>
            <a:xfrm>
              <a:off x="2787352" y="6101475"/>
              <a:ext cx="3175" cy="4445"/>
            </a:xfrm>
            <a:custGeom>
              <a:avLst/>
              <a:gdLst/>
              <a:ahLst/>
              <a:cxnLst/>
              <a:rect l="l" t="t" r="r" b="b"/>
              <a:pathLst>
                <a:path w="3175" h="4445">
                  <a:moveTo>
                    <a:pt x="2120" y="0"/>
                  </a:moveTo>
                  <a:lnTo>
                    <a:pt x="1866" y="0"/>
                  </a:lnTo>
                  <a:lnTo>
                    <a:pt x="1587" y="25"/>
                  </a:lnTo>
                  <a:lnTo>
                    <a:pt x="292" y="838"/>
                  </a:lnTo>
                  <a:lnTo>
                    <a:pt x="165" y="1054"/>
                  </a:lnTo>
                  <a:lnTo>
                    <a:pt x="88" y="1320"/>
                  </a:lnTo>
                  <a:lnTo>
                    <a:pt x="12" y="1841"/>
                  </a:lnTo>
                  <a:lnTo>
                    <a:pt x="0" y="2095"/>
                  </a:lnTo>
                  <a:lnTo>
                    <a:pt x="12" y="2311"/>
                  </a:lnTo>
                  <a:lnTo>
                    <a:pt x="12" y="2539"/>
                  </a:lnTo>
                  <a:lnTo>
                    <a:pt x="38" y="2946"/>
                  </a:lnTo>
                  <a:lnTo>
                    <a:pt x="114" y="3454"/>
                  </a:lnTo>
                  <a:lnTo>
                    <a:pt x="177" y="3733"/>
                  </a:lnTo>
                  <a:lnTo>
                    <a:pt x="266" y="4025"/>
                  </a:lnTo>
                  <a:lnTo>
                    <a:pt x="254" y="3784"/>
                  </a:lnTo>
                  <a:lnTo>
                    <a:pt x="203" y="3416"/>
                  </a:lnTo>
                  <a:lnTo>
                    <a:pt x="177" y="3251"/>
                  </a:lnTo>
                  <a:lnTo>
                    <a:pt x="165" y="3086"/>
                  </a:lnTo>
                  <a:lnTo>
                    <a:pt x="165" y="2895"/>
                  </a:lnTo>
                  <a:lnTo>
                    <a:pt x="152" y="2717"/>
                  </a:lnTo>
                  <a:lnTo>
                    <a:pt x="152" y="2285"/>
                  </a:lnTo>
                  <a:lnTo>
                    <a:pt x="165" y="2070"/>
                  </a:lnTo>
                  <a:lnTo>
                    <a:pt x="165" y="1854"/>
                  </a:lnTo>
                  <a:lnTo>
                    <a:pt x="2743" y="165"/>
                  </a:lnTo>
                  <a:lnTo>
                    <a:pt x="3073" y="165"/>
                  </a:lnTo>
                  <a:lnTo>
                    <a:pt x="2793" y="76"/>
                  </a:lnTo>
                  <a:lnTo>
                    <a:pt x="2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8" name="object 498" descr=""/>
            <p:cNvSpPr/>
            <p:nvPr/>
          </p:nvSpPr>
          <p:spPr>
            <a:xfrm>
              <a:off x="2786964" y="6094697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80" h="5714">
                  <a:moveTo>
                    <a:pt x="3797" y="0"/>
                  </a:moveTo>
                  <a:lnTo>
                    <a:pt x="2806" y="88"/>
                  </a:lnTo>
                  <a:lnTo>
                    <a:pt x="2438" y="114"/>
                  </a:lnTo>
                  <a:lnTo>
                    <a:pt x="698" y="266"/>
                  </a:lnTo>
                  <a:lnTo>
                    <a:pt x="0" y="1485"/>
                  </a:lnTo>
                  <a:lnTo>
                    <a:pt x="254" y="4368"/>
                  </a:lnTo>
                  <a:lnTo>
                    <a:pt x="1155" y="5461"/>
                  </a:lnTo>
                  <a:lnTo>
                    <a:pt x="2514" y="5359"/>
                  </a:lnTo>
                  <a:lnTo>
                    <a:pt x="2882" y="5321"/>
                  </a:lnTo>
                  <a:lnTo>
                    <a:pt x="3251" y="5295"/>
                  </a:lnTo>
                  <a:lnTo>
                    <a:pt x="4241" y="5219"/>
                  </a:lnTo>
                  <a:lnTo>
                    <a:pt x="4952" y="4000"/>
                  </a:lnTo>
                  <a:lnTo>
                    <a:pt x="4699" y="1092"/>
                  </a:lnTo>
                  <a:lnTo>
                    <a:pt x="37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9" name="object 499" descr=""/>
            <p:cNvSpPr/>
            <p:nvPr/>
          </p:nvSpPr>
          <p:spPr>
            <a:xfrm>
              <a:off x="2787487" y="6095282"/>
              <a:ext cx="3175" cy="4445"/>
            </a:xfrm>
            <a:custGeom>
              <a:avLst/>
              <a:gdLst/>
              <a:ahLst/>
              <a:cxnLst/>
              <a:rect l="l" t="t" r="r" b="b"/>
              <a:pathLst>
                <a:path w="3175" h="4445">
                  <a:moveTo>
                    <a:pt x="2832" y="0"/>
                  </a:moveTo>
                  <a:lnTo>
                    <a:pt x="2082" y="0"/>
                  </a:lnTo>
                  <a:lnTo>
                    <a:pt x="1943" y="12"/>
                  </a:lnTo>
                  <a:lnTo>
                    <a:pt x="1803" y="12"/>
                  </a:lnTo>
                  <a:lnTo>
                    <a:pt x="177" y="927"/>
                  </a:lnTo>
                  <a:lnTo>
                    <a:pt x="63" y="1130"/>
                  </a:lnTo>
                  <a:lnTo>
                    <a:pt x="12" y="1384"/>
                  </a:lnTo>
                  <a:lnTo>
                    <a:pt x="0" y="1638"/>
                  </a:lnTo>
                  <a:lnTo>
                    <a:pt x="0" y="1879"/>
                  </a:lnTo>
                  <a:lnTo>
                    <a:pt x="25" y="2108"/>
                  </a:lnTo>
                  <a:lnTo>
                    <a:pt x="101" y="2527"/>
                  </a:lnTo>
                  <a:lnTo>
                    <a:pt x="152" y="2717"/>
                  </a:lnTo>
                  <a:lnTo>
                    <a:pt x="190" y="2895"/>
                  </a:lnTo>
                  <a:lnTo>
                    <a:pt x="673" y="3936"/>
                  </a:lnTo>
                  <a:lnTo>
                    <a:pt x="546" y="3657"/>
                  </a:lnTo>
                  <a:lnTo>
                    <a:pt x="457" y="3441"/>
                  </a:lnTo>
                  <a:lnTo>
                    <a:pt x="406" y="3238"/>
                  </a:lnTo>
                  <a:lnTo>
                    <a:pt x="368" y="3098"/>
                  </a:lnTo>
                  <a:lnTo>
                    <a:pt x="342" y="2933"/>
                  </a:lnTo>
                  <a:lnTo>
                    <a:pt x="279" y="2666"/>
                  </a:lnTo>
                  <a:lnTo>
                    <a:pt x="177" y="1866"/>
                  </a:lnTo>
                  <a:lnTo>
                    <a:pt x="203" y="1473"/>
                  </a:lnTo>
                  <a:lnTo>
                    <a:pt x="2806" y="88"/>
                  </a:lnTo>
                  <a:lnTo>
                    <a:pt x="2946" y="88"/>
                  </a:lnTo>
                  <a:lnTo>
                    <a:pt x="3162" y="63"/>
                  </a:lnTo>
                  <a:lnTo>
                    <a:pt x="28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0" name="object 500" descr=""/>
            <p:cNvSpPr/>
            <p:nvPr/>
          </p:nvSpPr>
          <p:spPr>
            <a:xfrm>
              <a:off x="2762003" y="608377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4292" y="0"/>
                  </a:moveTo>
                  <a:lnTo>
                    <a:pt x="2971" y="355"/>
                  </a:lnTo>
                  <a:lnTo>
                    <a:pt x="1790" y="1396"/>
                  </a:lnTo>
                  <a:lnTo>
                    <a:pt x="571" y="2463"/>
                  </a:lnTo>
                  <a:lnTo>
                    <a:pt x="0" y="3784"/>
                  </a:lnTo>
                  <a:lnTo>
                    <a:pt x="990" y="5041"/>
                  </a:lnTo>
                  <a:lnTo>
                    <a:pt x="1460" y="5638"/>
                  </a:lnTo>
                  <a:lnTo>
                    <a:pt x="2793" y="5270"/>
                  </a:lnTo>
                  <a:lnTo>
                    <a:pt x="5168" y="3174"/>
                  </a:lnTo>
                  <a:lnTo>
                    <a:pt x="5740" y="1866"/>
                  </a:lnTo>
                  <a:lnTo>
                    <a:pt x="429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1" name="object 501" descr=""/>
            <p:cNvSpPr/>
            <p:nvPr/>
          </p:nvSpPr>
          <p:spPr>
            <a:xfrm>
              <a:off x="2762824" y="6084518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2806" y="0"/>
                  </a:moveTo>
                  <a:lnTo>
                    <a:pt x="1155" y="952"/>
                  </a:lnTo>
                  <a:lnTo>
                    <a:pt x="990" y="1104"/>
                  </a:lnTo>
                  <a:lnTo>
                    <a:pt x="698" y="1422"/>
                  </a:lnTo>
                  <a:lnTo>
                    <a:pt x="457" y="1714"/>
                  </a:lnTo>
                  <a:lnTo>
                    <a:pt x="368" y="1841"/>
                  </a:lnTo>
                  <a:lnTo>
                    <a:pt x="190" y="2070"/>
                  </a:lnTo>
                  <a:lnTo>
                    <a:pt x="25" y="2336"/>
                  </a:lnTo>
                  <a:lnTo>
                    <a:pt x="190" y="2158"/>
                  </a:lnTo>
                  <a:lnTo>
                    <a:pt x="330" y="1968"/>
                  </a:lnTo>
                  <a:lnTo>
                    <a:pt x="546" y="1739"/>
                  </a:lnTo>
                  <a:lnTo>
                    <a:pt x="723" y="1536"/>
                  </a:lnTo>
                  <a:lnTo>
                    <a:pt x="939" y="1333"/>
                  </a:lnTo>
                  <a:lnTo>
                    <a:pt x="1079" y="1181"/>
                  </a:lnTo>
                  <a:lnTo>
                    <a:pt x="1587" y="723"/>
                  </a:lnTo>
                  <a:lnTo>
                    <a:pt x="1765" y="596"/>
                  </a:lnTo>
                  <a:lnTo>
                    <a:pt x="1943" y="457"/>
                  </a:lnTo>
                  <a:lnTo>
                    <a:pt x="2133" y="355"/>
                  </a:lnTo>
                  <a:lnTo>
                    <a:pt x="2476" y="253"/>
                  </a:lnTo>
                  <a:lnTo>
                    <a:pt x="2641" y="241"/>
                  </a:lnTo>
                  <a:lnTo>
                    <a:pt x="2781" y="266"/>
                  </a:lnTo>
                  <a:lnTo>
                    <a:pt x="3060" y="292"/>
                  </a:lnTo>
                  <a:lnTo>
                    <a:pt x="4330" y="1473"/>
                  </a:lnTo>
                  <a:lnTo>
                    <a:pt x="4254" y="1219"/>
                  </a:lnTo>
                  <a:lnTo>
                    <a:pt x="3962" y="711"/>
                  </a:lnTo>
                  <a:lnTo>
                    <a:pt x="3822" y="546"/>
                  </a:lnTo>
                  <a:lnTo>
                    <a:pt x="3492" y="215"/>
                  </a:lnTo>
                  <a:lnTo>
                    <a:pt x="3276" y="76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2" name="object 502" descr=""/>
            <p:cNvSpPr/>
            <p:nvPr/>
          </p:nvSpPr>
          <p:spPr>
            <a:xfrm>
              <a:off x="2756627" y="6089074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5" h="7620">
                  <a:moveTo>
                    <a:pt x="4508" y="0"/>
                  </a:moveTo>
                  <a:lnTo>
                    <a:pt x="2997" y="609"/>
                  </a:lnTo>
                  <a:lnTo>
                    <a:pt x="1765" y="1981"/>
                  </a:lnTo>
                  <a:lnTo>
                    <a:pt x="482" y="3416"/>
                  </a:lnTo>
                  <a:lnTo>
                    <a:pt x="0" y="5054"/>
                  </a:lnTo>
                  <a:lnTo>
                    <a:pt x="1346" y="6388"/>
                  </a:lnTo>
                  <a:lnTo>
                    <a:pt x="1981" y="7023"/>
                  </a:lnTo>
                  <a:lnTo>
                    <a:pt x="3492" y="6413"/>
                  </a:lnTo>
                  <a:lnTo>
                    <a:pt x="4762" y="4991"/>
                  </a:lnTo>
                  <a:lnTo>
                    <a:pt x="5994" y="3619"/>
                  </a:lnTo>
                  <a:lnTo>
                    <a:pt x="6476" y="1993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3" name="object 503" descr=""/>
            <p:cNvSpPr/>
            <p:nvPr/>
          </p:nvSpPr>
          <p:spPr>
            <a:xfrm>
              <a:off x="2757510" y="6090049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80" h="3810">
                  <a:moveTo>
                    <a:pt x="2946" y="0"/>
                  </a:moveTo>
                  <a:lnTo>
                    <a:pt x="1143" y="1346"/>
                  </a:lnTo>
                  <a:lnTo>
                    <a:pt x="965" y="1562"/>
                  </a:lnTo>
                  <a:lnTo>
                    <a:pt x="812" y="1765"/>
                  </a:lnTo>
                  <a:lnTo>
                    <a:pt x="431" y="2336"/>
                  </a:lnTo>
                  <a:lnTo>
                    <a:pt x="342" y="2501"/>
                  </a:lnTo>
                  <a:lnTo>
                    <a:pt x="241" y="2654"/>
                  </a:lnTo>
                  <a:lnTo>
                    <a:pt x="12" y="3136"/>
                  </a:lnTo>
                  <a:lnTo>
                    <a:pt x="330" y="2654"/>
                  </a:lnTo>
                  <a:lnTo>
                    <a:pt x="2781" y="317"/>
                  </a:lnTo>
                  <a:lnTo>
                    <a:pt x="3289" y="317"/>
                  </a:lnTo>
                  <a:lnTo>
                    <a:pt x="3568" y="431"/>
                  </a:lnTo>
                  <a:lnTo>
                    <a:pt x="4051" y="711"/>
                  </a:lnTo>
                  <a:lnTo>
                    <a:pt x="4254" y="876"/>
                  </a:lnTo>
                  <a:lnTo>
                    <a:pt x="4584" y="1168"/>
                  </a:lnTo>
                  <a:lnTo>
                    <a:pt x="4724" y="1282"/>
                  </a:lnTo>
                  <a:lnTo>
                    <a:pt x="4952" y="1523"/>
                  </a:lnTo>
                  <a:lnTo>
                    <a:pt x="4825" y="1231"/>
                  </a:lnTo>
                  <a:lnTo>
                    <a:pt x="4406" y="685"/>
                  </a:lnTo>
                  <a:lnTo>
                    <a:pt x="4127" y="406"/>
                  </a:lnTo>
                  <a:lnTo>
                    <a:pt x="3784" y="165"/>
                  </a:lnTo>
                  <a:lnTo>
                    <a:pt x="3505" y="12"/>
                  </a:lnTo>
                  <a:lnTo>
                    <a:pt x="3124" y="12"/>
                  </a:lnTo>
                  <a:lnTo>
                    <a:pt x="29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4" name="object 504" descr=""/>
            <p:cNvSpPr/>
            <p:nvPr/>
          </p:nvSpPr>
          <p:spPr>
            <a:xfrm>
              <a:off x="2751148" y="6094864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5" h="8254">
                  <a:moveTo>
                    <a:pt x="4419" y="0"/>
                  </a:moveTo>
                  <a:lnTo>
                    <a:pt x="2768" y="647"/>
                  </a:lnTo>
                  <a:lnTo>
                    <a:pt x="304" y="3708"/>
                  </a:lnTo>
                  <a:lnTo>
                    <a:pt x="0" y="5499"/>
                  </a:lnTo>
                  <a:lnTo>
                    <a:pt x="1752" y="6972"/>
                  </a:lnTo>
                  <a:lnTo>
                    <a:pt x="2578" y="7670"/>
                  </a:lnTo>
                  <a:lnTo>
                    <a:pt x="4229" y="7010"/>
                  </a:lnTo>
                  <a:lnTo>
                    <a:pt x="6680" y="3962"/>
                  </a:lnTo>
                  <a:lnTo>
                    <a:pt x="6985" y="2184"/>
                  </a:lnTo>
                  <a:lnTo>
                    <a:pt x="44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5" name="object 505" descr=""/>
            <p:cNvSpPr/>
            <p:nvPr/>
          </p:nvSpPr>
          <p:spPr>
            <a:xfrm>
              <a:off x="2752035" y="6095921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2895" y="0"/>
                  </a:moveTo>
                  <a:lnTo>
                    <a:pt x="2641" y="38"/>
                  </a:lnTo>
                  <a:lnTo>
                    <a:pt x="2374" y="165"/>
                  </a:lnTo>
                  <a:lnTo>
                    <a:pt x="2108" y="279"/>
                  </a:lnTo>
                  <a:lnTo>
                    <a:pt x="279" y="2717"/>
                  </a:lnTo>
                  <a:lnTo>
                    <a:pt x="190" y="2895"/>
                  </a:lnTo>
                  <a:lnTo>
                    <a:pt x="126" y="3048"/>
                  </a:lnTo>
                  <a:lnTo>
                    <a:pt x="0" y="3416"/>
                  </a:lnTo>
                  <a:lnTo>
                    <a:pt x="152" y="3162"/>
                  </a:lnTo>
                  <a:lnTo>
                    <a:pt x="292" y="2895"/>
                  </a:lnTo>
                  <a:lnTo>
                    <a:pt x="533" y="2463"/>
                  </a:lnTo>
                  <a:lnTo>
                    <a:pt x="2336" y="469"/>
                  </a:lnTo>
                  <a:lnTo>
                    <a:pt x="2539" y="368"/>
                  </a:lnTo>
                  <a:lnTo>
                    <a:pt x="2755" y="330"/>
                  </a:lnTo>
                  <a:lnTo>
                    <a:pt x="2946" y="342"/>
                  </a:lnTo>
                  <a:lnTo>
                    <a:pt x="3340" y="342"/>
                  </a:lnTo>
                  <a:lnTo>
                    <a:pt x="5435" y="1676"/>
                  </a:lnTo>
                  <a:lnTo>
                    <a:pt x="5245" y="1358"/>
                  </a:lnTo>
                  <a:lnTo>
                    <a:pt x="4876" y="952"/>
                  </a:lnTo>
                  <a:lnTo>
                    <a:pt x="4686" y="749"/>
                  </a:lnTo>
                  <a:lnTo>
                    <a:pt x="4318" y="457"/>
                  </a:lnTo>
                  <a:lnTo>
                    <a:pt x="3886" y="177"/>
                  </a:lnTo>
                  <a:lnTo>
                    <a:pt x="3543" y="12"/>
                  </a:lnTo>
                  <a:lnTo>
                    <a:pt x="3111" y="12"/>
                  </a:lnTo>
                  <a:lnTo>
                    <a:pt x="28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6" name="object 506" descr=""/>
            <p:cNvSpPr/>
            <p:nvPr/>
          </p:nvSpPr>
          <p:spPr>
            <a:xfrm>
              <a:off x="2746814" y="6101760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5" h="8254">
                  <a:moveTo>
                    <a:pt x="3962" y="0"/>
                  </a:moveTo>
                  <a:lnTo>
                    <a:pt x="2324" y="850"/>
                  </a:lnTo>
                  <a:lnTo>
                    <a:pt x="114" y="4292"/>
                  </a:lnTo>
                  <a:lnTo>
                    <a:pt x="0" y="6184"/>
                  </a:lnTo>
                  <a:lnTo>
                    <a:pt x="939" y="6807"/>
                  </a:lnTo>
                  <a:lnTo>
                    <a:pt x="1981" y="7518"/>
                  </a:lnTo>
                  <a:lnTo>
                    <a:pt x="2921" y="8153"/>
                  </a:lnTo>
                  <a:lnTo>
                    <a:pt x="4546" y="7289"/>
                  </a:lnTo>
                  <a:lnTo>
                    <a:pt x="6743" y="3873"/>
                  </a:lnTo>
                  <a:lnTo>
                    <a:pt x="6870" y="1993"/>
                  </a:lnTo>
                  <a:lnTo>
                    <a:pt x="5245" y="876"/>
                  </a:lnTo>
                  <a:lnTo>
                    <a:pt x="4889" y="647"/>
                  </a:lnTo>
                  <a:lnTo>
                    <a:pt x="396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7" name="object 507" descr=""/>
            <p:cNvSpPr/>
            <p:nvPr/>
          </p:nvSpPr>
          <p:spPr>
            <a:xfrm>
              <a:off x="2747619" y="6102875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3289" y="0"/>
                  </a:moveTo>
                  <a:lnTo>
                    <a:pt x="0" y="3911"/>
                  </a:lnTo>
                  <a:lnTo>
                    <a:pt x="126" y="3632"/>
                  </a:lnTo>
                  <a:lnTo>
                    <a:pt x="165" y="3492"/>
                  </a:lnTo>
                  <a:lnTo>
                    <a:pt x="317" y="3149"/>
                  </a:lnTo>
                  <a:lnTo>
                    <a:pt x="444" y="2870"/>
                  </a:lnTo>
                  <a:lnTo>
                    <a:pt x="723" y="2324"/>
                  </a:lnTo>
                  <a:lnTo>
                    <a:pt x="863" y="2095"/>
                  </a:lnTo>
                  <a:lnTo>
                    <a:pt x="3111" y="355"/>
                  </a:lnTo>
                  <a:lnTo>
                    <a:pt x="3479" y="469"/>
                  </a:lnTo>
                  <a:lnTo>
                    <a:pt x="4127" y="723"/>
                  </a:lnTo>
                  <a:lnTo>
                    <a:pt x="4889" y="1155"/>
                  </a:lnTo>
                  <a:lnTo>
                    <a:pt x="5435" y="1511"/>
                  </a:lnTo>
                  <a:lnTo>
                    <a:pt x="5194" y="1206"/>
                  </a:lnTo>
                  <a:lnTo>
                    <a:pt x="4775" y="838"/>
                  </a:lnTo>
                  <a:lnTo>
                    <a:pt x="4419" y="546"/>
                  </a:lnTo>
                  <a:lnTo>
                    <a:pt x="4140" y="368"/>
                  </a:lnTo>
                  <a:lnTo>
                    <a:pt x="3657" y="139"/>
                  </a:lnTo>
                  <a:lnTo>
                    <a:pt x="32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8" name="object 508" descr=""/>
            <p:cNvSpPr/>
            <p:nvPr/>
          </p:nvSpPr>
          <p:spPr>
            <a:xfrm>
              <a:off x="2742921" y="6108704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19" h="8889">
                  <a:moveTo>
                    <a:pt x="3873" y="0"/>
                  </a:moveTo>
                  <a:lnTo>
                    <a:pt x="2146" y="838"/>
                  </a:lnTo>
                  <a:lnTo>
                    <a:pt x="0" y="4318"/>
                  </a:lnTo>
                  <a:lnTo>
                    <a:pt x="25" y="6248"/>
                  </a:lnTo>
                  <a:lnTo>
                    <a:pt x="2324" y="7658"/>
                  </a:lnTo>
                  <a:lnTo>
                    <a:pt x="3416" y="8318"/>
                  </a:lnTo>
                  <a:lnTo>
                    <a:pt x="5130" y="7480"/>
                  </a:lnTo>
                  <a:lnTo>
                    <a:pt x="7264" y="4013"/>
                  </a:lnTo>
                  <a:lnTo>
                    <a:pt x="7251" y="2095"/>
                  </a:lnTo>
                  <a:lnTo>
                    <a:pt x="387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9" name="object 509" descr=""/>
            <p:cNvSpPr/>
            <p:nvPr/>
          </p:nvSpPr>
          <p:spPr>
            <a:xfrm>
              <a:off x="2743744" y="6109841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5">
                  <a:moveTo>
                    <a:pt x="3302" y="0"/>
                  </a:moveTo>
                  <a:lnTo>
                    <a:pt x="0" y="3937"/>
                  </a:lnTo>
                  <a:lnTo>
                    <a:pt x="25" y="4076"/>
                  </a:lnTo>
                  <a:lnTo>
                    <a:pt x="38" y="3924"/>
                  </a:lnTo>
                  <a:lnTo>
                    <a:pt x="152" y="3530"/>
                  </a:lnTo>
                  <a:lnTo>
                    <a:pt x="2019" y="596"/>
                  </a:lnTo>
                  <a:lnTo>
                    <a:pt x="2235" y="469"/>
                  </a:lnTo>
                  <a:lnTo>
                    <a:pt x="2463" y="419"/>
                  </a:lnTo>
                  <a:lnTo>
                    <a:pt x="2692" y="393"/>
                  </a:lnTo>
                  <a:lnTo>
                    <a:pt x="3136" y="368"/>
                  </a:lnTo>
                  <a:lnTo>
                    <a:pt x="3556" y="482"/>
                  </a:lnTo>
                  <a:lnTo>
                    <a:pt x="3911" y="622"/>
                  </a:lnTo>
                  <a:lnTo>
                    <a:pt x="4279" y="749"/>
                  </a:lnTo>
                  <a:lnTo>
                    <a:pt x="4889" y="1066"/>
                  </a:lnTo>
                  <a:lnTo>
                    <a:pt x="5384" y="1346"/>
                  </a:lnTo>
                  <a:lnTo>
                    <a:pt x="5537" y="1447"/>
                  </a:lnTo>
                  <a:lnTo>
                    <a:pt x="5702" y="1536"/>
                  </a:lnTo>
                  <a:lnTo>
                    <a:pt x="3708" y="152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0" name="object 510" descr=""/>
            <p:cNvSpPr/>
            <p:nvPr/>
          </p:nvSpPr>
          <p:spPr>
            <a:xfrm>
              <a:off x="2738506" y="6116555"/>
              <a:ext cx="8255" cy="8890"/>
            </a:xfrm>
            <a:custGeom>
              <a:avLst/>
              <a:gdLst/>
              <a:ahLst/>
              <a:cxnLst/>
              <a:rect l="l" t="t" r="r" b="b"/>
              <a:pathLst>
                <a:path w="8255" h="8889">
                  <a:moveTo>
                    <a:pt x="3924" y="0"/>
                  </a:moveTo>
                  <a:lnTo>
                    <a:pt x="2057" y="838"/>
                  </a:lnTo>
                  <a:lnTo>
                    <a:pt x="0" y="4381"/>
                  </a:lnTo>
                  <a:lnTo>
                    <a:pt x="228" y="6362"/>
                  </a:lnTo>
                  <a:lnTo>
                    <a:pt x="2946" y="7835"/>
                  </a:lnTo>
                  <a:lnTo>
                    <a:pt x="4241" y="8534"/>
                  </a:lnTo>
                  <a:lnTo>
                    <a:pt x="6083" y="7696"/>
                  </a:lnTo>
                  <a:lnTo>
                    <a:pt x="8140" y="4178"/>
                  </a:lnTo>
                  <a:lnTo>
                    <a:pt x="7924" y="2209"/>
                  </a:lnTo>
                  <a:lnTo>
                    <a:pt x="5689" y="965"/>
                  </a:lnTo>
                  <a:lnTo>
                    <a:pt x="5206" y="711"/>
                  </a:lnTo>
                  <a:lnTo>
                    <a:pt x="392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1" name="object 511" descr=""/>
            <p:cNvSpPr/>
            <p:nvPr/>
          </p:nvSpPr>
          <p:spPr>
            <a:xfrm>
              <a:off x="2739505" y="6117736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5">
                  <a:moveTo>
                    <a:pt x="3314" y="0"/>
                  </a:moveTo>
                  <a:lnTo>
                    <a:pt x="0" y="3987"/>
                  </a:lnTo>
                  <a:lnTo>
                    <a:pt x="38" y="4127"/>
                  </a:lnTo>
                  <a:lnTo>
                    <a:pt x="38" y="3975"/>
                  </a:lnTo>
                  <a:lnTo>
                    <a:pt x="126" y="3568"/>
                  </a:lnTo>
                  <a:lnTo>
                    <a:pt x="3162" y="368"/>
                  </a:lnTo>
                  <a:lnTo>
                    <a:pt x="3644" y="495"/>
                  </a:lnTo>
                  <a:lnTo>
                    <a:pt x="4495" y="787"/>
                  </a:lnTo>
                  <a:lnTo>
                    <a:pt x="5206" y="1117"/>
                  </a:lnTo>
                  <a:lnTo>
                    <a:pt x="5791" y="1409"/>
                  </a:lnTo>
                  <a:lnTo>
                    <a:pt x="6273" y="1663"/>
                  </a:lnTo>
                  <a:lnTo>
                    <a:pt x="5918" y="1333"/>
                  </a:lnTo>
                  <a:lnTo>
                    <a:pt x="5321" y="927"/>
                  </a:lnTo>
                  <a:lnTo>
                    <a:pt x="5003" y="723"/>
                  </a:lnTo>
                  <a:lnTo>
                    <a:pt x="4432" y="419"/>
                  </a:lnTo>
                  <a:lnTo>
                    <a:pt x="3797" y="152"/>
                  </a:lnTo>
                  <a:lnTo>
                    <a:pt x="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2" name="object 512" descr=""/>
            <p:cNvSpPr/>
            <p:nvPr/>
          </p:nvSpPr>
          <p:spPr>
            <a:xfrm>
              <a:off x="2735114" y="6124471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89" h="9525">
                  <a:moveTo>
                    <a:pt x="4178" y="0"/>
                  </a:moveTo>
                  <a:lnTo>
                    <a:pt x="2222" y="939"/>
                  </a:lnTo>
                  <a:lnTo>
                    <a:pt x="0" y="4800"/>
                  </a:lnTo>
                  <a:lnTo>
                    <a:pt x="190" y="6934"/>
                  </a:lnTo>
                  <a:lnTo>
                    <a:pt x="2984" y="8470"/>
                  </a:lnTo>
                  <a:lnTo>
                    <a:pt x="4305" y="9194"/>
                  </a:lnTo>
                  <a:lnTo>
                    <a:pt x="6248" y="8254"/>
                  </a:lnTo>
                  <a:lnTo>
                    <a:pt x="8458" y="4406"/>
                  </a:lnTo>
                  <a:lnTo>
                    <a:pt x="8267" y="2285"/>
                  </a:lnTo>
                  <a:lnTo>
                    <a:pt x="417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3" name="object 513" descr=""/>
            <p:cNvSpPr/>
            <p:nvPr/>
          </p:nvSpPr>
          <p:spPr>
            <a:xfrm>
              <a:off x="2736137" y="6125732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3517" y="0"/>
                  </a:moveTo>
                  <a:lnTo>
                    <a:pt x="126" y="3530"/>
                  </a:lnTo>
                  <a:lnTo>
                    <a:pt x="76" y="3733"/>
                  </a:lnTo>
                  <a:lnTo>
                    <a:pt x="0" y="4368"/>
                  </a:lnTo>
                  <a:lnTo>
                    <a:pt x="38" y="4521"/>
                  </a:lnTo>
                  <a:lnTo>
                    <a:pt x="50" y="4356"/>
                  </a:lnTo>
                  <a:lnTo>
                    <a:pt x="139" y="3911"/>
                  </a:lnTo>
                  <a:lnTo>
                    <a:pt x="266" y="3530"/>
                  </a:lnTo>
                  <a:lnTo>
                    <a:pt x="342" y="3314"/>
                  </a:lnTo>
                  <a:lnTo>
                    <a:pt x="2082" y="660"/>
                  </a:lnTo>
                  <a:lnTo>
                    <a:pt x="2324" y="520"/>
                  </a:lnTo>
                  <a:lnTo>
                    <a:pt x="2590" y="457"/>
                  </a:lnTo>
                  <a:lnTo>
                    <a:pt x="3365" y="406"/>
                  </a:lnTo>
                  <a:lnTo>
                    <a:pt x="3860" y="520"/>
                  </a:lnTo>
                  <a:lnTo>
                    <a:pt x="4292" y="673"/>
                  </a:lnTo>
                  <a:lnTo>
                    <a:pt x="4737" y="812"/>
                  </a:lnTo>
                  <a:lnTo>
                    <a:pt x="5791" y="1320"/>
                  </a:lnTo>
                  <a:lnTo>
                    <a:pt x="6565" y="1739"/>
                  </a:lnTo>
                  <a:lnTo>
                    <a:pt x="6197" y="1384"/>
                  </a:lnTo>
                  <a:lnTo>
                    <a:pt x="5575" y="952"/>
                  </a:lnTo>
                  <a:lnTo>
                    <a:pt x="5422" y="863"/>
                  </a:lnTo>
                  <a:lnTo>
                    <a:pt x="5257" y="736"/>
                  </a:lnTo>
                  <a:lnTo>
                    <a:pt x="4457" y="330"/>
                  </a:lnTo>
                  <a:lnTo>
                    <a:pt x="4025" y="152"/>
                  </a:lnTo>
                  <a:lnTo>
                    <a:pt x="35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4" name="object 514" descr=""/>
            <p:cNvSpPr/>
            <p:nvPr/>
          </p:nvSpPr>
          <p:spPr>
            <a:xfrm>
              <a:off x="2731194" y="6132738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89" h="9525">
                  <a:moveTo>
                    <a:pt x="3886" y="0"/>
                  </a:moveTo>
                  <a:lnTo>
                    <a:pt x="1993" y="1041"/>
                  </a:lnTo>
                  <a:lnTo>
                    <a:pt x="0" y="5029"/>
                  </a:lnTo>
                  <a:lnTo>
                    <a:pt x="304" y="7137"/>
                  </a:lnTo>
                  <a:lnTo>
                    <a:pt x="3187" y="8521"/>
                  </a:lnTo>
                  <a:lnTo>
                    <a:pt x="4546" y="9169"/>
                  </a:lnTo>
                  <a:lnTo>
                    <a:pt x="6438" y="8128"/>
                  </a:lnTo>
                  <a:lnTo>
                    <a:pt x="8420" y="4165"/>
                  </a:lnTo>
                  <a:lnTo>
                    <a:pt x="8115" y="2057"/>
                  </a:lnTo>
                  <a:lnTo>
                    <a:pt x="388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5" name="object 515" descr=""/>
            <p:cNvSpPr/>
            <p:nvPr/>
          </p:nvSpPr>
          <p:spPr>
            <a:xfrm>
              <a:off x="2732271" y="6133983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3251" y="0"/>
                  </a:moveTo>
                  <a:lnTo>
                    <a:pt x="0" y="4546"/>
                  </a:lnTo>
                  <a:lnTo>
                    <a:pt x="38" y="4698"/>
                  </a:lnTo>
                  <a:lnTo>
                    <a:pt x="38" y="4533"/>
                  </a:lnTo>
                  <a:lnTo>
                    <a:pt x="152" y="3898"/>
                  </a:lnTo>
                  <a:lnTo>
                    <a:pt x="3124" y="406"/>
                  </a:lnTo>
                  <a:lnTo>
                    <a:pt x="3619" y="495"/>
                  </a:lnTo>
                  <a:lnTo>
                    <a:pt x="4508" y="749"/>
                  </a:lnTo>
                  <a:lnTo>
                    <a:pt x="5257" y="1041"/>
                  </a:lnTo>
                  <a:lnTo>
                    <a:pt x="6388" y="1562"/>
                  </a:lnTo>
                  <a:lnTo>
                    <a:pt x="6007" y="1231"/>
                  </a:lnTo>
                  <a:lnTo>
                    <a:pt x="5029" y="634"/>
                  </a:lnTo>
                  <a:lnTo>
                    <a:pt x="4648" y="444"/>
                  </a:lnTo>
                  <a:lnTo>
                    <a:pt x="4432" y="355"/>
                  </a:lnTo>
                  <a:lnTo>
                    <a:pt x="3759" y="126"/>
                  </a:lnTo>
                  <a:lnTo>
                    <a:pt x="32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6" name="object 516" descr=""/>
            <p:cNvSpPr/>
            <p:nvPr/>
          </p:nvSpPr>
          <p:spPr>
            <a:xfrm>
              <a:off x="2727388" y="6141317"/>
              <a:ext cx="9525" cy="10160"/>
            </a:xfrm>
            <a:custGeom>
              <a:avLst/>
              <a:gdLst/>
              <a:ahLst/>
              <a:cxnLst/>
              <a:rect l="l" t="t" r="r" b="b"/>
              <a:pathLst>
                <a:path w="9525" h="10160">
                  <a:moveTo>
                    <a:pt x="4254" y="0"/>
                  </a:moveTo>
                  <a:lnTo>
                    <a:pt x="2209" y="1066"/>
                  </a:lnTo>
                  <a:lnTo>
                    <a:pt x="0" y="5219"/>
                  </a:lnTo>
                  <a:lnTo>
                    <a:pt x="304" y="7467"/>
                  </a:lnTo>
                  <a:lnTo>
                    <a:pt x="3365" y="9016"/>
                  </a:lnTo>
                  <a:lnTo>
                    <a:pt x="4813" y="9740"/>
                  </a:lnTo>
                  <a:lnTo>
                    <a:pt x="6857" y="8686"/>
                  </a:lnTo>
                  <a:lnTo>
                    <a:pt x="9055" y="4546"/>
                  </a:lnTo>
                  <a:lnTo>
                    <a:pt x="8762" y="2311"/>
                  </a:lnTo>
                  <a:lnTo>
                    <a:pt x="5702" y="749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7" name="object 517" descr=""/>
            <p:cNvSpPr/>
            <p:nvPr/>
          </p:nvSpPr>
          <p:spPr>
            <a:xfrm>
              <a:off x="2728520" y="6142654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3581" y="0"/>
                  </a:moveTo>
                  <a:lnTo>
                    <a:pt x="634" y="2171"/>
                  </a:lnTo>
                  <a:lnTo>
                    <a:pt x="495" y="2476"/>
                  </a:lnTo>
                  <a:lnTo>
                    <a:pt x="203" y="3340"/>
                  </a:lnTo>
                  <a:lnTo>
                    <a:pt x="139" y="3606"/>
                  </a:lnTo>
                  <a:lnTo>
                    <a:pt x="63" y="4051"/>
                  </a:lnTo>
                  <a:lnTo>
                    <a:pt x="0" y="4737"/>
                  </a:lnTo>
                  <a:lnTo>
                    <a:pt x="50" y="4889"/>
                  </a:lnTo>
                  <a:lnTo>
                    <a:pt x="50" y="4711"/>
                  </a:lnTo>
                  <a:lnTo>
                    <a:pt x="139" y="4241"/>
                  </a:lnTo>
                  <a:lnTo>
                    <a:pt x="3441" y="431"/>
                  </a:lnTo>
                  <a:lnTo>
                    <a:pt x="3962" y="546"/>
                  </a:lnTo>
                  <a:lnTo>
                    <a:pt x="4927" y="825"/>
                  </a:lnTo>
                  <a:lnTo>
                    <a:pt x="5346" y="1016"/>
                  </a:lnTo>
                  <a:lnTo>
                    <a:pt x="5714" y="1168"/>
                  </a:lnTo>
                  <a:lnTo>
                    <a:pt x="6388" y="1473"/>
                  </a:lnTo>
                  <a:lnTo>
                    <a:pt x="6591" y="1587"/>
                  </a:lnTo>
                  <a:lnTo>
                    <a:pt x="6921" y="1752"/>
                  </a:lnTo>
                  <a:lnTo>
                    <a:pt x="6515" y="1384"/>
                  </a:lnTo>
                  <a:lnTo>
                    <a:pt x="5841" y="952"/>
                  </a:lnTo>
                  <a:lnTo>
                    <a:pt x="5664" y="850"/>
                  </a:lnTo>
                  <a:lnTo>
                    <a:pt x="5486" y="723"/>
                  </a:lnTo>
                  <a:lnTo>
                    <a:pt x="5067" y="520"/>
                  </a:lnTo>
                  <a:lnTo>
                    <a:pt x="4610" y="317"/>
                  </a:lnTo>
                  <a:lnTo>
                    <a:pt x="4127" y="152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8" name="object 518" descr=""/>
            <p:cNvSpPr/>
            <p:nvPr/>
          </p:nvSpPr>
          <p:spPr>
            <a:xfrm>
              <a:off x="2724434" y="6149792"/>
              <a:ext cx="9525" cy="10160"/>
            </a:xfrm>
            <a:custGeom>
              <a:avLst/>
              <a:gdLst/>
              <a:ahLst/>
              <a:cxnLst/>
              <a:rect l="l" t="t" r="r" b="b"/>
              <a:pathLst>
                <a:path w="9525" h="10160">
                  <a:moveTo>
                    <a:pt x="4254" y="0"/>
                  </a:moveTo>
                  <a:lnTo>
                    <a:pt x="2209" y="1066"/>
                  </a:lnTo>
                  <a:lnTo>
                    <a:pt x="0" y="5219"/>
                  </a:lnTo>
                  <a:lnTo>
                    <a:pt x="304" y="7467"/>
                  </a:lnTo>
                  <a:lnTo>
                    <a:pt x="3365" y="9017"/>
                  </a:lnTo>
                  <a:lnTo>
                    <a:pt x="4813" y="9740"/>
                  </a:lnTo>
                  <a:lnTo>
                    <a:pt x="6857" y="8686"/>
                  </a:lnTo>
                  <a:lnTo>
                    <a:pt x="9055" y="4546"/>
                  </a:lnTo>
                  <a:lnTo>
                    <a:pt x="8762" y="2311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9" name="object 519" descr=""/>
            <p:cNvSpPr/>
            <p:nvPr/>
          </p:nvSpPr>
          <p:spPr>
            <a:xfrm>
              <a:off x="2725566" y="6151129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3581" y="0"/>
                  </a:moveTo>
                  <a:lnTo>
                    <a:pt x="101" y="3835"/>
                  </a:lnTo>
                  <a:lnTo>
                    <a:pt x="50" y="4051"/>
                  </a:lnTo>
                  <a:lnTo>
                    <a:pt x="0" y="4737"/>
                  </a:lnTo>
                  <a:lnTo>
                    <a:pt x="50" y="4889"/>
                  </a:lnTo>
                  <a:lnTo>
                    <a:pt x="50" y="4711"/>
                  </a:lnTo>
                  <a:lnTo>
                    <a:pt x="139" y="4241"/>
                  </a:lnTo>
                  <a:lnTo>
                    <a:pt x="3441" y="431"/>
                  </a:lnTo>
                  <a:lnTo>
                    <a:pt x="3962" y="546"/>
                  </a:lnTo>
                  <a:lnTo>
                    <a:pt x="4927" y="825"/>
                  </a:lnTo>
                  <a:lnTo>
                    <a:pt x="5346" y="1015"/>
                  </a:lnTo>
                  <a:lnTo>
                    <a:pt x="5714" y="1168"/>
                  </a:lnTo>
                  <a:lnTo>
                    <a:pt x="6388" y="1473"/>
                  </a:lnTo>
                  <a:lnTo>
                    <a:pt x="6591" y="1587"/>
                  </a:lnTo>
                  <a:lnTo>
                    <a:pt x="6921" y="1752"/>
                  </a:lnTo>
                  <a:lnTo>
                    <a:pt x="6515" y="1384"/>
                  </a:lnTo>
                  <a:lnTo>
                    <a:pt x="5841" y="952"/>
                  </a:lnTo>
                  <a:lnTo>
                    <a:pt x="5664" y="850"/>
                  </a:lnTo>
                  <a:lnTo>
                    <a:pt x="5486" y="723"/>
                  </a:lnTo>
                  <a:lnTo>
                    <a:pt x="5067" y="520"/>
                  </a:lnTo>
                  <a:lnTo>
                    <a:pt x="4610" y="317"/>
                  </a:lnTo>
                  <a:lnTo>
                    <a:pt x="4127" y="152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0" name="object 520" descr=""/>
            <p:cNvSpPr/>
            <p:nvPr/>
          </p:nvSpPr>
          <p:spPr>
            <a:xfrm>
              <a:off x="2721316" y="6158223"/>
              <a:ext cx="9525" cy="10160"/>
            </a:xfrm>
            <a:custGeom>
              <a:avLst/>
              <a:gdLst/>
              <a:ahLst/>
              <a:cxnLst/>
              <a:rect l="l" t="t" r="r" b="b"/>
              <a:pathLst>
                <a:path w="9525" h="10160">
                  <a:moveTo>
                    <a:pt x="4165" y="0"/>
                  </a:moveTo>
                  <a:lnTo>
                    <a:pt x="2133" y="1092"/>
                  </a:lnTo>
                  <a:lnTo>
                    <a:pt x="1079" y="3162"/>
                  </a:lnTo>
                  <a:lnTo>
                    <a:pt x="0" y="5295"/>
                  </a:lnTo>
                  <a:lnTo>
                    <a:pt x="342" y="7543"/>
                  </a:lnTo>
                  <a:lnTo>
                    <a:pt x="3441" y="9029"/>
                  </a:lnTo>
                  <a:lnTo>
                    <a:pt x="4902" y="9728"/>
                  </a:lnTo>
                  <a:lnTo>
                    <a:pt x="6921" y="8636"/>
                  </a:lnTo>
                  <a:lnTo>
                    <a:pt x="9042" y="4457"/>
                  </a:lnTo>
                  <a:lnTo>
                    <a:pt x="8712" y="2222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1" name="object 521" descr=""/>
            <p:cNvSpPr/>
            <p:nvPr/>
          </p:nvSpPr>
          <p:spPr>
            <a:xfrm>
              <a:off x="2722471" y="6159552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3492" y="0"/>
                  </a:moveTo>
                  <a:lnTo>
                    <a:pt x="0" y="4800"/>
                  </a:lnTo>
                  <a:lnTo>
                    <a:pt x="50" y="4952"/>
                  </a:lnTo>
                  <a:lnTo>
                    <a:pt x="50" y="4775"/>
                  </a:lnTo>
                  <a:lnTo>
                    <a:pt x="126" y="4305"/>
                  </a:lnTo>
                  <a:lnTo>
                    <a:pt x="3352" y="431"/>
                  </a:lnTo>
                  <a:lnTo>
                    <a:pt x="3886" y="533"/>
                  </a:lnTo>
                  <a:lnTo>
                    <a:pt x="4838" y="800"/>
                  </a:lnTo>
                  <a:lnTo>
                    <a:pt x="6007" y="1282"/>
                  </a:lnTo>
                  <a:lnTo>
                    <a:pt x="6857" y="1689"/>
                  </a:lnTo>
                  <a:lnTo>
                    <a:pt x="6451" y="1333"/>
                  </a:lnTo>
                  <a:lnTo>
                    <a:pt x="5765" y="901"/>
                  </a:lnTo>
                  <a:lnTo>
                    <a:pt x="5587" y="812"/>
                  </a:lnTo>
                  <a:lnTo>
                    <a:pt x="5397" y="685"/>
                  </a:lnTo>
                  <a:lnTo>
                    <a:pt x="4762" y="393"/>
                  </a:lnTo>
                  <a:lnTo>
                    <a:pt x="4038" y="139"/>
                  </a:lnTo>
                  <a:lnTo>
                    <a:pt x="34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2" name="object 522" descr=""/>
            <p:cNvSpPr/>
            <p:nvPr/>
          </p:nvSpPr>
          <p:spPr>
            <a:xfrm>
              <a:off x="2718074" y="6166621"/>
              <a:ext cx="9525" cy="10160"/>
            </a:xfrm>
            <a:custGeom>
              <a:avLst/>
              <a:gdLst/>
              <a:ahLst/>
              <a:cxnLst/>
              <a:rect l="l" t="t" r="r" b="b"/>
              <a:pathLst>
                <a:path w="9525" h="10160">
                  <a:moveTo>
                    <a:pt x="3975" y="0"/>
                  </a:moveTo>
                  <a:lnTo>
                    <a:pt x="1981" y="1155"/>
                  </a:lnTo>
                  <a:lnTo>
                    <a:pt x="1003" y="3251"/>
                  </a:lnTo>
                  <a:lnTo>
                    <a:pt x="0" y="5435"/>
                  </a:lnTo>
                  <a:lnTo>
                    <a:pt x="419" y="7658"/>
                  </a:lnTo>
                  <a:lnTo>
                    <a:pt x="3568" y="9042"/>
                  </a:lnTo>
                  <a:lnTo>
                    <a:pt x="5054" y="9690"/>
                  </a:lnTo>
                  <a:lnTo>
                    <a:pt x="7035" y="8534"/>
                  </a:lnTo>
                  <a:lnTo>
                    <a:pt x="9004" y="4279"/>
                  </a:lnTo>
                  <a:lnTo>
                    <a:pt x="8585" y="2057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3" name="object 523" descr=""/>
            <p:cNvSpPr/>
            <p:nvPr/>
          </p:nvSpPr>
          <p:spPr>
            <a:xfrm>
              <a:off x="2719263" y="6167925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3314" y="0"/>
                  </a:moveTo>
                  <a:lnTo>
                    <a:pt x="0" y="4432"/>
                  </a:lnTo>
                  <a:lnTo>
                    <a:pt x="0" y="4914"/>
                  </a:lnTo>
                  <a:lnTo>
                    <a:pt x="50" y="5067"/>
                  </a:lnTo>
                  <a:lnTo>
                    <a:pt x="38" y="4889"/>
                  </a:lnTo>
                  <a:lnTo>
                    <a:pt x="88" y="4571"/>
                  </a:lnTo>
                  <a:lnTo>
                    <a:pt x="101" y="4419"/>
                  </a:lnTo>
                  <a:lnTo>
                    <a:pt x="139" y="4216"/>
                  </a:lnTo>
                  <a:lnTo>
                    <a:pt x="203" y="4000"/>
                  </a:lnTo>
                  <a:lnTo>
                    <a:pt x="253" y="3771"/>
                  </a:lnTo>
                  <a:lnTo>
                    <a:pt x="3187" y="431"/>
                  </a:lnTo>
                  <a:lnTo>
                    <a:pt x="3721" y="520"/>
                  </a:lnTo>
                  <a:lnTo>
                    <a:pt x="4699" y="762"/>
                  </a:lnTo>
                  <a:lnTo>
                    <a:pt x="5880" y="1193"/>
                  </a:lnTo>
                  <a:lnTo>
                    <a:pt x="6400" y="1422"/>
                  </a:lnTo>
                  <a:lnTo>
                    <a:pt x="6743" y="1562"/>
                  </a:lnTo>
                  <a:lnTo>
                    <a:pt x="6311" y="1231"/>
                  </a:lnTo>
                  <a:lnTo>
                    <a:pt x="5613" y="825"/>
                  </a:lnTo>
                  <a:lnTo>
                    <a:pt x="5435" y="736"/>
                  </a:lnTo>
                  <a:lnTo>
                    <a:pt x="5245" y="622"/>
                  </a:lnTo>
                  <a:lnTo>
                    <a:pt x="4597" y="342"/>
                  </a:lnTo>
                  <a:lnTo>
                    <a:pt x="3860" y="114"/>
                  </a:lnTo>
                  <a:lnTo>
                    <a:pt x="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4" name="object 524" descr=""/>
            <p:cNvSpPr/>
            <p:nvPr/>
          </p:nvSpPr>
          <p:spPr>
            <a:xfrm>
              <a:off x="2714533" y="6175183"/>
              <a:ext cx="9525" cy="10160"/>
            </a:xfrm>
            <a:custGeom>
              <a:avLst/>
              <a:gdLst/>
              <a:ahLst/>
              <a:cxnLst/>
              <a:rect l="l" t="t" r="r" b="b"/>
              <a:pathLst>
                <a:path w="9525" h="10160">
                  <a:moveTo>
                    <a:pt x="3975" y="0"/>
                  </a:moveTo>
                  <a:lnTo>
                    <a:pt x="1981" y="1155"/>
                  </a:lnTo>
                  <a:lnTo>
                    <a:pt x="0" y="5422"/>
                  </a:lnTo>
                  <a:lnTo>
                    <a:pt x="419" y="7658"/>
                  </a:lnTo>
                  <a:lnTo>
                    <a:pt x="3568" y="9042"/>
                  </a:lnTo>
                  <a:lnTo>
                    <a:pt x="5054" y="9690"/>
                  </a:lnTo>
                  <a:lnTo>
                    <a:pt x="7035" y="8534"/>
                  </a:lnTo>
                  <a:lnTo>
                    <a:pt x="9004" y="4279"/>
                  </a:lnTo>
                  <a:lnTo>
                    <a:pt x="8585" y="2057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5" name="object 525" descr=""/>
            <p:cNvSpPr/>
            <p:nvPr/>
          </p:nvSpPr>
          <p:spPr>
            <a:xfrm>
              <a:off x="2715719" y="6176486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3314" y="0"/>
                  </a:moveTo>
                  <a:lnTo>
                    <a:pt x="952" y="1308"/>
                  </a:lnTo>
                  <a:lnTo>
                    <a:pt x="736" y="1638"/>
                  </a:lnTo>
                  <a:lnTo>
                    <a:pt x="0" y="4432"/>
                  </a:lnTo>
                  <a:lnTo>
                    <a:pt x="0" y="4914"/>
                  </a:lnTo>
                  <a:lnTo>
                    <a:pt x="50" y="5067"/>
                  </a:lnTo>
                  <a:lnTo>
                    <a:pt x="38" y="4889"/>
                  </a:lnTo>
                  <a:lnTo>
                    <a:pt x="88" y="4571"/>
                  </a:lnTo>
                  <a:lnTo>
                    <a:pt x="101" y="4419"/>
                  </a:lnTo>
                  <a:lnTo>
                    <a:pt x="139" y="4216"/>
                  </a:lnTo>
                  <a:lnTo>
                    <a:pt x="203" y="4000"/>
                  </a:lnTo>
                  <a:lnTo>
                    <a:pt x="253" y="3771"/>
                  </a:lnTo>
                  <a:lnTo>
                    <a:pt x="3187" y="431"/>
                  </a:lnTo>
                  <a:lnTo>
                    <a:pt x="3721" y="520"/>
                  </a:lnTo>
                  <a:lnTo>
                    <a:pt x="4699" y="761"/>
                  </a:lnTo>
                  <a:lnTo>
                    <a:pt x="5130" y="914"/>
                  </a:lnTo>
                  <a:lnTo>
                    <a:pt x="6184" y="1320"/>
                  </a:lnTo>
                  <a:lnTo>
                    <a:pt x="6400" y="1422"/>
                  </a:lnTo>
                  <a:lnTo>
                    <a:pt x="6743" y="1562"/>
                  </a:lnTo>
                  <a:lnTo>
                    <a:pt x="3860" y="114"/>
                  </a:lnTo>
                  <a:lnTo>
                    <a:pt x="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6" name="object 526" descr=""/>
            <p:cNvSpPr/>
            <p:nvPr/>
          </p:nvSpPr>
          <p:spPr>
            <a:xfrm>
              <a:off x="2710882" y="6183341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4165" y="0"/>
                  </a:moveTo>
                  <a:lnTo>
                    <a:pt x="2031" y="1104"/>
                  </a:lnTo>
                  <a:lnTo>
                    <a:pt x="0" y="5372"/>
                  </a:lnTo>
                  <a:lnTo>
                    <a:pt x="533" y="7632"/>
                  </a:lnTo>
                  <a:lnTo>
                    <a:pt x="4000" y="9118"/>
                  </a:lnTo>
                  <a:lnTo>
                    <a:pt x="5638" y="9817"/>
                  </a:lnTo>
                  <a:lnTo>
                    <a:pt x="7759" y="8699"/>
                  </a:lnTo>
                  <a:lnTo>
                    <a:pt x="9779" y="4470"/>
                  </a:lnTo>
                  <a:lnTo>
                    <a:pt x="9258" y="2209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7" name="object 527" descr=""/>
            <p:cNvSpPr/>
            <p:nvPr/>
          </p:nvSpPr>
          <p:spPr>
            <a:xfrm>
              <a:off x="2712186" y="6184665"/>
              <a:ext cx="7620" cy="5080"/>
            </a:xfrm>
            <a:custGeom>
              <a:avLst/>
              <a:gdLst/>
              <a:ahLst/>
              <a:cxnLst/>
              <a:rect l="l" t="t" r="r" b="b"/>
              <a:pathLst>
                <a:path w="7619" h="5079">
                  <a:moveTo>
                    <a:pt x="3479" y="0"/>
                  </a:moveTo>
                  <a:lnTo>
                    <a:pt x="0" y="4394"/>
                  </a:lnTo>
                  <a:lnTo>
                    <a:pt x="12" y="4546"/>
                  </a:lnTo>
                  <a:lnTo>
                    <a:pt x="12" y="4876"/>
                  </a:lnTo>
                  <a:lnTo>
                    <a:pt x="76" y="5029"/>
                  </a:lnTo>
                  <a:lnTo>
                    <a:pt x="63" y="4851"/>
                  </a:lnTo>
                  <a:lnTo>
                    <a:pt x="114" y="4368"/>
                  </a:lnTo>
                  <a:lnTo>
                    <a:pt x="203" y="3949"/>
                  </a:lnTo>
                  <a:lnTo>
                    <a:pt x="292" y="3606"/>
                  </a:lnTo>
                  <a:lnTo>
                    <a:pt x="381" y="3340"/>
                  </a:lnTo>
                  <a:lnTo>
                    <a:pt x="622" y="2654"/>
                  </a:lnTo>
                  <a:lnTo>
                    <a:pt x="3352" y="444"/>
                  </a:lnTo>
                  <a:lnTo>
                    <a:pt x="3937" y="546"/>
                  </a:lnTo>
                  <a:lnTo>
                    <a:pt x="5003" y="812"/>
                  </a:lnTo>
                  <a:lnTo>
                    <a:pt x="6311" y="1295"/>
                  </a:lnTo>
                  <a:lnTo>
                    <a:pt x="7264" y="1689"/>
                  </a:lnTo>
                  <a:lnTo>
                    <a:pt x="6781" y="1333"/>
                  </a:lnTo>
                  <a:lnTo>
                    <a:pt x="5600" y="698"/>
                  </a:lnTo>
                  <a:lnTo>
                    <a:pt x="4889" y="393"/>
                  </a:lnTo>
                  <a:lnTo>
                    <a:pt x="4076" y="139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8" name="object 528" descr=""/>
            <p:cNvSpPr/>
            <p:nvPr/>
          </p:nvSpPr>
          <p:spPr>
            <a:xfrm>
              <a:off x="2707976" y="6192042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4165" y="0"/>
                  </a:moveTo>
                  <a:lnTo>
                    <a:pt x="2031" y="1117"/>
                  </a:lnTo>
                  <a:lnTo>
                    <a:pt x="0" y="5359"/>
                  </a:lnTo>
                  <a:lnTo>
                    <a:pt x="533" y="7632"/>
                  </a:lnTo>
                  <a:lnTo>
                    <a:pt x="4000" y="9118"/>
                  </a:lnTo>
                  <a:lnTo>
                    <a:pt x="5638" y="9817"/>
                  </a:lnTo>
                  <a:lnTo>
                    <a:pt x="7759" y="8699"/>
                  </a:lnTo>
                  <a:lnTo>
                    <a:pt x="9779" y="4470"/>
                  </a:lnTo>
                  <a:lnTo>
                    <a:pt x="9258" y="2209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9" name="object 529" descr=""/>
            <p:cNvSpPr/>
            <p:nvPr/>
          </p:nvSpPr>
          <p:spPr>
            <a:xfrm>
              <a:off x="2709280" y="6193368"/>
              <a:ext cx="7620" cy="5080"/>
            </a:xfrm>
            <a:custGeom>
              <a:avLst/>
              <a:gdLst/>
              <a:ahLst/>
              <a:cxnLst/>
              <a:rect l="l" t="t" r="r" b="b"/>
              <a:pathLst>
                <a:path w="7619" h="5079">
                  <a:moveTo>
                    <a:pt x="3479" y="0"/>
                  </a:moveTo>
                  <a:lnTo>
                    <a:pt x="2819" y="76"/>
                  </a:lnTo>
                  <a:lnTo>
                    <a:pt x="2476" y="101"/>
                  </a:lnTo>
                  <a:lnTo>
                    <a:pt x="2133" y="203"/>
                  </a:lnTo>
                  <a:lnTo>
                    <a:pt x="0" y="4394"/>
                  </a:lnTo>
                  <a:lnTo>
                    <a:pt x="12" y="4546"/>
                  </a:lnTo>
                  <a:lnTo>
                    <a:pt x="12" y="4876"/>
                  </a:lnTo>
                  <a:lnTo>
                    <a:pt x="76" y="5029"/>
                  </a:lnTo>
                  <a:lnTo>
                    <a:pt x="63" y="4851"/>
                  </a:lnTo>
                  <a:lnTo>
                    <a:pt x="114" y="4368"/>
                  </a:lnTo>
                  <a:lnTo>
                    <a:pt x="203" y="3949"/>
                  </a:lnTo>
                  <a:lnTo>
                    <a:pt x="292" y="3594"/>
                  </a:lnTo>
                  <a:lnTo>
                    <a:pt x="381" y="3340"/>
                  </a:lnTo>
                  <a:lnTo>
                    <a:pt x="622" y="2654"/>
                  </a:lnTo>
                  <a:lnTo>
                    <a:pt x="3352" y="444"/>
                  </a:lnTo>
                  <a:lnTo>
                    <a:pt x="3937" y="546"/>
                  </a:lnTo>
                  <a:lnTo>
                    <a:pt x="5003" y="812"/>
                  </a:lnTo>
                  <a:lnTo>
                    <a:pt x="6311" y="1295"/>
                  </a:lnTo>
                  <a:lnTo>
                    <a:pt x="7264" y="1689"/>
                  </a:lnTo>
                  <a:lnTo>
                    <a:pt x="6781" y="1333"/>
                  </a:lnTo>
                  <a:lnTo>
                    <a:pt x="5600" y="698"/>
                  </a:lnTo>
                  <a:lnTo>
                    <a:pt x="4889" y="393"/>
                  </a:lnTo>
                  <a:lnTo>
                    <a:pt x="4076" y="139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0" name="object 530" descr=""/>
            <p:cNvSpPr/>
            <p:nvPr/>
          </p:nvSpPr>
          <p:spPr>
            <a:xfrm>
              <a:off x="2704636" y="6200793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4165" y="0"/>
                  </a:moveTo>
                  <a:lnTo>
                    <a:pt x="2031" y="1104"/>
                  </a:lnTo>
                  <a:lnTo>
                    <a:pt x="0" y="5359"/>
                  </a:lnTo>
                  <a:lnTo>
                    <a:pt x="533" y="7632"/>
                  </a:lnTo>
                  <a:lnTo>
                    <a:pt x="4000" y="9118"/>
                  </a:lnTo>
                  <a:lnTo>
                    <a:pt x="5638" y="9817"/>
                  </a:lnTo>
                  <a:lnTo>
                    <a:pt x="7759" y="8699"/>
                  </a:lnTo>
                  <a:lnTo>
                    <a:pt x="9779" y="4470"/>
                  </a:lnTo>
                  <a:lnTo>
                    <a:pt x="9258" y="2209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1" name="object 531" descr=""/>
            <p:cNvSpPr/>
            <p:nvPr/>
          </p:nvSpPr>
          <p:spPr>
            <a:xfrm>
              <a:off x="2705942" y="6202116"/>
              <a:ext cx="7620" cy="5080"/>
            </a:xfrm>
            <a:custGeom>
              <a:avLst/>
              <a:gdLst/>
              <a:ahLst/>
              <a:cxnLst/>
              <a:rect l="l" t="t" r="r" b="b"/>
              <a:pathLst>
                <a:path w="7619" h="5079">
                  <a:moveTo>
                    <a:pt x="3479" y="0"/>
                  </a:moveTo>
                  <a:lnTo>
                    <a:pt x="0" y="4394"/>
                  </a:lnTo>
                  <a:lnTo>
                    <a:pt x="12" y="4546"/>
                  </a:lnTo>
                  <a:lnTo>
                    <a:pt x="12" y="4876"/>
                  </a:lnTo>
                  <a:lnTo>
                    <a:pt x="76" y="5029"/>
                  </a:lnTo>
                  <a:lnTo>
                    <a:pt x="63" y="4851"/>
                  </a:lnTo>
                  <a:lnTo>
                    <a:pt x="114" y="4368"/>
                  </a:lnTo>
                  <a:lnTo>
                    <a:pt x="203" y="3949"/>
                  </a:lnTo>
                  <a:lnTo>
                    <a:pt x="292" y="3594"/>
                  </a:lnTo>
                  <a:lnTo>
                    <a:pt x="381" y="3340"/>
                  </a:lnTo>
                  <a:lnTo>
                    <a:pt x="622" y="2654"/>
                  </a:lnTo>
                  <a:lnTo>
                    <a:pt x="3352" y="444"/>
                  </a:lnTo>
                  <a:lnTo>
                    <a:pt x="3937" y="546"/>
                  </a:lnTo>
                  <a:lnTo>
                    <a:pt x="5003" y="812"/>
                  </a:lnTo>
                  <a:lnTo>
                    <a:pt x="5486" y="977"/>
                  </a:lnTo>
                  <a:lnTo>
                    <a:pt x="5892" y="1143"/>
                  </a:lnTo>
                  <a:lnTo>
                    <a:pt x="6311" y="1295"/>
                  </a:lnTo>
                  <a:lnTo>
                    <a:pt x="7264" y="1689"/>
                  </a:lnTo>
                  <a:lnTo>
                    <a:pt x="6781" y="1333"/>
                  </a:lnTo>
                  <a:lnTo>
                    <a:pt x="5600" y="698"/>
                  </a:lnTo>
                  <a:lnTo>
                    <a:pt x="4876" y="393"/>
                  </a:lnTo>
                  <a:lnTo>
                    <a:pt x="4076" y="139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2" name="object 532" descr=""/>
            <p:cNvSpPr/>
            <p:nvPr/>
          </p:nvSpPr>
          <p:spPr>
            <a:xfrm>
              <a:off x="2701960" y="6209613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3606" y="0"/>
                  </a:moveTo>
                  <a:lnTo>
                    <a:pt x="1587" y="1308"/>
                  </a:lnTo>
                  <a:lnTo>
                    <a:pt x="0" y="5740"/>
                  </a:lnTo>
                  <a:lnTo>
                    <a:pt x="749" y="7950"/>
                  </a:lnTo>
                  <a:lnTo>
                    <a:pt x="4343" y="9093"/>
                  </a:lnTo>
                  <a:lnTo>
                    <a:pt x="6045" y="9639"/>
                  </a:lnTo>
                  <a:lnTo>
                    <a:pt x="8051" y="8318"/>
                  </a:lnTo>
                  <a:lnTo>
                    <a:pt x="9626" y="3911"/>
                  </a:lnTo>
                  <a:lnTo>
                    <a:pt x="8890" y="1714"/>
                  </a:lnTo>
                  <a:lnTo>
                    <a:pt x="360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3" name="object 533" descr=""/>
            <p:cNvSpPr/>
            <p:nvPr/>
          </p:nvSpPr>
          <p:spPr>
            <a:xfrm>
              <a:off x="2703272" y="6210883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3035" y="0"/>
                  </a:moveTo>
                  <a:lnTo>
                    <a:pt x="0" y="4025"/>
                  </a:lnTo>
                  <a:lnTo>
                    <a:pt x="12" y="4686"/>
                  </a:lnTo>
                  <a:lnTo>
                    <a:pt x="76" y="5168"/>
                  </a:lnTo>
                  <a:lnTo>
                    <a:pt x="152" y="5321"/>
                  </a:lnTo>
                  <a:lnTo>
                    <a:pt x="114" y="5143"/>
                  </a:lnTo>
                  <a:lnTo>
                    <a:pt x="139" y="4470"/>
                  </a:lnTo>
                  <a:lnTo>
                    <a:pt x="177" y="4241"/>
                  </a:lnTo>
                  <a:lnTo>
                    <a:pt x="203" y="4000"/>
                  </a:lnTo>
                  <a:lnTo>
                    <a:pt x="292" y="3619"/>
                  </a:lnTo>
                  <a:lnTo>
                    <a:pt x="2959" y="444"/>
                  </a:lnTo>
                  <a:lnTo>
                    <a:pt x="3556" y="482"/>
                  </a:lnTo>
                  <a:lnTo>
                    <a:pt x="4089" y="571"/>
                  </a:lnTo>
                  <a:lnTo>
                    <a:pt x="4635" y="647"/>
                  </a:lnTo>
                  <a:lnTo>
                    <a:pt x="5562" y="888"/>
                  </a:lnTo>
                  <a:lnTo>
                    <a:pt x="5981" y="1015"/>
                  </a:lnTo>
                  <a:lnTo>
                    <a:pt x="6337" y="1104"/>
                  </a:lnTo>
                  <a:lnTo>
                    <a:pt x="6578" y="1193"/>
                  </a:lnTo>
                  <a:lnTo>
                    <a:pt x="6972" y="1308"/>
                  </a:lnTo>
                  <a:lnTo>
                    <a:pt x="6464" y="1003"/>
                  </a:lnTo>
                  <a:lnTo>
                    <a:pt x="5219" y="482"/>
                  </a:lnTo>
                  <a:lnTo>
                    <a:pt x="4470" y="253"/>
                  </a:lnTo>
                  <a:lnTo>
                    <a:pt x="3644" y="76"/>
                  </a:lnTo>
                  <a:lnTo>
                    <a:pt x="30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4" name="object 534" descr=""/>
            <p:cNvSpPr/>
            <p:nvPr/>
          </p:nvSpPr>
          <p:spPr>
            <a:xfrm>
              <a:off x="2699984" y="6218035"/>
              <a:ext cx="8255" cy="9525"/>
            </a:xfrm>
            <a:custGeom>
              <a:avLst/>
              <a:gdLst/>
              <a:ahLst/>
              <a:cxnLst/>
              <a:rect l="l" t="t" r="r" b="b"/>
              <a:pathLst>
                <a:path w="8255" h="9525">
                  <a:moveTo>
                    <a:pt x="2984" y="0"/>
                  </a:moveTo>
                  <a:lnTo>
                    <a:pt x="1333" y="1435"/>
                  </a:lnTo>
                  <a:lnTo>
                    <a:pt x="0" y="5930"/>
                  </a:lnTo>
                  <a:lnTo>
                    <a:pt x="596" y="8077"/>
                  </a:lnTo>
                  <a:lnTo>
                    <a:pt x="3530" y="8966"/>
                  </a:lnTo>
                  <a:lnTo>
                    <a:pt x="4914" y="9385"/>
                  </a:lnTo>
                  <a:lnTo>
                    <a:pt x="6553" y="7950"/>
                  </a:lnTo>
                  <a:lnTo>
                    <a:pt x="7874" y="3467"/>
                  </a:lnTo>
                  <a:lnTo>
                    <a:pt x="7289" y="1346"/>
                  </a:lnTo>
                  <a:lnTo>
                    <a:pt x="5905" y="901"/>
                  </a:lnTo>
                  <a:lnTo>
                    <a:pt x="298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5" name="object 535" descr=""/>
            <p:cNvSpPr/>
            <p:nvPr/>
          </p:nvSpPr>
          <p:spPr>
            <a:xfrm>
              <a:off x="2701065" y="6219242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2501" y="0"/>
                  </a:moveTo>
                  <a:lnTo>
                    <a:pt x="0" y="4203"/>
                  </a:lnTo>
                  <a:lnTo>
                    <a:pt x="0" y="4864"/>
                  </a:lnTo>
                  <a:lnTo>
                    <a:pt x="25" y="5016"/>
                  </a:lnTo>
                  <a:lnTo>
                    <a:pt x="50" y="5333"/>
                  </a:lnTo>
                  <a:lnTo>
                    <a:pt x="114" y="5473"/>
                  </a:lnTo>
                  <a:lnTo>
                    <a:pt x="88" y="5295"/>
                  </a:lnTo>
                  <a:lnTo>
                    <a:pt x="88" y="4825"/>
                  </a:lnTo>
                  <a:lnTo>
                    <a:pt x="190" y="4038"/>
                  </a:lnTo>
                  <a:lnTo>
                    <a:pt x="380" y="3047"/>
                  </a:lnTo>
                  <a:lnTo>
                    <a:pt x="2438" y="444"/>
                  </a:lnTo>
                  <a:lnTo>
                    <a:pt x="2920" y="444"/>
                  </a:lnTo>
                  <a:lnTo>
                    <a:pt x="3352" y="495"/>
                  </a:lnTo>
                  <a:lnTo>
                    <a:pt x="3797" y="533"/>
                  </a:lnTo>
                  <a:lnTo>
                    <a:pt x="4203" y="622"/>
                  </a:lnTo>
                  <a:lnTo>
                    <a:pt x="5181" y="876"/>
                  </a:lnTo>
                  <a:lnTo>
                    <a:pt x="5587" y="1003"/>
                  </a:lnTo>
                  <a:lnTo>
                    <a:pt x="2997" y="3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6" name="object 536" descr=""/>
            <p:cNvSpPr/>
            <p:nvPr/>
          </p:nvSpPr>
          <p:spPr>
            <a:xfrm>
              <a:off x="2697309" y="6226584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89" h="9525">
                  <a:moveTo>
                    <a:pt x="2578" y="0"/>
                  </a:moveTo>
                  <a:lnTo>
                    <a:pt x="927" y="1574"/>
                  </a:lnTo>
                  <a:lnTo>
                    <a:pt x="0" y="6184"/>
                  </a:lnTo>
                  <a:lnTo>
                    <a:pt x="914" y="8254"/>
                  </a:lnTo>
                  <a:lnTo>
                    <a:pt x="4254" y="8902"/>
                  </a:lnTo>
                  <a:lnTo>
                    <a:pt x="5829" y="9207"/>
                  </a:lnTo>
                  <a:lnTo>
                    <a:pt x="7467" y="7619"/>
                  </a:lnTo>
                  <a:lnTo>
                    <a:pt x="8394" y="3047"/>
                  </a:lnTo>
                  <a:lnTo>
                    <a:pt x="7493" y="977"/>
                  </a:lnTo>
                  <a:lnTo>
                    <a:pt x="257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7" name="object 537" descr=""/>
            <p:cNvSpPr/>
            <p:nvPr/>
          </p:nvSpPr>
          <p:spPr>
            <a:xfrm>
              <a:off x="2698433" y="6227730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819" y="0"/>
                  </a:moveTo>
                  <a:lnTo>
                    <a:pt x="0" y="3848"/>
                  </a:lnTo>
                  <a:lnTo>
                    <a:pt x="0" y="4419"/>
                  </a:lnTo>
                  <a:lnTo>
                    <a:pt x="50" y="4876"/>
                  </a:lnTo>
                  <a:lnTo>
                    <a:pt x="190" y="5537"/>
                  </a:lnTo>
                  <a:lnTo>
                    <a:pt x="279" y="5676"/>
                  </a:lnTo>
                  <a:lnTo>
                    <a:pt x="228" y="5511"/>
                  </a:lnTo>
                  <a:lnTo>
                    <a:pt x="203" y="5181"/>
                  </a:lnTo>
                  <a:lnTo>
                    <a:pt x="177" y="5029"/>
                  </a:lnTo>
                  <a:lnTo>
                    <a:pt x="177" y="4368"/>
                  </a:lnTo>
                  <a:lnTo>
                    <a:pt x="203" y="4102"/>
                  </a:lnTo>
                  <a:lnTo>
                    <a:pt x="241" y="3543"/>
                  </a:lnTo>
                  <a:lnTo>
                    <a:pt x="292" y="3238"/>
                  </a:lnTo>
                  <a:lnTo>
                    <a:pt x="330" y="2908"/>
                  </a:lnTo>
                  <a:lnTo>
                    <a:pt x="2781" y="419"/>
                  </a:lnTo>
                  <a:lnTo>
                    <a:pt x="3263" y="431"/>
                  </a:lnTo>
                  <a:lnTo>
                    <a:pt x="3759" y="431"/>
                  </a:lnTo>
                  <a:lnTo>
                    <a:pt x="4610" y="546"/>
                  </a:lnTo>
                  <a:lnTo>
                    <a:pt x="5562" y="698"/>
                  </a:lnTo>
                  <a:lnTo>
                    <a:pt x="5918" y="774"/>
                  </a:lnTo>
                  <a:lnTo>
                    <a:pt x="5435" y="533"/>
                  </a:lnTo>
                  <a:lnTo>
                    <a:pt x="4267" y="190"/>
                  </a:lnTo>
                  <a:lnTo>
                    <a:pt x="4038" y="152"/>
                  </a:lnTo>
                  <a:lnTo>
                    <a:pt x="3809" y="101"/>
                  </a:lnTo>
                  <a:lnTo>
                    <a:pt x="3568" y="63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8" name="object 538" descr=""/>
            <p:cNvSpPr/>
            <p:nvPr/>
          </p:nvSpPr>
          <p:spPr>
            <a:xfrm>
              <a:off x="2695864" y="6235682"/>
              <a:ext cx="8255" cy="9525"/>
            </a:xfrm>
            <a:custGeom>
              <a:avLst/>
              <a:gdLst/>
              <a:ahLst/>
              <a:cxnLst/>
              <a:rect l="l" t="t" r="r" b="b"/>
              <a:pathLst>
                <a:path w="8255" h="9525">
                  <a:moveTo>
                    <a:pt x="2286" y="0"/>
                  </a:moveTo>
                  <a:lnTo>
                    <a:pt x="800" y="1612"/>
                  </a:lnTo>
                  <a:lnTo>
                    <a:pt x="0" y="6235"/>
                  </a:lnTo>
                  <a:lnTo>
                    <a:pt x="850" y="8293"/>
                  </a:lnTo>
                  <a:lnTo>
                    <a:pt x="3911" y="8851"/>
                  </a:lnTo>
                  <a:lnTo>
                    <a:pt x="5359" y="9118"/>
                  </a:lnTo>
                  <a:lnTo>
                    <a:pt x="6832" y="7505"/>
                  </a:lnTo>
                  <a:lnTo>
                    <a:pt x="7632" y="2908"/>
                  </a:lnTo>
                  <a:lnTo>
                    <a:pt x="6781" y="850"/>
                  </a:lnTo>
                  <a:lnTo>
                    <a:pt x="4800" y="469"/>
                  </a:lnTo>
                  <a:lnTo>
                    <a:pt x="228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9" name="object 539" descr=""/>
            <p:cNvSpPr/>
            <p:nvPr/>
          </p:nvSpPr>
          <p:spPr>
            <a:xfrm>
              <a:off x="2696872" y="6236793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2539" y="0"/>
                  </a:moveTo>
                  <a:lnTo>
                    <a:pt x="0" y="3911"/>
                  </a:lnTo>
                  <a:lnTo>
                    <a:pt x="0" y="4203"/>
                  </a:lnTo>
                  <a:lnTo>
                    <a:pt x="12" y="4470"/>
                  </a:lnTo>
                  <a:lnTo>
                    <a:pt x="88" y="5130"/>
                  </a:lnTo>
                  <a:lnTo>
                    <a:pt x="190" y="5587"/>
                  </a:lnTo>
                  <a:lnTo>
                    <a:pt x="279" y="5727"/>
                  </a:lnTo>
                  <a:lnTo>
                    <a:pt x="228" y="5562"/>
                  </a:lnTo>
                  <a:lnTo>
                    <a:pt x="203" y="5245"/>
                  </a:lnTo>
                  <a:lnTo>
                    <a:pt x="177" y="5079"/>
                  </a:lnTo>
                  <a:lnTo>
                    <a:pt x="177" y="4292"/>
                  </a:lnTo>
                  <a:lnTo>
                    <a:pt x="203" y="4025"/>
                  </a:lnTo>
                  <a:lnTo>
                    <a:pt x="203" y="3886"/>
                  </a:lnTo>
                  <a:lnTo>
                    <a:pt x="228" y="3594"/>
                  </a:lnTo>
                  <a:lnTo>
                    <a:pt x="393" y="2298"/>
                  </a:lnTo>
                  <a:lnTo>
                    <a:pt x="495" y="1993"/>
                  </a:lnTo>
                  <a:lnTo>
                    <a:pt x="584" y="1676"/>
                  </a:lnTo>
                  <a:lnTo>
                    <a:pt x="2501" y="419"/>
                  </a:lnTo>
                  <a:lnTo>
                    <a:pt x="2959" y="419"/>
                  </a:lnTo>
                  <a:lnTo>
                    <a:pt x="3403" y="406"/>
                  </a:lnTo>
                  <a:lnTo>
                    <a:pt x="4178" y="507"/>
                  </a:lnTo>
                  <a:lnTo>
                    <a:pt x="4533" y="546"/>
                  </a:lnTo>
                  <a:lnTo>
                    <a:pt x="5372" y="698"/>
                  </a:lnTo>
                  <a:lnTo>
                    <a:pt x="4927" y="469"/>
                  </a:lnTo>
                  <a:lnTo>
                    <a:pt x="4229" y="253"/>
                  </a:lnTo>
                  <a:lnTo>
                    <a:pt x="3860" y="152"/>
                  </a:lnTo>
                  <a:lnTo>
                    <a:pt x="3225" y="38"/>
                  </a:lnTo>
                  <a:lnTo>
                    <a:pt x="25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0" name="object 540" descr=""/>
            <p:cNvSpPr/>
            <p:nvPr/>
          </p:nvSpPr>
          <p:spPr>
            <a:xfrm>
              <a:off x="2694912" y="6244428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5" h="8254">
                  <a:moveTo>
                    <a:pt x="1981" y="0"/>
                  </a:moveTo>
                  <a:lnTo>
                    <a:pt x="698" y="1409"/>
                  </a:lnTo>
                  <a:lnTo>
                    <a:pt x="355" y="3378"/>
                  </a:lnTo>
                  <a:lnTo>
                    <a:pt x="0" y="5435"/>
                  </a:lnTo>
                  <a:lnTo>
                    <a:pt x="736" y="7213"/>
                  </a:lnTo>
                  <a:lnTo>
                    <a:pt x="1981" y="7454"/>
                  </a:lnTo>
                  <a:lnTo>
                    <a:pt x="2451" y="7531"/>
                  </a:lnTo>
                  <a:lnTo>
                    <a:pt x="3378" y="7708"/>
                  </a:lnTo>
                  <a:lnTo>
                    <a:pt x="4622" y="7937"/>
                  </a:lnTo>
                  <a:lnTo>
                    <a:pt x="5905" y="6527"/>
                  </a:lnTo>
                  <a:lnTo>
                    <a:pt x="6261" y="4495"/>
                  </a:lnTo>
                  <a:lnTo>
                    <a:pt x="6591" y="2527"/>
                  </a:lnTo>
                  <a:lnTo>
                    <a:pt x="5867" y="749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1" name="object 541" descr=""/>
            <p:cNvSpPr/>
            <p:nvPr/>
          </p:nvSpPr>
          <p:spPr>
            <a:xfrm>
              <a:off x="2695783" y="6245395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80" h="5079">
                  <a:moveTo>
                    <a:pt x="2197" y="0"/>
                  </a:moveTo>
                  <a:lnTo>
                    <a:pt x="1752" y="12"/>
                  </a:lnTo>
                  <a:lnTo>
                    <a:pt x="1308" y="228"/>
                  </a:lnTo>
                  <a:lnTo>
                    <a:pt x="1079" y="317"/>
                  </a:lnTo>
                  <a:lnTo>
                    <a:pt x="0" y="3416"/>
                  </a:lnTo>
                  <a:lnTo>
                    <a:pt x="12" y="3670"/>
                  </a:lnTo>
                  <a:lnTo>
                    <a:pt x="12" y="3898"/>
                  </a:lnTo>
                  <a:lnTo>
                    <a:pt x="38" y="4102"/>
                  </a:lnTo>
                  <a:lnTo>
                    <a:pt x="50" y="4305"/>
                  </a:lnTo>
                  <a:lnTo>
                    <a:pt x="76" y="4470"/>
                  </a:lnTo>
                  <a:lnTo>
                    <a:pt x="177" y="4876"/>
                  </a:lnTo>
                  <a:lnTo>
                    <a:pt x="152" y="4432"/>
                  </a:lnTo>
                  <a:lnTo>
                    <a:pt x="152" y="3733"/>
                  </a:lnTo>
                  <a:lnTo>
                    <a:pt x="165" y="3505"/>
                  </a:lnTo>
                  <a:lnTo>
                    <a:pt x="266" y="2578"/>
                  </a:lnTo>
                  <a:lnTo>
                    <a:pt x="292" y="2298"/>
                  </a:lnTo>
                  <a:lnTo>
                    <a:pt x="342" y="2006"/>
                  </a:lnTo>
                  <a:lnTo>
                    <a:pt x="2171" y="368"/>
                  </a:lnTo>
                  <a:lnTo>
                    <a:pt x="2552" y="368"/>
                  </a:lnTo>
                  <a:lnTo>
                    <a:pt x="2946" y="355"/>
                  </a:lnTo>
                  <a:lnTo>
                    <a:pt x="4178" y="520"/>
                  </a:lnTo>
                  <a:lnTo>
                    <a:pt x="4356" y="558"/>
                  </a:lnTo>
                  <a:lnTo>
                    <a:pt x="4546" y="584"/>
                  </a:lnTo>
                  <a:lnTo>
                    <a:pt x="4254" y="406"/>
                  </a:lnTo>
                  <a:lnTo>
                    <a:pt x="3657" y="228"/>
                  </a:lnTo>
                  <a:lnTo>
                    <a:pt x="3505" y="190"/>
                  </a:lnTo>
                  <a:lnTo>
                    <a:pt x="3340" y="126"/>
                  </a:lnTo>
                  <a:lnTo>
                    <a:pt x="3162" y="101"/>
                  </a:lnTo>
                  <a:lnTo>
                    <a:pt x="2984" y="63"/>
                  </a:lnTo>
                  <a:lnTo>
                    <a:pt x="2793" y="38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2" name="object 542" descr=""/>
            <p:cNvSpPr/>
            <p:nvPr/>
          </p:nvSpPr>
          <p:spPr>
            <a:xfrm>
              <a:off x="2757210" y="6098579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3759" y="0"/>
                  </a:moveTo>
                  <a:lnTo>
                    <a:pt x="1676" y="685"/>
                  </a:lnTo>
                  <a:lnTo>
                    <a:pt x="850" y="2362"/>
                  </a:lnTo>
                  <a:lnTo>
                    <a:pt x="0" y="4102"/>
                  </a:lnTo>
                  <a:lnTo>
                    <a:pt x="749" y="6121"/>
                  </a:lnTo>
                  <a:lnTo>
                    <a:pt x="4432" y="7848"/>
                  </a:lnTo>
                  <a:lnTo>
                    <a:pt x="6172" y="8661"/>
                  </a:lnTo>
                  <a:lnTo>
                    <a:pt x="8242" y="7975"/>
                  </a:lnTo>
                  <a:lnTo>
                    <a:pt x="9893" y="4610"/>
                  </a:lnTo>
                  <a:lnTo>
                    <a:pt x="9156" y="2590"/>
                  </a:lnTo>
                  <a:lnTo>
                    <a:pt x="375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3" name="object 543" descr=""/>
            <p:cNvSpPr/>
            <p:nvPr/>
          </p:nvSpPr>
          <p:spPr>
            <a:xfrm>
              <a:off x="2758545" y="6099772"/>
              <a:ext cx="7620" cy="4445"/>
            </a:xfrm>
            <a:custGeom>
              <a:avLst/>
              <a:gdLst/>
              <a:ahLst/>
              <a:cxnLst/>
              <a:rect l="l" t="t" r="r" b="b"/>
              <a:pathLst>
                <a:path w="7619" h="4445">
                  <a:moveTo>
                    <a:pt x="2159" y="0"/>
                  </a:moveTo>
                  <a:lnTo>
                    <a:pt x="0" y="2832"/>
                  </a:lnTo>
                  <a:lnTo>
                    <a:pt x="12" y="3238"/>
                  </a:lnTo>
                  <a:lnTo>
                    <a:pt x="88" y="3797"/>
                  </a:lnTo>
                  <a:lnTo>
                    <a:pt x="165" y="3937"/>
                  </a:lnTo>
                  <a:lnTo>
                    <a:pt x="139" y="3759"/>
                  </a:lnTo>
                  <a:lnTo>
                    <a:pt x="152" y="3238"/>
                  </a:lnTo>
                  <a:lnTo>
                    <a:pt x="2184" y="381"/>
                  </a:lnTo>
                  <a:lnTo>
                    <a:pt x="3086" y="406"/>
                  </a:lnTo>
                  <a:lnTo>
                    <a:pt x="3695" y="571"/>
                  </a:lnTo>
                  <a:lnTo>
                    <a:pt x="4800" y="952"/>
                  </a:lnTo>
                  <a:lnTo>
                    <a:pt x="5524" y="1244"/>
                  </a:lnTo>
                  <a:lnTo>
                    <a:pt x="5740" y="1346"/>
                  </a:lnTo>
                  <a:lnTo>
                    <a:pt x="5968" y="1435"/>
                  </a:lnTo>
                  <a:lnTo>
                    <a:pt x="7188" y="1993"/>
                  </a:lnTo>
                  <a:lnTo>
                    <a:pt x="6261" y="1396"/>
                  </a:lnTo>
                  <a:lnTo>
                    <a:pt x="5842" y="1155"/>
                  </a:lnTo>
                  <a:lnTo>
                    <a:pt x="5626" y="1054"/>
                  </a:lnTo>
                  <a:lnTo>
                    <a:pt x="5397" y="927"/>
                  </a:lnTo>
                  <a:lnTo>
                    <a:pt x="4648" y="558"/>
                  </a:lnTo>
                  <a:lnTo>
                    <a:pt x="3797" y="241"/>
                  </a:lnTo>
                  <a:lnTo>
                    <a:pt x="3175" y="50"/>
                  </a:lnTo>
                  <a:lnTo>
                    <a:pt x="21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4" name="object 544" descr=""/>
            <p:cNvSpPr/>
            <p:nvPr/>
          </p:nvSpPr>
          <p:spPr>
            <a:xfrm>
              <a:off x="2761015" y="6092909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4">
                  <a:moveTo>
                    <a:pt x="3454" y="0"/>
                  </a:moveTo>
                  <a:lnTo>
                    <a:pt x="1549" y="609"/>
                  </a:lnTo>
                  <a:lnTo>
                    <a:pt x="787" y="2120"/>
                  </a:lnTo>
                  <a:lnTo>
                    <a:pt x="0" y="3695"/>
                  </a:lnTo>
                  <a:lnTo>
                    <a:pt x="673" y="5549"/>
                  </a:lnTo>
                  <a:lnTo>
                    <a:pt x="4013" y="7150"/>
                  </a:lnTo>
                  <a:lnTo>
                    <a:pt x="5587" y="7899"/>
                  </a:lnTo>
                  <a:lnTo>
                    <a:pt x="7480" y="7302"/>
                  </a:lnTo>
                  <a:lnTo>
                    <a:pt x="9017" y="4229"/>
                  </a:lnTo>
                  <a:lnTo>
                    <a:pt x="8356" y="2387"/>
                  </a:lnTo>
                  <a:lnTo>
                    <a:pt x="345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5" name="object 545" descr=""/>
            <p:cNvSpPr/>
            <p:nvPr/>
          </p:nvSpPr>
          <p:spPr>
            <a:xfrm>
              <a:off x="2762236" y="6093989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5" h="3810">
                  <a:moveTo>
                    <a:pt x="1993" y="0"/>
                  </a:moveTo>
                  <a:lnTo>
                    <a:pt x="1676" y="25"/>
                  </a:lnTo>
                  <a:lnTo>
                    <a:pt x="1384" y="152"/>
                  </a:lnTo>
                  <a:lnTo>
                    <a:pt x="1079" y="253"/>
                  </a:lnTo>
                  <a:lnTo>
                    <a:pt x="0" y="2552"/>
                  </a:lnTo>
                  <a:lnTo>
                    <a:pt x="0" y="2933"/>
                  </a:lnTo>
                  <a:lnTo>
                    <a:pt x="63" y="3441"/>
                  </a:lnTo>
                  <a:lnTo>
                    <a:pt x="2006" y="342"/>
                  </a:lnTo>
                  <a:lnTo>
                    <a:pt x="2286" y="342"/>
                  </a:lnTo>
                  <a:lnTo>
                    <a:pt x="6553" y="1854"/>
                  </a:lnTo>
                  <a:lnTo>
                    <a:pt x="6083" y="1511"/>
                  </a:lnTo>
                  <a:lnTo>
                    <a:pt x="5143" y="977"/>
                  </a:lnTo>
                  <a:lnTo>
                    <a:pt x="4940" y="850"/>
                  </a:lnTo>
                  <a:lnTo>
                    <a:pt x="4483" y="634"/>
                  </a:lnTo>
                  <a:lnTo>
                    <a:pt x="3479" y="228"/>
                  </a:lnTo>
                  <a:lnTo>
                    <a:pt x="2908" y="38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6" name="object 546" descr=""/>
            <p:cNvSpPr/>
            <p:nvPr/>
          </p:nvSpPr>
          <p:spPr>
            <a:xfrm>
              <a:off x="2764988" y="6087056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19" h="6985">
                  <a:moveTo>
                    <a:pt x="3022" y="0"/>
                  </a:moveTo>
                  <a:lnTo>
                    <a:pt x="1435" y="596"/>
                  </a:lnTo>
                  <a:lnTo>
                    <a:pt x="723" y="1968"/>
                  </a:lnTo>
                  <a:lnTo>
                    <a:pt x="0" y="3390"/>
                  </a:lnTo>
                  <a:lnTo>
                    <a:pt x="469" y="5016"/>
                  </a:lnTo>
                  <a:lnTo>
                    <a:pt x="1739" y="5626"/>
                  </a:lnTo>
                  <a:lnTo>
                    <a:pt x="2209" y="5867"/>
                  </a:lnTo>
                  <a:lnTo>
                    <a:pt x="3149" y="6324"/>
                  </a:lnTo>
                  <a:lnTo>
                    <a:pt x="4419" y="6946"/>
                  </a:lnTo>
                  <a:lnTo>
                    <a:pt x="6007" y="6337"/>
                  </a:lnTo>
                  <a:lnTo>
                    <a:pt x="7429" y="3568"/>
                  </a:lnTo>
                  <a:lnTo>
                    <a:pt x="6972" y="1955"/>
                  </a:lnTo>
                  <a:lnTo>
                    <a:pt x="5702" y="1333"/>
                  </a:lnTo>
                  <a:lnTo>
                    <a:pt x="4292" y="622"/>
                  </a:lnTo>
                  <a:lnTo>
                    <a:pt x="302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7" name="object 547" descr=""/>
            <p:cNvSpPr/>
            <p:nvPr/>
          </p:nvSpPr>
          <p:spPr>
            <a:xfrm>
              <a:off x="2765988" y="6088020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1777" y="0"/>
                  </a:moveTo>
                  <a:lnTo>
                    <a:pt x="0" y="2641"/>
                  </a:lnTo>
                  <a:lnTo>
                    <a:pt x="0" y="2781"/>
                  </a:lnTo>
                  <a:lnTo>
                    <a:pt x="25" y="3111"/>
                  </a:lnTo>
                  <a:lnTo>
                    <a:pt x="88" y="2768"/>
                  </a:lnTo>
                  <a:lnTo>
                    <a:pt x="139" y="2489"/>
                  </a:lnTo>
                  <a:lnTo>
                    <a:pt x="177" y="2336"/>
                  </a:lnTo>
                  <a:lnTo>
                    <a:pt x="1346" y="431"/>
                  </a:lnTo>
                  <a:lnTo>
                    <a:pt x="1549" y="342"/>
                  </a:lnTo>
                  <a:lnTo>
                    <a:pt x="1765" y="304"/>
                  </a:lnTo>
                  <a:lnTo>
                    <a:pt x="2451" y="304"/>
                  </a:lnTo>
                  <a:lnTo>
                    <a:pt x="2895" y="431"/>
                  </a:lnTo>
                  <a:lnTo>
                    <a:pt x="3721" y="698"/>
                  </a:lnTo>
                  <a:lnTo>
                    <a:pt x="4724" y="1143"/>
                  </a:lnTo>
                  <a:lnTo>
                    <a:pt x="5461" y="1498"/>
                  </a:lnTo>
                  <a:lnTo>
                    <a:pt x="5092" y="1206"/>
                  </a:lnTo>
                  <a:lnTo>
                    <a:pt x="4330" y="762"/>
                  </a:lnTo>
                  <a:lnTo>
                    <a:pt x="3606" y="393"/>
                  </a:lnTo>
                  <a:lnTo>
                    <a:pt x="2997" y="152"/>
                  </a:lnTo>
                  <a:lnTo>
                    <a:pt x="2527" y="12"/>
                  </a:lnTo>
                  <a:lnTo>
                    <a:pt x="2031" y="12"/>
                  </a:lnTo>
                  <a:lnTo>
                    <a:pt x="17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8" name="object 548" descr=""/>
            <p:cNvSpPr/>
            <p:nvPr/>
          </p:nvSpPr>
          <p:spPr>
            <a:xfrm>
              <a:off x="2768744" y="6081710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3035" y="0"/>
                  </a:moveTo>
                  <a:lnTo>
                    <a:pt x="1536" y="698"/>
                  </a:lnTo>
                  <a:lnTo>
                    <a:pt x="0" y="3568"/>
                  </a:lnTo>
                  <a:lnTo>
                    <a:pt x="279" y="5143"/>
                  </a:lnTo>
                  <a:lnTo>
                    <a:pt x="1790" y="5880"/>
                  </a:lnTo>
                  <a:lnTo>
                    <a:pt x="2209" y="6070"/>
                  </a:lnTo>
                  <a:lnTo>
                    <a:pt x="2616" y="6273"/>
                  </a:lnTo>
                  <a:lnTo>
                    <a:pt x="3721" y="6807"/>
                  </a:lnTo>
                  <a:lnTo>
                    <a:pt x="5219" y="6108"/>
                  </a:lnTo>
                  <a:lnTo>
                    <a:pt x="6743" y="3251"/>
                  </a:lnTo>
                  <a:lnTo>
                    <a:pt x="6464" y="1676"/>
                  </a:lnTo>
                  <a:lnTo>
                    <a:pt x="303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9" name="object 549" descr=""/>
            <p:cNvSpPr/>
            <p:nvPr/>
          </p:nvSpPr>
          <p:spPr>
            <a:xfrm>
              <a:off x="2769614" y="6082644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2552" y="0"/>
                  </a:moveTo>
                  <a:lnTo>
                    <a:pt x="50" y="2616"/>
                  </a:lnTo>
                  <a:lnTo>
                    <a:pt x="25" y="2768"/>
                  </a:lnTo>
                  <a:lnTo>
                    <a:pt x="12" y="2908"/>
                  </a:lnTo>
                  <a:lnTo>
                    <a:pt x="0" y="3238"/>
                  </a:lnTo>
                  <a:lnTo>
                    <a:pt x="63" y="3009"/>
                  </a:lnTo>
                  <a:lnTo>
                    <a:pt x="114" y="2768"/>
                  </a:lnTo>
                  <a:lnTo>
                    <a:pt x="190" y="2539"/>
                  </a:lnTo>
                  <a:lnTo>
                    <a:pt x="241" y="2374"/>
                  </a:lnTo>
                  <a:lnTo>
                    <a:pt x="406" y="1930"/>
                  </a:lnTo>
                  <a:lnTo>
                    <a:pt x="495" y="1727"/>
                  </a:lnTo>
                  <a:lnTo>
                    <a:pt x="596" y="1523"/>
                  </a:lnTo>
                  <a:lnTo>
                    <a:pt x="685" y="1320"/>
                  </a:lnTo>
                  <a:lnTo>
                    <a:pt x="800" y="1104"/>
                  </a:lnTo>
                  <a:lnTo>
                    <a:pt x="939" y="927"/>
                  </a:lnTo>
                  <a:lnTo>
                    <a:pt x="1066" y="736"/>
                  </a:lnTo>
                  <a:lnTo>
                    <a:pt x="2451" y="292"/>
                  </a:lnTo>
                  <a:lnTo>
                    <a:pt x="2844" y="380"/>
                  </a:lnTo>
                  <a:lnTo>
                    <a:pt x="3568" y="596"/>
                  </a:lnTo>
                  <a:lnTo>
                    <a:pt x="4165" y="850"/>
                  </a:lnTo>
                  <a:lnTo>
                    <a:pt x="4991" y="1231"/>
                  </a:lnTo>
                  <a:lnTo>
                    <a:pt x="4775" y="1015"/>
                  </a:lnTo>
                  <a:lnTo>
                    <a:pt x="3987" y="533"/>
                  </a:lnTo>
                  <a:lnTo>
                    <a:pt x="3822" y="469"/>
                  </a:lnTo>
                  <a:lnTo>
                    <a:pt x="3670" y="380"/>
                  </a:lnTo>
                  <a:lnTo>
                    <a:pt x="3492" y="304"/>
                  </a:lnTo>
                  <a:lnTo>
                    <a:pt x="2959" y="114"/>
                  </a:lnTo>
                  <a:lnTo>
                    <a:pt x="25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0" name="object 550" descr=""/>
            <p:cNvSpPr/>
            <p:nvPr/>
          </p:nvSpPr>
          <p:spPr>
            <a:xfrm>
              <a:off x="2753405" y="6105337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30" h="10160">
                  <a:moveTo>
                    <a:pt x="4165" y="0"/>
                  </a:moveTo>
                  <a:lnTo>
                    <a:pt x="1841" y="787"/>
                  </a:lnTo>
                  <a:lnTo>
                    <a:pt x="0" y="4635"/>
                  </a:lnTo>
                  <a:lnTo>
                    <a:pt x="850" y="6896"/>
                  </a:lnTo>
                  <a:lnTo>
                    <a:pt x="5003" y="8788"/>
                  </a:lnTo>
                  <a:lnTo>
                    <a:pt x="6959" y="9690"/>
                  </a:lnTo>
                  <a:lnTo>
                    <a:pt x="9271" y="8902"/>
                  </a:lnTo>
                  <a:lnTo>
                    <a:pt x="11099" y="5105"/>
                  </a:lnTo>
                  <a:lnTo>
                    <a:pt x="10248" y="2844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1" name="object 551" descr=""/>
            <p:cNvSpPr/>
            <p:nvPr/>
          </p:nvSpPr>
          <p:spPr>
            <a:xfrm>
              <a:off x="2754899" y="6106674"/>
              <a:ext cx="8255" cy="4445"/>
            </a:xfrm>
            <a:custGeom>
              <a:avLst/>
              <a:gdLst/>
              <a:ahLst/>
              <a:cxnLst/>
              <a:rect l="l" t="t" r="r" b="b"/>
              <a:pathLst>
                <a:path w="8255" h="4445">
                  <a:moveTo>
                    <a:pt x="2400" y="0"/>
                  </a:moveTo>
                  <a:lnTo>
                    <a:pt x="761" y="901"/>
                  </a:lnTo>
                  <a:lnTo>
                    <a:pt x="546" y="1193"/>
                  </a:lnTo>
                  <a:lnTo>
                    <a:pt x="419" y="1511"/>
                  </a:lnTo>
                  <a:lnTo>
                    <a:pt x="215" y="2095"/>
                  </a:lnTo>
                  <a:lnTo>
                    <a:pt x="0" y="3187"/>
                  </a:lnTo>
                  <a:lnTo>
                    <a:pt x="12" y="3644"/>
                  </a:lnTo>
                  <a:lnTo>
                    <a:pt x="76" y="4114"/>
                  </a:lnTo>
                  <a:lnTo>
                    <a:pt x="190" y="4432"/>
                  </a:lnTo>
                  <a:lnTo>
                    <a:pt x="152" y="4102"/>
                  </a:lnTo>
                  <a:lnTo>
                    <a:pt x="152" y="3797"/>
                  </a:lnTo>
                  <a:lnTo>
                    <a:pt x="2425" y="419"/>
                  </a:lnTo>
                  <a:lnTo>
                    <a:pt x="3098" y="431"/>
                  </a:lnTo>
                  <a:lnTo>
                    <a:pt x="6667" y="1574"/>
                  </a:lnTo>
                  <a:lnTo>
                    <a:pt x="6896" y="1663"/>
                  </a:lnTo>
                  <a:lnTo>
                    <a:pt x="7886" y="2120"/>
                  </a:lnTo>
                  <a:lnTo>
                    <a:pt x="8051" y="2184"/>
                  </a:lnTo>
                  <a:lnTo>
                    <a:pt x="7899" y="2095"/>
                  </a:lnTo>
                  <a:lnTo>
                    <a:pt x="7645" y="1917"/>
                  </a:lnTo>
                  <a:lnTo>
                    <a:pt x="3530" y="38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2" name="object 552" descr=""/>
            <p:cNvSpPr/>
            <p:nvPr/>
          </p:nvSpPr>
          <p:spPr>
            <a:xfrm>
              <a:off x="2749854" y="6112906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4" h="10795">
                  <a:moveTo>
                    <a:pt x="4330" y="0"/>
                  </a:moveTo>
                  <a:lnTo>
                    <a:pt x="1905" y="850"/>
                  </a:lnTo>
                  <a:lnTo>
                    <a:pt x="0" y="4927"/>
                  </a:lnTo>
                  <a:lnTo>
                    <a:pt x="927" y="7289"/>
                  </a:lnTo>
                  <a:lnTo>
                    <a:pt x="5308" y="9245"/>
                  </a:lnTo>
                  <a:lnTo>
                    <a:pt x="7378" y="10172"/>
                  </a:lnTo>
                  <a:lnTo>
                    <a:pt x="9804" y="9309"/>
                  </a:lnTo>
                  <a:lnTo>
                    <a:pt x="11671" y="5308"/>
                  </a:lnTo>
                  <a:lnTo>
                    <a:pt x="10756" y="2946"/>
                  </a:lnTo>
                  <a:lnTo>
                    <a:pt x="433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3" name="object 553" descr=""/>
            <p:cNvSpPr/>
            <p:nvPr/>
          </p:nvSpPr>
          <p:spPr>
            <a:xfrm>
              <a:off x="2751424" y="6114322"/>
              <a:ext cx="8890" cy="5080"/>
            </a:xfrm>
            <a:custGeom>
              <a:avLst/>
              <a:gdLst/>
              <a:ahLst/>
              <a:cxnLst/>
              <a:rect l="l" t="t" r="r" b="b"/>
              <a:pathLst>
                <a:path w="8889" h="5079">
                  <a:moveTo>
                    <a:pt x="2489" y="0"/>
                  </a:moveTo>
                  <a:lnTo>
                    <a:pt x="0" y="3378"/>
                  </a:lnTo>
                  <a:lnTo>
                    <a:pt x="12" y="3860"/>
                  </a:lnTo>
                  <a:lnTo>
                    <a:pt x="126" y="4521"/>
                  </a:lnTo>
                  <a:lnTo>
                    <a:pt x="215" y="4686"/>
                  </a:lnTo>
                  <a:lnTo>
                    <a:pt x="177" y="4470"/>
                  </a:lnTo>
                  <a:lnTo>
                    <a:pt x="177" y="3860"/>
                  </a:lnTo>
                  <a:lnTo>
                    <a:pt x="2527" y="444"/>
                  </a:lnTo>
                  <a:lnTo>
                    <a:pt x="3225" y="444"/>
                  </a:lnTo>
                  <a:lnTo>
                    <a:pt x="6743" y="1511"/>
                  </a:lnTo>
                  <a:lnTo>
                    <a:pt x="7238" y="1701"/>
                  </a:lnTo>
                  <a:lnTo>
                    <a:pt x="7442" y="1803"/>
                  </a:lnTo>
                  <a:lnTo>
                    <a:pt x="8458" y="2247"/>
                  </a:lnTo>
                  <a:lnTo>
                    <a:pt x="7340" y="1549"/>
                  </a:lnTo>
                  <a:lnTo>
                    <a:pt x="6324" y="1016"/>
                  </a:lnTo>
                  <a:lnTo>
                    <a:pt x="5422" y="609"/>
                  </a:lnTo>
                  <a:lnTo>
                    <a:pt x="4419" y="254"/>
                  </a:lnTo>
                  <a:lnTo>
                    <a:pt x="3682" y="25"/>
                  </a:lnTo>
                  <a:lnTo>
                    <a:pt x="24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4" name="object 554" descr=""/>
            <p:cNvSpPr/>
            <p:nvPr/>
          </p:nvSpPr>
          <p:spPr>
            <a:xfrm>
              <a:off x="2746178" y="6120855"/>
              <a:ext cx="12700" cy="10795"/>
            </a:xfrm>
            <a:custGeom>
              <a:avLst/>
              <a:gdLst/>
              <a:ahLst/>
              <a:cxnLst/>
              <a:rect l="l" t="t" r="r" b="b"/>
              <a:pathLst>
                <a:path w="12700" h="10795">
                  <a:moveTo>
                    <a:pt x="4533" y="0"/>
                  </a:moveTo>
                  <a:lnTo>
                    <a:pt x="1968" y="927"/>
                  </a:lnTo>
                  <a:lnTo>
                    <a:pt x="0" y="5245"/>
                  </a:lnTo>
                  <a:lnTo>
                    <a:pt x="1003" y="7746"/>
                  </a:lnTo>
                  <a:lnTo>
                    <a:pt x="5664" y="9766"/>
                  </a:lnTo>
                  <a:lnTo>
                    <a:pt x="7861" y="10718"/>
                  </a:lnTo>
                  <a:lnTo>
                    <a:pt x="10413" y="9791"/>
                  </a:lnTo>
                  <a:lnTo>
                    <a:pt x="12357" y="5537"/>
                  </a:lnTo>
                  <a:lnTo>
                    <a:pt x="11366" y="3047"/>
                  </a:lnTo>
                  <a:lnTo>
                    <a:pt x="453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5" name="object 555" descr=""/>
            <p:cNvSpPr/>
            <p:nvPr/>
          </p:nvSpPr>
          <p:spPr>
            <a:xfrm>
              <a:off x="2747839" y="6122353"/>
              <a:ext cx="9525" cy="5080"/>
            </a:xfrm>
            <a:custGeom>
              <a:avLst/>
              <a:gdLst/>
              <a:ahLst/>
              <a:cxnLst/>
              <a:rect l="l" t="t" r="r" b="b"/>
              <a:pathLst>
                <a:path w="9525" h="5079">
                  <a:moveTo>
                    <a:pt x="2590" y="0"/>
                  </a:moveTo>
                  <a:lnTo>
                    <a:pt x="0" y="3606"/>
                  </a:lnTo>
                  <a:lnTo>
                    <a:pt x="12" y="4114"/>
                  </a:lnTo>
                  <a:lnTo>
                    <a:pt x="76" y="4457"/>
                  </a:lnTo>
                  <a:lnTo>
                    <a:pt x="177" y="4851"/>
                  </a:lnTo>
                  <a:lnTo>
                    <a:pt x="190" y="4622"/>
                  </a:lnTo>
                  <a:lnTo>
                    <a:pt x="203" y="4064"/>
                  </a:lnTo>
                  <a:lnTo>
                    <a:pt x="330" y="3352"/>
                  </a:lnTo>
                  <a:lnTo>
                    <a:pt x="419" y="3073"/>
                  </a:lnTo>
                  <a:lnTo>
                    <a:pt x="482" y="2794"/>
                  </a:lnTo>
                  <a:lnTo>
                    <a:pt x="596" y="2501"/>
                  </a:lnTo>
                  <a:lnTo>
                    <a:pt x="812" y="1866"/>
                  </a:lnTo>
                  <a:lnTo>
                    <a:pt x="952" y="1562"/>
                  </a:lnTo>
                  <a:lnTo>
                    <a:pt x="1358" y="1016"/>
                  </a:lnTo>
                  <a:lnTo>
                    <a:pt x="1612" y="787"/>
                  </a:lnTo>
                  <a:lnTo>
                    <a:pt x="2260" y="520"/>
                  </a:lnTo>
                  <a:lnTo>
                    <a:pt x="2628" y="469"/>
                  </a:lnTo>
                  <a:lnTo>
                    <a:pt x="3378" y="469"/>
                  </a:lnTo>
                  <a:lnTo>
                    <a:pt x="7378" y="1663"/>
                  </a:lnTo>
                  <a:lnTo>
                    <a:pt x="7632" y="1752"/>
                  </a:lnTo>
                  <a:lnTo>
                    <a:pt x="8432" y="2108"/>
                  </a:lnTo>
                  <a:lnTo>
                    <a:pt x="8928" y="2311"/>
                  </a:lnTo>
                  <a:lnTo>
                    <a:pt x="7747" y="1600"/>
                  </a:lnTo>
                  <a:lnTo>
                    <a:pt x="6667" y="1028"/>
                  </a:lnTo>
                  <a:lnTo>
                    <a:pt x="5867" y="685"/>
                  </a:lnTo>
                  <a:lnTo>
                    <a:pt x="4635" y="241"/>
                  </a:lnTo>
                  <a:lnTo>
                    <a:pt x="3848" y="25"/>
                  </a:lnTo>
                  <a:lnTo>
                    <a:pt x="25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6" name="object 556" descr=""/>
            <p:cNvSpPr/>
            <p:nvPr/>
          </p:nvSpPr>
          <p:spPr>
            <a:xfrm>
              <a:off x="2741997" y="6129384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29">
                  <a:moveTo>
                    <a:pt x="4673" y="0"/>
                  </a:moveTo>
                  <a:lnTo>
                    <a:pt x="2006" y="990"/>
                  </a:lnTo>
                  <a:lnTo>
                    <a:pt x="0" y="5499"/>
                  </a:lnTo>
                  <a:lnTo>
                    <a:pt x="1092" y="8089"/>
                  </a:lnTo>
                  <a:lnTo>
                    <a:pt x="5956" y="10147"/>
                  </a:lnTo>
                  <a:lnTo>
                    <a:pt x="8255" y="11112"/>
                  </a:lnTo>
                  <a:lnTo>
                    <a:pt x="10896" y="10121"/>
                  </a:lnTo>
                  <a:lnTo>
                    <a:pt x="12877" y="5664"/>
                  </a:lnTo>
                  <a:lnTo>
                    <a:pt x="11811" y="3098"/>
                  </a:lnTo>
                  <a:lnTo>
                    <a:pt x="467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7" name="object 557" descr=""/>
            <p:cNvSpPr/>
            <p:nvPr/>
          </p:nvSpPr>
          <p:spPr>
            <a:xfrm>
              <a:off x="2743733" y="6130941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530" y="0"/>
                  </a:moveTo>
                  <a:lnTo>
                    <a:pt x="2666" y="0"/>
                  </a:lnTo>
                  <a:lnTo>
                    <a:pt x="2209" y="63"/>
                  </a:lnTo>
                  <a:lnTo>
                    <a:pt x="0" y="3771"/>
                  </a:lnTo>
                  <a:lnTo>
                    <a:pt x="12" y="4305"/>
                  </a:lnTo>
                  <a:lnTo>
                    <a:pt x="152" y="5029"/>
                  </a:lnTo>
                  <a:lnTo>
                    <a:pt x="266" y="5206"/>
                  </a:lnTo>
                  <a:lnTo>
                    <a:pt x="215" y="4825"/>
                  </a:lnTo>
                  <a:lnTo>
                    <a:pt x="215" y="4305"/>
                  </a:lnTo>
                  <a:lnTo>
                    <a:pt x="3479" y="469"/>
                  </a:lnTo>
                  <a:lnTo>
                    <a:pt x="3886" y="520"/>
                  </a:lnTo>
                  <a:lnTo>
                    <a:pt x="5041" y="761"/>
                  </a:lnTo>
                  <a:lnTo>
                    <a:pt x="6121" y="1092"/>
                  </a:lnTo>
                  <a:lnTo>
                    <a:pt x="6781" y="1333"/>
                  </a:lnTo>
                  <a:lnTo>
                    <a:pt x="9283" y="2336"/>
                  </a:lnTo>
                  <a:lnTo>
                    <a:pt x="8039" y="1600"/>
                  </a:lnTo>
                  <a:lnTo>
                    <a:pt x="7492" y="1320"/>
                  </a:lnTo>
                  <a:lnTo>
                    <a:pt x="7213" y="1193"/>
                  </a:lnTo>
                  <a:lnTo>
                    <a:pt x="6908" y="1028"/>
                  </a:lnTo>
                  <a:lnTo>
                    <a:pt x="5892" y="609"/>
                  </a:lnTo>
                  <a:lnTo>
                    <a:pt x="4775" y="241"/>
                  </a:lnTo>
                  <a:lnTo>
                    <a:pt x="3962" y="50"/>
                  </a:lnTo>
                  <a:lnTo>
                    <a:pt x="35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8" name="object 558" descr=""/>
            <p:cNvSpPr/>
            <p:nvPr/>
          </p:nvSpPr>
          <p:spPr>
            <a:xfrm>
              <a:off x="2738309" y="6137874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29">
                  <a:moveTo>
                    <a:pt x="4597" y="0"/>
                  </a:moveTo>
                  <a:lnTo>
                    <a:pt x="1943" y="1015"/>
                  </a:lnTo>
                  <a:lnTo>
                    <a:pt x="0" y="5562"/>
                  </a:lnTo>
                  <a:lnTo>
                    <a:pt x="1104" y="8140"/>
                  </a:lnTo>
                  <a:lnTo>
                    <a:pt x="5994" y="10134"/>
                  </a:lnTo>
                  <a:lnTo>
                    <a:pt x="8305" y="11087"/>
                  </a:lnTo>
                  <a:lnTo>
                    <a:pt x="10934" y="10058"/>
                  </a:lnTo>
                  <a:lnTo>
                    <a:pt x="12865" y="5587"/>
                  </a:lnTo>
                  <a:lnTo>
                    <a:pt x="11772" y="3022"/>
                  </a:lnTo>
                  <a:lnTo>
                    <a:pt x="459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9" name="object 559" descr=""/>
            <p:cNvSpPr/>
            <p:nvPr/>
          </p:nvSpPr>
          <p:spPr>
            <a:xfrm>
              <a:off x="2740036" y="6139436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492" y="0"/>
                  </a:moveTo>
                  <a:lnTo>
                    <a:pt x="2616" y="0"/>
                  </a:lnTo>
                  <a:lnTo>
                    <a:pt x="2158" y="76"/>
                  </a:lnTo>
                  <a:lnTo>
                    <a:pt x="0" y="3809"/>
                  </a:lnTo>
                  <a:lnTo>
                    <a:pt x="25" y="4330"/>
                  </a:lnTo>
                  <a:lnTo>
                    <a:pt x="165" y="5054"/>
                  </a:lnTo>
                  <a:lnTo>
                    <a:pt x="279" y="5232"/>
                  </a:lnTo>
                  <a:lnTo>
                    <a:pt x="215" y="4851"/>
                  </a:lnTo>
                  <a:lnTo>
                    <a:pt x="215" y="4330"/>
                  </a:lnTo>
                  <a:lnTo>
                    <a:pt x="3441" y="469"/>
                  </a:lnTo>
                  <a:lnTo>
                    <a:pt x="3848" y="507"/>
                  </a:lnTo>
                  <a:lnTo>
                    <a:pt x="9258" y="2273"/>
                  </a:lnTo>
                  <a:lnTo>
                    <a:pt x="8775" y="1981"/>
                  </a:lnTo>
                  <a:lnTo>
                    <a:pt x="3911" y="50"/>
                  </a:lnTo>
                  <a:lnTo>
                    <a:pt x="34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0" name="object 560" descr=""/>
            <p:cNvSpPr/>
            <p:nvPr/>
          </p:nvSpPr>
          <p:spPr>
            <a:xfrm>
              <a:off x="2734679" y="6146454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29">
                  <a:moveTo>
                    <a:pt x="4546" y="0"/>
                  </a:moveTo>
                  <a:lnTo>
                    <a:pt x="1892" y="1041"/>
                  </a:lnTo>
                  <a:lnTo>
                    <a:pt x="0" y="5600"/>
                  </a:lnTo>
                  <a:lnTo>
                    <a:pt x="1130" y="8166"/>
                  </a:lnTo>
                  <a:lnTo>
                    <a:pt x="6045" y="10121"/>
                  </a:lnTo>
                  <a:lnTo>
                    <a:pt x="8369" y="11049"/>
                  </a:lnTo>
                  <a:lnTo>
                    <a:pt x="10985" y="9994"/>
                  </a:lnTo>
                  <a:lnTo>
                    <a:pt x="12865" y="5511"/>
                  </a:lnTo>
                  <a:lnTo>
                    <a:pt x="11747" y="2959"/>
                  </a:lnTo>
                  <a:lnTo>
                    <a:pt x="454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1" name="object 561" descr=""/>
            <p:cNvSpPr/>
            <p:nvPr/>
          </p:nvSpPr>
          <p:spPr>
            <a:xfrm>
              <a:off x="2736395" y="6148007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454" y="0"/>
                  </a:moveTo>
                  <a:lnTo>
                    <a:pt x="0" y="3848"/>
                  </a:lnTo>
                  <a:lnTo>
                    <a:pt x="38" y="4381"/>
                  </a:lnTo>
                  <a:lnTo>
                    <a:pt x="190" y="5092"/>
                  </a:lnTo>
                  <a:lnTo>
                    <a:pt x="304" y="5270"/>
                  </a:lnTo>
                  <a:lnTo>
                    <a:pt x="266" y="5130"/>
                  </a:lnTo>
                  <a:lnTo>
                    <a:pt x="228" y="4368"/>
                  </a:lnTo>
                  <a:lnTo>
                    <a:pt x="3416" y="469"/>
                  </a:lnTo>
                  <a:lnTo>
                    <a:pt x="3822" y="520"/>
                  </a:lnTo>
                  <a:lnTo>
                    <a:pt x="4978" y="723"/>
                  </a:lnTo>
                  <a:lnTo>
                    <a:pt x="5346" y="838"/>
                  </a:lnTo>
                  <a:lnTo>
                    <a:pt x="5714" y="927"/>
                  </a:lnTo>
                  <a:lnTo>
                    <a:pt x="6731" y="1257"/>
                  </a:lnTo>
                  <a:lnTo>
                    <a:pt x="9258" y="2222"/>
                  </a:lnTo>
                  <a:lnTo>
                    <a:pt x="8762" y="1930"/>
                  </a:lnTo>
                  <a:lnTo>
                    <a:pt x="3886" y="50"/>
                  </a:lnTo>
                  <a:lnTo>
                    <a:pt x="34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2" name="object 562" descr=""/>
            <p:cNvSpPr/>
            <p:nvPr/>
          </p:nvSpPr>
          <p:spPr>
            <a:xfrm>
              <a:off x="2731109" y="6155145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29">
                  <a:moveTo>
                    <a:pt x="4483" y="0"/>
                  </a:moveTo>
                  <a:lnTo>
                    <a:pt x="1854" y="1079"/>
                  </a:lnTo>
                  <a:lnTo>
                    <a:pt x="0" y="5651"/>
                  </a:lnTo>
                  <a:lnTo>
                    <a:pt x="1168" y="8204"/>
                  </a:lnTo>
                  <a:lnTo>
                    <a:pt x="6095" y="10109"/>
                  </a:lnTo>
                  <a:lnTo>
                    <a:pt x="8432" y="11010"/>
                  </a:lnTo>
                  <a:lnTo>
                    <a:pt x="11036" y="9931"/>
                  </a:lnTo>
                  <a:lnTo>
                    <a:pt x="12865" y="5422"/>
                  </a:lnTo>
                  <a:lnTo>
                    <a:pt x="11722" y="2882"/>
                  </a:lnTo>
                  <a:lnTo>
                    <a:pt x="448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3" name="object 563" descr=""/>
            <p:cNvSpPr/>
            <p:nvPr/>
          </p:nvSpPr>
          <p:spPr>
            <a:xfrm>
              <a:off x="2732828" y="6156699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416" y="0"/>
                  </a:moveTo>
                  <a:lnTo>
                    <a:pt x="0" y="3873"/>
                  </a:lnTo>
                  <a:lnTo>
                    <a:pt x="38" y="4406"/>
                  </a:lnTo>
                  <a:lnTo>
                    <a:pt x="203" y="5118"/>
                  </a:lnTo>
                  <a:lnTo>
                    <a:pt x="317" y="5295"/>
                  </a:lnTo>
                  <a:lnTo>
                    <a:pt x="279" y="5156"/>
                  </a:lnTo>
                  <a:lnTo>
                    <a:pt x="228" y="4394"/>
                  </a:lnTo>
                  <a:lnTo>
                    <a:pt x="3378" y="469"/>
                  </a:lnTo>
                  <a:lnTo>
                    <a:pt x="3784" y="507"/>
                  </a:lnTo>
                  <a:lnTo>
                    <a:pt x="4940" y="711"/>
                  </a:lnTo>
                  <a:lnTo>
                    <a:pt x="5676" y="901"/>
                  </a:lnTo>
                  <a:lnTo>
                    <a:pt x="6705" y="1219"/>
                  </a:lnTo>
                  <a:lnTo>
                    <a:pt x="7594" y="1549"/>
                  </a:lnTo>
                  <a:lnTo>
                    <a:pt x="7861" y="1625"/>
                  </a:lnTo>
                  <a:lnTo>
                    <a:pt x="9232" y="2159"/>
                  </a:lnTo>
                  <a:lnTo>
                    <a:pt x="7975" y="1460"/>
                  </a:lnTo>
                  <a:lnTo>
                    <a:pt x="6819" y="914"/>
                  </a:lnTo>
                  <a:lnTo>
                    <a:pt x="5435" y="406"/>
                  </a:lnTo>
                  <a:lnTo>
                    <a:pt x="4660" y="190"/>
                  </a:lnTo>
                  <a:lnTo>
                    <a:pt x="3848" y="38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4" name="object 564" descr=""/>
            <p:cNvSpPr/>
            <p:nvPr/>
          </p:nvSpPr>
          <p:spPr>
            <a:xfrm>
              <a:off x="2727746" y="6163597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29">
                  <a:moveTo>
                    <a:pt x="4432" y="0"/>
                  </a:moveTo>
                  <a:lnTo>
                    <a:pt x="1803" y="1092"/>
                  </a:lnTo>
                  <a:lnTo>
                    <a:pt x="0" y="5689"/>
                  </a:lnTo>
                  <a:lnTo>
                    <a:pt x="1193" y="8229"/>
                  </a:lnTo>
                  <a:lnTo>
                    <a:pt x="6146" y="10083"/>
                  </a:lnTo>
                  <a:lnTo>
                    <a:pt x="8483" y="10960"/>
                  </a:lnTo>
                  <a:lnTo>
                    <a:pt x="11087" y="9855"/>
                  </a:lnTo>
                  <a:lnTo>
                    <a:pt x="12865" y="5334"/>
                  </a:lnTo>
                  <a:lnTo>
                    <a:pt x="11696" y="2806"/>
                  </a:lnTo>
                  <a:lnTo>
                    <a:pt x="443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5" name="object 565" descr=""/>
            <p:cNvSpPr/>
            <p:nvPr/>
          </p:nvSpPr>
          <p:spPr>
            <a:xfrm>
              <a:off x="2729470" y="6165130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378" y="0"/>
                  </a:moveTo>
                  <a:lnTo>
                    <a:pt x="0" y="3911"/>
                  </a:lnTo>
                  <a:lnTo>
                    <a:pt x="50" y="4444"/>
                  </a:lnTo>
                  <a:lnTo>
                    <a:pt x="215" y="5156"/>
                  </a:lnTo>
                  <a:lnTo>
                    <a:pt x="330" y="5333"/>
                  </a:lnTo>
                  <a:lnTo>
                    <a:pt x="292" y="5194"/>
                  </a:lnTo>
                  <a:lnTo>
                    <a:pt x="241" y="4432"/>
                  </a:lnTo>
                  <a:lnTo>
                    <a:pt x="3340" y="482"/>
                  </a:lnTo>
                  <a:lnTo>
                    <a:pt x="3746" y="507"/>
                  </a:lnTo>
                  <a:lnTo>
                    <a:pt x="8077" y="1689"/>
                  </a:lnTo>
                  <a:lnTo>
                    <a:pt x="8509" y="1841"/>
                  </a:lnTo>
                  <a:lnTo>
                    <a:pt x="9220" y="2108"/>
                  </a:lnTo>
                  <a:lnTo>
                    <a:pt x="8407" y="1650"/>
                  </a:lnTo>
                  <a:lnTo>
                    <a:pt x="7378" y="1155"/>
                  </a:lnTo>
                  <a:lnTo>
                    <a:pt x="7099" y="1041"/>
                  </a:lnTo>
                  <a:lnTo>
                    <a:pt x="6794" y="888"/>
                  </a:lnTo>
                  <a:lnTo>
                    <a:pt x="6451" y="774"/>
                  </a:lnTo>
                  <a:lnTo>
                    <a:pt x="6121" y="634"/>
                  </a:lnTo>
                  <a:lnTo>
                    <a:pt x="5016" y="292"/>
                  </a:lnTo>
                  <a:lnTo>
                    <a:pt x="4622" y="190"/>
                  </a:lnTo>
                  <a:lnTo>
                    <a:pt x="3797" y="38"/>
                  </a:lnTo>
                  <a:lnTo>
                    <a:pt x="337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6" name="object 566" descr=""/>
            <p:cNvSpPr/>
            <p:nvPr/>
          </p:nvSpPr>
          <p:spPr>
            <a:xfrm>
              <a:off x="2724576" y="6171824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29">
                  <a:moveTo>
                    <a:pt x="4368" y="0"/>
                  </a:moveTo>
                  <a:lnTo>
                    <a:pt x="1752" y="1117"/>
                  </a:lnTo>
                  <a:lnTo>
                    <a:pt x="0" y="5740"/>
                  </a:lnTo>
                  <a:lnTo>
                    <a:pt x="1219" y="8267"/>
                  </a:lnTo>
                  <a:lnTo>
                    <a:pt x="6184" y="10071"/>
                  </a:lnTo>
                  <a:lnTo>
                    <a:pt x="8534" y="10922"/>
                  </a:lnTo>
                  <a:lnTo>
                    <a:pt x="11125" y="9804"/>
                  </a:lnTo>
                  <a:lnTo>
                    <a:pt x="12852" y="5257"/>
                  </a:lnTo>
                  <a:lnTo>
                    <a:pt x="11658" y="2730"/>
                  </a:lnTo>
                  <a:lnTo>
                    <a:pt x="436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7" name="object 567" descr=""/>
            <p:cNvSpPr/>
            <p:nvPr/>
          </p:nvSpPr>
          <p:spPr>
            <a:xfrm>
              <a:off x="2726291" y="6173358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327" y="0"/>
                  </a:moveTo>
                  <a:lnTo>
                    <a:pt x="0" y="3936"/>
                  </a:lnTo>
                  <a:lnTo>
                    <a:pt x="50" y="4470"/>
                  </a:lnTo>
                  <a:lnTo>
                    <a:pt x="228" y="5181"/>
                  </a:lnTo>
                  <a:lnTo>
                    <a:pt x="342" y="5359"/>
                  </a:lnTo>
                  <a:lnTo>
                    <a:pt x="266" y="4991"/>
                  </a:lnTo>
                  <a:lnTo>
                    <a:pt x="241" y="4457"/>
                  </a:lnTo>
                  <a:lnTo>
                    <a:pt x="3301" y="469"/>
                  </a:lnTo>
                  <a:lnTo>
                    <a:pt x="3708" y="495"/>
                  </a:lnTo>
                  <a:lnTo>
                    <a:pt x="9194" y="2044"/>
                  </a:lnTo>
                  <a:lnTo>
                    <a:pt x="8381" y="1600"/>
                  </a:lnTo>
                  <a:lnTo>
                    <a:pt x="7353" y="1117"/>
                  </a:lnTo>
                  <a:lnTo>
                    <a:pt x="7061" y="1003"/>
                  </a:lnTo>
                  <a:lnTo>
                    <a:pt x="6756" y="850"/>
                  </a:lnTo>
                  <a:lnTo>
                    <a:pt x="5727" y="482"/>
                  </a:lnTo>
                  <a:lnTo>
                    <a:pt x="4978" y="266"/>
                  </a:lnTo>
                  <a:lnTo>
                    <a:pt x="4584" y="177"/>
                  </a:lnTo>
                  <a:lnTo>
                    <a:pt x="3759" y="25"/>
                  </a:lnTo>
                  <a:lnTo>
                    <a:pt x="33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8" name="object 568" descr=""/>
            <p:cNvSpPr/>
            <p:nvPr/>
          </p:nvSpPr>
          <p:spPr>
            <a:xfrm>
              <a:off x="2721314" y="6180525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29">
                  <a:moveTo>
                    <a:pt x="4305" y="0"/>
                  </a:moveTo>
                  <a:lnTo>
                    <a:pt x="1714" y="1155"/>
                  </a:lnTo>
                  <a:lnTo>
                    <a:pt x="0" y="5791"/>
                  </a:lnTo>
                  <a:lnTo>
                    <a:pt x="1244" y="8305"/>
                  </a:lnTo>
                  <a:lnTo>
                    <a:pt x="6235" y="10058"/>
                  </a:lnTo>
                  <a:lnTo>
                    <a:pt x="8597" y="10883"/>
                  </a:lnTo>
                  <a:lnTo>
                    <a:pt x="11163" y="9740"/>
                  </a:lnTo>
                  <a:lnTo>
                    <a:pt x="12852" y="5168"/>
                  </a:lnTo>
                  <a:lnTo>
                    <a:pt x="11633" y="2666"/>
                  </a:lnTo>
                  <a:lnTo>
                    <a:pt x="430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9" name="object 569" descr=""/>
            <p:cNvSpPr/>
            <p:nvPr/>
          </p:nvSpPr>
          <p:spPr>
            <a:xfrm>
              <a:off x="2723035" y="6182064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289" y="0"/>
                  </a:moveTo>
                  <a:lnTo>
                    <a:pt x="0" y="3975"/>
                  </a:lnTo>
                  <a:lnTo>
                    <a:pt x="50" y="4495"/>
                  </a:lnTo>
                  <a:lnTo>
                    <a:pt x="228" y="5207"/>
                  </a:lnTo>
                  <a:lnTo>
                    <a:pt x="355" y="5384"/>
                  </a:lnTo>
                  <a:lnTo>
                    <a:pt x="279" y="5003"/>
                  </a:lnTo>
                  <a:lnTo>
                    <a:pt x="241" y="4483"/>
                  </a:lnTo>
                  <a:lnTo>
                    <a:pt x="266" y="3975"/>
                  </a:lnTo>
                  <a:lnTo>
                    <a:pt x="393" y="3390"/>
                  </a:lnTo>
                  <a:lnTo>
                    <a:pt x="444" y="3086"/>
                  </a:lnTo>
                  <a:lnTo>
                    <a:pt x="3263" y="469"/>
                  </a:lnTo>
                  <a:lnTo>
                    <a:pt x="3670" y="495"/>
                  </a:lnTo>
                  <a:lnTo>
                    <a:pt x="4444" y="584"/>
                  </a:lnTo>
                  <a:lnTo>
                    <a:pt x="4838" y="660"/>
                  </a:lnTo>
                  <a:lnTo>
                    <a:pt x="6603" y="1117"/>
                  </a:lnTo>
                  <a:lnTo>
                    <a:pt x="9169" y="1981"/>
                  </a:lnTo>
                  <a:lnTo>
                    <a:pt x="7886" y="1320"/>
                  </a:lnTo>
                  <a:lnTo>
                    <a:pt x="7315" y="1066"/>
                  </a:lnTo>
                  <a:lnTo>
                    <a:pt x="7023" y="952"/>
                  </a:lnTo>
                  <a:lnTo>
                    <a:pt x="6718" y="812"/>
                  </a:lnTo>
                  <a:lnTo>
                    <a:pt x="5689" y="457"/>
                  </a:lnTo>
                  <a:lnTo>
                    <a:pt x="4940" y="241"/>
                  </a:lnTo>
                  <a:lnTo>
                    <a:pt x="4533" y="152"/>
                  </a:lnTo>
                  <a:lnTo>
                    <a:pt x="3708" y="25"/>
                  </a:lnTo>
                  <a:lnTo>
                    <a:pt x="32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0" name="object 570" descr=""/>
            <p:cNvSpPr/>
            <p:nvPr/>
          </p:nvSpPr>
          <p:spPr>
            <a:xfrm>
              <a:off x="2718319" y="6188811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29">
                  <a:moveTo>
                    <a:pt x="4254" y="0"/>
                  </a:moveTo>
                  <a:lnTo>
                    <a:pt x="1663" y="1168"/>
                  </a:lnTo>
                  <a:lnTo>
                    <a:pt x="0" y="5816"/>
                  </a:lnTo>
                  <a:lnTo>
                    <a:pt x="1269" y="8331"/>
                  </a:lnTo>
                  <a:lnTo>
                    <a:pt x="6273" y="10032"/>
                  </a:lnTo>
                  <a:lnTo>
                    <a:pt x="8636" y="10833"/>
                  </a:lnTo>
                  <a:lnTo>
                    <a:pt x="11201" y="9664"/>
                  </a:lnTo>
                  <a:lnTo>
                    <a:pt x="12839" y="5079"/>
                  </a:lnTo>
                  <a:lnTo>
                    <a:pt x="11595" y="2590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1" name="object 571" descr=""/>
            <p:cNvSpPr/>
            <p:nvPr/>
          </p:nvSpPr>
          <p:spPr>
            <a:xfrm>
              <a:off x="2720034" y="6190326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238" y="0"/>
                  </a:moveTo>
                  <a:lnTo>
                    <a:pt x="0" y="4013"/>
                  </a:lnTo>
                  <a:lnTo>
                    <a:pt x="50" y="4546"/>
                  </a:lnTo>
                  <a:lnTo>
                    <a:pt x="241" y="5245"/>
                  </a:lnTo>
                  <a:lnTo>
                    <a:pt x="368" y="5422"/>
                  </a:lnTo>
                  <a:lnTo>
                    <a:pt x="304" y="5181"/>
                  </a:lnTo>
                  <a:lnTo>
                    <a:pt x="241" y="4521"/>
                  </a:lnTo>
                  <a:lnTo>
                    <a:pt x="1752" y="800"/>
                  </a:lnTo>
                  <a:lnTo>
                    <a:pt x="2082" y="622"/>
                  </a:lnTo>
                  <a:lnTo>
                    <a:pt x="2451" y="546"/>
                  </a:lnTo>
                  <a:lnTo>
                    <a:pt x="3238" y="482"/>
                  </a:lnTo>
                  <a:lnTo>
                    <a:pt x="3632" y="495"/>
                  </a:lnTo>
                  <a:lnTo>
                    <a:pt x="4419" y="584"/>
                  </a:lnTo>
                  <a:lnTo>
                    <a:pt x="5549" y="812"/>
                  </a:lnTo>
                  <a:lnTo>
                    <a:pt x="6235" y="1003"/>
                  </a:lnTo>
                  <a:lnTo>
                    <a:pt x="7480" y="1384"/>
                  </a:lnTo>
                  <a:lnTo>
                    <a:pt x="7759" y="1460"/>
                  </a:lnTo>
                  <a:lnTo>
                    <a:pt x="7988" y="1549"/>
                  </a:lnTo>
                  <a:lnTo>
                    <a:pt x="9143" y="1930"/>
                  </a:lnTo>
                  <a:lnTo>
                    <a:pt x="8966" y="1828"/>
                  </a:lnTo>
                  <a:lnTo>
                    <a:pt x="7861" y="1282"/>
                  </a:lnTo>
                  <a:lnTo>
                    <a:pt x="6997" y="927"/>
                  </a:lnTo>
                  <a:lnTo>
                    <a:pt x="6692" y="787"/>
                  </a:lnTo>
                  <a:lnTo>
                    <a:pt x="5651" y="444"/>
                  </a:lnTo>
                  <a:lnTo>
                    <a:pt x="4902" y="241"/>
                  </a:lnTo>
                  <a:lnTo>
                    <a:pt x="4495" y="152"/>
                  </a:lnTo>
                  <a:lnTo>
                    <a:pt x="3670" y="25"/>
                  </a:lnTo>
                  <a:lnTo>
                    <a:pt x="32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2" name="object 572" descr=""/>
            <p:cNvSpPr/>
            <p:nvPr/>
          </p:nvSpPr>
          <p:spPr>
            <a:xfrm>
              <a:off x="2714588" y="6197343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419" y="0"/>
                  </a:moveTo>
                  <a:lnTo>
                    <a:pt x="1625" y="1130"/>
                  </a:lnTo>
                  <a:lnTo>
                    <a:pt x="0" y="5803"/>
                  </a:lnTo>
                  <a:lnTo>
                    <a:pt x="1536" y="8369"/>
                  </a:lnTo>
                  <a:lnTo>
                    <a:pt x="7162" y="10223"/>
                  </a:lnTo>
                  <a:lnTo>
                    <a:pt x="9829" y="11099"/>
                  </a:lnTo>
                  <a:lnTo>
                    <a:pt x="12611" y="9969"/>
                  </a:lnTo>
                  <a:lnTo>
                    <a:pt x="14198" y="5384"/>
                  </a:lnTo>
                  <a:lnTo>
                    <a:pt x="12687" y="2819"/>
                  </a:lnTo>
                  <a:lnTo>
                    <a:pt x="44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3" name="object 573" descr=""/>
            <p:cNvSpPr/>
            <p:nvPr/>
          </p:nvSpPr>
          <p:spPr>
            <a:xfrm>
              <a:off x="2716474" y="6198914"/>
              <a:ext cx="10160" cy="5715"/>
            </a:xfrm>
            <a:custGeom>
              <a:avLst/>
              <a:gdLst/>
              <a:ahLst/>
              <a:cxnLst/>
              <a:rect l="l" t="t" r="r" b="b"/>
              <a:pathLst>
                <a:path w="10160" h="5714">
                  <a:moveTo>
                    <a:pt x="3403" y="0"/>
                  </a:moveTo>
                  <a:lnTo>
                    <a:pt x="0" y="3975"/>
                  </a:lnTo>
                  <a:lnTo>
                    <a:pt x="88" y="4508"/>
                  </a:lnTo>
                  <a:lnTo>
                    <a:pt x="342" y="5232"/>
                  </a:lnTo>
                  <a:lnTo>
                    <a:pt x="482" y="5410"/>
                  </a:lnTo>
                  <a:lnTo>
                    <a:pt x="368" y="5029"/>
                  </a:lnTo>
                  <a:lnTo>
                    <a:pt x="304" y="4495"/>
                  </a:lnTo>
                  <a:lnTo>
                    <a:pt x="304" y="3987"/>
                  </a:lnTo>
                  <a:lnTo>
                    <a:pt x="444" y="3086"/>
                  </a:lnTo>
                  <a:lnTo>
                    <a:pt x="3416" y="469"/>
                  </a:lnTo>
                  <a:lnTo>
                    <a:pt x="3860" y="508"/>
                  </a:lnTo>
                  <a:lnTo>
                    <a:pt x="4724" y="622"/>
                  </a:lnTo>
                  <a:lnTo>
                    <a:pt x="5994" y="876"/>
                  </a:lnTo>
                  <a:lnTo>
                    <a:pt x="7150" y="1193"/>
                  </a:lnTo>
                  <a:lnTo>
                    <a:pt x="10033" y="2095"/>
                  </a:lnTo>
                  <a:lnTo>
                    <a:pt x="8572" y="1409"/>
                  </a:lnTo>
                  <a:lnTo>
                    <a:pt x="7251" y="889"/>
                  </a:lnTo>
                  <a:lnTo>
                    <a:pt x="5245" y="266"/>
                  </a:lnTo>
                  <a:lnTo>
                    <a:pt x="4800" y="177"/>
                  </a:lnTo>
                  <a:lnTo>
                    <a:pt x="3873" y="25"/>
                  </a:lnTo>
                  <a:lnTo>
                    <a:pt x="34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4" name="object 574" descr=""/>
            <p:cNvSpPr/>
            <p:nvPr/>
          </p:nvSpPr>
          <p:spPr>
            <a:xfrm>
              <a:off x="2711622" y="6206129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356" y="0"/>
                  </a:moveTo>
                  <a:lnTo>
                    <a:pt x="1562" y="1143"/>
                  </a:lnTo>
                  <a:lnTo>
                    <a:pt x="0" y="5829"/>
                  </a:lnTo>
                  <a:lnTo>
                    <a:pt x="1549" y="8394"/>
                  </a:lnTo>
                  <a:lnTo>
                    <a:pt x="7200" y="10185"/>
                  </a:lnTo>
                  <a:lnTo>
                    <a:pt x="9867" y="11036"/>
                  </a:lnTo>
                  <a:lnTo>
                    <a:pt x="12636" y="9880"/>
                  </a:lnTo>
                  <a:lnTo>
                    <a:pt x="14185" y="5270"/>
                  </a:lnTo>
                  <a:lnTo>
                    <a:pt x="12649" y="2730"/>
                  </a:lnTo>
                  <a:lnTo>
                    <a:pt x="435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5" name="object 575" descr=""/>
            <p:cNvSpPr/>
            <p:nvPr/>
          </p:nvSpPr>
          <p:spPr>
            <a:xfrm>
              <a:off x="2713501" y="6207671"/>
              <a:ext cx="10160" cy="5715"/>
            </a:xfrm>
            <a:custGeom>
              <a:avLst/>
              <a:gdLst/>
              <a:ahLst/>
              <a:cxnLst/>
              <a:rect l="l" t="t" r="r" b="b"/>
              <a:pathLst>
                <a:path w="10160" h="5714">
                  <a:moveTo>
                    <a:pt x="3352" y="0"/>
                  </a:moveTo>
                  <a:lnTo>
                    <a:pt x="0" y="4013"/>
                  </a:lnTo>
                  <a:lnTo>
                    <a:pt x="101" y="4559"/>
                  </a:lnTo>
                  <a:lnTo>
                    <a:pt x="355" y="5270"/>
                  </a:lnTo>
                  <a:lnTo>
                    <a:pt x="495" y="5448"/>
                  </a:lnTo>
                  <a:lnTo>
                    <a:pt x="381" y="5067"/>
                  </a:lnTo>
                  <a:lnTo>
                    <a:pt x="304" y="4533"/>
                  </a:lnTo>
                  <a:lnTo>
                    <a:pt x="3378" y="482"/>
                  </a:lnTo>
                  <a:lnTo>
                    <a:pt x="3822" y="508"/>
                  </a:lnTo>
                  <a:lnTo>
                    <a:pt x="4686" y="609"/>
                  </a:lnTo>
                  <a:lnTo>
                    <a:pt x="5956" y="863"/>
                  </a:lnTo>
                  <a:lnTo>
                    <a:pt x="7124" y="1155"/>
                  </a:lnTo>
                  <a:lnTo>
                    <a:pt x="10007" y="2044"/>
                  </a:lnTo>
                  <a:lnTo>
                    <a:pt x="8547" y="1371"/>
                  </a:lnTo>
                  <a:lnTo>
                    <a:pt x="7213" y="850"/>
                  </a:lnTo>
                  <a:lnTo>
                    <a:pt x="6642" y="673"/>
                  </a:lnTo>
                  <a:lnTo>
                    <a:pt x="6451" y="596"/>
                  </a:lnTo>
                  <a:lnTo>
                    <a:pt x="5841" y="419"/>
                  </a:lnTo>
                  <a:lnTo>
                    <a:pt x="4749" y="165"/>
                  </a:lnTo>
                  <a:lnTo>
                    <a:pt x="3835" y="38"/>
                  </a:lnTo>
                  <a:lnTo>
                    <a:pt x="33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6" name="object 576" descr=""/>
            <p:cNvSpPr/>
            <p:nvPr/>
          </p:nvSpPr>
          <p:spPr>
            <a:xfrm>
              <a:off x="2708739" y="6214931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292" y="0"/>
                  </a:moveTo>
                  <a:lnTo>
                    <a:pt x="1524" y="1181"/>
                  </a:lnTo>
                  <a:lnTo>
                    <a:pt x="0" y="5880"/>
                  </a:lnTo>
                  <a:lnTo>
                    <a:pt x="1574" y="8420"/>
                  </a:lnTo>
                  <a:lnTo>
                    <a:pt x="7251" y="10159"/>
                  </a:lnTo>
                  <a:lnTo>
                    <a:pt x="9931" y="10985"/>
                  </a:lnTo>
                  <a:lnTo>
                    <a:pt x="12687" y="9804"/>
                  </a:lnTo>
                  <a:lnTo>
                    <a:pt x="14173" y="5168"/>
                  </a:lnTo>
                  <a:lnTo>
                    <a:pt x="12623" y="2641"/>
                  </a:lnTo>
                  <a:lnTo>
                    <a:pt x="429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7" name="object 577" descr=""/>
            <p:cNvSpPr/>
            <p:nvPr/>
          </p:nvSpPr>
          <p:spPr>
            <a:xfrm>
              <a:off x="2710622" y="6216473"/>
              <a:ext cx="10160" cy="5715"/>
            </a:xfrm>
            <a:custGeom>
              <a:avLst/>
              <a:gdLst/>
              <a:ahLst/>
              <a:cxnLst/>
              <a:rect l="l" t="t" r="r" b="b"/>
              <a:pathLst>
                <a:path w="10160" h="5714">
                  <a:moveTo>
                    <a:pt x="3314" y="0"/>
                  </a:moveTo>
                  <a:lnTo>
                    <a:pt x="0" y="4051"/>
                  </a:lnTo>
                  <a:lnTo>
                    <a:pt x="101" y="4584"/>
                  </a:lnTo>
                  <a:lnTo>
                    <a:pt x="368" y="5295"/>
                  </a:lnTo>
                  <a:lnTo>
                    <a:pt x="507" y="5473"/>
                  </a:lnTo>
                  <a:lnTo>
                    <a:pt x="419" y="5232"/>
                  </a:lnTo>
                  <a:lnTo>
                    <a:pt x="304" y="4559"/>
                  </a:lnTo>
                  <a:lnTo>
                    <a:pt x="292" y="4051"/>
                  </a:lnTo>
                  <a:lnTo>
                    <a:pt x="419" y="3149"/>
                  </a:lnTo>
                  <a:lnTo>
                    <a:pt x="482" y="2832"/>
                  </a:lnTo>
                  <a:lnTo>
                    <a:pt x="571" y="2501"/>
                  </a:lnTo>
                  <a:lnTo>
                    <a:pt x="634" y="2158"/>
                  </a:lnTo>
                  <a:lnTo>
                    <a:pt x="3327" y="482"/>
                  </a:lnTo>
                  <a:lnTo>
                    <a:pt x="3771" y="495"/>
                  </a:lnTo>
                  <a:lnTo>
                    <a:pt x="5080" y="660"/>
                  </a:lnTo>
                  <a:lnTo>
                    <a:pt x="5918" y="825"/>
                  </a:lnTo>
                  <a:lnTo>
                    <a:pt x="7086" y="1117"/>
                  </a:lnTo>
                  <a:lnTo>
                    <a:pt x="8102" y="1409"/>
                  </a:lnTo>
                  <a:lnTo>
                    <a:pt x="8420" y="1485"/>
                  </a:lnTo>
                  <a:lnTo>
                    <a:pt x="9982" y="1968"/>
                  </a:lnTo>
                  <a:lnTo>
                    <a:pt x="8508" y="1308"/>
                  </a:lnTo>
                  <a:lnTo>
                    <a:pt x="7188" y="812"/>
                  </a:lnTo>
                  <a:lnTo>
                    <a:pt x="5803" y="393"/>
                  </a:lnTo>
                  <a:lnTo>
                    <a:pt x="4711" y="152"/>
                  </a:lnTo>
                  <a:lnTo>
                    <a:pt x="3784" y="25"/>
                  </a:lnTo>
                  <a:lnTo>
                    <a:pt x="33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8" name="object 578" descr=""/>
            <p:cNvSpPr/>
            <p:nvPr/>
          </p:nvSpPr>
          <p:spPr>
            <a:xfrm>
              <a:off x="2705831" y="6223285"/>
              <a:ext cx="15240" cy="11430"/>
            </a:xfrm>
            <a:custGeom>
              <a:avLst/>
              <a:gdLst/>
              <a:ahLst/>
              <a:cxnLst/>
              <a:rect l="l" t="t" r="r" b="b"/>
              <a:pathLst>
                <a:path w="15239" h="11429">
                  <a:moveTo>
                    <a:pt x="4330" y="0"/>
                  </a:moveTo>
                  <a:lnTo>
                    <a:pt x="1473" y="1181"/>
                  </a:lnTo>
                  <a:lnTo>
                    <a:pt x="0" y="5905"/>
                  </a:lnTo>
                  <a:lnTo>
                    <a:pt x="1689" y="8458"/>
                  </a:lnTo>
                  <a:lnTo>
                    <a:pt x="7607" y="10210"/>
                  </a:lnTo>
                  <a:lnTo>
                    <a:pt x="10401" y="11036"/>
                  </a:lnTo>
                  <a:lnTo>
                    <a:pt x="13233" y="9855"/>
                  </a:lnTo>
                  <a:lnTo>
                    <a:pt x="14681" y="5219"/>
                  </a:lnTo>
                  <a:lnTo>
                    <a:pt x="13004" y="2679"/>
                  </a:lnTo>
                  <a:lnTo>
                    <a:pt x="433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9" name="object 579" descr=""/>
            <p:cNvSpPr/>
            <p:nvPr/>
          </p:nvSpPr>
          <p:spPr>
            <a:xfrm>
              <a:off x="2707773" y="6224836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4" h="5714">
                  <a:moveTo>
                    <a:pt x="3340" y="0"/>
                  </a:moveTo>
                  <a:lnTo>
                    <a:pt x="0" y="3111"/>
                  </a:lnTo>
                  <a:lnTo>
                    <a:pt x="0" y="4064"/>
                  </a:lnTo>
                  <a:lnTo>
                    <a:pt x="114" y="4610"/>
                  </a:lnTo>
                  <a:lnTo>
                    <a:pt x="406" y="5321"/>
                  </a:lnTo>
                  <a:lnTo>
                    <a:pt x="558" y="5499"/>
                  </a:lnTo>
                  <a:lnTo>
                    <a:pt x="469" y="5257"/>
                  </a:lnTo>
                  <a:lnTo>
                    <a:pt x="330" y="4584"/>
                  </a:lnTo>
                  <a:lnTo>
                    <a:pt x="3378" y="482"/>
                  </a:lnTo>
                  <a:lnTo>
                    <a:pt x="3835" y="508"/>
                  </a:lnTo>
                  <a:lnTo>
                    <a:pt x="5194" y="673"/>
                  </a:lnTo>
                  <a:lnTo>
                    <a:pt x="6489" y="939"/>
                  </a:lnTo>
                  <a:lnTo>
                    <a:pt x="8001" y="1320"/>
                  </a:lnTo>
                  <a:lnTo>
                    <a:pt x="8343" y="1435"/>
                  </a:lnTo>
                  <a:lnTo>
                    <a:pt x="8661" y="1511"/>
                  </a:lnTo>
                  <a:lnTo>
                    <a:pt x="10312" y="1993"/>
                  </a:lnTo>
                  <a:lnTo>
                    <a:pt x="8762" y="1320"/>
                  </a:lnTo>
                  <a:lnTo>
                    <a:pt x="7378" y="825"/>
                  </a:lnTo>
                  <a:lnTo>
                    <a:pt x="5930" y="406"/>
                  </a:lnTo>
                  <a:lnTo>
                    <a:pt x="4800" y="165"/>
                  </a:lnTo>
                  <a:lnTo>
                    <a:pt x="3835" y="25"/>
                  </a:lnTo>
                  <a:lnTo>
                    <a:pt x="33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0" name="object 580" descr=""/>
            <p:cNvSpPr/>
            <p:nvPr/>
          </p:nvSpPr>
          <p:spPr>
            <a:xfrm>
              <a:off x="2703484" y="6232141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5" h="11429">
                  <a:moveTo>
                    <a:pt x="4152" y="0"/>
                  </a:moveTo>
                  <a:lnTo>
                    <a:pt x="1422" y="1231"/>
                  </a:lnTo>
                  <a:lnTo>
                    <a:pt x="0" y="5969"/>
                  </a:lnTo>
                  <a:lnTo>
                    <a:pt x="1612" y="8470"/>
                  </a:lnTo>
                  <a:lnTo>
                    <a:pt x="7251" y="10083"/>
                  </a:lnTo>
                  <a:lnTo>
                    <a:pt x="9918" y="10845"/>
                  </a:lnTo>
                  <a:lnTo>
                    <a:pt x="12623" y="9601"/>
                  </a:lnTo>
                  <a:lnTo>
                    <a:pt x="14020" y="4940"/>
                  </a:lnTo>
                  <a:lnTo>
                    <a:pt x="12433" y="2451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1" name="object 581" descr=""/>
            <p:cNvSpPr/>
            <p:nvPr/>
          </p:nvSpPr>
          <p:spPr>
            <a:xfrm>
              <a:off x="2705335" y="6233656"/>
              <a:ext cx="10160" cy="5715"/>
            </a:xfrm>
            <a:custGeom>
              <a:avLst/>
              <a:gdLst/>
              <a:ahLst/>
              <a:cxnLst/>
              <a:rect l="l" t="t" r="r" b="b"/>
              <a:pathLst>
                <a:path w="10160" h="5714">
                  <a:moveTo>
                    <a:pt x="3213" y="0"/>
                  </a:moveTo>
                  <a:lnTo>
                    <a:pt x="0" y="4127"/>
                  </a:lnTo>
                  <a:lnTo>
                    <a:pt x="114" y="4660"/>
                  </a:lnTo>
                  <a:lnTo>
                    <a:pt x="254" y="5003"/>
                  </a:lnTo>
                  <a:lnTo>
                    <a:pt x="381" y="5372"/>
                  </a:lnTo>
                  <a:lnTo>
                    <a:pt x="533" y="5537"/>
                  </a:lnTo>
                  <a:lnTo>
                    <a:pt x="406" y="5168"/>
                  </a:lnTo>
                  <a:lnTo>
                    <a:pt x="317" y="4635"/>
                  </a:lnTo>
                  <a:lnTo>
                    <a:pt x="3238" y="482"/>
                  </a:lnTo>
                  <a:lnTo>
                    <a:pt x="3682" y="482"/>
                  </a:lnTo>
                  <a:lnTo>
                    <a:pt x="4978" y="622"/>
                  </a:lnTo>
                  <a:lnTo>
                    <a:pt x="6972" y="1028"/>
                  </a:lnTo>
                  <a:lnTo>
                    <a:pt x="7658" y="1206"/>
                  </a:lnTo>
                  <a:lnTo>
                    <a:pt x="7988" y="1308"/>
                  </a:lnTo>
                  <a:lnTo>
                    <a:pt x="8293" y="1371"/>
                  </a:lnTo>
                  <a:lnTo>
                    <a:pt x="8559" y="1460"/>
                  </a:lnTo>
                  <a:lnTo>
                    <a:pt x="8826" y="1524"/>
                  </a:lnTo>
                  <a:lnTo>
                    <a:pt x="9055" y="1600"/>
                  </a:lnTo>
                  <a:lnTo>
                    <a:pt x="3682" y="12"/>
                  </a:lnTo>
                  <a:lnTo>
                    <a:pt x="32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2" name="object 582" descr=""/>
            <p:cNvSpPr/>
            <p:nvPr/>
          </p:nvSpPr>
          <p:spPr>
            <a:xfrm>
              <a:off x="2700576" y="6240861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3873" y="0"/>
                  </a:moveTo>
                  <a:lnTo>
                    <a:pt x="1295" y="1193"/>
                  </a:lnTo>
                  <a:lnTo>
                    <a:pt x="0" y="5689"/>
                  </a:lnTo>
                  <a:lnTo>
                    <a:pt x="1549" y="8039"/>
                  </a:lnTo>
                  <a:lnTo>
                    <a:pt x="6896" y="9512"/>
                  </a:lnTo>
                  <a:lnTo>
                    <a:pt x="9423" y="10210"/>
                  </a:lnTo>
                  <a:lnTo>
                    <a:pt x="11976" y="9004"/>
                  </a:lnTo>
                  <a:lnTo>
                    <a:pt x="13246" y="4584"/>
                  </a:lnTo>
                  <a:lnTo>
                    <a:pt x="11722" y="2247"/>
                  </a:lnTo>
                  <a:lnTo>
                    <a:pt x="387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3" name="object 583" descr=""/>
            <p:cNvSpPr/>
            <p:nvPr/>
          </p:nvSpPr>
          <p:spPr>
            <a:xfrm>
              <a:off x="2702320" y="6242295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454" y="0"/>
                  </a:moveTo>
                  <a:lnTo>
                    <a:pt x="2997" y="0"/>
                  </a:lnTo>
                  <a:lnTo>
                    <a:pt x="2108" y="76"/>
                  </a:lnTo>
                  <a:lnTo>
                    <a:pt x="0" y="3022"/>
                  </a:lnTo>
                  <a:lnTo>
                    <a:pt x="12" y="3924"/>
                  </a:lnTo>
                  <a:lnTo>
                    <a:pt x="114" y="4432"/>
                  </a:lnTo>
                  <a:lnTo>
                    <a:pt x="381" y="5092"/>
                  </a:lnTo>
                  <a:lnTo>
                    <a:pt x="520" y="5257"/>
                  </a:lnTo>
                  <a:lnTo>
                    <a:pt x="431" y="5029"/>
                  </a:lnTo>
                  <a:lnTo>
                    <a:pt x="317" y="4406"/>
                  </a:lnTo>
                  <a:lnTo>
                    <a:pt x="3035" y="444"/>
                  </a:lnTo>
                  <a:lnTo>
                    <a:pt x="3860" y="482"/>
                  </a:lnTo>
                  <a:lnTo>
                    <a:pt x="4673" y="571"/>
                  </a:lnTo>
                  <a:lnTo>
                    <a:pt x="5842" y="774"/>
                  </a:lnTo>
                  <a:lnTo>
                    <a:pt x="7823" y="1244"/>
                  </a:lnTo>
                  <a:lnTo>
                    <a:pt x="9309" y="1650"/>
                  </a:lnTo>
                  <a:lnTo>
                    <a:pt x="8762" y="1409"/>
                  </a:lnTo>
                  <a:lnTo>
                    <a:pt x="7912" y="1066"/>
                  </a:lnTo>
                  <a:lnTo>
                    <a:pt x="6642" y="634"/>
                  </a:lnTo>
                  <a:lnTo>
                    <a:pt x="6286" y="546"/>
                  </a:lnTo>
                  <a:lnTo>
                    <a:pt x="6108" y="482"/>
                  </a:lnTo>
                  <a:lnTo>
                    <a:pt x="4737" y="165"/>
                  </a:lnTo>
                  <a:lnTo>
                    <a:pt x="4318" y="101"/>
                  </a:lnTo>
                  <a:lnTo>
                    <a:pt x="34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4" name="object 584" descr=""/>
            <p:cNvSpPr/>
            <p:nvPr/>
          </p:nvSpPr>
          <p:spPr>
            <a:xfrm>
              <a:off x="2698791" y="6249663"/>
              <a:ext cx="13335" cy="10160"/>
            </a:xfrm>
            <a:custGeom>
              <a:avLst/>
              <a:gdLst/>
              <a:ahLst/>
              <a:cxnLst/>
              <a:rect l="l" t="t" r="r" b="b"/>
              <a:pathLst>
                <a:path w="13335" h="10160">
                  <a:moveTo>
                    <a:pt x="3809" y="0"/>
                  </a:moveTo>
                  <a:lnTo>
                    <a:pt x="1257" y="1231"/>
                  </a:lnTo>
                  <a:lnTo>
                    <a:pt x="0" y="5727"/>
                  </a:lnTo>
                  <a:lnTo>
                    <a:pt x="1562" y="8064"/>
                  </a:lnTo>
                  <a:lnTo>
                    <a:pt x="6934" y="9486"/>
                  </a:lnTo>
                  <a:lnTo>
                    <a:pt x="9474" y="10160"/>
                  </a:lnTo>
                  <a:lnTo>
                    <a:pt x="12014" y="8928"/>
                  </a:lnTo>
                  <a:lnTo>
                    <a:pt x="13246" y="4495"/>
                  </a:lnTo>
                  <a:lnTo>
                    <a:pt x="11696" y="2171"/>
                  </a:lnTo>
                  <a:lnTo>
                    <a:pt x="380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5" name="object 585" descr=""/>
            <p:cNvSpPr/>
            <p:nvPr/>
          </p:nvSpPr>
          <p:spPr>
            <a:xfrm>
              <a:off x="2700521" y="6251087"/>
              <a:ext cx="9525" cy="5715"/>
            </a:xfrm>
            <a:custGeom>
              <a:avLst/>
              <a:gdLst/>
              <a:ahLst/>
              <a:cxnLst/>
              <a:rect l="l" t="t" r="r" b="b"/>
              <a:pathLst>
                <a:path w="9525" h="5714">
                  <a:moveTo>
                    <a:pt x="3429" y="0"/>
                  </a:moveTo>
                  <a:lnTo>
                    <a:pt x="2971" y="0"/>
                  </a:lnTo>
                  <a:lnTo>
                    <a:pt x="2082" y="88"/>
                  </a:lnTo>
                  <a:lnTo>
                    <a:pt x="0" y="3060"/>
                  </a:lnTo>
                  <a:lnTo>
                    <a:pt x="25" y="3962"/>
                  </a:lnTo>
                  <a:lnTo>
                    <a:pt x="127" y="4457"/>
                  </a:lnTo>
                  <a:lnTo>
                    <a:pt x="406" y="5130"/>
                  </a:lnTo>
                  <a:lnTo>
                    <a:pt x="546" y="5283"/>
                  </a:lnTo>
                  <a:lnTo>
                    <a:pt x="419" y="4927"/>
                  </a:lnTo>
                  <a:lnTo>
                    <a:pt x="330" y="4432"/>
                  </a:lnTo>
                  <a:lnTo>
                    <a:pt x="292" y="3949"/>
                  </a:lnTo>
                  <a:lnTo>
                    <a:pt x="381" y="3098"/>
                  </a:lnTo>
                  <a:lnTo>
                    <a:pt x="3009" y="457"/>
                  </a:lnTo>
                  <a:lnTo>
                    <a:pt x="3429" y="457"/>
                  </a:lnTo>
                  <a:lnTo>
                    <a:pt x="9296" y="1600"/>
                  </a:lnTo>
                  <a:lnTo>
                    <a:pt x="8394" y="1219"/>
                  </a:lnTo>
                  <a:lnTo>
                    <a:pt x="7886" y="1028"/>
                  </a:lnTo>
                  <a:lnTo>
                    <a:pt x="6629" y="609"/>
                  </a:lnTo>
                  <a:lnTo>
                    <a:pt x="5118" y="228"/>
                  </a:lnTo>
                  <a:lnTo>
                    <a:pt x="4292" y="88"/>
                  </a:lnTo>
                  <a:lnTo>
                    <a:pt x="342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6" name="object 586" descr=""/>
            <p:cNvSpPr/>
            <p:nvPr/>
          </p:nvSpPr>
          <p:spPr>
            <a:xfrm>
              <a:off x="2700353" y="6258119"/>
              <a:ext cx="11430" cy="8890"/>
            </a:xfrm>
            <a:custGeom>
              <a:avLst/>
              <a:gdLst/>
              <a:ahLst/>
              <a:cxnLst/>
              <a:rect l="l" t="t" r="r" b="b"/>
              <a:pathLst>
                <a:path w="11430" h="8889">
                  <a:moveTo>
                    <a:pt x="3111" y="0"/>
                  </a:moveTo>
                  <a:lnTo>
                    <a:pt x="1003" y="1028"/>
                  </a:lnTo>
                  <a:lnTo>
                    <a:pt x="0" y="4762"/>
                  </a:lnTo>
                  <a:lnTo>
                    <a:pt x="1308" y="6692"/>
                  </a:lnTo>
                  <a:lnTo>
                    <a:pt x="5765" y="7835"/>
                  </a:lnTo>
                  <a:lnTo>
                    <a:pt x="7874" y="8381"/>
                  </a:lnTo>
                  <a:lnTo>
                    <a:pt x="9969" y="7340"/>
                  </a:lnTo>
                  <a:lnTo>
                    <a:pt x="10960" y="3657"/>
                  </a:lnTo>
                  <a:lnTo>
                    <a:pt x="9664" y="1739"/>
                  </a:lnTo>
                  <a:lnTo>
                    <a:pt x="311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7" name="object 587" descr=""/>
            <p:cNvSpPr/>
            <p:nvPr/>
          </p:nvSpPr>
          <p:spPr>
            <a:xfrm>
              <a:off x="2701771" y="6259290"/>
              <a:ext cx="8255" cy="4445"/>
            </a:xfrm>
            <a:custGeom>
              <a:avLst/>
              <a:gdLst/>
              <a:ahLst/>
              <a:cxnLst/>
              <a:rect l="l" t="t" r="r" b="b"/>
              <a:pathLst>
                <a:path w="8255" h="4445">
                  <a:moveTo>
                    <a:pt x="2819" y="0"/>
                  </a:moveTo>
                  <a:lnTo>
                    <a:pt x="2438" y="0"/>
                  </a:lnTo>
                  <a:lnTo>
                    <a:pt x="1701" y="76"/>
                  </a:lnTo>
                  <a:lnTo>
                    <a:pt x="0" y="2552"/>
                  </a:lnTo>
                  <a:lnTo>
                    <a:pt x="25" y="3302"/>
                  </a:lnTo>
                  <a:lnTo>
                    <a:pt x="127" y="3708"/>
                  </a:lnTo>
                  <a:lnTo>
                    <a:pt x="355" y="4254"/>
                  </a:lnTo>
                  <a:lnTo>
                    <a:pt x="469" y="4394"/>
                  </a:lnTo>
                  <a:lnTo>
                    <a:pt x="393" y="4216"/>
                  </a:lnTo>
                  <a:lnTo>
                    <a:pt x="279" y="3683"/>
                  </a:lnTo>
                  <a:lnTo>
                    <a:pt x="254" y="3289"/>
                  </a:lnTo>
                  <a:lnTo>
                    <a:pt x="304" y="2819"/>
                  </a:lnTo>
                  <a:lnTo>
                    <a:pt x="317" y="2578"/>
                  </a:lnTo>
                  <a:lnTo>
                    <a:pt x="2476" y="368"/>
                  </a:lnTo>
                  <a:lnTo>
                    <a:pt x="2819" y="368"/>
                  </a:lnTo>
                  <a:lnTo>
                    <a:pt x="3505" y="406"/>
                  </a:lnTo>
                  <a:lnTo>
                    <a:pt x="3848" y="444"/>
                  </a:lnTo>
                  <a:lnTo>
                    <a:pt x="4813" y="596"/>
                  </a:lnTo>
                  <a:lnTo>
                    <a:pt x="7696" y="1270"/>
                  </a:lnTo>
                  <a:lnTo>
                    <a:pt x="6527" y="812"/>
                  </a:lnTo>
                  <a:lnTo>
                    <a:pt x="5473" y="482"/>
                  </a:lnTo>
                  <a:lnTo>
                    <a:pt x="5168" y="406"/>
                  </a:lnTo>
                  <a:lnTo>
                    <a:pt x="5029" y="355"/>
                  </a:lnTo>
                  <a:lnTo>
                    <a:pt x="4711" y="292"/>
                  </a:lnTo>
                  <a:lnTo>
                    <a:pt x="4381" y="203"/>
                  </a:lnTo>
                  <a:lnTo>
                    <a:pt x="3886" y="114"/>
                  </a:lnTo>
                  <a:lnTo>
                    <a:pt x="3530" y="63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8" name="object 588" descr=""/>
            <p:cNvSpPr/>
            <p:nvPr/>
          </p:nvSpPr>
          <p:spPr>
            <a:xfrm>
              <a:off x="2710789" y="6209312"/>
              <a:ext cx="56515" cy="67310"/>
            </a:xfrm>
            <a:custGeom>
              <a:avLst/>
              <a:gdLst/>
              <a:ahLst/>
              <a:cxnLst/>
              <a:rect l="l" t="t" r="r" b="b"/>
              <a:pathLst>
                <a:path w="56514" h="67310">
                  <a:moveTo>
                    <a:pt x="56400" y="0"/>
                  </a:moveTo>
                  <a:lnTo>
                    <a:pt x="33787" y="39138"/>
                  </a:lnTo>
                  <a:lnTo>
                    <a:pt x="8005" y="56407"/>
                  </a:lnTo>
                  <a:lnTo>
                    <a:pt x="3816" y="56396"/>
                  </a:lnTo>
                  <a:lnTo>
                    <a:pt x="0" y="57238"/>
                  </a:lnTo>
                  <a:lnTo>
                    <a:pt x="12462" y="64198"/>
                  </a:lnTo>
                  <a:lnTo>
                    <a:pt x="19354" y="67197"/>
                  </a:lnTo>
                  <a:lnTo>
                    <a:pt x="23142" y="66845"/>
                  </a:lnTo>
                  <a:lnTo>
                    <a:pt x="26288" y="63753"/>
                  </a:lnTo>
                  <a:lnTo>
                    <a:pt x="32376" y="56344"/>
                  </a:lnTo>
                  <a:lnTo>
                    <a:pt x="42259" y="41921"/>
                  </a:lnTo>
                  <a:lnTo>
                    <a:pt x="51685" y="22475"/>
                  </a:lnTo>
                  <a:lnTo>
                    <a:pt x="56400" y="0"/>
                  </a:lnTo>
                  <a:close/>
                </a:path>
              </a:pathLst>
            </a:custGeom>
            <a:solidFill>
              <a:srgbClr val="418F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9" name="object 589" descr=""/>
            <p:cNvSpPr/>
            <p:nvPr/>
          </p:nvSpPr>
          <p:spPr>
            <a:xfrm>
              <a:off x="2773225" y="6147939"/>
              <a:ext cx="53975" cy="53340"/>
            </a:xfrm>
            <a:custGeom>
              <a:avLst/>
              <a:gdLst/>
              <a:ahLst/>
              <a:cxnLst/>
              <a:rect l="l" t="t" r="r" b="b"/>
              <a:pathLst>
                <a:path w="53975" h="53339">
                  <a:moveTo>
                    <a:pt x="53886" y="0"/>
                  </a:moveTo>
                  <a:lnTo>
                    <a:pt x="52705" y="0"/>
                  </a:lnTo>
                  <a:lnTo>
                    <a:pt x="48132" y="711"/>
                  </a:lnTo>
                  <a:lnTo>
                    <a:pt x="15379" y="28003"/>
                  </a:lnTo>
                  <a:lnTo>
                    <a:pt x="0" y="52768"/>
                  </a:lnTo>
                  <a:lnTo>
                    <a:pt x="10121" y="37947"/>
                  </a:lnTo>
                  <a:lnTo>
                    <a:pt x="19761" y="25349"/>
                  </a:lnTo>
                  <a:lnTo>
                    <a:pt x="50584" y="609"/>
                  </a:lnTo>
                  <a:lnTo>
                    <a:pt x="53886" y="0"/>
                  </a:lnTo>
                  <a:close/>
                </a:path>
              </a:pathLst>
            </a:custGeom>
            <a:solidFill>
              <a:srgbClr val="57C44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0" name="object 590" descr=""/>
            <p:cNvSpPr/>
            <p:nvPr/>
          </p:nvSpPr>
          <p:spPr>
            <a:xfrm>
              <a:off x="2798123" y="6099248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80" h="15875">
                  <a:moveTo>
                    <a:pt x="14973" y="0"/>
                  </a:moveTo>
                  <a:lnTo>
                    <a:pt x="0" y="15290"/>
                  </a:lnTo>
                  <a:lnTo>
                    <a:pt x="546" y="14376"/>
                  </a:lnTo>
                  <a:lnTo>
                    <a:pt x="3060" y="10464"/>
                  </a:lnTo>
                  <a:lnTo>
                    <a:pt x="15811" y="406"/>
                  </a:lnTo>
                  <a:lnTo>
                    <a:pt x="16205" y="469"/>
                  </a:lnTo>
                  <a:lnTo>
                    <a:pt x="16725" y="495"/>
                  </a:lnTo>
                  <a:lnTo>
                    <a:pt x="16865" y="546"/>
                  </a:lnTo>
                  <a:lnTo>
                    <a:pt x="17614" y="685"/>
                  </a:lnTo>
                  <a:lnTo>
                    <a:pt x="16763" y="317"/>
                  </a:lnTo>
                  <a:lnTo>
                    <a:pt x="15849" y="76"/>
                  </a:lnTo>
                  <a:lnTo>
                    <a:pt x="14973" y="0"/>
                  </a:lnTo>
                  <a:close/>
                </a:path>
              </a:pathLst>
            </a:custGeom>
            <a:solidFill>
              <a:srgbClr val="5AB13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1" name="object 591" descr=""/>
            <p:cNvSpPr/>
            <p:nvPr/>
          </p:nvSpPr>
          <p:spPr>
            <a:xfrm>
              <a:off x="2722088" y="6225552"/>
              <a:ext cx="39370" cy="43815"/>
            </a:xfrm>
            <a:custGeom>
              <a:avLst/>
              <a:gdLst/>
              <a:ahLst/>
              <a:cxnLst/>
              <a:rect l="l" t="t" r="r" b="b"/>
              <a:pathLst>
                <a:path w="39369" h="43814">
                  <a:moveTo>
                    <a:pt x="39166" y="0"/>
                  </a:moveTo>
                  <a:lnTo>
                    <a:pt x="15138" y="33654"/>
                  </a:lnTo>
                  <a:lnTo>
                    <a:pt x="0" y="43802"/>
                  </a:lnTo>
                  <a:lnTo>
                    <a:pt x="1689" y="43179"/>
                  </a:lnTo>
                  <a:lnTo>
                    <a:pt x="33858" y="13817"/>
                  </a:lnTo>
                  <a:lnTo>
                    <a:pt x="37414" y="5880"/>
                  </a:lnTo>
                  <a:lnTo>
                    <a:pt x="39166" y="0"/>
                  </a:lnTo>
                  <a:close/>
                </a:path>
              </a:pathLst>
            </a:custGeom>
            <a:solidFill>
              <a:srgbClr val="50A6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2" name="object 592" descr=""/>
            <p:cNvSpPr/>
            <p:nvPr/>
          </p:nvSpPr>
          <p:spPr>
            <a:xfrm>
              <a:off x="2722750" y="6091252"/>
              <a:ext cx="16510" cy="27940"/>
            </a:xfrm>
            <a:custGeom>
              <a:avLst/>
              <a:gdLst/>
              <a:ahLst/>
              <a:cxnLst/>
              <a:rect l="l" t="t" r="r" b="b"/>
              <a:pathLst>
                <a:path w="16510" h="27939">
                  <a:moveTo>
                    <a:pt x="0" y="0"/>
                  </a:moveTo>
                  <a:lnTo>
                    <a:pt x="16065" y="27571"/>
                  </a:lnTo>
                  <a:lnTo>
                    <a:pt x="16116" y="26161"/>
                  </a:lnTo>
                  <a:lnTo>
                    <a:pt x="2006" y="13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C52C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93" name="object 593" descr=""/>
          <p:cNvGrpSpPr/>
          <p:nvPr/>
        </p:nvGrpSpPr>
        <p:grpSpPr>
          <a:xfrm>
            <a:off x="2872183" y="5597683"/>
            <a:ext cx="59055" cy="81915"/>
            <a:chOff x="2872183" y="5597683"/>
            <a:chExt cx="59055" cy="81915"/>
          </a:xfrm>
        </p:grpSpPr>
        <p:sp>
          <p:nvSpPr>
            <p:cNvPr id="594" name="object 594" descr=""/>
            <p:cNvSpPr/>
            <p:nvPr/>
          </p:nvSpPr>
          <p:spPr>
            <a:xfrm>
              <a:off x="2876894" y="5671008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5206" y="0"/>
                  </a:moveTo>
                  <a:lnTo>
                    <a:pt x="304" y="1016"/>
                  </a:lnTo>
                  <a:lnTo>
                    <a:pt x="1143" y="1905"/>
                  </a:lnTo>
                  <a:lnTo>
                    <a:pt x="469" y="5143"/>
                  </a:lnTo>
                  <a:lnTo>
                    <a:pt x="0" y="6375"/>
                  </a:lnTo>
                  <a:lnTo>
                    <a:pt x="6197" y="8470"/>
                  </a:lnTo>
                  <a:lnTo>
                    <a:pt x="6781" y="6629"/>
                  </a:lnTo>
                  <a:lnTo>
                    <a:pt x="8026" y="4000"/>
                  </a:lnTo>
                  <a:lnTo>
                    <a:pt x="9766" y="4203"/>
                  </a:lnTo>
                  <a:lnTo>
                    <a:pt x="5206" y="0"/>
                  </a:lnTo>
                  <a:close/>
                </a:path>
              </a:pathLst>
            </a:custGeom>
            <a:solidFill>
              <a:srgbClr val="216D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5" name="object 595" descr=""/>
            <p:cNvSpPr/>
            <p:nvPr/>
          </p:nvSpPr>
          <p:spPr>
            <a:xfrm>
              <a:off x="2897755" y="5621411"/>
              <a:ext cx="33655" cy="42545"/>
            </a:xfrm>
            <a:custGeom>
              <a:avLst/>
              <a:gdLst/>
              <a:ahLst/>
              <a:cxnLst/>
              <a:rect l="l" t="t" r="r" b="b"/>
              <a:pathLst>
                <a:path w="33655" h="42545">
                  <a:moveTo>
                    <a:pt x="22974" y="0"/>
                  </a:moveTo>
                  <a:lnTo>
                    <a:pt x="16534" y="2719"/>
                  </a:lnTo>
                  <a:lnTo>
                    <a:pt x="5803" y="8999"/>
                  </a:lnTo>
                  <a:lnTo>
                    <a:pt x="0" y="42210"/>
                  </a:lnTo>
                  <a:lnTo>
                    <a:pt x="3213" y="36128"/>
                  </a:lnTo>
                  <a:lnTo>
                    <a:pt x="11342" y="22725"/>
                  </a:lnTo>
                  <a:lnTo>
                    <a:pt x="22122" y="9259"/>
                  </a:lnTo>
                  <a:lnTo>
                    <a:pt x="33286" y="2992"/>
                  </a:lnTo>
                  <a:lnTo>
                    <a:pt x="27699" y="278"/>
                  </a:lnTo>
                  <a:lnTo>
                    <a:pt x="22974" y="0"/>
                  </a:lnTo>
                  <a:close/>
                </a:path>
              </a:pathLst>
            </a:custGeom>
            <a:solidFill>
              <a:srgbClr val="4AAC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6" name="object 596" descr=""/>
            <p:cNvSpPr/>
            <p:nvPr/>
          </p:nvSpPr>
          <p:spPr>
            <a:xfrm>
              <a:off x="2895862" y="5603999"/>
              <a:ext cx="30480" cy="60325"/>
            </a:xfrm>
            <a:custGeom>
              <a:avLst/>
              <a:gdLst/>
              <a:ahLst/>
              <a:cxnLst/>
              <a:rect l="l" t="t" r="r" b="b"/>
              <a:pathLst>
                <a:path w="30480" h="60325">
                  <a:moveTo>
                    <a:pt x="20227" y="0"/>
                  </a:moveTo>
                  <a:lnTo>
                    <a:pt x="11350" y="18262"/>
                  </a:lnTo>
                  <a:lnTo>
                    <a:pt x="3204" y="47284"/>
                  </a:lnTo>
                  <a:lnTo>
                    <a:pt x="0" y="59840"/>
                  </a:lnTo>
                  <a:lnTo>
                    <a:pt x="1295" y="58526"/>
                  </a:lnTo>
                  <a:lnTo>
                    <a:pt x="6651" y="45935"/>
                  </a:lnTo>
                  <a:lnTo>
                    <a:pt x="9312" y="38651"/>
                  </a:lnTo>
                  <a:lnTo>
                    <a:pt x="15708" y="22972"/>
                  </a:lnTo>
                  <a:lnTo>
                    <a:pt x="23459" y="8157"/>
                  </a:lnTo>
                  <a:lnTo>
                    <a:pt x="30184" y="3467"/>
                  </a:lnTo>
                  <a:lnTo>
                    <a:pt x="28190" y="127"/>
                  </a:lnTo>
                  <a:lnTo>
                    <a:pt x="20227" y="0"/>
                  </a:lnTo>
                  <a:close/>
                </a:path>
              </a:pathLst>
            </a:custGeom>
            <a:solidFill>
              <a:srgbClr val="418F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7" name="object 597" descr=""/>
            <p:cNvSpPr/>
            <p:nvPr/>
          </p:nvSpPr>
          <p:spPr>
            <a:xfrm>
              <a:off x="2876194" y="5598731"/>
              <a:ext cx="24130" cy="53975"/>
            </a:xfrm>
            <a:custGeom>
              <a:avLst/>
              <a:gdLst/>
              <a:ahLst/>
              <a:cxnLst/>
              <a:rect l="l" t="t" r="r" b="b"/>
              <a:pathLst>
                <a:path w="24130" h="53975">
                  <a:moveTo>
                    <a:pt x="16751" y="14770"/>
                  </a:moveTo>
                  <a:lnTo>
                    <a:pt x="12382" y="0"/>
                  </a:lnTo>
                  <a:lnTo>
                    <a:pt x="3987" y="1231"/>
                  </a:lnTo>
                  <a:lnTo>
                    <a:pt x="8839" y="12179"/>
                  </a:lnTo>
                  <a:lnTo>
                    <a:pt x="6858" y="29984"/>
                  </a:lnTo>
                  <a:lnTo>
                    <a:pt x="2451" y="46570"/>
                  </a:lnTo>
                  <a:lnTo>
                    <a:pt x="0" y="53898"/>
                  </a:lnTo>
                  <a:lnTo>
                    <a:pt x="16268" y="37198"/>
                  </a:lnTo>
                  <a:lnTo>
                    <a:pt x="16751" y="14770"/>
                  </a:lnTo>
                  <a:close/>
                </a:path>
                <a:path w="24130" h="53975">
                  <a:moveTo>
                    <a:pt x="23520" y="15087"/>
                  </a:moveTo>
                  <a:lnTo>
                    <a:pt x="23126" y="6400"/>
                  </a:lnTo>
                  <a:lnTo>
                    <a:pt x="22517" y="1816"/>
                  </a:lnTo>
                  <a:lnTo>
                    <a:pt x="19024" y="914"/>
                  </a:lnTo>
                  <a:lnTo>
                    <a:pt x="20218" y="3467"/>
                  </a:lnTo>
                  <a:lnTo>
                    <a:pt x="17843" y="10274"/>
                  </a:lnTo>
                  <a:lnTo>
                    <a:pt x="23520" y="15087"/>
                  </a:lnTo>
                  <a:close/>
                </a:path>
              </a:pathLst>
            </a:custGeom>
            <a:solidFill>
              <a:srgbClr val="77AE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8" name="object 598" descr=""/>
            <p:cNvSpPr/>
            <p:nvPr/>
          </p:nvSpPr>
          <p:spPr>
            <a:xfrm>
              <a:off x="2872183" y="5598828"/>
              <a:ext cx="40005" cy="78740"/>
            </a:xfrm>
            <a:custGeom>
              <a:avLst/>
              <a:gdLst/>
              <a:ahLst/>
              <a:cxnLst/>
              <a:rect l="l" t="t" r="r" b="b"/>
              <a:pathLst>
                <a:path w="40005" h="78739">
                  <a:moveTo>
                    <a:pt x="35293" y="38"/>
                  </a:moveTo>
                  <a:lnTo>
                    <a:pt x="5380" y="52885"/>
                  </a:lnTo>
                  <a:lnTo>
                    <a:pt x="0" y="72771"/>
                  </a:lnTo>
                  <a:lnTo>
                    <a:pt x="9093" y="75006"/>
                  </a:lnTo>
                  <a:lnTo>
                    <a:pt x="17678" y="78727"/>
                  </a:lnTo>
                  <a:lnTo>
                    <a:pt x="25892" y="59747"/>
                  </a:lnTo>
                  <a:lnTo>
                    <a:pt x="34677" y="36488"/>
                  </a:lnTo>
                  <a:lnTo>
                    <a:pt x="39995" y="13203"/>
                  </a:lnTo>
                  <a:lnTo>
                    <a:pt x="35293" y="38"/>
                  </a:lnTo>
                  <a:close/>
                </a:path>
              </a:pathLst>
            </a:custGeom>
            <a:solidFill>
              <a:srgbClr val="F3AC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9" name="object 599" descr=""/>
            <p:cNvSpPr/>
            <p:nvPr/>
          </p:nvSpPr>
          <p:spPr>
            <a:xfrm>
              <a:off x="2902468" y="5604964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80" h="3810">
                  <a:moveTo>
                    <a:pt x="1384" y="0"/>
                  </a:moveTo>
                  <a:lnTo>
                    <a:pt x="495" y="342"/>
                  </a:lnTo>
                  <a:lnTo>
                    <a:pt x="0" y="1790"/>
                  </a:lnTo>
                  <a:lnTo>
                    <a:pt x="482" y="2590"/>
                  </a:lnTo>
                  <a:lnTo>
                    <a:pt x="2286" y="3200"/>
                  </a:lnTo>
                  <a:lnTo>
                    <a:pt x="3136" y="3492"/>
                  </a:lnTo>
                  <a:lnTo>
                    <a:pt x="4025" y="3149"/>
                  </a:lnTo>
                  <a:lnTo>
                    <a:pt x="4279" y="2438"/>
                  </a:lnTo>
                  <a:lnTo>
                    <a:pt x="4533" y="1701"/>
                  </a:lnTo>
                  <a:lnTo>
                    <a:pt x="4038" y="888"/>
                  </a:lnTo>
                  <a:lnTo>
                    <a:pt x="3187" y="609"/>
                  </a:lnTo>
                  <a:lnTo>
                    <a:pt x="2235" y="279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0" name="object 600" descr=""/>
            <p:cNvSpPr/>
            <p:nvPr/>
          </p:nvSpPr>
          <p:spPr>
            <a:xfrm>
              <a:off x="2903091" y="5605439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1206" y="0"/>
                  </a:moveTo>
                  <a:lnTo>
                    <a:pt x="0" y="1409"/>
                  </a:lnTo>
                  <a:lnTo>
                    <a:pt x="126" y="1689"/>
                  </a:lnTo>
                  <a:lnTo>
                    <a:pt x="215" y="558"/>
                  </a:lnTo>
                  <a:lnTo>
                    <a:pt x="419" y="292"/>
                  </a:lnTo>
                  <a:lnTo>
                    <a:pt x="647" y="190"/>
                  </a:lnTo>
                  <a:lnTo>
                    <a:pt x="1193" y="152"/>
                  </a:lnTo>
                  <a:lnTo>
                    <a:pt x="1769" y="152"/>
                  </a:lnTo>
                  <a:lnTo>
                    <a:pt x="1206" y="0"/>
                  </a:lnTo>
                  <a:close/>
                </a:path>
                <a:path w="3175" h="1904">
                  <a:moveTo>
                    <a:pt x="1769" y="152"/>
                  </a:moveTo>
                  <a:lnTo>
                    <a:pt x="1193" y="152"/>
                  </a:lnTo>
                  <a:lnTo>
                    <a:pt x="1879" y="292"/>
                  </a:lnTo>
                  <a:lnTo>
                    <a:pt x="3175" y="685"/>
                  </a:lnTo>
                  <a:lnTo>
                    <a:pt x="2705" y="457"/>
                  </a:lnTo>
                  <a:lnTo>
                    <a:pt x="2192" y="266"/>
                  </a:lnTo>
                  <a:lnTo>
                    <a:pt x="1769" y="1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1" name="object 601" descr=""/>
            <p:cNvSpPr/>
            <p:nvPr/>
          </p:nvSpPr>
          <p:spPr>
            <a:xfrm>
              <a:off x="2903583" y="5602487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4" h="3810">
                  <a:moveTo>
                    <a:pt x="1269" y="0"/>
                  </a:moveTo>
                  <a:lnTo>
                    <a:pt x="457" y="317"/>
                  </a:lnTo>
                  <a:lnTo>
                    <a:pt x="0" y="1625"/>
                  </a:lnTo>
                  <a:lnTo>
                    <a:pt x="444" y="2362"/>
                  </a:lnTo>
                  <a:lnTo>
                    <a:pt x="2082" y="2921"/>
                  </a:lnTo>
                  <a:lnTo>
                    <a:pt x="2857" y="3187"/>
                  </a:lnTo>
                  <a:lnTo>
                    <a:pt x="3670" y="2870"/>
                  </a:lnTo>
                  <a:lnTo>
                    <a:pt x="3898" y="2222"/>
                  </a:lnTo>
                  <a:lnTo>
                    <a:pt x="4127" y="1549"/>
                  </a:lnTo>
                  <a:lnTo>
                    <a:pt x="3682" y="812"/>
                  </a:lnTo>
                  <a:lnTo>
                    <a:pt x="2908" y="558"/>
                  </a:lnTo>
                  <a:lnTo>
                    <a:pt x="126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2" name="object 602" descr=""/>
            <p:cNvSpPr/>
            <p:nvPr/>
          </p:nvSpPr>
          <p:spPr>
            <a:xfrm>
              <a:off x="2904154" y="5602927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1092" y="0"/>
                  </a:moveTo>
                  <a:lnTo>
                    <a:pt x="0" y="1282"/>
                  </a:lnTo>
                  <a:lnTo>
                    <a:pt x="114" y="1536"/>
                  </a:lnTo>
                  <a:lnTo>
                    <a:pt x="234" y="444"/>
                  </a:lnTo>
                  <a:lnTo>
                    <a:pt x="439" y="241"/>
                  </a:lnTo>
                  <a:lnTo>
                    <a:pt x="584" y="177"/>
                  </a:lnTo>
                  <a:lnTo>
                    <a:pt x="1079" y="139"/>
                  </a:lnTo>
                  <a:lnTo>
                    <a:pt x="1646" y="139"/>
                  </a:lnTo>
                  <a:lnTo>
                    <a:pt x="1092" y="0"/>
                  </a:lnTo>
                  <a:close/>
                </a:path>
                <a:path w="3175" h="1904">
                  <a:moveTo>
                    <a:pt x="1646" y="139"/>
                  </a:moveTo>
                  <a:lnTo>
                    <a:pt x="1079" y="139"/>
                  </a:lnTo>
                  <a:lnTo>
                    <a:pt x="1346" y="177"/>
                  </a:lnTo>
                  <a:lnTo>
                    <a:pt x="2895" y="622"/>
                  </a:lnTo>
                  <a:lnTo>
                    <a:pt x="2654" y="495"/>
                  </a:lnTo>
                  <a:lnTo>
                    <a:pt x="1646" y="13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3" name="object 603" descr=""/>
            <p:cNvSpPr/>
            <p:nvPr/>
          </p:nvSpPr>
          <p:spPr>
            <a:xfrm>
              <a:off x="2904890" y="5599967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1092" y="0"/>
                  </a:moveTo>
                  <a:lnTo>
                    <a:pt x="419" y="304"/>
                  </a:lnTo>
                  <a:lnTo>
                    <a:pt x="215" y="889"/>
                  </a:lnTo>
                  <a:lnTo>
                    <a:pt x="0" y="1498"/>
                  </a:lnTo>
                  <a:lnTo>
                    <a:pt x="342" y="2146"/>
                  </a:lnTo>
                  <a:lnTo>
                    <a:pt x="965" y="2349"/>
                  </a:lnTo>
                  <a:lnTo>
                    <a:pt x="1663" y="2590"/>
                  </a:lnTo>
                  <a:lnTo>
                    <a:pt x="2286" y="2806"/>
                  </a:lnTo>
                  <a:lnTo>
                    <a:pt x="2959" y="2501"/>
                  </a:lnTo>
                  <a:lnTo>
                    <a:pt x="3162" y="1905"/>
                  </a:lnTo>
                  <a:lnTo>
                    <a:pt x="3378" y="1308"/>
                  </a:lnTo>
                  <a:lnTo>
                    <a:pt x="3035" y="660"/>
                  </a:lnTo>
                  <a:lnTo>
                    <a:pt x="2412" y="444"/>
                  </a:lnTo>
                  <a:lnTo>
                    <a:pt x="1714" y="215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4" name="object 604" descr=""/>
            <p:cNvSpPr/>
            <p:nvPr/>
          </p:nvSpPr>
          <p:spPr>
            <a:xfrm>
              <a:off x="2905337" y="5600343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952" y="0"/>
                  </a:moveTo>
                  <a:lnTo>
                    <a:pt x="723" y="25"/>
                  </a:lnTo>
                  <a:lnTo>
                    <a:pt x="495" y="50"/>
                  </a:lnTo>
                  <a:lnTo>
                    <a:pt x="279" y="165"/>
                  </a:lnTo>
                  <a:lnTo>
                    <a:pt x="139" y="342"/>
                  </a:lnTo>
                  <a:lnTo>
                    <a:pt x="63" y="533"/>
                  </a:lnTo>
                  <a:lnTo>
                    <a:pt x="25" y="711"/>
                  </a:lnTo>
                  <a:lnTo>
                    <a:pt x="12" y="965"/>
                  </a:lnTo>
                  <a:lnTo>
                    <a:pt x="25" y="1168"/>
                  </a:lnTo>
                  <a:lnTo>
                    <a:pt x="63" y="1371"/>
                  </a:lnTo>
                  <a:lnTo>
                    <a:pt x="63" y="1219"/>
                  </a:lnTo>
                  <a:lnTo>
                    <a:pt x="76" y="1003"/>
                  </a:lnTo>
                  <a:lnTo>
                    <a:pt x="127" y="736"/>
                  </a:lnTo>
                  <a:lnTo>
                    <a:pt x="203" y="482"/>
                  </a:lnTo>
                  <a:lnTo>
                    <a:pt x="292" y="330"/>
                  </a:lnTo>
                  <a:lnTo>
                    <a:pt x="939" y="126"/>
                  </a:lnTo>
                  <a:lnTo>
                    <a:pt x="1549" y="241"/>
                  </a:lnTo>
                  <a:lnTo>
                    <a:pt x="1727" y="292"/>
                  </a:lnTo>
                  <a:lnTo>
                    <a:pt x="1879" y="342"/>
                  </a:lnTo>
                  <a:lnTo>
                    <a:pt x="2349" y="482"/>
                  </a:lnTo>
                  <a:lnTo>
                    <a:pt x="2209" y="406"/>
                  </a:lnTo>
                  <a:lnTo>
                    <a:pt x="1905" y="279"/>
                  </a:lnTo>
                  <a:lnTo>
                    <a:pt x="1752" y="215"/>
                  </a:lnTo>
                  <a:lnTo>
                    <a:pt x="1562" y="152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5" name="object 605" descr=""/>
            <p:cNvSpPr/>
            <p:nvPr/>
          </p:nvSpPr>
          <p:spPr>
            <a:xfrm>
              <a:off x="2906158" y="5597842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901" y="0"/>
                  </a:moveTo>
                  <a:lnTo>
                    <a:pt x="381" y="317"/>
                  </a:lnTo>
                  <a:lnTo>
                    <a:pt x="190" y="863"/>
                  </a:lnTo>
                  <a:lnTo>
                    <a:pt x="0" y="1435"/>
                  </a:lnTo>
                  <a:lnTo>
                    <a:pt x="203" y="1993"/>
                  </a:lnTo>
                  <a:lnTo>
                    <a:pt x="635" y="2146"/>
                  </a:lnTo>
                  <a:lnTo>
                    <a:pt x="1130" y="2311"/>
                  </a:lnTo>
                  <a:lnTo>
                    <a:pt x="1574" y="2463"/>
                  </a:lnTo>
                  <a:lnTo>
                    <a:pt x="2082" y="2133"/>
                  </a:lnTo>
                  <a:lnTo>
                    <a:pt x="2273" y="1587"/>
                  </a:lnTo>
                  <a:lnTo>
                    <a:pt x="2476" y="1028"/>
                  </a:lnTo>
                  <a:lnTo>
                    <a:pt x="2273" y="457"/>
                  </a:lnTo>
                  <a:lnTo>
                    <a:pt x="1828" y="317"/>
                  </a:lnTo>
                  <a:lnTo>
                    <a:pt x="1333" y="152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6" name="object 606" descr=""/>
            <p:cNvSpPr/>
            <p:nvPr/>
          </p:nvSpPr>
          <p:spPr>
            <a:xfrm>
              <a:off x="2906499" y="5598169"/>
              <a:ext cx="1905" cy="1905"/>
            </a:xfrm>
            <a:custGeom>
              <a:avLst/>
              <a:gdLst/>
              <a:ahLst/>
              <a:cxnLst/>
              <a:rect l="l" t="t" r="r" b="b"/>
              <a:pathLst>
                <a:path w="1905" h="1904">
                  <a:moveTo>
                    <a:pt x="761" y="0"/>
                  </a:moveTo>
                  <a:lnTo>
                    <a:pt x="76" y="546"/>
                  </a:lnTo>
                  <a:lnTo>
                    <a:pt x="0" y="939"/>
                  </a:lnTo>
                  <a:lnTo>
                    <a:pt x="0" y="1206"/>
                  </a:lnTo>
                  <a:lnTo>
                    <a:pt x="38" y="1333"/>
                  </a:lnTo>
                  <a:lnTo>
                    <a:pt x="25" y="1117"/>
                  </a:lnTo>
                  <a:lnTo>
                    <a:pt x="50" y="965"/>
                  </a:lnTo>
                  <a:lnTo>
                    <a:pt x="380" y="228"/>
                  </a:lnTo>
                  <a:lnTo>
                    <a:pt x="507" y="152"/>
                  </a:lnTo>
                  <a:lnTo>
                    <a:pt x="736" y="114"/>
                  </a:lnTo>
                  <a:lnTo>
                    <a:pt x="888" y="127"/>
                  </a:lnTo>
                  <a:lnTo>
                    <a:pt x="1295" y="203"/>
                  </a:lnTo>
                  <a:lnTo>
                    <a:pt x="1523" y="266"/>
                  </a:lnTo>
                  <a:lnTo>
                    <a:pt x="1676" y="317"/>
                  </a:lnTo>
                  <a:lnTo>
                    <a:pt x="1435" y="177"/>
                  </a:lnTo>
                  <a:lnTo>
                    <a:pt x="1257" y="114"/>
                  </a:lnTo>
                  <a:lnTo>
                    <a:pt x="1054" y="50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7" name="object 607" descr=""/>
            <p:cNvSpPr/>
            <p:nvPr/>
          </p:nvSpPr>
          <p:spPr>
            <a:xfrm>
              <a:off x="2901130" y="5607789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1562" y="0"/>
                  </a:moveTo>
                  <a:lnTo>
                    <a:pt x="558" y="380"/>
                  </a:lnTo>
                  <a:lnTo>
                    <a:pt x="0" y="2006"/>
                  </a:lnTo>
                  <a:lnTo>
                    <a:pt x="546" y="2908"/>
                  </a:lnTo>
                  <a:lnTo>
                    <a:pt x="1498" y="3238"/>
                  </a:lnTo>
                  <a:lnTo>
                    <a:pt x="2565" y="3594"/>
                  </a:lnTo>
                  <a:lnTo>
                    <a:pt x="3517" y="3911"/>
                  </a:lnTo>
                  <a:lnTo>
                    <a:pt x="4521" y="3530"/>
                  </a:lnTo>
                  <a:lnTo>
                    <a:pt x="5080" y="1917"/>
                  </a:lnTo>
                  <a:lnTo>
                    <a:pt x="4533" y="1003"/>
                  </a:lnTo>
                  <a:lnTo>
                    <a:pt x="3581" y="685"/>
                  </a:lnTo>
                  <a:lnTo>
                    <a:pt x="2514" y="317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8" name="object 608" descr=""/>
            <p:cNvSpPr/>
            <p:nvPr/>
          </p:nvSpPr>
          <p:spPr>
            <a:xfrm>
              <a:off x="2901872" y="5608329"/>
              <a:ext cx="3810" cy="1905"/>
            </a:xfrm>
            <a:custGeom>
              <a:avLst/>
              <a:gdLst/>
              <a:ahLst/>
              <a:cxnLst/>
              <a:rect l="l" t="t" r="r" b="b"/>
              <a:pathLst>
                <a:path w="3810" h="1904">
                  <a:moveTo>
                    <a:pt x="1308" y="0"/>
                  </a:moveTo>
                  <a:lnTo>
                    <a:pt x="0" y="1701"/>
                  </a:lnTo>
                  <a:lnTo>
                    <a:pt x="101" y="1892"/>
                  </a:lnTo>
                  <a:lnTo>
                    <a:pt x="203" y="622"/>
                  </a:lnTo>
                  <a:lnTo>
                    <a:pt x="342" y="406"/>
                  </a:lnTo>
                  <a:lnTo>
                    <a:pt x="825" y="190"/>
                  </a:lnTo>
                  <a:lnTo>
                    <a:pt x="1143" y="177"/>
                  </a:lnTo>
                  <a:lnTo>
                    <a:pt x="1957" y="177"/>
                  </a:lnTo>
                  <a:lnTo>
                    <a:pt x="1308" y="0"/>
                  </a:lnTo>
                  <a:close/>
                </a:path>
                <a:path w="3810" h="1904">
                  <a:moveTo>
                    <a:pt x="1957" y="177"/>
                  </a:moveTo>
                  <a:lnTo>
                    <a:pt x="1143" y="177"/>
                  </a:lnTo>
                  <a:lnTo>
                    <a:pt x="1522" y="215"/>
                  </a:lnTo>
                  <a:lnTo>
                    <a:pt x="2209" y="355"/>
                  </a:lnTo>
                  <a:lnTo>
                    <a:pt x="3517" y="762"/>
                  </a:lnTo>
                  <a:lnTo>
                    <a:pt x="2421" y="304"/>
                  </a:lnTo>
                  <a:lnTo>
                    <a:pt x="1957" y="17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9" name="object 609" descr=""/>
            <p:cNvSpPr/>
            <p:nvPr/>
          </p:nvSpPr>
          <p:spPr>
            <a:xfrm>
              <a:off x="2899845" y="5610970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650" y="0"/>
                  </a:moveTo>
                  <a:lnTo>
                    <a:pt x="596" y="406"/>
                  </a:lnTo>
                  <a:lnTo>
                    <a:pt x="0" y="2108"/>
                  </a:lnTo>
                  <a:lnTo>
                    <a:pt x="584" y="3060"/>
                  </a:lnTo>
                  <a:lnTo>
                    <a:pt x="2705" y="3784"/>
                  </a:lnTo>
                  <a:lnTo>
                    <a:pt x="3708" y="4127"/>
                  </a:lnTo>
                  <a:lnTo>
                    <a:pt x="4762" y="3721"/>
                  </a:lnTo>
                  <a:lnTo>
                    <a:pt x="5359" y="2019"/>
                  </a:lnTo>
                  <a:lnTo>
                    <a:pt x="4775" y="1066"/>
                  </a:lnTo>
                  <a:lnTo>
                    <a:pt x="165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0" name="object 610" descr=""/>
            <p:cNvSpPr/>
            <p:nvPr/>
          </p:nvSpPr>
          <p:spPr>
            <a:xfrm>
              <a:off x="2900563" y="5611538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446" y="0"/>
                  </a:moveTo>
                  <a:lnTo>
                    <a:pt x="0" y="1473"/>
                  </a:lnTo>
                  <a:lnTo>
                    <a:pt x="125" y="1930"/>
                  </a:lnTo>
                  <a:lnTo>
                    <a:pt x="282" y="698"/>
                  </a:lnTo>
                  <a:lnTo>
                    <a:pt x="459" y="406"/>
                  </a:lnTo>
                  <a:lnTo>
                    <a:pt x="588" y="317"/>
                  </a:lnTo>
                  <a:lnTo>
                    <a:pt x="785" y="228"/>
                  </a:lnTo>
                  <a:lnTo>
                    <a:pt x="938" y="203"/>
                  </a:lnTo>
                  <a:lnTo>
                    <a:pt x="1268" y="190"/>
                  </a:lnTo>
                  <a:lnTo>
                    <a:pt x="2107" y="190"/>
                  </a:lnTo>
                  <a:lnTo>
                    <a:pt x="1446" y="0"/>
                  </a:lnTo>
                  <a:close/>
                </a:path>
                <a:path w="3810" h="2539">
                  <a:moveTo>
                    <a:pt x="2107" y="190"/>
                  </a:moveTo>
                  <a:lnTo>
                    <a:pt x="1268" y="190"/>
                  </a:lnTo>
                  <a:lnTo>
                    <a:pt x="1763" y="241"/>
                  </a:lnTo>
                  <a:lnTo>
                    <a:pt x="2246" y="342"/>
                  </a:lnTo>
                  <a:lnTo>
                    <a:pt x="3770" y="812"/>
                  </a:lnTo>
                  <a:lnTo>
                    <a:pt x="3554" y="698"/>
                  </a:lnTo>
                  <a:lnTo>
                    <a:pt x="2855" y="406"/>
                  </a:lnTo>
                  <a:lnTo>
                    <a:pt x="2107" y="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1" name="object 611" descr=""/>
            <p:cNvSpPr/>
            <p:nvPr/>
          </p:nvSpPr>
          <p:spPr>
            <a:xfrm>
              <a:off x="2898518" y="5614229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739" y="0"/>
                  </a:moveTo>
                  <a:lnTo>
                    <a:pt x="622" y="431"/>
                  </a:lnTo>
                  <a:lnTo>
                    <a:pt x="0" y="2235"/>
                  </a:lnTo>
                  <a:lnTo>
                    <a:pt x="609" y="3238"/>
                  </a:lnTo>
                  <a:lnTo>
                    <a:pt x="1676" y="3594"/>
                  </a:lnTo>
                  <a:lnTo>
                    <a:pt x="2857" y="4000"/>
                  </a:lnTo>
                  <a:lnTo>
                    <a:pt x="3924" y="4356"/>
                  </a:lnTo>
                  <a:lnTo>
                    <a:pt x="5029" y="3937"/>
                  </a:lnTo>
                  <a:lnTo>
                    <a:pt x="5346" y="3047"/>
                  </a:lnTo>
                  <a:lnTo>
                    <a:pt x="5664" y="2133"/>
                  </a:lnTo>
                  <a:lnTo>
                    <a:pt x="5054" y="1117"/>
                  </a:lnTo>
                  <a:lnTo>
                    <a:pt x="3987" y="762"/>
                  </a:lnTo>
                  <a:lnTo>
                    <a:pt x="2806" y="355"/>
                  </a:lnTo>
                  <a:lnTo>
                    <a:pt x="173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2" name="object 612" descr=""/>
            <p:cNvSpPr/>
            <p:nvPr/>
          </p:nvSpPr>
          <p:spPr>
            <a:xfrm>
              <a:off x="2899269" y="5614827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536" y="0"/>
                  </a:moveTo>
                  <a:lnTo>
                    <a:pt x="203" y="482"/>
                  </a:lnTo>
                  <a:lnTo>
                    <a:pt x="114" y="622"/>
                  </a:lnTo>
                  <a:lnTo>
                    <a:pt x="76" y="774"/>
                  </a:lnTo>
                  <a:lnTo>
                    <a:pt x="25" y="1041"/>
                  </a:lnTo>
                  <a:lnTo>
                    <a:pt x="0" y="1295"/>
                  </a:lnTo>
                  <a:lnTo>
                    <a:pt x="0" y="1549"/>
                  </a:lnTo>
                  <a:lnTo>
                    <a:pt x="38" y="1752"/>
                  </a:lnTo>
                  <a:lnTo>
                    <a:pt x="152" y="2057"/>
                  </a:lnTo>
                  <a:lnTo>
                    <a:pt x="114" y="1739"/>
                  </a:lnTo>
                  <a:lnTo>
                    <a:pt x="126" y="1549"/>
                  </a:lnTo>
                  <a:lnTo>
                    <a:pt x="165" y="1206"/>
                  </a:lnTo>
                  <a:lnTo>
                    <a:pt x="203" y="1079"/>
                  </a:lnTo>
                  <a:lnTo>
                    <a:pt x="304" y="685"/>
                  </a:lnTo>
                  <a:lnTo>
                    <a:pt x="457" y="457"/>
                  </a:lnTo>
                  <a:lnTo>
                    <a:pt x="698" y="304"/>
                  </a:lnTo>
                  <a:lnTo>
                    <a:pt x="838" y="241"/>
                  </a:lnTo>
                  <a:lnTo>
                    <a:pt x="1003" y="215"/>
                  </a:lnTo>
                  <a:lnTo>
                    <a:pt x="1181" y="203"/>
                  </a:lnTo>
                  <a:lnTo>
                    <a:pt x="1346" y="203"/>
                  </a:lnTo>
                  <a:lnTo>
                    <a:pt x="1523" y="215"/>
                  </a:lnTo>
                  <a:lnTo>
                    <a:pt x="1701" y="241"/>
                  </a:lnTo>
                  <a:lnTo>
                    <a:pt x="1866" y="253"/>
                  </a:lnTo>
                  <a:lnTo>
                    <a:pt x="2692" y="444"/>
                  </a:lnTo>
                  <a:lnTo>
                    <a:pt x="2844" y="495"/>
                  </a:lnTo>
                  <a:lnTo>
                    <a:pt x="3251" y="609"/>
                  </a:lnTo>
                  <a:lnTo>
                    <a:pt x="3479" y="685"/>
                  </a:lnTo>
                  <a:lnTo>
                    <a:pt x="3682" y="749"/>
                  </a:lnTo>
                  <a:lnTo>
                    <a:pt x="4000" y="850"/>
                  </a:lnTo>
                  <a:lnTo>
                    <a:pt x="3771" y="736"/>
                  </a:lnTo>
                  <a:lnTo>
                    <a:pt x="3149" y="469"/>
                  </a:lnTo>
                  <a:lnTo>
                    <a:pt x="2882" y="368"/>
                  </a:lnTo>
                  <a:lnTo>
                    <a:pt x="2336" y="190"/>
                  </a:lnTo>
                  <a:lnTo>
                    <a:pt x="1904" y="76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3" name="object 613" descr=""/>
            <p:cNvSpPr/>
            <p:nvPr/>
          </p:nvSpPr>
          <p:spPr>
            <a:xfrm>
              <a:off x="2897117" y="5617798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16" y="0"/>
                  </a:moveTo>
                  <a:lnTo>
                    <a:pt x="660" y="444"/>
                  </a:lnTo>
                  <a:lnTo>
                    <a:pt x="342" y="1371"/>
                  </a:lnTo>
                  <a:lnTo>
                    <a:pt x="0" y="2324"/>
                  </a:lnTo>
                  <a:lnTo>
                    <a:pt x="647" y="3378"/>
                  </a:lnTo>
                  <a:lnTo>
                    <a:pt x="2984" y="4165"/>
                  </a:lnTo>
                  <a:lnTo>
                    <a:pt x="4089" y="4533"/>
                  </a:lnTo>
                  <a:lnTo>
                    <a:pt x="5245" y="4089"/>
                  </a:lnTo>
                  <a:lnTo>
                    <a:pt x="5575" y="3175"/>
                  </a:lnTo>
                  <a:lnTo>
                    <a:pt x="5905" y="2222"/>
                  </a:lnTo>
                  <a:lnTo>
                    <a:pt x="5270" y="1168"/>
                  </a:lnTo>
                  <a:lnTo>
                    <a:pt x="4165" y="787"/>
                  </a:lnTo>
                  <a:lnTo>
                    <a:pt x="2921" y="381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4" name="object 614" descr=""/>
            <p:cNvSpPr/>
            <p:nvPr/>
          </p:nvSpPr>
          <p:spPr>
            <a:xfrm>
              <a:off x="2897903" y="5618431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96" y="0"/>
                  </a:moveTo>
                  <a:lnTo>
                    <a:pt x="1193" y="12"/>
                  </a:lnTo>
                  <a:lnTo>
                    <a:pt x="1003" y="12"/>
                  </a:lnTo>
                  <a:lnTo>
                    <a:pt x="800" y="50"/>
                  </a:lnTo>
                  <a:lnTo>
                    <a:pt x="622" y="126"/>
                  </a:lnTo>
                  <a:lnTo>
                    <a:pt x="444" y="215"/>
                  </a:lnTo>
                  <a:lnTo>
                    <a:pt x="292" y="342"/>
                  </a:lnTo>
                  <a:lnTo>
                    <a:pt x="215" y="495"/>
                  </a:lnTo>
                  <a:lnTo>
                    <a:pt x="126" y="634"/>
                  </a:lnTo>
                  <a:lnTo>
                    <a:pt x="50" y="939"/>
                  </a:lnTo>
                  <a:lnTo>
                    <a:pt x="25" y="1079"/>
                  </a:lnTo>
                  <a:lnTo>
                    <a:pt x="12" y="1219"/>
                  </a:lnTo>
                  <a:lnTo>
                    <a:pt x="0" y="1600"/>
                  </a:lnTo>
                  <a:lnTo>
                    <a:pt x="38" y="1816"/>
                  </a:lnTo>
                  <a:lnTo>
                    <a:pt x="139" y="2108"/>
                  </a:lnTo>
                  <a:lnTo>
                    <a:pt x="126" y="1816"/>
                  </a:lnTo>
                  <a:lnTo>
                    <a:pt x="126" y="1600"/>
                  </a:lnTo>
                  <a:lnTo>
                    <a:pt x="165" y="1371"/>
                  </a:lnTo>
                  <a:lnTo>
                    <a:pt x="177" y="1244"/>
                  </a:lnTo>
                  <a:lnTo>
                    <a:pt x="1409" y="190"/>
                  </a:lnTo>
                  <a:lnTo>
                    <a:pt x="1587" y="203"/>
                  </a:lnTo>
                  <a:lnTo>
                    <a:pt x="1777" y="241"/>
                  </a:lnTo>
                  <a:lnTo>
                    <a:pt x="2133" y="292"/>
                  </a:lnTo>
                  <a:lnTo>
                    <a:pt x="2476" y="368"/>
                  </a:lnTo>
                  <a:lnTo>
                    <a:pt x="2641" y="419"/>
                  </a:lnTo>
                  <a:lnTo>
                    <a:pt x="2959" y="495"/>
                  </a:lnTo>
                  <a:lnTo>
                    <a:pt x="3111" y="546"/>
                  </a:lnTo>
                  <a:lnTo>
                    <a:pt x="3251" y="584"/>
                  </a:lnTo>
                  <a:lnTo>
                    <a:pt x="3517" y="660"/>
                  </a:lnTo>
                  <a:lnTo>
                    <a:pt x="3835" y="774"/>
                  </a:lnTo>
                  <a:lnTo>
                    <a:pt x="4165" y="876"/>
                  </a:lnTo>
                  <a:lnTo>
                    <a:pt x="3771" y="685"/>
                  </a:lnTo>
                  <a:lnTo>
                    <a:pt x="3289" y="482"/>
                  </a:lnTo>
                  <a:lnTo>
                    <a:pt x="2997" y="368"/>
                  </a:lnTo>
                  <a:lnTo>
                    <a:pt x="2603" y="241"/>
                  </a:lnTo>
                  <a:lnTo>
                    <a:pt x="2158" y="126"/>
                  </a:lnTo>
                  <a:lnTo>
                    <a:pt x="1981" y="76"/>
                  </a:lnTo>
                  <a:lnTo>
                    <a:pt x="1790" y="50"/>
                  </a:lnTo>
                  <a:lnTo>
                    <a:pt x="1600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5" name="object 615" descr=""/>
            <p:cNvSpPr/>
            <p:nvPr/>
          </p:nvSpPr>
          <p:spPr>
            <a:xfrm>
              <a:off x="2895895" y="5621336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03" y="0"/>
                  </a:moveTo>
                  <a:lnTo>
                    <a:pt x="647" y="444"/>
                  </a:lnTo>
                  <a:lnTo>
                    <a:pt x="0" y="2324"/>
                  </a:lnTo>
                  <a:lnTo>
                    <a:pt x="635" y="3378"/>
                  </a:lnTo>
                  <a:lnTo>
                    <a:pt x="2971" y="4165"/>
                  </a:lnTo>
                  <a:lnTo>
                    <a:pt x="4076" y="4533"/>
                  </a:lnTo>
                  <a:lnTo>
                    <a:pt x="5232" y="4089"/>
                  </a:lnTo>
                  <a:lnTo>
                    <a:pt x="5562" y="3175"/>
                  </a:lnTo>
                  <a:lnTo>
                    <a:pt x="5892" y="2222"/>
                  </a:lnTo>
                  <a:lnTo>
                    <a:pt x="5257" y="1168"/>
                  </a:lnTo>
                  <a:lnTo>
                    <a:pt x="4152" y="787"/>
                  </a:lnTo>
                  <a:lnTo>
                    <a:pt x="2908" y="381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6" name="object 616" descr=""/>
            <p:cNvSpPr/>
            <p:nvPr/>
          </p:nvSpPr>
          <p:spPr>
            <a:xfrm>
              <a:off x="2896670" y="5621972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96" y="0"/>
                  </a:moveTo>
                  <a:lnTo>
                    <a:pt x="1193" y="0"/>
                  </a:lnTo>
                  <a:lnTo>
                    <a:pt x="1003" y="12"/>
                  </a:lnTo>
                  <a:lnTo>
                    <a:pt x="800" y="50"/>
                  </a:lnTo>
                  <a:lnTo>
                    <a:pt x="444" y="203"/>
                  </a:lnTo>
                  <a:lnTo>
                    <a:pt x="292" y="342"/>
                  </a:lnTo>
                  <a:lnTo>
                    <a:pt x="215" y="495"/>
                  </a:lnTo>
                  <a:lnTo>
                    <a:pt x="126" y="634"/>
                  </a:lnTo>
                  <a:lnTo>
                    <a:pt x="50" y="939"/>
                  </a:lnTo>
                  <a:lnTo>
                    <a:pt x="25" y="1079"/>
                  </a:lnTo>
                  <a:lnTo>
                    <a:pt x="12" y="1219"/>
                  </a:lnTo>
                  <a:lnTo>
                    <a:pt x="0" y="1600"/>
                  </a:lnTo>
                  <a:lnTo>
                    <a:pt x="38" y="1816"/>
                  </a:lnTo>
                  <a:lnTo>
                    <a:pt x="139" y="2108"/>
                  </a:lnTo>
                  <a:lnTo>
                    <a:pt x="152" y="1955"/>
                  </a:lnTo>
                  <a:lnTo>
                    <a:pt x="126" y="1816"/>
                  </a:lnTo>
                  <a:lnTo>
                    <a:pt x="126" y="1600"/>
                  </a:lnTo>
                  <a:lnTo>
                    <a:pt x="165" y="1371"/>
                  </a:lnTo>
                  <a:lnTo>
                    <a:pt x="177" y="1244"/>
                  </a:lnTo>
                  <a:lnTo>
                    <a:pt x="215" y="1117"/>
                  </a:lnTo>
                  <a:lnTo>
                    <a:pt x="241" y="977"/>
                  </a:lnTo>
                  <a:lnTo>
                    <a:pt x="317" y="711"/>
                  </a:lnTo>
                  <a:lnTo>
                    <a:pt x="1409" y="190"/>
                  </a:lnTo>
                  <a:lnTo>
                    <a:pt x="1587" y="203"/>
                  </a:lnTo>
                  <a:lnTo>
                    <a:pt x="1765" y="241"/>
                  </a:lnTo>
                  <a:lnTo>
                    <a:pt x="1955" y="253"/>
                  </a:lnTo>
                  <a:lnTo>
                    <a:pt x="2641" y="406"/>
                  </a:lnTo>
                  <a:lnTo>
                    <a:pt x="2806" y="457"/>
                  </a:lnTo>
                  <a:lnTo>
                    <a:pt x="2959" y="495"/>
                  </a:lnTo>
                  <a:lnTo>
                    <a:pt x="3111" y="546"/>
                  </a:lnTo>
                  <a:lnTo>
                    <a:pt x="3251" y="584"/>
                  </a:lnTo>
                  <a:lnTo>
                    <a:pt x="3517" y="660"/>
                  </a:lnTo>
                  <a:lnTo>
                    <a:pt x="3835" y="774"/>
                  </a:lnTo>
                  <a:lnTo>
                    <a:pt x="4165" y="876"/>
                  </a:lnTo>
                  <a:lnTo>
                    <a:pt x="3771" y="685"/>
                  </a:lnTo>
                  <a:lnTo>
                    <a:pt x="3289" y="482"/>
                  </a:lnTo>
                  <a:lnTo>
                    <a:pt x="2997" y="368"/>
                  </a:lnTo>
                  <a:lnTo>
                    <a:pt x="2603" y="241"/>
                  </a:lnTo>
                  <a:lnTo>
                    <a:pt x="2158" y="126"/>
                  </a:lnTo>
                  <a:lnTo>
                    <a:pt x="1981" y="76"/>
                  </a:lnTo>
                  <a:lnTo>
                    <a:pt x="1790" y="50"/>
                  </a:lnTo>
                  <a:lnTo>
                    <a:pt x="1600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7" name="object 617" descr=""/>
            <p:cNvSpPr/>
            <p:nvPr/>
          </p:nvSpPr>
          <p:spPr>
            <a:xfrm>
              <a:off x="2894642" y="5624897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16" y="0"/>
                  </a:moveTo>
                  <a:lnTo>
                    <a:pt x="660" y="444"/>
                  </a:lnTo>
                  <a:lnTo>
                    <a:pt x="342" y="1371"/>
                  </a:lnTo>
                  <a:lnTo>
                    <a:pt x="0" y="2324"/>
                  </a:lnTo>
                  <a:lnTo>
                    <a:pt x="647" y="3378"/>
                  </a:lnTo>
                  <a:lnTo>
                    <a:pt x="2984" y="4165"/>
                  </a:lnTo>
                  <a:lnTo>
                    <a:pt x="4089" y="4533"/>
                  </a:lnTo>
                  <a:lnTo>
                    <a:pt x="5245" y="4089"/>
                  </a:lnTo>
                  <a:lnTo>
                    <a:pt x="5575" y="3175"/>
                  </a:lnTo>
                  <a:lnTo>
                    <a:pt x="5905" y="2222"/>
                  </a:lnTo>
                  <a:lnTo>
                    <a:pt x="5270" y="1168"/>
                  </a:lnTo>
                  <a:lnTo>
                    <a:pt x="4165" y="787"/>
                  </a:lnTo>
                  <a:lnTo>
                    <a:pt x="2921" y="381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8" name="object 618" descr=""/>
            <p:cNvSpPr/>
            <p:nvPr/>
          </p:nvSpPr>
          <p:spPr>
            <a:xfrm>
              <a:off x="2895425" y="5625532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96" y="0"/>
                  </a:moveTo>
                  <a:lnTo>
                    <a:pt x="1206" y="12"/>
                  </a:lnTo>
                  <a:lnTo>
                    <a:pt x="1003" y="12"/>
                  </a:lnTo>
                  <a:lnTo>
                    <a:pt x="800" y="50"/>
                  </a:lnTo>
                  <a:lnTo>
                    <a:pt x="63" y="939"/>
                  </a:lnTo>
                  <a:lnTo>
                    <a:pt x="25" y="1079"/>
                  </a:lnTo>
                  <a:lnTo>
                    <a:pt x="12" y="1219"/>
                  </a:lnTo>
                  <a:lnTo>
                    <a:pt x="0" y="1600"/>
                  </a:lnTo>
                  <a:lnTo>
                    <a:pt x="38" y="1816"/>
                  </a:lnTo>
                  <a:lnTo>
                    <a:pt x="139" y="2108"/>
                  </a:lnTo>
                  <a:lnTo>
                    <a:pt x="126" y="1816"/>
                  </a:lnTo>
                  <a:lnTo>
                    <a:pt x="126" y="1600"/>
                  </a:lnTo>
                  <a:lnTo>
                    <a:pt x="165" y="1371"/>
                  </a:lnTo>
                  <a:lnTo>
                    <a:pt x="177" y="1244"/>
                  </a:lnTo>
                  <a:lnTo>
                    <a:pt x="215" y="1117"/>
                  </a:lnTo>
                  <a:lnTo>
                    <a:pt x="241" y="977"/>
                  </a:lnTo>
                  <a:lnTo>
                    <a:pt x="330" y="711"/>
                  </a:lnTo>
                  <a:lnTo>
                    <a:pt x="1231" y="203"/>
                  </a:lnTo>
                  <a:lnTo>
                    <a:pt x="1409" y="203"/>
                  </a:lnTo>
                  <a:lnTo>
                    <a:pt x="1587" y="215"/>
                  </a:lnTo>
                  <a:lnTo>
                    <a:pt x="2133" y="292"/>
                  </a:lnTo>
                  <a:lnTo>
                    <a:pt x="2476" y="368"/>
                  </a:lnTo>
                  <a:lnTo>
                    <a:pt x="2641" y="419"/>
                  </a:lnTo>
                  <a:lnTo>
                    <a:pt x="2959" y="495"/>
                  </a:lnTo>
                  <a:lnTo>
                    <a:pt x="3111" y="546"/>
                  </a:lnTo>
                  <a:lnTo>
                    <a:pt x="3251" y="584"/>
                  </a:lnTo>
                  <a:lnTo>
                    <a:pt x="3390" y="634"/>
                  </a:lnTo>
                  <a:lnTo>
                    <a:pt x="3835" y="774"/>
                  </a:lnTo>
                  <a:lnTo>
                    <a:pt x="4165" y="876"/>
                  </a:lnTo>
                  <a:lnTo>
                    <a:pt x="3771" y="685"/>
                  </a:lnTo>
                  <a:lnTo>
                    <a:pt x="3289" y="482"/>
                  </a:lnTo>
                  <a:lnTo>
                    <a:pt x="3149" y="431"/>
                  </a:lnTo>
                  <a:lnTo>
                    <a:pt x="3009" y="368"/>
                  </a:lnTo>
                  <a:lnTo>
                    <a:pt x="2438" y="190"/>
                  </a:lnTo>
                  <a:lnTo>
                    <a:pt x="1981" y="76"/>
                  </a:lnTo>
                  <a:lnTo>
                    <a:pt x="1790" y="50"/>
                  </a:lnTo>
                  <a:lnTo>
                    <a:pt x="1600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9" name="object 619" descr=""/>
            <p:cNvSpPr/>
            <p:nvPr/>
          </p:nvSpPr>
          <p:spPr>
            <a:xfrm>
              <a:off x="2893402" y="5628490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03" y="0"/>
                  </a:moveTo>
                  <a:lnTo>
                    <a:pt x="647" y="444"/>
                  </a:lnTo>
                  <a:lnTo>
                    <a:pt x="0" y="2324"/>
                  </a:lnTo>
                  <a:lnTo>
                    <a:pt x="635" y="3378"/>
                  </a:lnTo>
                  <a:lnTo>
                    <a:pt x="2971" y="4165"/>
                  </a:lnTo>
                  <a:lnTo>
                    <a:pt x="4076" y="4533"/>
                  </a:lnTo>
                  <a:lnTo>
                    <a:pt x="5232" y="4089"/>
                  </a:lnTo>
                  <a:lnTo>
                    <a:pt x="5562" y="3174"/>
                  </a:lnTo>
                  <a:lnTo>
                    <a:pt x="5892" y="2222"/>
                  </a:lnTo>
                  <a:lnTo>
                    <a:pt x="5257" y="1168"/>
                  </a:lnTo>
                  <a:lnTo>
                    <a:pt x="4140" y="787"/>
                  </a:lnTo>
                  <a:lnTo>
                    <a:pt x="2908" y="380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0" name="object 620" descr=""/>
            <p:cNvSpPr/>
            <p:nvPr/>
          </p:nvSpPr>
          <p:spPr>
            <a:xfrm>
              <a:off x="2894176" y="5629123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96" y="0"/>
                  </a:moveTo>
                  <a:lnTo>
                    <a:pt x="1193" y="12"/>
                  </a:lnTo>
                  <a:lnTo>
                    <a:pt x="1003" y="12"/>
                  </a:lnTo>
                  <a:lnTo>
                    <a:pt x="800" y="50"/>
                  </a:lnTo>
                  <a:lnTo>
                    <a:pt x="444" y="203"/>
                  </a:lnTo>
                  <a:lnTo>
                    <a:pt x="292" y="342"/>
                  </a:lnTo>
                  <a:lnTo>
                    <a:pt x="215" y="495"/>
                  </a:lnTo>
                  <a:lnTo>
                    <a:pt x="126" y="634"/>
                  </a:lnTo>
                  <a:lnTo>
                    <a:pt x="88" y="787"/>
                  </a:lnTo>
                  <a:lnTo>
                    <a:pt x="63" y="939"/>
                  </a:lnTo>
                  <a:lnTo>
                    <a:pt x="25" y="1079"/>
                  </a:lnTo>
                  <a:lnTo>
                    <a:pt x="12" y="1219"/>
                  </a:lnTo>
                  <a:lnTo>
                    <a:pt x="0" y="1600"/>
                  </a:lnTo>
                  <a:lnTo>
                    <a:pt x="38" y="1816"/>
                  </a:lnTo>
                  <a:lnTo>
                    <a:pt x="139" y="2108"/>
                  </a:lnTo>
                  <a:lnTo>
                    <a:pt x="126" y="1816"/>
                  </a:lnTo>
                  <a:lnTo>
                    <a:pt x="126" y="1600"/>
                  </a:lnTo>
                  <a:lnTo>
                    <a:pt x="165" y="1371"/>
                  </a:lnTo>
                  <a:lnTo>
                    <a:pt x="177" y="1244"/>
                  </a:lnTo>
                  <a:lnTo>
                    <a:pt x="215" y="1117"/>
                  </a:lnTo>
                  <a:lnTo>
                    <a:pt x="241" y="977"/>
                  </a:lnTo>
                  <a:lnTo>
                    <a:pt x="330" y="711"/>
                  </a:lnTo>
                  <a:lnTo>
                    <a:pt x="1409" y="190"/>
                  </a:lnTo>
                  <a:lnTo>
                    <a:pt x="1587" y="203"/>
                  </a:lnTo>
                  <a:lnTo>
                    <a:pt x="1765" y="241"/>
                  </a:lnTo>
                  <a:lnTo>
                    <a:pt x="2133" y="292"/>
                  </a:lnTo>
                  <a:lnTo>
                    <a:pt x="2476" y="368"/>
                  </a:lnTo>
                  <a:lnTo>
                    <a:pt x="2641" y="419"/>
                  </a:lnTo>
                  <a:lnTo>
                    <a:pt x="2959" y="495"/>
                  </a:lnTo>
                  <a:lnTo>
                    <a:pt x="3111" y="546"/>
                  </a:lnTo>
                  <a:lnTo>
                    <a:pt x="3517" y="660"/>
                  </a:lnTo>
                  <a:lnTo>
                    <a:pt x="3835" y="774"/>
                  </a:lnTo>
                  <a:lnTo>
                    <a:pt x="4165" y="876"/>
                  </a:lnTo>
                  <a:lnTo>
                    <a:pt x="3771" y="685"/>
                  </a:lnTo>
                  <a:lnTo>
                    <a:pt x="3289" y="482"/>
                  </a:lnTo>
                  <a:lnTo>
                    <a:pt x="2997" y="368"/>
                  </a:lnTo>
                  <a:lnTo>
                    <a:pt x="2692" y="266"/>
                  </a:lnTo>
                  <a:lnTo>
                    <a:pt x="2158" y="126"/>
                  </a:lnTo>
                  <a:lnTo>
                    <a:pt x="1981" y="76"/>
                  </a:lnTo>
                  <a:lnTo>
                    <a:pt x="1790" y="50"/>
                  </a:lnTo>
                  <a:lnTo>
                    <a:pt x="1600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1" name="object 621" descr=""/>
            <p:cNvSpPr/>
            <p:nvPr/>
          </p:nvSpPr>
          <p:spPr>
            <a:xfrm>
              <a:off x="2892191" y="5631962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03" y="0"/>
                  </a:moveTo>
                  <a:lnTo>
                    <a:pt x="647" y="444"/>
                  </a:lnTo>
                  <a:lnTo>
                    <a:pt x="0" y="2324"/>
                  </a:lnTo>
                  <a:lnTo>
                    <a:pt x="635" y="3378"/>
                  </a:lnTo>
                  <a:lnTo>
                    <a:pt x="2971" y="4165"/>
                  </a:lnTo>
                  <a:lnTo>
                    <a:pt x="4076" y="4533"/>
                  </a:lnTo>
                  <a:lnTo>
                    <a:pt x="5232" y="4089"/>
                  </a:lnTo>
                  <a:lnTo>
                    <a:pt x="5562" y="3175"/>
                  </a:lnTo>
                  <a:lnTo>
                    <a:pt x="5892" y="2222"/>
                  </a:lnTo>
                  <a:lnTo>
                    <a:pt x="5257" y="1168"/>
                  </a:lnTo>
                  <a:lnTo>
                    <a:pt x="4152" y="787"/>
                  </a:lnTo>
                  <a:lnTo>
                    <a:pt x="2908" y="381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2" name="object 622" descr=""/>
            <p:cNvSpPr/>
            <p:nvPr/>
          </p:nvSpPr>
          <p:spPr>
            <a:xfrm>
              <a:off x="2892964" y="5632597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96" y="0"/>
                  </a:moveTo>
                  <a:lnTo>
                    <a:pt x="1193" y="12"/>
                  </a:lnTo>
                  <a:lnTo>
                    <a:pt x="1003" y="12"/>
                  </a:lnTo>
                  <a:lnTo>
                    <a:pt x="800" y="50"/>
                  </a:lnTo>
                  <a:lnTo>
                    <a:pt x="444" y="203"/>
                  </a:lnTo>
                  <a:lnTo>
                    <a:pt x="292" y="342"/>
                  </a:lnTo>
                  <a:lnTo>
                    <a:pt x="215" y="495"/>
                  </a:lnTo>
                  <a:lnTo>
                    <a:pt x="126" y="634"/>
                  </a:lnTo>
                  <a:lnTo>
                    <a:pt x="88" y="787"/>
                  </a:lnTo>
                  <a:lnTo>
                    <a:pt x="63" y="939"/>
                  </a:lnTo>
                  <a:lnTo>
                    <a:pt x="25" y="1079"/>
                  </a:lnTo>
                  <a:lnTo>
                    <a:pt x="12" y="1219"/>
                  </a:lnTo>
                  <a:lnTo>
                    <a:pt x="0" y="1600"/>
                  </a:lnTo>
                  <a:lnTo>
                    <a:pt x="38" y="1816"/>
                  </a:lnTo>
                  <a:lnTo>
                    <a:pt x="139" y="2108"/>
                  </a:lnTo>
                  <a:lnTo>
                    <a:pt x="126" y="1816"/>
                  </a:lnTo>
                  <a:lnTo>
                    <a:pt x="126" y="1600"/>
                  </a:lnTo>
                  <a:lnTo>
                    <a:pt x="165" y="1371"/>
                  </a:lnTo>
                  <a:lnTo>
                    <a:pt x="177" y="1244"/>
                  </a:lnTo>
                  <a:lnTo>
                    <a:pt x="215" y="1117"/>
                  </a:lnTo>
                  <a:lnTo>
                    <a:pt x="241" y="977"/>
                  </a:lnTo>
                  <a:lnTo>
                    <a:pt x="317" y="711"/>
                  </a:lnTo>
                  <a:lnTo>
                    <a:pt x="1409" y="190"/>
                  </a:lnTo>
                  <a:lnTo>
                    <a:pt x="1587" y="203"/>
                  </a:lnTo>
                  <a:lnTo>
                    <a:pt x="1777" y="241"/>
                  </a:lnTo>
                  <a:lnTo>
                    <a:pt x="2133" y="292"/>
                  </a:lnTo>
                  <a:lnTo>
                    <a:pt x="2476" y="368"/>
                  </a:lnTo>
                  <a:lnTo>
                    <a:pt x="2641" y="419"/>
                  </a:lnTo>
                  <a:lnTo>
                    <a:pt x="2959" y="495"/>
                  </a:lnTo>
                  <a:lnTo>
                    <a:pt x="3111" y="546"/>
                  </a:lnTo>
                  <a:lnTo>
                    <a:pt x="3517" y="660"/>
                  </a:lnTo>
                  <a:lnTo>
                    <a:pt x="3835" y="774"/>
                  </a:lnTo>
                  <a:lnTo>
                    <a:pt x="4165" y="876"/>
                  </a:lnTo>
                  <a:lnTo>
                    <a:pt x="3771" y="685"/>
                  </a:lnTo>
                  <a:lnTo>
                    <a:pt x="3289" y="482"/>
                  </a:lnTo>
                  <a:lnTo>
                    <a:pt x="2997" y="368"/>
                  </a:lnTo>
                  <a:lnTo>
                    <a:pt x="2692" y="266"/>
                  </a:lnTo>
                  <a:lnTo>
                    <a:pt x="2158" y="126"/>
                  </a:lnTo>
                  <a:lnTo>
                    <a:pt x="1981" y="76"/>
                  </a:lnTo>
                  <a:lnTo>
                    <a:pt x="1790" y="50"/>
                  </a:lnTo>
                  <a:lnTo>
                    <a:pt x="1600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3" name="object 623" descr=""/>
            <p:cNvSpPr/>
            <p:nvPr/>
          </p:nvSpPr>
          <p:spPr>
            <a:xfrm>
              <a:off x="2891016" y="5635335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03" y="0"/>
                  </a:moveTo>
                  <a:lnTo>
                    <a:pt x="647" y="444"/>
                  </a:lnTo>
                  <a:lnTo>
                    <a:pt x="0" y="2324"/>
                  </a:lnTo>
                  <a:lnTo>
                    <a:pt x="635" y="3378"/>
                  </a:lnTo>
                  <a:lnTo>
                    <a:pt x="2971" y="4165"/>
                  </a:lnTo>
                  <a:lnTo>
                    <a:pt x="4076" y="4533"/>
                  </a:lnTo>
                  <a:lnTo>
                    <a:pt x="5232" y="4089"/>
                  </a:lnTo>
                  <a:lnTo>
                    <a:pt x="5562" y="3175"/>
                  </a:lnTo>
                  <a:lnTo>
                    <a:pt x="5892" y="2209"/>
                  </a:lnTo>
                  <a:lnTo>
                    <a:pt x="5257" y="1168"/>
                  </a:lnTo>
                  <a:lnTo>
                    <a:pt x="4140" y="787"/>
                  </a:lnTo>
                  <a:lnTo>
                    <a:pt x="2908" y="381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4" name="object 624" descr=""/>
            <p:cNvSpPr/>
            <p:nvPr/>
          </p:nvSpPr>
          <p:spPr>
            <a:xfrm>
              <a:off x="2891788" y="5635969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96" y="0"/>
                  </a:moveTo>
                  <a:lnTo>
                    <a:pt x="1206" y="0"/>
                  </a:lnTo>
                  <a:lnTo>
                    <a:pt x="1003" y="12"/>
                  </a:lnTo>
                  <a:lnTo>
                    <a:pt x="800" y="50"/>
                  </a:lnTo>
                  <a:lnTo>
                    <a:pt x="444" y="203"/>
                  </a:lnTo>
                  <a:lnTo>
                    <a:pt x="292" y="342"/>
                  </a:lnTo>
                  <a:lnTo>
                    <a:pt x="215" y="495"/>
                  </a:lnTo>
                  <a:lnTo>
                    <a:pt x="126" y="634"/>
                  </a:lnTo>
                  <a:lnTo>
                    <a:pt x="88" y="787"/>
                  </a:lnTo>
                  <a:lnTo>
                    <a:pt x="63" y="939"/>
                  </a:lnTo>
                  <a:lnTo>
                    <a:pt x="25" y="1079"/>
                  </a:lnTo>
                  <a:lnTo>
                    <a:pt x="12" y="1219"/>
                  </a:lnTo>
                  <a:lnTo>
                    <a:pt x="0" y="1600"/>
                  </a:lnTo>
                  <a:lnTo>
                    <a:pt x="38" y="1816"/>
                  </a:lnTo>
                  <a:lnTo>
                    <a:pt x="139" y="2108"/>
                  </a:lnTo>
                  <a:lnTo>
                    <a:pt x="152" y="1955"/>
                  </a:lnTo>
                  <a:lnTo>
                    <a:pt x="126" y="1816"/>
                  </a:lnTo>
                  <a:lnTo>
                    <a:pt x="126" y="1600"/>
                  </a:lnTo>
                  <a:lnTo>
                    <a:pt x="165" y="1371"/>
                  </a:lnTo>
                  <a:lnTo>
                    <a:pt x="177" y="1244"/>
                  </a:lnTo>
                  <a:lnTo>
                    <a:pt x="215" y="1117"/>
                  </a:lnTo>
                  <a:lnTo>
                    <a:pt x="241" y="977"/>
                  </a:lnTo>
                  <a:lnTo>
                    <a:pt x="330" y="711"/>
                  </a:lnTo>
                  <a:lnTo>
                    <a:pt x="1409" y="190"/>
                  </a:lnTo>
                  <a:lnTo>
                    <a:pt x="1587" y="203"/>
                  </a:lnTo>
                  <a:lnTo>
                    <a:pt x="1777" y="241"/>
                  </a:lnTo>
                  <a:lnTo>
                    <a:pt x="2133" y="292"/>
                  </a:lnTo>
                  <a:lnTo>
                    <a:pt x="2476" y="368"/>
                  </a:lnTo>
                  <a:lnTo>
                    <a:pt x="2641" y="419"/>
                  </a:lnTo>
                  <a:lnTo>
                    <a:pt x="2959" y="495"/>
                  </a:lnTo>
                  <a:lnTo>
                    <a:pt x="3111" y="546"/>
                  </a:lnTo>
                  <a:lnTo>
                    <a:pt x="3517" y="660"/>
                  </a:lnTo>
                  <a:lnTo>
                    <a:pt x="3835" y="774"/>
                  </a:lnTo>
                  <a:lnTo>
                    <a:pt x="4165" y="876"/>
                  </a:lnTo>
                  <a:lnTo>
                    <a:pt x="3771" y="685"/>
                  </a:lnTo>
                  <a:lnTo>
                    <a:pt x="1790" y="50"/>
                  </a:lnTo>
                  <a:lnTo>
                    <a:pt x="1600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5" name="object 625" descr=""/>
            <p:cNvSpPr/>
            <p:nvPr/>
          </p:nvSpPr>
          <p:spPr>
            <a:xfrm>
              <a:off x="2889775" y="5638889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03" y="0"/>
                  </a:moveTo>
                  <a:lnTo>
                    <a:pt x="647" y="444"/>
                  </a:lnTo>
                  <a:lnTo>
                    <a:pt x="0" y="2324"/>
                  </a:lnTo>
                  <a:lnTo>
                    <a:pt x="635" y="3378"/>
                  </a:lnTo>
                  <a:lnTo>
                    <a:pt x="2971" y="4165"/>
                  </a:lnTo>
                  <a:lnTo>
                    <a:pt x="4076" y="4533"/>
                  </a:lnTo>
                  <a:lnTo>
                    <a:pt x="5232" y="4089"/>
                  </a:lnTo>
                  <a:lnTo>
                    <a:pt x="5562" y="3175"/>
                  </a:lnTo>
                  <a:lnTo>
                    <a:pt x="5892" y="2222"/>
                  </a:lnTo>
                  <a:lnTo>
                    <a:pt x="5257" y="1168"/>
                  </a:lnTo>
                  <a:lnTo>
                    <a:pt x="4152" y="787"/>
                  </a:lnTo>
                  <a:lnTo>
                    <a:pt x="2921" y="381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6" name="object 626" descr=""/>
            <p:cNvSpPr/>
            <p:nvPr/>
          </p:nvSpPr>
          <p:spPr>
            <a:xfrm>
              <a:off x="2890550" y="5639524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96" y="0"/>
                  </a:moveTo>
                  <a:lnTo>
                    <a:pt x="1193" y="12"/>
                  </a:lnTo>
                  <a:lnTo>
                    <a:pt x="1003" y="12"/>
                  </a:lnTo>
                  <a:lnTo>
                    <a:pt x="800" y="50"/>
                  </a:lnTo>
                  <a:lnTo>
                    <a:pt x="12" y="1219"/>
                  </a:lnTo>
                  <a:lnTo>
                    <a:pt x="0" y="1600"/>
                  </a:lnTo>
                  <a:lnTo>
                    <a:pt x="38" y="1816"/>
                  </a:lnTo>
                  <a:lnTo>
                    <a:pt x="139" y="2108"/>
                  </a:lnTo>
                  <a:lnTo>
                    <a:pt x="152" y="1955"/>
                  </a:lnTo>
                  <a:lnTo>
                    <a:pt x="126" y="1816"/>
                  </a:lnTo>
                  <a:lnTo>
                    <a:pt x="126" y="1600"/>
                  </a:lnTo>
                  <a:lnTo>
                    <a:pt x="177" y="1244"/>
                  </a:lnTo>
                  <a:lnTo>
                    <a:pt x="215" y="1117"/>
                  </a:lnTo>
                  <a:lnTo>
                    <a:pt x="241" y="977"/>
                  </a:lnTo>
                  <a:lnTo>
                    <a:pt x="1409" y="190"/>
                  </a:lnTo>
                  <a:lnTo>
                    <a:pt x="1587" y="203"/>
                  </a:lnTo>
                  <a:lnTo>
                    <a:pt x="1955" y="253"/>
                  </a:lnTo>
                  <a:lnTo>
                    <a:pt x="2641" y="406"/>
                  </a:lnTo>
                  <a:lnTo>
                    <a:pt x="2806" y="457"/>
                  </a:lnTo>
                  <a:lnTo>
                    <a:pt x="2959" y="495"/>
                  </a:lnTo>
                  <a:lnTo>
                    <a:pt x="3111" y="546"/>
                  </a:lnTo>
                  <a:lnTo>
                    <a:pt x="3251" y="584"/>
                  </a:lnTo>
                  <a:lnTo>
                    <a:pt x="3390" y="634"/>
                  </a:lnTo>
                  <a:lnTo>
                    <a:pt x="3835" y="774"/>
                  </a:lnTo>
                  <a:lnTo>
                    <a:pt x="4165" y="876"/>
                  </a:lnTo>
                  <a:lnTo>
                    <a:pt x="3771" y="685"/>
                  </a:lnTo>
                  <a:lnTo>
                    <a:pt x="3289" y="482"/>
                  </a:lnTo>
                  <a:lnTo>
                    <a:pt x="2997" y="368"/>
                  </a:lnTo>
                  <a:lnTo>
                    <a:pt x="2603" y="241"/>
                  </a:lnTo>
                  <a:lnTo>
                    <a:pt x="2158" y="126"/>
                  </a:lnTo>
                  <a:lnTo>
                    <a:pt x="1981" y="76"/>
                  </a:lnTo>
                  <a:lnTo>
                    <a:pt x="1790" y="50"/>
                  </a:lnTo>
                  <a:lnTo>
                    <a:pt x="1600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7" name="object 627" descr=""/>
            <p:cNvSpPr/>
            <p:nvPr/>
          </p:nvSpPr>
          <p:spPr>
            <a:xfrm>
              <a:off x="2888603" y="5642254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03" y="0"/>
                  </a:moveTo>
                  <a:lnTo>
                    <a:pt x="647" y="444"/>
                  </a:lnTo>
                  <a:lnTo>
                    <a:pt x="0" y="2324"/>
                  </a:lnTo>
                  <a:lnTo>
                    <a:pt x="635" y="3378"/>
                  </a:lnTo>
                  <a:lnTo>
                    <a:pt x="2971" y="4165"/>
                  </a:lnTo>
                  <a:lnTo>
                    <a:pt x="4076" y="4533"/>
                  </a:lnTo>
                  <a:lnTo>
                    <a:pt x="5232" y="4089"/>
                  </a:lnTo>
                  <a:lnTo>
                    <a:pt x="5562" y="3174"/>
                  </a:lnTo>
                  <a:lnTo>
                    <a:pt x="5892" y="2222"/>
                  </a:lnTo>
                  <a:lnTo>
                    <a:pt x="5257" y="1168"/>
                  </a:lnTo>
                  <a:lnTo>
                    <a:pt x="4152" y="787"/>
                  </a:lnTo>
                  <a:lnTo>
                    <a:pt x="2908" y="380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8" name="object 628" descr=""/>
            <p:cNvSpPr/>
            <p:nvPr/>
          </p:nvSpPr>
          <p:spPr>
            <a:xfrm>
              <a:off x="2889376" y="5642889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96" y="0"/>
                  </a:moveTo>
                  <a:lnTo>
                    <a:pt x="1206" y="12"/>
                  </a:lnTo>
                  <a:lnTo>
                    <a:pt x="1003" y="12"/>
                  </a:lnTo>
                  <a:lnTo>
                    <a:pt x="800" y="50"/>
                  </a:lnTo>
                  <a:lnTo>
                    <a:pt x="622" y="127"/>
                  </a:lnTo>
                  <a:lnTo>
                    <a:pt x="444" y="215"/>
                  </a:lnTo>
                  <a:lnTo>
                    <a:pt x="292" y="342"/>
                  </a:lnTo>
                  <a:lnTo>
                    <a:pt x="215" y="495"/>
                  </a:lnTo>
                  <a:lnTo>
                    <a:pt x="126" y="635"/>
                  </a:lnTo>
                  <a:lnTo>
                    <a:pt x="50" y="939"/>
                  </a:lnTo>
                  <a:lnTo>
                    <a:pt x="25" y="1079"/>
                  </a:lnTo>
                  <a:lnTo>
                    <a:pt x="12" y="1219"/>
                  </a:lnTo>
                  <a:lnTo>
                    <a:pt x="0" y="1600"/>
                  </a:lnTo>
                  <a:lnTo>
                    <a:pt x="38" y="1816"/>
                  </a:lnTo>
                  <a:lnTo>
                    <a:pt x="139" y="2108"/>
                  </a:lnTo>
                  <a:lnTo>
                    <a:pt x="126" y="1816"/>
                  </a:lnTo>
                  <a:lnTo>
                    <a:pt x="126" y="1600"/>
                  </a:lnTo>
                  <a:lnTo>
                    <a:pt x="165" y="1371"/>
                  </a:lnTo>
                  <a:lnTo>
                    <a:pt x="177" y="1244"/>
                  </a:lnTo>
                  <a:lnTo>
                    <a:pt x="215" y="1117"/>
                  </a:lnTo>
                  <a:lnTo>
                    <a:pt x="241" y="977"/>
                  </a:lnTo>
                  <a:lnTo>
                    <a:pt x="317" y="711"/>
                  </a:lnTo>
                  <a:lnTo>
                    <a:pt x="1409" y="190"/>
                  </a:lnTo>
                  <a:lnTo>
                    <a:pt x="1587" y="203"/>
                  </a:lnTo>
                  <a:lnTo>
                    <a:pt x="1777" y="241"/>
                  </a:lnTo>
                  <a:lnTo>
                    <a:pt x="2133" y="292"/>
                  </a:lnTo>
                  <a:lnTo>
                    <a:pt x="2476" y="368"/>
                  </a:lnTo>
                  <a:lnTo>
                    <a:pt x="2641" y="419"/>
                  </a:lnTo>
                  <a:lnTo>
                    <a:pt x="2959" y="495"/>
                  </a:lnTo>
                  <a:lnTo>
                    <a:pt x="3111" y="546"/>
                  </a:lnTo>
                  <a:lnTo>
                    <a:pt x="3251" y="584"/>
                  </a:lnTo>
                  <a:lnTo>
                    <a:pt x="3390" y="635"/>
                  </a:lnTo>
                  <a:lnTo>
                    <a:pt x="3835" y="774"/>
                  </a:lnTo>
                  <a:lnTo>
                    <a:pt x="4165" y="876"/>
                  </a:lnTo>
                  <a:lnTo>
                    <a:pt x="3771" y="685"/>
                  </a:lnTo>
                  <a:lnTo>
                    <a:pt x="3289" y="482"/>
                  </a:lnTo>
                  <a:lnTo>
                    <a:pt x="2997" y="368"/>
                  </a:lnTo>
                  <a:lnTo>
                    <a:pt x="2349" y="165"/>
                  </a:lnTo>
                  <a:lnTo>
                    <a:pt x="2171" y="127"/>
                  </a:lnTo>
                  <a:lnTo>
                    <a:pt x="1981" y="76"/>
                  </a:lnTo>
                  <a:lnTo>
                    <a:pt x="1790" y="50"/>
                  </a:lnTo>
                  <a:lnTo>
                    <a:pt x="1600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9" name="object 629" descr=""/>
            <p:cNvSpPr/>
            <p:nvPr/>
          </p:nvSpPr>
          <p:spPr>
            <a:xfrm>
              <a:off x="2887056" y="5645711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1917" y="0"/>
                  </a:moveTo>
                  <a:lnTo>
                    <a:pt x="647" y="406"/>
                  </a:lnTo>
                  <a:lnTo>
                    <a:pt x="0" y="2285"/>
                  </a:lnTo>
                  <a:lnTo>
                    <a:pt x="736" y="3365"/>
                  </a:lnTo>
                  <a:lnTo>
                    <a:pt x="3365" y="4254"/>
                  </a:lnTo>
                  <a:lnTo>
                    <a:pt x="4610" y="4673"/>
                  </a:lnTo>
                  <a:lnTo>
                    <a:pt x="5867" y="4267"/>
                  </a:lnTo>
                  <a:lnTo>
                    <a:pt x="6527" y="2387"/>
                  </a:lnTo>
                  <a:lnTo>
                    <a:pt x="5778" y="1295"/>
                  </a:lnTo>
                  <a:lnTo>
                    <a:pt x="191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0" name="object 630" descr=""/>
            <p:cNvSpPr/>
            <p:nvPr/>
          </p:nvSpPr>
          <p:spPr>
            <a:xfrm>
              <a:off x="2887919" y="5646359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80" h="2539">
                  <a:moveTo>
                    <a:pt x="1485" y="0"/>
                  </a:moveTo>
                  <a:lnTo>
                    <a:pt x="1041" y="0"/>
                  </a:lnTo>
                  <a:lnTo>
                    <a:pt x="825" y="25"/>
                  </a:lnTo>
                  <a:lnTo>
                    <a:pt x="0" y="1181"/>
                  </a:lnTo>
                  <a:lnTo>
                    <a:pt x="0" y="1574"/>
                  </a:lnTo>
                  <a:lnTo>
                    <a:pt x="50" y="1790"/>
                  </a:lnTo>
                  <a:lnTo>
                    <a:pt x="177" y="2095"/>
                  </a:lnTo>
                  <a:lnTo>
                    <a:pt x="165" y="1943"/>
                  </a:lnTo>
                  <a:lnTo>
                    <a:pt x="139" y="1790"/>
                  </a:lnTo>
                  <a:lnTo>
                    <a:pt x="127" y="1574"/>
                  </a:lnTo>
                  <a:lnTo>
                    <a:pt x="177" y="1219"/>
                  </a:lnTo>
                  <a:lnTo>
                    <a:pt x="241" y="952"/>
                  </a:lnTo>
                  <a:lnTo>
                    <a:pt x="317" y="685"/>
                  </a:lnTo>
                  <a:lnTo>
                    <a:pt x="482" y="444"/>
                  </a:lnTo>
                  <a:lnTo>
                    <a:pt x="762" y="292"/>
                  </a:lnTo>
                  <a:lnTo>
                    <a:pt x="914" y="228"/>
                  </a:lnTo>
                  <a:lnTo>
                    <a:pt x="1104" y="203"/>
                  </a:lnTo>
                  <a:lnTo>
                    <a:pt x="1498" y="203"/>
                  </a:lnTo>
                  <a:lnTo>
                    <a:pt x="2108" y="279"/>
                  </a:lnTo>
                  <a:lnTo>
                    <a:pt x="2311" y="330"/>
                  </a:lnTo>
                  <a:lnTo>
                    <a:pt x="2501" y="368"/>
                  </a:lnTo>
                  <a:lnTo>
                    <a:pt x="3060" y="520"/>
                  </a:lnTo>
                  <a:lnTo>
                    <a:pt x="3238" y="558"/>
                  </a:lnTo>
                  <a:lnTo>
                    <a:pt x="3848" y="749"/>
                  </a:lnTo>
                  <a:lnTo>
                    <a:pt x="3975" y="800"/>
                  </a:lnTo>
                  <a:lnTo>
                    <a:pt x="4483" y="965"/>
                  </a:lnTo>
                  <a:lnTo>
                    <a:pt x="4318" y="863"/>
                  </a:lnTo>
                  <a:lnTo>
                    <a:pt x="3594" y="558"/>
                  </a:lnTo>
                  <a:lnTo>
                    <a:pt x="3276" y="444"/>
                  </a:lnTo>
                  <a:lnTo>
                    <a:pt x="3009" y="355"/>
                  </a:lnTo>
                  <a:lnTo>
                    <a:pt x="2730" y="266"/>
                  </a:lnTo>
                  <a:lnTo>
                    <a:pt x="2133" y="101"/>
                  </a:lnTo>
                  <a:lnTo>
                    <a:pt x="1701" y="25"/>
                  </a:lnTo>
                  <a:lnTo>
                    <a:pt x="14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1" name="object 631" descr=""/>
            <p:cNvSpPr/>
            <p:nvPr/>
          </p:nvSpPr>
          <p:spPr>
            <a:xfrm>
              <a:off x="2885822" y="5649251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1917" y="0"/>
                  </a:moveTo>
                  <a:lnTo>
                    <a:pt x="647" y="406"/>
                  </a:lnTo>
                  <a:lnTo>
                    <a:pt x="0" y="2286"/>
                  </a:lnTo>
                  <a:lnTo>
                    <a:pt x="736" y="3365"/>
                  </a:lnTo>
                  <a:lnTo>
                    <a:pt x="3365" y="4254"/>
                  </a:lnTo>
                  <a:lnTo>
                    <a:pt x="4610" y="4673"/>
                  </a:lnTo>
                  <a:lnTo>
                    <a:pt x="5867" y="4267"/>
                  </a:lnTo>
                  <a:lnTo>
                    <a:pt x="6527" y="2387"/>
                  </a:lnTo>
                  <a:lnTo>
                    <a:pt x="5778" y="1295"/>
                  </a:lnTo>
                  <a:lnTo>
                    <a:pt x="191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2" name="object 632" descr=""/>
            <p:cNvSpPr/>
            <p:nvPr/>
          </p:nvSpPr>
          <p:spPr>
            <a:xfrm>
              <a:off x="2886685" y="5649897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80" h="2539">
                  <a:moveTo>
                    <a:pt x="1485" y="0"/>
                  </a:moveTo>
                  <a:lnTo>
                    <a:pt x="1041" y="0"/>
                  </a:lnTo>
                  <a:lnTo>
                    <a:pt x="825" y="25"/>
                  </a:lnTo>
                  <a:lnTo>
                    <a:pt x="0" y="1181"/>
                  </a:lnTo>
                  <a:lnTo>
                    <a:pt x="0" y="1574"/>
                  </a:lnTo>
                  <a:lnTo>
                    <a:pt x="50" y="1790"/>
                  </a:lnTo>
                  <a:lnTo>
                    <a:pt x="177" y="2095"/>
                  </a:lnTo>
                  <a:lnTo>
                    <a:pt x="139" y="1790"/>
                  </a:lnTo>
                  <a:lnTo>
                    <a:pt x="127" y="1587"/>
                  </a:lnTo>
                  <a:lnTo>
                    <a:pt x="165" y="1346"/>
                  </a:lnTo>
                  <a:lnTo>
                    <a:pt x="177" y="1219"/>
                  </a:lnTo>
                  <a:lnTo>
                    <a:pt x="241" y="952"/>
                  </a:lnTo>
                  <a:lnTo>
                    <a:pt x="317" y="685"/>
                  </a:lnTo>
                  <a:lnTo>
                    <a:pt x="482" y="444"/>
                  </a:lnTo>
                  <a:lnTo>
                    <a:pt x="762" y="292"/>
                  </a:lnTo>
                  <a:lnTo>
                    <a:pt x="914" y="228"/>
                  </a:lnTo>
                  <a:lnTo>
                    <a:pt x="1104" y="203"/>
                  </a:lnTo>
                  <a:lnTo>
                    <a:pt x="1498" y="203"/>
                  </a:lnTo>
                  <a:lnTo>
                    <a:pt x="3975" y="800"/>
                  </a:lnTo>
                  <a:lnTo>
                    <a:pt x="4203" y="876"/>
                  </a:lnTo>
                  <a:lnTo>
                    <a:pt x="4483" y="965"/>
                  </a:lnTo>
                  <a:lnTo>
                    <a:pt x="4318" y="863"/>
                  </a:lnTo>
                  <a:lnTo>
                    <a:pt x="3594" y="558"/>
                  </a:lnTo>
                  <a:lnTo>
                    <a:pt x="3276" y="444"/>
                  </a:lnTo>
                  <a:lnTo>
                    <a:pt x="3009" y="355"/>
                  </a:lnTo>
                  <a:lnTo>
                    <a:pt x="2730" y="266"/>
                  </a:lnTo>
                  <a:lnTo>
                    <a:pt x="2133" y="101"/>
                  </a:lnTo>
                  <a:lnTo>
                    <a:pt x="1701" y="25"/>
                  </a:lnTo>
                  <a:lnTo>
                    <a:pt x="14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3" name="object 633" descr=""/>
            <p:cNvSpPr/>
            <p:nvPr/>
          </p:nvSpPr>
          <p:spPr>
            <a:xfrm>
              <a:off x="2884589" y="5652790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1917" y="0"/>
                  </a:moveTo>
                  <a:lnTo>
                    <a:pt x="647" y="406"/>
                  </a:lnTo>
                  <a:lnTo>
                    <a:pt x="0" y="2285"/>
                  </a:lnTo>
                  <a:lnTo>
                    <a:pt x="736" y="3365"/>
                  </a:lnTo>
                  <a:lnTo>
                    <a:pt x="3365" y="4254"/>
                  </a:lnTo>
                  <a:lnTo>
                    <a:pt x="4597" y="4673"/>
                  </a:lnTo>
                  <a:lnTo>
                    <a:pt x="5867" y="4267"/>
                  </a:lnTo>
                  <a:lnTo>
                    <a:pt x="6197" y="3340"/>
                  </a:lnTo>
                  <a:lnTo>
                    <a:pt x="6527" y="2387"/>
                  </a:lnTo>
                  <a:lnTo>
                    <a:pt x="5778" y="1295"/>
                  </a:lnTo>
                  <a:lnTo>
                    <a:pt x="191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4" name="object 634" descr=""/>
            <p:cNvSpPr/>
            <p:nvPr/>
          </p:nvSpPr>
          <p:spPr>
            <a:xfrm>
              <a:off x="2885451" y="5653436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80" h="2539">
                  <a:moveTo>
                    <a:pt x="1485" y="0"/>
                  </a:moveTo>
                  <a:lnTo>
                    <a:pt x="1041" y="0"/>
                  </a:lnTo>
                  <a:lnTo>
                    <a:pt x="812" y="25"/>
                  </a:lnTo>
                  <a:lnTo>
                    <a:pt x="0" y="1181"/>
                  </a:lnTo>
                  <a:lnTo>
                    <a:pt x="0" y="1574"/>
                  </a:lnTo>
                  <a:lnTo>
                    <a:pt x="50" y="1790"/>
                  </a:lnTo>
                  <a:lnTo>
                    <a:pt x="177" y="2095"/>
                  </a:lnTo>
                  <a:lnTo>
                    <a:pt x="165" y="1943"/>
                  </a:lnTo>
                  <a:lnTo>
                    <a:pt x="139" y="1790"/>
                  </a:lnTo>
                  <a:lnTo>
                    <a:pt x="127" y="1587"/>
                  </a:lnTo>
                  <a:lnTo>
                    <a:pt x="165" y="1346"/>
                  </a:lnTo>
                  <a:lnTo>
                    <a:pt x="177" y="1219"/>
                  </a:lnTo>
                  <a:lnTo>
                    <a:pt x="241" y="952"/>
                  </a:lnTo>
                  <a:lnTo>
                    <a:pt x="317" y="685"/>
                  </a:lnTo>
                  <a:lnTo>
                    <a:pt x="482" y="444"/>
                  </a:lnTo>
                  <a:lnTo>
                    <a:pt x="762" y="292"/>
                  </a:lnTo>
                  <a:lnTo>
                    <a:pt x="914" y="228"/>
                  </a:lnTo>
                  <a:lnTo>
                    <a:pt x="1104" y="203"/>
                  </a:lnTo>
                  <a:lnTo>
                    <a:pt x="1498" y="203"/>
                  </a:lnTo>
                  <a:lnTo>
                    <a:pt x="1905" y="253"/>
                  </a:lnTo>
                  <a:lnTo>
                    <a:pt x="2501" y="368"/>
                  </a:lnTo>
                  <a:lnTo>
                    <a:pt x="3060" y="520"/>
                  </a:lnTo>
                  <a:lnTo>
                    <a:pt x="3238" y="558"/>
                  </a:lnTo>
                  <a:lnTo>
                    <a:pt x="3403" y="622"/>
                  </a:lnTo>
                  <a:lnTo>
                    <a:pt x="3556" y="660"/>
                  </a:lnTo>
                  <a:lnTo>
                    <a:pt x="3848" y="749"/>
                  </a:lnTo>
                  <a:lnTo>
                    <a:pt x="3975" y="800"/>
                  </a:lnTo>
                  <a:lnTo>
                    <a:pt x="4483" y="965"/>
                  </a:lnTo>
                  <a:lnTo>
                    <a:pt x="4318" y="863"/>
                  </a:lnTo>
                  <a:lnTo>
                    <a:pt x="3594" y="558"/>
                  </a:lnTo>
                  <a:lnTo>
                    <a:pt x="3276" y="444"/>
                  </a:lnTo>
                  <a:lnTo>
                    <a:pt x="3009" y="355"/>
                  </a:lnTo>
                  <a:lnTo>
                    <a:pt x="2730" y="266"/>
                  </a:lnTo>
                  <a:lnTo>
                    <a:pt x="2133" y="101"/>
                  </a:lnTo>
                  <a:lnTo>
                    <a:pt x="1701" y="25"/>
                  </a:lnTo>
                  <a:lnTo>
                    <a:pt x="14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5" name="object 635" descr=""/>
            <p:cNvSpPr/>
            <p:nvPr/>
          </p:nvSpPr>
          <p:spPr>
            <a:xfrm>
              <a:off x="2883288" y="5656133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1968" y="0"/>
                  </a:moveTo>
                  <a:lnTo>
                    <a:pt x="660" y="393"/>
                  </a:lnTo>
                  <a:lnTo>
                    <a:pt x="342" y="1320"/>
                  </a:lnTo>
                  <a:lnTo>
                    <a:pt x="0" y="2273"/>
                  </a:lnTo>
                  <a:lnTo>
                    <a:pt x="787" y="3365"/>
                  </a:lnTo>
                  <a:lnTo>
                    <a:pt x="3517" y="4292"/>
                  </a:lnTo>
                  <a:lnTo>
                    <a:pt x="4800" y="4724"/>
                  </a:lnTo>
                  <a:lnTo>
                    <a:pt x="6108" y="4330"/>
                  </a:lnTo>
                  <a:lnTo>
                    <a:pt x="6438" y="3416"/>
                  </a:lnTo>
                  <a:lnTo>
                    <a:pt x="6769" y="2451"/>
                  </a:lnTo>
                  <a:lnTo>
                    <a:pt x="5981" y="1358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6" name="object 636" descr=""/>
            <p:cNvSpPr/>
            <p:nvPr/>
          </p:nvSpPr>
          <p:spPr>
            <a:xfrm>
              <a:off x="2884178" y="5656784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80" h="2539">
                  <a:moveTo>
                    <a:pt x="1066" y="0"/>
                  </a:moveTo>
                  <a:lnTo>
                    <a:pt x="0" y="1181"/>
                  </a:lnTo>
                  <a:lnTo>
                    <a:pt x="0" y="1562"/>
                  </a:lnTo>
                  <a:lnTo>
                    <a:pt x="63" y="1790"/>
                  </a:lnTo>
                  <a:lnTo>
                    <a:pt x="190" y="2095"/>
                  </a:lnTo>
                  <a:lnTo>
                    <a:pt x="165" y="1790"/>
                  </a:lnTo>
                  <a:lnTo>
                    <a:pt x="152" y="1574"/>
                  </a:lnTo>
                  <a:lnTo>
                    <a:pt x="190" y="1219"/>
                  </a:lnTo>
                  <a:lnTo>
                    <a:pt x="253" y="952"/>
                  </a:lnTo>
                  <a:lnTo>
                    <a:pt x="279" y="812"/>
                  </a:lnTo>
                  <a:lnTo>
                    <a:pt x="1142" y="203"/>
                  </a:lnTo>
                  <a:lnTo>
                    <a:pt x="1346" y="203"/>
                  </a:lnTo>
                  <a:lnTo>
                    <a:pt x="1752" y="228"/>
                  </a:lnTo>
                  <a:lnTo>
                    <a:pt x="2387" y="342"/>
                  </a:lnTo>
                  <a:lnTo>
                    <a:pt x="3352" y="596"/>
                  </a:lnTo>
                  <a:lnTo>
                    <a:pt x="3835" y="749"/>
                  </a:lnTo>
                  <a:lnTo>
                    <a:pt x="3987" y="787"/>
                  </a:lnTo>
                  <a:lnTo>
                    <a:pt x="4254" y="876"/>
                  </a:lnTo>
                  <a:lnTo>
                    <a:pt x="4457" y="939"/>
                  </a:lnTo>
                  <a:lnTo>
                    <a:pt x="4749" y="1041"/>
                  </a:lnTo>
                  <a:lnTo>
                    <a:pt x="4470" y="914"/>
                  </a:lnTo>
                  <a:lnTo>
                    <a:pt x="4292" y="825"/>
                  </a:lnTo>
                  <a:lnTo>
                    <a:pt x="3390" y="469"/>
                  </a:lnTo>
                  <a:lnTo>
                    <a:pt x="3111" y="380"/>
                  </a:lnTo>
                  <a:lnTo>
                    <a:pt x="2920" y="317"/>
                  </a:lnTo>
                  <a:lnTo>
                    <a:pt x="2412" y="165"/>
                  </a:lnTo>
                  <a:lnTo>
                    <a:pt x="2197" y="126"/>
                  </a:lnTo>
                  <a:lnTo>
                    <a:pt x="1981" y="76"/>
                  </a:lnTo>
                  <a:lnTo>
                    <a:pt x="1752" y="38"/>
                  </a:lnTo>
                  <a:lnTo>
                    <a:pt x="1523" y="12"/>
                  </a:lnTo>
                  <a:lnTo>
                    <a:pt x="1295" y="12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7" name="object 637" descr=""/>
            <p:cNvSpPr/>
            <p:nvPr/>
          </p:nvSpPr>
          <p:spPr>
            <a:xfrm>
              <a:off x="2882220" y="5659666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1905" y="0"/>
                  </a:moveTo>
                  <a:lnTo>
                    <a:pt x="647" y="419"/>
                  </a:lnTo>
                  <a:lnTo>
                    <a:pt x="0" y="2298"/>
                  </a:lnTo>
                  <a:lnTo>
                    <a:pt x="736" y="3378"/>
                  </a:lnTo>
                  <a:lnTo>
                    <a:pt x="3327" y="4254"/>
                  </a:lnTo>
                  <a:lnTo>
                    <a:pt x="4559" y="4673"/>
                  </a:lnTo>
                  <a:lnTo>
                    <a:pt x="5803" y="4254"/>
                  </a:lnTo>
                  <a:lnTo>
                    <a:pt x="6464" y="2374"/>
                  </a:lnTo>
                  <a:lnTo>
                    <a:pt x="5727" y="1295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8" name="object 638" descr=""/>
            <p:cNvSpPr/>
            <p:nvPr/>
          </p:nvSpPr>
          <p:spPr>
            <a:xfrm>
              <a:off x="2883073" y="5660321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80" h="2539">
                  <a:moveTo>
                    <a:pt x="1473" y="0"/>
                  </a:moveTo>
                  <a:lnTo>
                    <a:pt x="1041" y="0"/>
                  </a:lnTo>
                  <a:lnTo>
                    <a:pt x="825" y="25"/>
                  </a:lnTo>
                  <a:lnTo>
                    <a:pt x="0" y="1181"/>
                  </a:lnTo>
                  <a:lnTo>
                    <a:pt x="0" y="1574"/>
                  </a:lnTo>
                  <a:lnTo>
                    <a:pt x="50" y="1790"/>
                  </a:lnTo>
                  <a:lnTo>
                    <a:pt x="177" y="2095"/>
                  </a:lnTo>
                  <a:lnTo>
                    <a:pt x="165" y="1943"/>
                  </a:lnTo>
                  <a:lnTo>
                    <a:pt x="139" y="1790"/>
                  </a:lnTo>
                  <a:lnTo>
                    <a:pt x="127" y="1587"/>
                  </a:lnTo>
                  <a:lnTo>
                    <a:pt x="165" y="1346"/>
                  </a:lnTo>
                  <a:lnTo>
                    <a:pt x="762" y="292"/>
                  </a:lnTo>
                  <a:lnTo>
                    <a:pt x="914" y="228"/>
                  </a:lnTo>
                  <a:lnTo>
                    <a:pt x="1104" y="203"/>
                  </a:lnTo>
                  <a:lnTo>
                    <a:pt x="1485" y="203"/>
                  </a:lnTo>
                  <a:lnTo>
                    <a:pt x="1689" y="215"/>
                  </a:lnTo>
                  <a:lnTo>
                    <a:pt x="1892" y="253"/>
                  </a:lnTo>
                  <a:lnTo>
                    <a:pt x="2095" y="279"/>
                  </a:lnTo>
                  <a:lnTo>
                    <a:pt x="2298" y="317"/>
                  </a:lnTo>
                  <a:lnTo>
                    <a:pt x="2489" y="368"/>
                  </a:lnTo>
                  <a:lnTo>
                    <a:pt x="2679" y="406"/>
                  </a:lnTo>
                  <a:lnTo>
                    <a:pt x="3530" y="647"/>
                  </a:lnTo>
                  <a:lnTo>
                    <a:pt x="3822" y="736"/>
                  </a:lnTo>
                  <a:lnTo>
                    <a:pt x="4444" y="952"/>
                  </a:lnTo>
                  <a:lnTo>
                    <a:pt x="4279" y="850"/>
                  </a:lnTo>
                  <a:lnTo>
                    <a:pt x="4114" y="774"/>
                  </a:lnTo>
                  <a:lnTo>
                    <a:pt x="3251" y="431"/>
                  </a:lnTo>
                  <a:lnTo>
                    <a:pt x="3073" y="380"/>
                  </a:lnTo>
                  <a:lnTo>
                    <a:pt x="2895" y="317"/>
                  </a:lnTo>
                  <a:lnTo>
                    <a:pt x="2120" y="101"/>
                  </a:lnTo>
                  <a:lnTo>
                    <a:pt x="1701" y="25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9" name="object 639" descr=""/>
            <p:cNvSpPr/>
            <p:nvPr/>
          </p:nvSpPr>
          <p:spPr>
            <a:xfrm>
              <a:off x="2881186" y="5663266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5">
                  <a:moveTo>
                    <a:pt x="1803" y="0"/>
                  </a:moveTo>
                  <a:lnTo>
                    <a:pt x="622" y="381"/>
                  </a:lnTo>
                  <a:lnTo>
                    <a:pt x="0" y="2159"/>
                  </a:lnTo>
                  <a:lnTo>
                    <a:pt x="698" y="3187"/>
                  </a:lnTo>
                  <a:lnTo>
                    <a:pt x="3149" y="4013"/>
                  </a:lnTo>
                  <a:lnTo>
                    <a:pt x="4305" y="4406"/>
                  </a:lnTo>
                  <a:lnTo>
                    <a:pt x="5499" y="4013"/>
                  </a:lnTo>
                  <a:lnTo>
                    <a:pt x="6121" y="2235"/>
                  </a:lnTo>
                  <a:lnTo>
                    <a:pt x="5422" y="1219"/>
                  </a:lnTo>
                  <a:lnTo>
                    <a:pt x="2971" y="381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0" name="object 640" descr=""/>
            <p:cNvSpPr/>
            <p:nvPr/>
          </p:nvSpPr>
          <p:spPr>
            <a:xfrm>
              <a:off x="2881994" y="5663872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193" y="0"/>
                  </a:moveTo>
                  <a:lnTo>
                    <a:pt x="990" y="0"/>
                  </a:lnTo>
                  <a:lnTo>
                    <a:pt x="774" y="25"/>
                  </a:lnTo>
                  <a:lnTo>
                    <a:pt x="406" y="177"/>
                  </a:lnTo>
                  <a:lnTo>
                    <a:pt x="266" y="292"/>
                  </a:lnTo>
                  <a:lnTo>
                    <a:pt x="190" y="431"/>
                  </a:lnTo>
                  <a:lnTo>
                    <a:pt x="101" y="571"/>
                  </a:lnTo>
                  <a:lnTo>
                    <a:pt x="63" y="723"/>
                  </a:lnTo>
                  <a:lnTo>
                    <a:pt x="12" y="990"/>
                  </a:lnTo>
                  <a:lnTo>
                    <a:pt x="0" y="1130"/>
                  </a:lnTo>
                  <a:lnTo>
                    <a:pt x="0" y="1485"/>
                  </a:lnTo>
                  <a:lnTo>
                    <a:pt x="50" y="1701"/>
                  </a:lnTo>
                  <a:lnTo>
                    <a:pt x="101" y="1841"/>
                  </a:lnTo>
                  <a:lnTo>
                    <a:pt x="165" y="1981"/>
                  </a:lnTo>
                  <a:lnTo>
                    <a:pt x="139" y="1701"/>
                  </a:lnTo>
                  <a:lnTo>
                    <a:pt x="723" y="279"/>
                  </a:lnTo>
                  <a:lnTo>
                    <a:pt x="863" y="215"/>
                  </a:lnTo>
                  <a:lnTo>
                    <a:pt x="1041" y="190"/>
                  </a:lnTo>
                  <a:lnTo>
                    <a:pt x="1409" y="190"/>
                  </a:lnTo>
                  <a:lnTo>
                    <a:pt x="1981" y="266"/>
                  </a:lnTo>
                  <a:lnTo>
                    <a:pt x="2171" y="304"/>
                  </a:lnTo>
                  <a:lnTo>
                    <a:pt x="2349" y="355"/>
                  </a:lnTo>
                  <a:lnTo>
                    <a:pt x="2705" y="431"/>
                  </a:lnTo>
                  <a:lnTo>
                    <a:pt x="3340" y="622"/>
                  </a:lnTo>
                  <a:lnTo>
                    <a:pt x="3479" y="673"/>
                  </a:lnTo>
                  <a:lnTo>
                    <a:pt x="3619" y="711"/>
                  </a:lnTo>
                  <a:lnTo>
                    <a:pt x="3848" y="787"/>
                  </a:lnTo>
                  <a:lnTo>
                    <a:pt x="4038" y="838"/>
                  </a:lnTo>
                  <a:lnTo>
                    <a:pt x="4203" y="901"/>
                  </a:lnTo>
                  <a:lnTo>
                    <a:pt x="4051" y="812"/>
                  </a:lnTo>
                  <a:lnTo>
                    <a:pt x="3657" y="635"/>
                  </a:lnTo>
                  <a:lnTo>
                    <a:pt x="3378" y="533"/>
                  </a:lnTo>
                  <a:lnTo>
                    <a:pt x="3073" y="406"/>
                  </a:lnTo>
                  <a:lnTo>
                    <a:pt x="2654" y="279"/>
                  </a:lnTo>
                  <a:lnTo>
                    <a:pt x="2197" y="139"/>
                  </a:lnTo>
                  <a:lnTo>
                    <a:pt x="1600" y="25"/>
                  </a:lnTo>
                  <a:lnTo>
                    <a:pt x="11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1" name="object 641" descr=""/>
            <p:cNvSpPr/>
            <p:nvPr/>
          </p:nvSpPr>
          <p:spPr>
            <a:xfrm>
              <a:off x="2880074" y="5666456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5">
                  <a:moveTo>
                    <a:pt x="1803" y="0"/>
                  </a:moveTo>
                  <a:lnTo>
                    <a:pt x="622" y="381"/>
                  </a:lnTo>
                  <a:lnTo>
                    <a:pt x="0" y="2159"/>
                  </a:lnTo>
                  <a:lnTo>
                    <a:pt x="698" y="3187"/>
                  </a:lnTo>
                  <a:lnTo>
                    <a:pt x="3149" y="4013"/>
                  </a:lnTo>
                  <a:lnTo>
                    <a:pt x="4305" y="4406"/>
                  </a:lnTo>
                  <a:lnTo>
                    <a:pt x="5499" y="4013"/>
                  </a:lnTo>
                  <a:lnTo>
                    <a:pt x="6121" y="2235"/>
                  </a:lnTo>
                  <a:lnTo>
                    <a:pt x="5422" y="1219"/>
                  </a:lnTo>
                  <a:lnTo>
                    <a:pt x="2971" y="381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2" name="object 642" descr=""/>
            <p:cNvSpPr/>
            <p:nvPr/>
          </p:nvSpPr>
          <p:spPr>
            <a:xfrm>
              <a:off x="2880881" y="5667064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97" y="0"/>
                  </a:moveTo>
                  <a:lnTo>
                    <a:pt x="990" y="0"/>
                  </a:lnTo>
                  <a:lnTo>
                    <a:pt x="774" y="25"/>
                  </a:lnTo>
                  <a:lnTo>
                    <a:pt x="406" y="177"/>
                  </a:lnTo>
                  <a:lnTo>
                    <a:pt x="266" y="292"/>
                  </a:lnTo>
                  <a:lnTo>
                    <a:pt x="190" y="431"/>
                  </a:lnTo>
                  <a:lnTo>
                    <a:pt x="101" y="571"/>
                  </a:lnTo>
                  <a:lnTo>
                    <a:pt x="63" y="723"/>
                  </a:lnTo>
                  <a:lnTo>
                    <a:pt x="12" y="990"/>
                  </a:lnTo>
                  <a:lnTo>
                    <a:pt x="0" y="1117"/>
                  </a:lnTo>
                  <a:lnTo>
                    <a:pt x="0" y="1485"/>
                  </a:lnTo>
                  <a:lnTo>
                    <a:pt x="50" y="1701"/>
                  </a:lnTo>
                  <a:lnTo>
                    <a:pt x="101" y="1841"/>
                  </a:lnTo>
                  <a:lnTo>
                    <a:pt x="165" y="1981"/>
                  </a:lnTo>
                  <a:lnTo>
                    <a:pt x="139" y="1701"/>
                  </a:lnTo>
                  <a:lnTo>
                    <a:pt x="723" y="279"/>
                  </a:lnTo>
                  <a:lnTo>
                    <a:pt x="863" y="215"/>
                  </a:lnTo>
                  <a:lnTo>
                    <a:pt x="1041" y="190"/>
                  </a:lnTo>
                  <a:lnTo>
                    <a:pt x="1409" y="190"/>
                  </a:lnTo>
                  <a:lnTo>
                    <a:pt x="1981" y="266"/>
                  </a:lnTo>
                  <a:lnTo>
                    <a:pt x="2349" y="342"/>
                  </a:lnTo>
                  <a:lnTo>
                    <a:pt x="2527" y="393"/>
                  </a:lnTo>
                  <a:lnTo>
                    <a:pt x="2705" y="431"/>
                  </a:lnTo>
                  <a:lnTo>
                    <a:pt x="3187" y="584"/>
                  </a:lnTo>
                  <a:lnTo>
                    <a:pt x="3340" y="622"/>
                  </a:lnTo>
                  <a:lnTo>
                    <a:pt x="3479" y="673"/>
                  </a:lnTo>
                  <a:lnTo>
                    <a:pt x="3619" y="711"/>
                  </a:lnTo>
                  <a:lnTo>
                    <a:pt x="3848" y="787"/>
                  </a:lnTo>
                  <a:lnTo>
                    <a:pt x="4038" y="838"/>
                  </a:lnTo>
                  <a:lnTo>
                    <a:pt x="4203" y="901"/>
                  </a:lnTo>
                  <a:lnTo>
                    <a:pt x="4051" y="812"/>
                  </a:lnTo>
                  <a:lnTo>
                    <a:pt x="3657" y="635"/>
                  </a:lnTo>
                  <a:lnTo>
                    <a:pt x="3365" y="533"/>
                  </a:lnTo>
                  <a:lnTo>
                    <a:pt x="3073" y="406"/>
                  </a:lnTo>
                  <a:lnTo>
                    <a:pt x="2743" y="304"/>
                  </a:lnTo>
                  <a:lnTo>
                    <a:pt x="2197" y="139"/>
                  </a:lnTo>
                  <a:lnTo>
                    <a:pt x="1600" y="25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3" name="object 643" descr=""/>
            <p:cNvSpPr/>
            <p:nvPr/>
          </p:nvSpPr>
          <p:spPr>
            <a:xfrm>
              <a:off x="2879575" y="5669747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80" h="3810">
                  <a:moveTo>
                    <a:pt x="1498" y="0"/>
                  </a:moveTo>
                  <a:lnTo>
                    <a:pt x="520" y="317"/>
                  </a:lnTo>
                  <a:lnTo>
                    <a:pt x="0" y="1790"/>
                  </a:lnTo>
                  <a:lnTo>
                    <a:pt x="584" y="2641"/>
                  </a:lnTo>
                  <a:lnTo>
                    <a:pt x="1536" y="2971"/>
                  </a:lnTo>
                  <a:lnTo>
                    <a:pt x="2616" y="3327"/>
                  </a:lnTo>
                  <a:lnTo>
                    <a:pt x="3581" y="3644"/>
                  </a:lnTo>
                  <a:lnTo>
                    <a:pt x="4559" y="3327"/>
                  </a:lnTo>
                  <a:lnTo>
                    <a:pt x="5079" y="1854"/>
                  </a:lnTo>
                  <a:lnTo>
                    <a:pt x="4495" y="1003"/>
                  </a:lnTo>
                  <a:lnTo>
                    <a:pt x="2463" y="317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4" name="object 644" descr=""/>
            <p:cNvSpPr/>
            <p:nvPr/>
          </p:nvSpPr>
          <p:spPr>
            <a:xfrm>
              <a:off x="2880287" y="5670255"/>
              <a:ext cx="3810" cy="1905"/>
            </a:xfrm>
            <a:custGeom>
              <a:avLst/>
              <a:gdLst/>
              <a:ahLst/>
              <a:cxnLst/>
              <a:rect l="l" t="t" r="r" b="b"/>
              <a:pathLst>
                <a:path w="3810" h="1904">
                  <a:moveTo>
                    <a:pt x="1117" y="0"/>
                  </a:moveTo>
                  <a:lnTo>
                    <a:pt x="774" y="0"/>
                  </a:lnTo>
                  <a:lnTo>
                    <a:pt x="609" y="25"/>
                  </a:lnTo>
                  <a:lnTo>
                    <a:pt x="288" y="152"/>
                  </a:lnTo>
                  <a:lnTo>
                    <a:pt x="50" y="469"/>
                  </a:lnTo>
                  <a:lnTo>
                    <a:pt x="0" y="1409"/>
                  </a:lnTo>
                  <a:lnTo>
                    <a:pt x="152" y="1701"/>
                  </a:lnTo>
                  <a:lnTo>
                    <a:pt x="267" y="469"/>
                  </a:lnTo>
                  <a:lnTo>
                    <a:pt x="390" y="317"/>
                  </a:lnTo>
                  <a:lnTo>
                    <a:pt x="685" y="177"/>
                  </a:lnTo>
                  <a:lnTo>
                    <a:pt x="1130" y="152"/>
                  </a:lnTo>
                  <a:lnTo>
                    <a:pt x="1773" y="152"/>
                  </a:lnTo>
                  <a:lnTo>
                    <a:pt x="1117" y="0"/>
                  </a:lnTo>
                  <a:close/>
                </a:path>
                <a:path w="3810" h="1904">
                  <a:moveTo>
                    <a:pt x="1773" y="152"/>
                  </a:moveTo>
                  <a:lnTo>
                    <a:pt x="1130" y="152"/>
                  </a:lnTo>
                  <a:lnTo>
                    <a:pt x="2057" y="317"/>
                  </a:lnTo>
                  <a:lnTo>
                    <a:pt x="3433" y="732"/>
                  </a:lnTo>
                  <a:lnTo>
                    <a:pt x="2997" y="520"/>
                  </a:lnTo>
                  <a:lnTo>
                    <a:pt x="2156" y="241"/>
                  </a:lnTo>
                  <a:lnTo>
                    <a:pt x="1773" y="1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5" name="object 645" descr=""/>
            <p:cNvSpPr/>
            <p:nvPr/>
          </p:nvSpPr>
          <p:spPr>
            <a:xfrm>
              <a:off x="2906143" y="5607122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4" h="3810">
                  <a:moveTo>
                    <a:pt x="1104" y="0"/>
                  </a:moveTo>
                  <a:lnTo>
                    <a:pt x="342" y="469"/>
                  </a:lnTo>
                  <a:lnTo>
                    <a:pt x="177" y="1206"/>
                  </a:lnTo>
                  <a:lnTo>
                    <a:pt x="0" y="1968"/>
                  </a:lnTo>
                  <a:lnTo>
                    <a:pt x="495" y="2692"/>
                  </a:lnTo>
                  <a:lnTo>
                    <a:pt x="1257" y="2870"/>
                  </a:lnTo>
                  <a:lnTo>
                    <a:pt x="2120" y="3060"/>
                  </a:lnTo>
                  <a:lnTo>
                    <a:pt x="2895" y="3238"/>
                  </a:lnTo>
                  <a:lnTo>
                    <a:pt x="3657" y="2768"/>
                  </a:lnTo>
                  <a:lnTo>
                    <a:pt x="3822" y="2019"/>
                  </a:lnTo>
                  <a:lnTo>
                    <a:pt x="3987" y="1257"/>
                  </a:lnTo>
                  <a:lnTo>
                    <a:pt x="3505" y="520"/>
                  </a:lnTo>
                  <a:lnTo>
                    <a:pt x="110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6" name="object 646" descr=""/>
            <p:cNvSpPr/>
            <p:nvPr/>
          </p:nvSpPr>
          <p:spPr>
            <a:xfrm>
              <a:off x="2906661" y="5607544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1003" y="0"/>
                  </a:moveTo>
                  <a:lnTo>
                    <a:pt x="0" y="1396"/>
                  </a:lnTo>
                  <a:lnTo>
                    <a:pt x="127" y="1765"/>
                  </a:lnTo>
                  <a:lnTo>
                    <a:pt x="266" y="482"/>
                  </a:lnTo>
                  <a:lnTo>
                    <a:pt x="635" y="215"/>
                  </a:lnTo>
                  <a:lnTo>
                    <a:pt x="1003" y="152"/>
                  </a:lnTo>
                  <a:lnTo>
                    <a:pt x="1937" y="152"/>
                  </a:lnTo>
                  <a:lnTo>
                    <a:pt x="1270" y="12"/>
                  </a:lnTo>
                  <a:lnTo>
                    <a:pt x="1003" y="0"/>
                  </a:lnTo>
                  <a:close/>
                </a:path>
                <a:path w="3175" h="1904">
                  <a:moveTo>
                    <a:pt x="1937" y="152"/>
                  </a:moveTo>
                  <a:lnTo>
                    <a:pt x="1257" y="152"/>
                  </a:lnTo>
                  <a:lnTo>
                    <a:pt x="2793" y="393"/>
                  </a:lnTo>
                  <a:lnTo>
                    <a:pt x="2362" y="241"/>
                  </a:lnTo>
                  <a:lnTo>
                    <a:pt x="1937" y="1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7" name="object 647" descr=""/>
            <p:cNvSpPr/>
            <p:nvPr/>
          </p:nvSpPr>
          <p:spPr>
            <a:xfrm>
              <a:off x="2906937" y="5604530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977" y="0"/>
                  </a:moveTo>
                  <a:lnTo>
                    <a:pt x="292" y="419"/>
                  </a:lnTo>
                  <a:lnTo>
                    <a:pt x="139" y="1092"/>
                  </a:lnTo>
                  <a:lnTo>
                    <a:pt x="0" y="1790"/>
                  </a:lnTo>
                  <a:lnTo>
                    <a:pt x="444" y="2463"/>
                  </a:lnTo>
                  <a:lnTo>
                    <a:pt x="1142" y="2616"/>
                  </a:lnTo>
                  <a:lnTo>
                    <a:pt x="1409" y="2666"/>
                  </a:lnTo>
                  <a:lnTo>
                    <a:pt x="1676" y="2730"/>
                  </a:lnTo>
                  <a:lnTo>
                    <a:pt x="1930" y="2781"/>
                  </a:lnTo>
                  <a:lnTo>
                    <a:pt x="2628" y="2933"/>
                  </a:lnTo>
                  <a:lnTo>
                    <a:pt x="3327" y="2501"/>
                  </a:lnTo>
                  <a:lnTo>
                    <a:pt x="3467" y="1828"/>
                  </a:lnTo>
                  <a:lnTo>
                    <a:pt x="3619" y="1117"/>
                  </a:lnTo>
                  <a:lnTo>
                    <a:pt x="3175" y="457"/>
                  </a:lnTo>
                  <a:lnTo>
                    <a:pt x="2463" y="304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8" name="object 648" descr=""/>
            <p:cNvSpPr/>
            <p:nvPr/>
          </p:nvSpPr>
          <p:spPr>
            <a:xfrm>
              <a:off x="2905861" y="5604916"/>
              <a:ext cx="4445" cy="8255"/>
            </a:xfrm>
            <a:custGeom>
              <a:avLst/>
              <a:gdLst/>
              <a:ahLst/>
              <a:cxnLst/>
              <a:rect l="l" t="t" r="r" b="b"/>
              <a:pathLst>
                <a:path w="4444" h="8254">
                  <a:moveTo>
                    <a:pt x="3022" y="6108"/>
                  </a:moveTo>
                  <a:lnTo>
                    <a:pt x="2159" y="5842"/>
                  </a:lnTo>
                  <a:lnTo>
                    <a:pt x="1727" y="5727"/>
                  </a:lnTo>
                  <a:lnTo>
                    <a:pt x="1016" y="5651"/>
                  </a:lnTo>
                  <a:lnTo>
                    <a:pt x="558" y="5727"/>
                  </a:lnTo>
                  <a:lnTo>
                    <a:pt x="152" y="5969"/>
                  </a:lnTo>
                  <a:lnTo>
                    <a:pt x="0" y="7569"/>
                  </a:lnTo>
                  <a:lnTo>
                    <a:pt x="190" y="6184"/>
                  </a:lnTo>
                  <a:lnTo>
                    <a:pt x="482" y="5943"/>
                  </a:lnTo>
                  <a:lnTo>
                    <a:pt x="609" y="5892"/>
                  </a:lnTo>
                  <a:lnTo>
                    <a:pt x="749" y="5880"/>
                  </a:lnTo>
                  <a:lnTo>
                    <a:pt x="876" y="5842"/>
                  </a:lnTo>
                  <a:lnTo>
                    <a:pt x="1435" y="5842"/>
                  </a:lnTo>
                  <a:lnTo>
                    <a:pt x="3022" y="6108"/>
                  </a:lnTo>
                  <a:close/>
                </a:path>
                <a:path w="4444" h="8254">
                  <a:moveTo>
                    <a:pt x="4064" y="342"/>
                  </a:moveTo>
                  <a:lnTo>
                    <a:pt x="3340" y="139"/>
                  </a:lnTo>
                  <a:lnTo>
                    <a:pt x="3009" y="50"/>
                  </a:lnTo>
                  <a:lnTo>
                    <a:pt x="2425" y="0"/>
                  </a:lnTo>
                  <a:lnTo>
                    <a:pt x="1930" y="114"/>
                  </a:lnTo>
                  <a:lnTo>
                    <a:pt x="1663" y="342"/>
                  </a:lnTo>
                  <a:lnTo>
                    <a:pt x="1587" y="1409"/>
                  </a:lnTo>
                  <a:lnTo>
                    <a:pt x="1689" y="1663"/>
                  </a:lnTo>
                  <a:lnTo>
                    <a:pt x="1676" y="622"/>
                  </a:lnTo>
                  <a:lnTo>
                    <a:pt x="1854" y="342"/>
                  </a:lnTo>
                  <a:lnTo>
                    <a:pt x="1993" y="241"/>
                  </a:lnTo>
                  <a:lnTo>
                    <a:pt x="2425" y="139"/>
                  </a:lnTo>
                  <a:lnTo>
                    <a:pt x="2667" y="139"/>
                  </a:lnTo>
                  <a:lnTo>
                    <a:pt x="2997" y="165"/>
                  </a:lnTo>
                  <a:lnTo>
                    <a:pt x="4064" y="3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9" name="object 649" descr=""/>
            <p:cNvSpPr/>
            <p:nvPr/>
          </p:nvSpPr>
          <p:spPr>
            <a:xfrm>
              <a:off x="2904233" y="5613395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1333" y="0"/>
                  </a:moveTo>
                  <a:lnTo>
                    <a:pt x="431" y="533"/>
                  </a:lnTo>
                  <a:lnTo>
                    <a:pt x="228" y="1397"/>
                  </a:lnTo>
                  <a:lnTo>
                    <a:pt x="0" y="2286"/>
                  </a:lnTo>
                  <a:lnTo>
                    <a:pt x="558" y="3175"/>
                  </a:lnTo>
                  <a:lnTo>
                    <a:pt x="2476" y="3632"/>
                  </a:lnTo>
                  <a:lnTo>
                    <a:pt x="3378" y="3848"/>
                  </a:lnTo>
                  <a:lnTo>
                    <a:pt x="4292" y="3327"/>
                  </a:lnTo>
                  <a:lnTo>
                    <a:pt x="4724" y="1536"/>
                  </a:lnTo>
                  <a:lnTo>
                    <a:pt x="4165" y="660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0" name="object 650" descr=""/>
            <p:cNvSpPr/>
            <p:nvPr/>
          </p:nvSpPr>
          <p:spPr>
            <a:xfrm>
              <a:off x="2904895" y="5613892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155" y="0"/>
                  </a:moveTo>
                  <a:lnTo>
                    <a:pt x="520" y="139"/>
                  </a:lnTo>
                  <a:lnTo>
                    <a:pt x="241" y="330"/>
                  </a:lnTo>
                  <a:lnTo>
                    <a:pt x="117" y="507"/>
                  </a:lnTo>
                  <a:lnTo>
                    <a:pt x="0" y="1816"/>
                  </a:lnTo>
                  <a:lnTo>
                    <a:pt x="101" y="2070"/>
                  </a:lnTo>
                  <a:lnTo>
                    <a:pt x="228" y="673"/>
                  </a:lnTo>
                  <a:lnTo>
                    <a:pt x="368" y="457"/>
                  </a:lnTo>
                  <a:lnTo>
                    <a:pt x="596" y="304"/>
                  </a:lnTo>
                  <a:lnTo>
                    <a:pt x="1016" y="215"/>
                  </a:lnTo>
                  <a:lnTo>
                    <a:pt x="1460" y="203"/>
                  </a:lnTo>
                  <a:lnTo>
                    <a:pt x="2329" y="203"/>
                  </a:lnTo>
                  <a:lnTo>
                    <a:pt x="2044" y="126"/>
                  </a:lnTo>
                  <a:lnTo>
                    <a:pt x="1155" y="0"/>
                  </a:lnTo>
                  <a:close/>
                </a:path>
                <a:path w="3810" h="2539">
                  <a:moveTo>
                    <a:pt x="2329" y="203"/>
                  </a:moveTo>
                  <a:lnTo>
                    <a:pt x="1460" y="203"/>
                  </a:lnTo>
                  <a:lnTo>
                    <a:pt x="1892" y="241"/>
                  </a:lnTo>
                  <a:lnTo>
                    <a:pt x="3263" y="507"/>
                  </a:lnTo>
                  <a:lnTo>
                    <a:pt x="2708" y="304"/>
                  </a:lnTo>
                  <a:lnTo>
                    <a:pt x="2329" y="20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1" name="object 651" descr=""/>
            <p:cNvSpPr/>
            <p:nvPr/>
          </p:nvSpPr>
          <p:spPr>
            <a:xfrm>
              <a:off x="2903220" y="561677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1435" y="0"/>
                  </a:moveTo>
                  <a:lnTo>
                    <a:pt x="482" y="546"/>
                  </a:lnTo>
                  <a:lnTo>
                    <a:pt x="0" y="2400"/>
                  </a:lnTo>
                  <a:lnTo>
                    <a:pt x="584" y="3340"/>
                  </a:lnTo>
                  <a:lnTo>
                    <a:pt x="2603" y="3848"/>
                  </a:lnTo>
                  <a:lnTo>
                    <a:pt x="3556" y="4089"/>
                  </a:lnTo>
                  <a:lnTo>
                    <a:pt x="4521" y="3543"/>
                  </a:lnTo>
                  <a:lnTo>
                    <a:pt x="4762" y="2616"/>
                  </a:lnTo>
                  <a:lnTo>
                    <a:pt x="5003" y="1651"/>
                  </a:lnTo>
                  <a:lnTo>
                    <a:pt x="4419" y="723"/>
                  </a:lnTo>
                  <a:lnTo>
                    <a:pt x="3454" y="495"/>
                  </a:lnTo>
                  <a:lnTo>
                    <a:pt x="2400" y="228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2" name="object 652" descr=""/>
            <p:cNvSpPr/>
            <p:nvPr/>
          </p:nvSpPr>
          <p:spPr>
            <a:xfrm>
              <a:off x="2903946" y="5617314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221" y="0"/>
                  </a:moveTo>
                  <a:lnTo>
                    <a:pt x="0" y="1955"/>
                  </a:lnTo>
                  <a:lnTo>
                    <a:pt x="128" y="2235"/>
                  </a:lnTo>
                  <a:lnTo>
                    <a:pt x="187" y="774"/>
                  </a:lnTo>
                  <a:lnTo>
                    <a:pt x="303" y="558"/>
                  </a:lnTo>
                  <a:lnTo>
                    <a:pt x="624" y="304"/>
                  </a:lnTo>
                  <a:lnTo>
                    <a:pt x="1068" y="203"/>
                  </a:lnTo>
                  <a:lnTo>
                    <a:pt x="2333" y="203"/>
                  </a:lnTo>
                  <a:lnTo>
                    <a:pt x="1551" y="25"/>
                  </a:lnTo>
                  <a:lnTo>
                    <a:pt x="1221" y="0"/>
                  </a:lnTo>
                  <a:close/>
                </a:path>
                <a:path w="3810" h="2539">
                  <a:moveTo>
                    <a:pt x="2333" y="203"/>
                  </a:moveTo>
                  <a:lnTo>
                    <a:pt x="1525" y="203"/>
                  </a:lnTo>
                  <a:lnTo>
                    <a:pt x="2348" y="330"/>
                  </a:lnTo>
                  <a:lnTo>
                    <a:pt x="3443" y="558"/>
                  </a:lnTo>
                  <a:lnTo>
                    <a:pt x="2557" y="254"/>
                  </a:lnTo>
                  <a:lnTo>
                    <a:pt x="2333" y="20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3" name="object 653" descr=""/>
            <p:cNvSpPr/>
            <p:nvPr/>
          </p:nvSpPr>
          <p:spPr>
            <a:xfrm>
              <a:off x="2902125" y="562045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523" y="0"/>
                  </a:moveTo>
                  <a:lnTo>
                    <a:pt x="520" y="571"/>
                  </a:lnTo>
                  <a:lnTo>
                    <a:pt x="266" y="1523"/>
                  </a:lnTo>
                  <a:lnTo>
                    <a:pt x="0" y="2489"/>
                  </a:lnTo>
                  <a:lnTo>
                    <a:pt x="596" y="3467"/>
                  </a:lnTo>
                  <a:lnTo>
                    <a:pt x="1955" y="3835"/>
                  </a:lnTo>
                  <a:lnTo>
                    <a:pt x="2324" y="3924"/>
                  </a:lnTo>
                  <a:lnTo>
                    <a:pt x="2692" y="4025"/>
                  </a:lnTo>
                  <a:lnTo>
                    <a:pt x="3682" y="4292"/>
                  </a:lnTo>
                  <a:lnTo>
                    <a:pt x="4698" y="3721"/>
                  </a:lnTo>
                  <a:lnTo>
                    <a:pt x="4952" y="2755"/>
                  </a:lnTo>
                  <a:lnTo>
                    <a:pt x="5219" y="1777"/>
                  </a:lnTo>
                  <a:lnTo>
                    <a:pt x="4622" y="787"/>
                  </a:lnTo>
                  <a:lnTo>
                    <a:pt x="2882" y="355"/>
                  </a:lnTo>
                  <a:lnTo>
                    <a:pt x="152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4" name="object 654" descr=""/>
            <p:cNvSpPr/>
            <p:nvPr/>
          </p:nvSpPr>
          <p:spPr>
            <a:xfrm>
              <a:off x="2902809" y="5621045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358" y="0"/>
                  </a:moveTo>
                  <a:lnTo>
                    <a:pt x="38" y="1066"/>
                  </a:lnTo>
                  <a:lnTo>
                    <a:pt x="12" y="1219"/>
                  </a:lnTo>
                  <a:lnTo>
                    <a:pt x="0" y="1358"/>
                  </a:lnTo>
                  <a:lnTo>
                    <a:pt x="0" y="1739"/>
                  </a:lnTo>
                  <a:lnTo>
                    <a:pt x="50" y="1955"/>
                  </a:lnTo>
                  <a:lnTo>
                    <a:pt x="152" y="2235"/>
                  </a:lnTo>
                  <a:lnTo>
                    <a:pt x="152" y="2082"/>
                  </a:lnTo>
                  <a:lnTo>
                    <a:pt x="126" y="1943"/>
                  </a:lnTo>
                  <a:lnTo>
                    <a:pt x="114" y="1727"/>
                  </a:lnTo>
                  <a:lnTo>
                    <a:pt x="1358" y="190"/>
                  </a:lnTo>
                  <a:lnTo>
                    <a:pt x="1524" y="203"/>
                  </a:lnTo>
                  <a:lnTo>
                    <a:pt x="1689" y="203"/>
                  </a:lnTo>
                  <a:lnTo>
                    <a:pt x="1841" y="215"/>
                  </a:lnTo>
                  <a:lnTo>
                    <a:pt x="2158" y="266"/>
                  </a:lnTo>
                  <a:lnTo>
                    <a:pt x="2311" y="279"/>
                  </a:lnTo>
                  <a:lnTo>
                    <a:pt x="2451" y="317"/>
                  </a:lnTo>
                  <a:lnTo>
                    <a:pt x="2971" y="419"/>
                  </a:lnTo>
                  <a:lnTo>
                    <a:pt x="3276" y="495"/>
                  </a:lnTo>
                  <a:lnTo>
                    <a:pt x="3441" y="533"/>
                  </a:lnTo>
                  <a:lnTo>
                    <a:pt x="3581" y="558"/>
                  </a:lnTo>
                  <a:lnTo>
                    <a:pt x="3111" y="368"/>
                  </a:lnTo>
                  <a:lnTo>
                    <a:pt x="2870" y="292"/>
                  </a:lnTo>
                  <a:lnTo>
                    <a:pt x="2616" y="203"/>
                  </a:lnTo>
                  <a:lnTo>
                    <a:pt x="2476" y="177"/>
                  </a:lnTo>
                  <a:lnTo>
                    <a:pt x="2336" y="139"/>
                  </a:lnTo>
                  <a:lnTo>
                    <a:pt x="1866" y="38"/>
                  </a:lnTo>
                  <a:lnTo>
                    <a:pt x="13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5" name="object 655" descr=""/>
            <p:cNvSpPr/>
            <p:nvPr/>
          </p:nvSpPr>
          <p:spPr>
            <a:xfrm>
              <a:off x="2901137" y="5624106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536" y="0"/>
                  </a:moveTo>
                  <a:lnTo>
                    <a:pt x="520" y="546"/>
                  </a:lnTo>
                  <a:lnTo>
                    <a:pt x="266" y="1498"/>
                  </a:lnTo>
                  <a:lnTo>
                    <a:pt x="0" y="2463"/>
                  </a:lnTo>
                  <a:lnTo>
                    <a:pt x="584" y="3454"/>
                  </a:lnTo>
                  <a:lnTo>
                    <a:pt x="2667" y="4025"/>
                  </a:lnTo>
                  <a:lnTo>
                    <a:pt x="3657" y="4305"/>
                  </a:lnTo>
                  <a:lnTo>
                    <a:pt x="4673" y="3746"/>
                  </a:lnTo>
                  <a:lnTo>
                    <a:pt x="4940" y="2781"/>
                  </a:lnTo>
                  <a:lnTo>
                    <a:pt x="5219" y="1803"/>
                  </a:lnTo>
                  <a:lnTo>
                    <a:pt x="4622" y="812"/>
                  </a:lnTo>
                  <a:lnTo>
                    <a:pt x="3632" y="546"/>
                  </a:lnTo>
                  <a:lnTo>
                    <a:pt x="3263" y="457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6" name="object 656" descr=""/>
            <p:cNvSpPr/>
            <p:nvPr/>
          </p:nvSpPr>
          <p:spPr>
            <a:xfrm>
              <a:off x="2901819" y="5624689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371" y="0"/>
                  </a:moveTo>
                  <a:lnTo>
                    <a:pt x="1193" y="0"/>
                  </a:lnTo>
                  <a:lnTo>
                    <a:pt x="850" y="50"/>
                  </a:lnTo>
                  <a:lnTo>
                    <a:pt x="38" y="1054"/>
                  </a:lnTo>
                  <a:lnTo>
                    <a:pt x="12" y="1206"/>
                  </a:lnTo>
                  <a:lnTo>
                    <a:pt x="0" y="1346"/>
                  </a:lnTo>
                  <a:lnTo>
                    <a:pt x="0" y="1727"/>
                  </a:lnTo>
                  <a:lnTo>
                    <a:pt x="38" y="1930"/>
                  </a:lnTo>
                  <a:lnTo>
                    <a:pt x="139" y="2222"/>
                  </a:lnTo>
                  <a:lnTo>
                    <a:pt x="114" y="1930"/>
                  </a:lnTo>
                  <a:lnTo>
                    <a:pt x="101" y="1714"/>
                  </a:lnTo>
                  <a:lnTo>
                    <a:pt x="1371" y="190"/>
                  </a:lnTo>
                  <a:lnTo>
                    <a:pt x="1536" y="203"/>
                  </a:lnTo>
                  <a:lnTo>
                    <a:pt x="1689" y="203"/>
                  </a:lnTo>
                  <a:lnTo>
                    <a:pt x="1854" y="228"/>
                  </a:lnTo>
                  <a:lnTo>
                    <a:pt x="2006" y="241"/>
                  </a:lnTo>
                  <a:lnTo>
                    <a:pt x="2590" y="342"/>
                  </a:lnTo>
                  <a:lnTo>
                    <a:pt x="2730" y="381"/>
                  </a:lnTo>
                  <a:lnTo>
                    <a:pt x="2857" y="406"/>
                  </a:lnTo>
                  <a:lnTo>
                    <a:pt x="3594" y="584"/>
                  </a:lnTo>
                  <a:lnTo>
                    <a:pt x="3454" y="520"/>
                  </a:lnTo>
                  <a:lnTo>
                    <a:pt x="3124" y="381"/>
                  </a:lnTo>
                  <a:lnTo>
                    <a:pt x="2755" y="266"/>
                  </a:lnTo>
                  <a:lnTo>
                    <a:pt x="2489" y="177"/>
                  </a:lnTo>
                  <a:lnTo>
                    <a:pt x="2349" y="139"/>
                  </a:lnTo>
                  <a:lnTo>
                    <a:pt x="2197" y="114"/>
                  </a:lnTo>
                  <a:lnTo>
                    <a:pt x="1714" y="2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7" name="object 657" descr=""/>
            <p:cNvSpPr/>
            <p:nvPr/>
          </p:nvSpPr>
          <p:spPr>
            <a:xfrm>
              <a:off x="2900089" y="562775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574" y="0"/>
                  </a:moveTo>
                  <a:lnTo>
                    <a:pt x="546" y="533"/>
                  </a:lnTo>
                  <a:lnTo>
                    <a:pt x="0" y="2451"/>
                  </a:lnTo>
                  <a:lnTo>
                    <a:pt x="571" y="3441"/>
                  </a:lnTo>
                  <a:lnTo>
                    <a:pt x="1562" y="3721"/>
                  </a:lnTo>
                  <a:lnTo>
                    <a:pt x="2286" y="3937"/>
                  </a:lnTo>
                  <a:lnTo>
                    <a:pt x="2654" y="4038"/>
                  </a:lnTo>
                  <a:lnTo>
                    <a:pt x="3644" y="4318"/>
                  </a:lnTo>
                  <a:lnTo>
                    <a:pt x="4660" y="3784"/>
                  </a:lnTo>
                  <a:lnTo>
                    <a:pt x="4940" y="2819"/>
                  </a:lnTo>
                  <a:lnTo>
                    <a:pt x="5232" y="1841"/>
                  </a:lnTo>
                  <a:lnTo>
                    <a:pt x="4648" y="850"/>
                  </a:lnTo>
                  <a:lnTo>
                    <a:pt x="157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8" name="object 658" descr=""/>
            <p:cNvSpPr/>
            <p:nvPr/>
          </p:nvSpPr>
          <p:spPr>
            <a:xfrm>
              <a:off x="2900772" y="5628341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396" y="0"/>
                  </a:moveTo>
                  <a:lnTo>
                    <a:pt x="1219" y="0"/>
                  </a:lnTo>
                  <a:lnTo>
                    <a:pt x="863" y="50"/>
                  </a:lnTo>
                  <a:lnTo>
                    <a:pt x="685" y="101"/>
                  </a:lnTo>
                  <a:lnTo>
                    <a:pt x="533" y="203"/>
                  </a:lnTo>
                  <a:lnTo>
                    <a:pt x="380" y="292"/>
                  </a:lnTo>
                  <a:lnTo>
                    <a:pt x="253" y="431"/>
                  </a:lnTo>
                  <a:lnTo>
                    <a:pt x="101" y="749"/>
                  </a:lnTo>
                  <a:lnTo>
                    <a:pt x="25" y="1193"/>
                  </a:lnTo>
                  <a:lnTo>
                    <a:pt x="12" y="1460"/>
                  </a:lnTo>
                  <a:lnTo>
                    <a:pt x="0" y="1714"/>
                  </a:lnTo>
                  <a:lnTo>
                    <a:pt x="38" y="1917"/>
                  </a:lnTo>
                  <a:lnTo>
                    <a:pt x="139" y="2209"/>
                  </a:lnTo>
                  <a:lnTo>
                    <a:pt x="114" y="1905"/>
                  </a:lnTo>
                  <a:lnTo>
                    <a:pt x="114" y="1701"/>
                  </a:lnTo>
                  <a:lnTo>
                    <a:pt x="1396" y="190"/>
                  </a:lnTo>
                  <a:lnTo>
                    <a:pt x="1879" y="228"/>
                  </a:lnTo>
                  <a:lnTo>
                    <a:pt x="2476" y="330"/>
                  </a:lnTo>
                  <a:lnTo>
                    <a:pt x="2616" y="368"/>
                  </a:lnTo>
                  <a:lnTo>
                    <a:pt x="2870" y="419"/>
                  </a:lnTo>
                  <a:lnTo>
                    <a:pt x="3111" y="482"/>
                  </a:lnTo>
                  <a:lnTo>
                    <a:pt x="3390" y="558"/>
                  </a:lnTo>
                  <a:lnTo>
                    <a:pt x="3682" y="634"/>
                  </a:lnTo>
                  <a:lnTo>
                    <a:pt x="3479" y="533"/>
                  </a:lnTo>
                  <a:lnTo>
                    <a:pt x="2908" y="317"/>
                  </a:lnTo>
                  <a:lnTo>
                    <a:pt x="2654" y="228"/>
                  </a:lnTo>
                  <a:lnTo>
                    <a:pt x="2514" y="203"/>
                  </a:lnTo>
                  <a:lnTo>
                    <a:pt x="2362" y="152"/>
                  </a:lnTo>
                  <a:lnTo>
                    <a:pt x="2209" y="114"/>
                  </a:lnTo>
                  <a:lnTo>
                    <a:pt x="2057" y="88"/>
                  </a:lnTo>
                  <a:lnTo>
                    <a:pt x="1904" y="50"/>
                  </a:lnTo>
                  <a:lnTo>
                    <a:pt x="1739" y="38"/>
                  </a:lnTo>
                  <a:lnTo>
                    <a:pt x="1562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9" name="object 659" descr=""/>
            <p:cNvSpPr/>
            <p:nvPr/>
          </p:nvSpPr>
          <p:spPr>
            <a:xfrm>
              <a:off x="2898993" y="5631420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600" y="0"/>
                  </a:moveTo>
                  <a:lnTo>
                    <a:pt x="571" y="533"/>
                  </a:lnTo>
                  <a:lnTo>
                    <a:pt x="292" y="1460"/>
                  </a:lnTo>
                  <a:lnTo>
                    <a:pt x="0" y="2438"/>
                  </a:lnTo>
                  <a:lnTo>
                    <a:pt x="571" y="3429"/>
                  </a:lnTo>
                  <a:lnTo>
                    <a:pt x="2641" y="4051"/>
                  </a:lnTo>
                  <a:lnTo>
                    <a:pt x="3619" y="4343"/>
                  </a:lnTo>
                  <a:lnTo>
                    <a:pt x="4648" y="3810"/>
                  </a:lnTo>
                  <a:lnTo>
                    <a:pt x="4940" y="2844"/>
                  </a:lnTo>
                  <a:lnTo>
                    <a:pt x="5245" y="1879"/>
                  </a:lnTo>
                  <a:lnTo>
                    <a:pt x="4673" y="876"/>
                  </a:lnTo>
                  <a:lnTo>
                    <a:pt x="3314" y="495"/>
                  </a:lnTo>
                  <a:lnTo>
                    <a:pt x="2946" y="38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0" name="object 660" descr=""/>
            <p:cNvSpPr/>
            <p:nvPr/>
          </p:nvSpPr>
          <p:spPr>
            <a:xfrm>
              <a:off x="2899689" y="5632017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409" y="0"/>
                  </a:moveTo>
                  <a:lnTo>
                    <a:pt x="1231" y="0"/>
                  </a:lnTo>
                  <a:lnTo>
                    <a:pt x="1054" y="25"/>
                  </a:lnTo>
                  <a:lnTo>
                    <a:pt x="876" y="38"/>
                  </a:lnTo>
                  <a:lnTo>
                    <a:pt x="698" y="88"/>
                  </a:lnTo>
                  <a:lnTo>
                    <a:pt x="546" y="190"/>
                  </a:lnTo>
                  <a:lnTo>
                    <a:pt x="381" y="279"/>
                  </a:lnTo>
                  <a:lnTo>
                    <a:pt x="254" y="419"/>
                  </a:lnTo>
                  <a:lnTo>
                    <a:pt x="101" y="736"/>
                  </a:lnTo>
                  <a:lnTo>
                    <a:pt x="25" y="1168"/>
                  </a:lnTo>
                  <a:lnTo>
                    <a:pt x="0" y="1435"/>
                  </a:lnTo>
                  <a:lnTo>
                    <a:pt x="0" y="1689"/>
                  </a:lnTo>
                  <a:lnTo>
                    <a:pt x="38" y="1904"/>
                  </a:lnTo>
                  <a:lnTo>
                    <a:pt x="76" y="2044"/>
                  </a:lnTo>
                  <a:lnTo>
                    <a:pt x="127" y="2197"/>
                  </a:lnTo>
                  <a:lnTo>
                    <a:pt x="127" y="2044"/>
                  </a:lnTo>
                  <a:lnTo>
                    <a:pt x="114" y="1892"/>
                  </a:lnTo>
                  <a:lnTo>
                    <a:pt x="114" y="1689"/>
                  </a:lnTo>
                  <a:lnTo>
                    <a:pt x="152" y="1333"/>
                  </a:lnTo>
                  <a:lnTo>
                    <a:pt x="177" y="1206"/>
                  </a:lnTo>
                  <a:lnTo>
                    <a:pt x="215" y="1066"/>
                  </a:lnTo>
                  <a:lnTo>
                    <a:pt x="241" y="927"/>
                  </a:lnTo>
                  <a:lnTo>
                    <a:pt x="1244" y="190"/>
                  </a:lnTo>
                  <a:lnTo>
                    <a:pt x="1397" y="190"/>
                  </a:lnTo>
                  <a:lnTo>
                    <a:pt x="1892" y="228"/>
                  </a:lnTo>
                  <a:lnTo>
                    <a:pt x="2197" y="279"/>
                  </a:lnTo>
                  <a:lnTo>
                    <a:pt x="2349" y="317"/>
                  </a:lnTo>
                  <a:lnTo>
                    <a:pt x="2628" y="368"/>
                  </a:lnTo>
                  <a:lnTo>
                    <a:pt x="2882" y="431"/>
                  </a:lnTo>
                  <a:lnTo>
                    <a:pt x="3403" y="571"/>
                  </a:lnTo>
                  <a:lnTo>
                    <a:pt x="3695" y="660"/>
                  </a:lnTo>
                  <a:lnTo>
                    <a:pt x="3340" y="495"/>
                  </a:lnTo>
                  <a:lnTo>
                    <a:pt x="3149" y="419"/>
                  </a:lnTo>
                  <a:lnTo>
                    <a:pt x="2654" y="241"/>
                  </a:lnTo>
                  <a:lnTo>
                    <a:pt x="2451" y="190"/>
                  </a:lnTo>
                  <a:lnTo>
                    <a:pt x="2298" y="152"/>
                  </a:lnTo>
                  <a:lnTo>
                    <a:pt x="2146" y="114"/>
                  </a:lnTo>
                  <a:lnTo>
                    <a:pt x="1574" y="12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1" name="object 661" descr=""/>
            <p:cNvSpPr/>
            <p:nvPr/>
          </p:nvSpPr>
          <p:spPr>
            <a:xfrm>
              <a:off x="2897910" y="5634955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612" y="0"/>
                  </a:moveTo>
                  <a:lnTo>
                    <a:pt x="584" y="520"/>
                  </a:lnTo>
                  <a:lnTo>
                    <a:pt x="292" y="1460"/>
                  </a:lnTo>
                  <a:lnTo>
                    <a:pt x="0" y="2425"/>
                  </a:lnTo>
                  <a:lnTo>
                    <a:pt x="546" y="3429"/>
                  </a:lnTo>
                  <a:lnTo>
                    <a:pt x="1523" y="3721"/>
                  </a:lnTo>
                  <a:lnTo>
                    <a:pt x="2616" y="4064"/>
                  </a:lnTo>
                  <a:lnTo>
                    <a:pt x="3594" y="4368"/>
                  </a:lnTo>
                  <a:lnTo>
                    <a:pt x="4635" y="3848"/>
                  </a:lnTo>
                  <a:lnTo>
                    <a:pt x="4927" y="2882"/>
                  </a:lnTo>
                  <a:lnTo>
                    <a:pt x="5232" y="1917"/>
                  </a:lnTo>
                  <a:lnTo>
                    <a:pt x="4673" y="914"/>
                  </a:lnTo>
                  <a:lnTo>
                    <a:pt x="3327" y="508"/>
                  </a:lnTo>
                  <a:lnTo>
                    <a:pt x="2959" y="406"/>
                  </a:lnTo>
                  <a:lnTo>
                    <a:pt x="2603" y="292"/>
                  </a:lnTo>
                  <a:lnTo>
                    <a:pt x="161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2" name="object 662" descr=""/>
            <p:cNvSpPr/>
            <p:nvPr/>
          </p:nvSpPr>
          <p:spPr>
            <a:xfrm>
              <a:off x="2898628" y="5635559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219" y="0"/>
                  </a:moveTo>
                  <a:lnTo>
                    <a:pt x="0" y="1892"/>
                  </a:lnTo>
                  <a:lnTo>
                    <a:pt x="88" y="2184"/>
                  </a:lnTo>
                  <a:lnTo>
                    <a:pt x="76" y="1676"/>
                  </a:lnTo>
                  <a:lnTo>
                    <a:pt x="215" y="914"/>
                  </a:lnTo>
                  <a:lnTo>
                    <a:pt x="330" y="647"/>
                  </a:lnTo>
                  <a:lnTo>
                    <a:pt x="516" y="406"/>
                  </a:lnTo>
                  <a:lnTo>
                    <a:pt x="901" y="228"/>
                  </a:lnTo>
                  <a:lnTo>
                    <a:pt x="1219" y="190"/>
                  </a:lnTo>
                  <a:lnTo>
                    <a:pt x="2396" y="190"/>
                  </a:lnTo>
                  <a:lnTo>
                    <a:pt x="1905" y="63"/>
                  </a:lnTo>
                  <a:lnTo>
                    <a:pt x="1219" y="0"/>
                  </a:lnTo>
                  <a:close/>
                </a:path>
                <a:path w="3810" h="2539">
                  <a:moveTo>
                    <a:pt x="2396" y="190"/>
                  </a:moveTo>
                  <a:lnTo>
                    <a:pt x="1384" y="190"/>
                  </a:lnTo>
                  <a:lnTo>
                    <a:pt x="2184" y="292"/>
                  </a:lnTo>
                  <a:lnTo>
                    <a:pt x="3670" y="673"/>
                  </a:lnTo>
                  <a:lnTo>
                    <a:pt x="3066" y="406"/>
                  </a:lnTo>
                  <a:lnTo>
                    <a:pt x="2396" y="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3" name="object 663" descr=""/>
            <p:cNvSpPr/>
            <p:nvPr/>
          </p:nvSpPr>
          <p:spPr>
            <a:xfrm>
              <a:off x="2896809" y="5638376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651" y="0"/>
                  </a:moveTo>
                  <a:lnTo>
                    <a:pt x="609" y="520"/>
                  </a:lnTo>
                  <a:lnTo>
                    <a:pt x="317" y="1447"/>
                  </a:lnTo>
                  <a:lnTo>
                    <a:pt x="0" y="2412"/>
                  </a:lnTo>
                  <a:lnTo>
                    <a:pt x="533" y="3416"/>
                  </a:lnTo>
                  <a:lnTo>
                    <a:pt x="1511" y="3733"/>
                  </a:lnTo>
                  <a:lnTo>
                    <a:pt x="2603" y="4076"/>
                  </a:lnTo>
                  <a:lnTo>
                    <a:pt x="3581" y="4394"/>
                  </a:lnTo>
                  <a:lnTo>
                    <a:pt x="4622" y="3873"/>
                  </a:lnTo>
                  <a:lnTo>
                    <a:pt x="4927" y="2920"/>
                  </a:lnTo>
                  <a:lnTo>
                    <a:pt x="5245" y="1955"/>
                  </a:lnTo>
                  <a:lnTo>
                    <a:pt x="4699" y="939"/>
                  </a:lnTo>
                  <a:lnTo>
                    <a:pt x="3721" y="647"/>
                  </a:lnTo>
                  <a:lnTo>
                    <a:pt x="165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4" name="object 664" descr=""/>
            <p:cNvSpPr/>
            <p:nvPr/>
          </p:nvSpPr>
          <p:spPr>
            <a:xfrm>
              <a:off x="2897505" y="5638986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447" y="0"/>
                  </a:moveTo>
                  <a:lnTo>
                    <a:pt x="1269" y="0"/>
                  </a:lnTo>
                  <a:lnTo>
                    <a:pt x="1092" y="12"/>
                  </a:lnTo>
                  <a:lnTo>
                    <a:pt x="914" y="38"/>
                  </a:lnTo>
                  <a:lnTo>
                    <a:pt x="736" y="76"/>
                  </a:lnTo>
                  <a:lnTo>
                    <a:pt x="571" y="177"/>
                  </a:lnTo>
                  <a:lnTo>
                    <a:pt x="406" y="266"/>
                  </a:lnTo>
                  <a:lnTo>
                    <a:pt x="279" y="406"/>
                  </a:lnTo>
                  <a:lnTo>
                    <a:pt x="127" y="711"/>
                  </a:lnTo>
                  <a:lnTo>
                    <a:pt x="88" y="863"/>
                  </a:lnTo>
                  <a:lnTo>
                    <a:pt x="12" y="1282"/>
                  </a:lnTo>
                  <a:lnTo>
                    <a:pt x="12" y="1409"/>
                  </a:lnTo>
                  <a:lnTo>
                    <a:pt x="0" y="1663"/>
                  </a:lnTo>
                  <a:lnTo>
                    <a:pt x="25" y="1879"/>
                  </a:lnTo>
                  <a:lnTo>
                    <a:pt x="76" y="2019"/>
                  </a:lnTo>
                  <a:lnTo>
                    <a:pt x="114" y="2171"/>
                  </a:lnTo>
                  <a:lnTo>
                    <a:pt x="114" y="2019"/>
                  </a:lnTo>
                  <a:lnTo>
                    <a:pt x="101" y="1866"/>
                  </a:lnTo>
                  <a:lnTo>
                    <a:pt x="101" y="1663"/>
                  </a:lnTo>
                  <a:lnTo>
                    <a:pt x="152" y="1422"/>
                  </a:lnTo>
                  <a:lnTo>
                    <a:pt x="190" y="1181"/>
                  </a:lnTo>
                  <a:lnTo>
                    <a:pt x="228" y="1041"/>
                  </a:lnTo>
                  <a:lnTo>
                    <a:pt x="254" y="901"/>
                  </a:lnTo>
                  <a:lnTo>
                    <a:pt x="673" y="342"/>
                  </a:lnTo>
                  <a:lnTo>
                    <a:pt x="800" y="266"/>
                  </a:lnTo>
                  <a:lnTo>
                    <a:pt x="952" y="228"/>
                  </a:lnTo>
                  <a:lnTo>
                    <a:pt x="1117" y="215"/>
                  </a:lnTo>
                  <a:lnTo>
                    <a:pt x="1269" y="190"/>
                  </a:lnTo>
                  <a:lnTo>
                    <a:pt x="1435" y="190"/>
                  </a:lnTo>
                  <a:lnTo>
                    <a:pt x="1752" y="215"/>
                  </a:lnTo>
                  <a:lnTo>
                    <a:pt x="2070" y="266"/>
                  </a:lnTo>
                  <a:lnTo>
                    <a:pt x="2222" y="304"/>
                  </a:lnTo>
                  <a:lnTo>
                    <a:pt x="2374" y="330"/>
                  </a:lnTo>
                  <a:lnTo>
                    <a:pt x="2514" y="368"/>
                  </a:lnTo>
                  <a:lnTo>
                    <a:pt x="2654" y="393"/>
                  </a:lnTo>
                  <a:lnTo>
                    <a:pt x="2908" y="469"/>
                  </a:lnTo>
                  <a:lnTo>
                    <a:pt x="3136" y="533"/>
                  </a:lnTo>
                  <a:lnTo>
                    <a:pt x="3708" y="698"/>
                  </a:lnTo>
                  <a:lnTo>
                    <a:pt x="3365" y="533"/>
                  </a:lnTo>
                  <a:lnTo>
                    <a:pt x="2933" y="355"/>
                  </a:lnTo>
                  <a:lnTo>
                    <a:pt x="2692" y="266"/>
                  </a:lnTo>
                  <a:lnTo>
                    <a:pt x="2476" y="203"/>
                  </a:lnTo>
                  <a:lnTo>
                    <a:pt x="2260" y="139"/>
                  </a:lnTo>
                  <a:lnTo>
                    <a:pt x="2108" y="101"/>
                  </a:lnTo>
                  <a:lnTo>
                    <a:pt x="1943" y="63"/>
                  </a:lnTo>
                  <a:lnTo>
                    <a:pt x="1778" y="38"/>
                  </a:lnTo>
                  <a:lnTo>
                    <a:pt x="1612" y="25"/>
                  </a:lnTo>
                  <a:lnTo>
                    <a:pt x="14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5" name="object 665" descr=""/>
            <p:cNvSpPr/>
            <p:nvPr/>
          </p:nvSpPr>
          <p:spPr>
            <a:xfrm>
              <a:off x="2895611" y="5641981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676" y="0"/>
                  </a:moveTo>
                  <a:lnTo>
                    <a:pt x="635" y="495"/>
                  </a:lnTo>
                  <a:lnTo>
                    <a:pt x="330" y="1422"/>
                  </a:lnTo>
                  <a:lnTo>
                    <a:pt x="0" y="2387"/>
                  </a:lnTo>
                  <a:lnTo>
                    <a:pt x="533" y="3390"/>
                  </a:lnTo>
                  <a:lnTo>
                    <a:pt x="1511" y="3721"/>
                  </a:lnTo>
                  <a:lnTo>
                    <a:pt x="2235" y="3949"/>
                  </a:lnTo>
                  <a:lnTo>
                    <a:pt x="2590" y="4076"/>
                  </a:lnTo>
                  <a:lnTo>
                    <a:pt x="3568" y="4394"/>
                  </a:lnTo>
                  <a:lnTo>
                    <a:pt x="4610" y="3898"/>
                  </a:lnTo>
                  <a:lnTo>
                    <a:pt x="4927" y="2946"/>
                  </a:lnTo>
                  <a:lnTo>
                    <a:pt x="5257" y="1981"/>
                  </a:lnTo>
                  <a:lnTo>
                    <a:pt x="4711" y="965"/>
                  </a:lnTo>
                  <a:lnTo>
                    <a:pt x="2654" y="304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6" name="object 666" descr=""/>
            <p:cNvSpPr/>
            <p:nvPr/>
          </p:nvSpPr>
          <p:spPr>
            <a:xfrm>
              <a:off x="2896307" y="5642588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473" y="0"/>
                  </a:moveTo>
                  <a:lnTo>
                    <a:pt x="1295" y="0"/>
                  </a:lnTo>
                  <a:lnTo>
                    <a:pt x="939" y="25"/>
                  </a:lnTo>
                  <a:lnTo>
                    <a:pt x="762" y="76"/>
                  </a:lnTo>
                  <a:lnTo>
                    <a:pt x="431" y="254"/>
                  </a:lnTo>
                  <a:lnTo>
                    <a:pt x="304" y="393"/>
                  </a:lnTo>
                  <a:lnTo>
                    <a:pt x="228" y="546"/>
                  </a:lnTo>
                  <a:lnTo>
                    <a:pt x="139" y="698"/>
                  </a:lnTo>
                  <a:lnTo>
                    <a:pt x="101" y="850"/>
                  </a:lnTo>
                  <a:lnTo>
                    <a:pt x="76" y="990"/>
                  </a:lnTo>
                  <a:lnTo>
                    <a:pt x="38" y="1130"/>
                  </a:lnTo>
                  <a:lnTo>
                    <a:pt x="25" y="1270"/>
                  </a:lnTo>
                  <a:lnTo>
                    <a:pt x="25" y="1397"/>
                  </a:lnTo>
                  <a:lnTo>
                    <a:pt x="0" y="1651"/>
                  </a:lnTo>
                  <a:lnTo>
                    <a:pt x="38" y="1866"/>
                  </a:lnTo>
                  <a:lnTo>
                    <a:pt x="114" y="2159"/>
                  </a:lnTo>
                  <a:lnTo>
                    <a:pt x="127" y="1993"/>
                  </a:lnTo>
                  <a:lnTo>
                    <a:pt x="114" y="1854"/>
                  </a:lnTo>
                  <a:lnTo>
                    <a:pt x="114" y="1651"/>
                  </a:lnTo>
                  <a:lnTo>
                    <a:pt x="152" y="1409"/>
                  </a:lnTo>
                  <a:lnTo>
                    <a:pt x="203" y="1168"/>
                  </a:lnTo>
                  <a:lnTo>
                    <a:pt x="241" y="1028"/>
                  </a:lnTo>
                  <a:lnTo>
                    <a:pt x="266" y="889"/>
                  </a:lnTo>
                  <a:lnTo>
                    <a:pt x="317" y="749"/>
                  </a:lnTo>
                  <a:lnTo>
                    <a:pt x="457" y="508"/>
                  </a:lnTo>
                  <a:lnTo>
                    <a:pt x="1295" y="190"/>
                  </a:lnTo>
                  <a:lnTo>
                    <a:pt x="1460" y="190"/>
                  </a:lnTo>
                  <a:lnTo>
                    <a:pt x="1612" y="203"/>
                  </a:lnTo>
                  <a:lnTo>
                    <a:pt x="2247" y="304"/>
                  </a:lnTo>
                  <a:lnTo>
                    <a:pt x="2527" y="381"/>
                  </a:lnTo>
                  <a:lnTo>
                    <a:pt x="2667" y="406"/>
                  </a:lnTo>
                  <a:lnTo>
                    <a:pt x="3048" y="520"/>
                  </a:lnTo>
                  <a:lnTo>
                    <a:pt x="3251" y="571"/>
                  </a:lnTo>
                  <a:lnTo>
                    <a:pt x="3441" y="635"/>
                  </a:lnTo>
                  <a:lnTo>
                    <a:pt x="3733" y="723"/>
                  </a:lnTo>
                  <a:lnTo>
                    <a:pt x="3200" y="469"/>
                  </a:lnTo>
                  <a:lnTo>
                    <a:pt x="2959" y="381"/>
                  </a:lnTo>
                  <a:lnTo>
                    <a:pt x="2705" y="279"/>
                  </a:lnTo>
                  <a:lnTo>
                    <a:pt x="2565" y="241"/>
                  </a:lnTo>
                  <a:lnTo>
                    <a:pt x="2425" y="190"/>
                  </a:lnTo>
                  <a:lnTo>
                    <a:pt x="2209" y="127"/>
                  </a:lnTo>
                  <a:lnTo>
                    <a:pt x="1968" y="76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7" name="object 667" descr=""/>
            <p:cNvSpPr/>
            <p:nvPr/>
          </p:nvSpPr>
          <p:spPr>
            <a:xfrm>
              <a:off x="2894457" y="564537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689" y="0"/>
                  </a:moveTo>
                  <a:lnTo>
                    <a:pt x="647" y="495"/>
                  </a:lnTo>
                  <a:lnTo>
                    <a:pt x="330" y="1409"/>
                  </a:lnTo>
                  <a:lnTo>
                    <a:pt x="0" y="2374"/>
                  </a:lnTo>
                  <a:lnTo>
                    <a:pt x="520" y="3390"/>
                  </a:lnTo>
                  <a:lnTo>
                    <a:pt x="1841" y="3848"/>
                  </a:lnTo>
                  <a:lnTo>
                    <a:pt x="2209" y="3962"/>
                  </a:lnTo>
                  <a:lnTo>
                    <a:pt x="2565" y="4089"/>
                  </a:lnTo>
                  <a:lnTo>
                    <a:pt x="3530" y="4419"/>
                  </a:lnTo>
                  <a:lnTo>
                    <a:pt x="4584" y="3937"/>
                  </a:lnTo>
                  <a:lnTo>
                    <a:pt x="4914" y="2997"/>
                  </a:lnTo>
                  <a:lnTo>
                    <a:pt x="5245" y="2019"/>
                  </a:lnTo>
                  <a:lnTo>
                    <a:pt x="4724" y="1003"/>
                  </a:lnTo>
                  <a:lnTo>
                    <a:pt x="3746" y="673"/>
                  </a:lnTo>
                  <a:lnTo>
                    <a:pt x="3022" y="444"/>
                  </a:lnTo>
                  <a:lnTo>
                    <a:pt x="2667" y="317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8" name="object 668" descr=""/>
            <p:cNvSpPr/>
            <p:nvPr/>
          </p:nvSpPr>
          <p:spPr>
            <a:xfrm>
              <a:off x="2895150" y="5645989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473" y="0"/>
                  </a:moveTo>
                  <a:lnTo>
                    <a:pt x="1295" y="0"/>
                  </a:lnTo>
                  <a:lnTo>
                    <a:pt x="952" y="25"/>
                  </a:lnTo>
                  <a:lnTo>
                    <a:pt x="76" y="977"/>
                  </a:lnTo>
                  <a:lnTo>
                    <a:pt x="38" y="1117"/>
                  </a:lnTo>
                  <a:lnTo>
                    <a:pt x="12" y="1384"/>
                  </a:lnTo>
                  <a:lnTo>
                    <a:pt x="0" y="1638"/>
                  </a:lnTo>
                  <a:lnTo>
                    <a:pt x="25" y="1854"/>
                  </a:lnTo>
                  <a:lnTo>
                    <a:pt x="101" y="2133"/>
                  </a:lnTo>
                  <a:lnTo>
                    <a:pt x="114" y="1981"/>
                  </a:lnTo>
                  <a:lnTo>
                    <a:pt x="101" y="1841"/>
                  </a:lnTo>
                  <a:lnTo>
                    <a:pt x="101" y="1638"/>
                  </a:lnTo>
                  <a:lnTo>
                    <a:pt x="698" y="330"/>
                  </a:lnTo>
                  <a:lnTo>
                    <a:pt x="977" y="215"/>
                  </a:lnTo>
                  <a:lnTo>
                    <a:pt x="1308" y="190"/>
                  </a:lnTo>
                  <a:lnTo>
                    <a:pt x="1460" y="190"/>
                  </a:lnTo>
                  <a:lnTo>
                    <a:pt x="1625" y="215"/>
                  </a:lnTo>
                  <a:lnTo>
                    <a:pt x="1790" y="228"/>
                  </a:lnTo>
                  <a:lnTo>
                    <a:pt x="2095" y="279"/>
                  </a:lnTo>
                  <a:lnTo>
                    <a:pt x="2247" y="317"/>
                  </a:lnTo>
                  <a:lnTo>
                    <a:pt x="2400" y="342"/>
                  </a:lnTo>
                  <a:lnTo>
                    <a:pt x="3048" y="533"/>
                  </a:lnTo>
                  <a:lnTo>
                    <a:pt x="3263" y="596"/>
                  </a:lnTo>
                  <a:lnTo>
                    <a:pt x="3441" y="660"/>
                  </a:lnTo>
                  <a:lnTo>
                    <a:pt x="3733" y="749"/>
                  </a:lnTo>
                  <a:lnTo>
                    <a:pt x="3530" y="635"/>
                  </a:lnTo>
                  <a:lnTo>
                    <a:pt x="3200" y="482"/>
                  </a:lnTo>
                  <a:lnTo>
                    <a:pt x="2959" y="393"/>
                  </a:lnTo>
                  <a:lnTo>
                    <a:pt x="2717" y="292"/>
                  </a:lnTo>
                  <a:lnTo>
                    <a:pt x="2578" y="254"/>
                  </a:lnTo>
                  <a:lnTo>
                    <a:pt x="2362" y="177"/>
                  </a:lnTo>
                  <a:lnTo>
                    <a:pt x="2209" y="139"/>
                  </a:lnTo>
                  <a:lnTo>
                    <a:pt x="1981" y="76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9" name="object 669" descr=""/>
            <p:cNvSpPr/>
            <p:nvPr/>
          </p:nvSpPr>
          <p:spPr>
            <a:xfrm>
              <a:off x="2892918" y="5648844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16" y="0"/>
                  </a:moveTo>
                  <a:lnTo>
                    <a:pt x="673" y="457"/>
                  </a:lnTo>
                  <a:lnTo>
                    <a:pt x="0" y="2324"/>
                  </a:lnTo>
                  <a:lnTo>
                    <a:pt x="609" y="3378"/>
                  </a:lnTo>
                  <a:lnTo>
                    <a:pt x="1689" y="3759"/>
                  </a:lnTo>
                  <a:lnTo>
                    <a:pt x="2095" y="3911"/>
                  </a:lnTo>
                  <a:lnTo>
                    <a:pt x="2895" y="4191"/>
                  </a:lnTo>
                  <a:lnTo>
                    <a:pt x="3975" y="4572"/>
                  </a:lnTo>
                  <a:lnTo>
                    <a:pt x="5130" y="4127"/>
                  </a:lnTo>
                  <a:lnTo>
                    <a:pt x="5816" y="2222"/>
                  </a:lnTo>
                  <a:lnTo>
                    <a:pt x="5206" y="1155"/>
                  </a:lnTo>
                  <a:lnTo>
                    <a:pt x="3708" y="647"/>
                  </a:lnTo>
                  <a:lnTo>
                    <a:pt x="3302" y="520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0" name="object 670" descr=""/>
            <p:cNvSpPr/>
            <p:nvPr/>
          </p:nvSpPr>
          <p:spPr>
            <a:xfrm>
              <a:off x="2893687" y="5649487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96" y="0"/>
                  </a:moveTo>
                  <a:lnTo>
                    <a:pt x="1206" y="0"/>
                  </a:lnTo>
                  <a:lnTo>
                    <a:pt x="1015" y="12"/>
                  </a:lnTo>
                  <a:lnTo>
                    <a:pt x="812" y="38"/>
                  </a:lnTo>
                  <a:lnTo>
                    <a:pt x="634" y="127"/>
                  </a:lnTo>
                  <a:lnTo>
                    <a:pt x="457" y="203"/>
                  </a:lnTo>
                  <a:lnTo>
                    <a:pt x="0" y="1600"/>
                  </a:lnTo>
                  <a:lnTo>
                    <a:pt x="38" y="1816"/>
                  </a:lnTo>
                  <a:lnTo>
                    <a:pt x="88" y="1968"/>
                  </a:lnTo>
                  <a:lnTo>
                    <a:pt x="126" y="2108"/>
                  </a:lnTo>
                  <a:lnTo>
                    <a:pt x="126" y="1816"/>
                  </a:lnTo>
                  <a:lnTo>
                    <a:pt x="126" y="1600"/>
                  </a:lnTo>
                  <a:lnTo>
                    <a:pt x="1054" y="203"/>
                  </a:lnTo>
                  <a:lnTo>
                    <a:pt x="1231" y="203"/>
                  </a:lnTo>
                  <a:lnTo>
                    <a:pt x="1409" y="190"/>
                  </a:lnTo>
                  <a:lnTo>
                    <a:pt x="1587" y="203"/>
                  </a:lnTo>
                  <a:lnTo>
                    <a:pt x="1943" y="254"/>
                  </a:lnTo>
                  <a:lnTo>
                    <a:pt x="2781" y="444"/>
                  </a:lnTo>
                  <a:lnTo>
                    <a:pt x="2933" y="495"/>
                  </a:lnTo>
                  <a:lnTo>
                    <a:pt x="3086" y="533"/>
                  </a:lnTo>
                  <a:lnTo>
                    <a:pt x="3352" y="622"/>
                  </a:lnTo>
                  <a:lnTo>
                    <a:pt x="3695" y="736"/>
                  </a:lnTo>
                  <a:lnTo>
                    <a:pt x="4025" y="838"/>
                  </a:lnTo>
                  <a:lnTo>
                    <a:pt x="3886" y="749"/>
                  </a:lnTo>
                  <a:lnTo>
                    <a:pt x="3733" y="685"/>
                  </a:lnTo>
                  <a:lnTo>
                    <a:pt x="3517" y="584"/>
                  </a:lnTo>
                  <a:lnTo>
                    <a:pt x="3251" y="482"/>
                  </a:lnTo>
                  <a:lnTo>
                    <a:pt x="2984" y="368"/>
                  </a:lnTo>
                  <a:lnTo>
                    <a:pt x="2158" y="114"/>
                  </a:lnTo>
                  <a:lnTo>
                    <a:pt x="1790" y="38"/>
                  </a:lnTo>
                  <a:lnTo>
                    <a:pt x="1600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1" name="object 671" descr=""/>
            <p:cNvSpPr/>
            <p:nvPr/>
          </p:nvSpPr>
          <p:spPr>
            <a:xfrm>
              <a:off x="2891626" y="5652398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41" y="0"/>
                  </a:moveTo>
                  <a:lnTo>
                    <a:pt x="685" y="431"/>
                  </a:lnTo>
                  <a:lnTo>
                    <a:pt x="342" y="1346"/>
                  </a:lnTo>
                  <a:lnTo>
                    <a:pt x="0" y="2298"/>
                  </a:lnTo>
                  <a:lnTo>
                    <a:pt x="596" y="3352"/>
                  </a:lnTo>
                  <a:lnTo>
                    <a:pt x="1663" y="3759"/>
                  </a:lnTo>
                  <a:lnTo>
                    <a:pt x="2870" y="4190"/>
                  </a:lnTo>
                  <a:lnTo>
                    <a:pt x="3949" y="4584"/>
                  </a:lnTo>
                  <a:lnTo>
                    <a:pt x="5105" y="4152"/>
                  </a:lnTo>
                  <a:lnTo>
                    <a:pt x="5803" y="2247"/>
                  </a:lnTo>
                  <a:lnTo>
                    <a:pt x="5206" y="1181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2" name="object 672" descr=""/>
            <p:cNvSpPr/>
            <p:nvPr/>
          </p:nvSpPr>
          <p:spPr>
            <a:xfrm>
              <a:off x="2892395" y="5653035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409" y="0"/>
                  </a:moveTo>
                  <a:lnTo>
                    <a:pt x="1016" y="0"/>
                  </a:lnTo>
                  <a:lnTo>
                    <a:pt x="825" y="38"/>
                  </a:lnTo>
                  <a:lnTo>
                    <a:pt x="76" y="914"/>
                  </a:lnTo>
                  <a:lnTo>
                    <a:pt x="38" y="1054"/>
                  </a:lnTo>
                  <a:lnTo>
                    <a:pt x="12" y="1320"/>
                  </a:lnTo>
                  <a:lnTo>
                    <a:pt x="0" y="1587"/>
                  </a:lnTo>
                  <a:lnTo>
                    <a:pt x="25" y="1803"/>
                  </a:lnTo>
                  <a:lnTo>
                    <a:pt x="127" y="2095"/>
                  </a:lnTo>
                  <a:lnTo>
                    <a:pt x="114" y="1803"/>
                  </a:lnTo>
                  <a:lnTo>
                    <a:pt x="114" y="1587"/>
                  </a:lnTo>
                  <a:lnTo>
                    <a:pt x="165" y="1346"/>
                  </a:lnTo>
                  <a:lnTo>
                    <a:pt x="1066" y="203"/>
                  </a:lnTo>
                  <a:lnTo>
                    <a:pt x="1244" y="203"/>
                  </a:lnTo>
                  <a:lnTo>
                    <a:pt x="1422" y="190"/>
                  </a:lnTo>
                  <a:lnTo>
                    <a:pt x="1600" y="203"/>
                  </a:lnTo>
                  <a:lnTo>
                    <a:pt x="1955" y="253"/>
                  </a:lnTo>
                  <a:lnTo>
                    <a:pt x="2298" y="330"/>
                  </a:lnTo>
                  <a:lnTo>
                    <a:pt x="2463" y="380"/>
                  </a:lnTo>
                  <a:lnTo>
                    <a:pt x="2628" y="419"/>
                  </a:lnTo>
                  <a:lnTo>
                    <a:pt x="2781" y="469"/>
                  </a:lnTo>
                  <a:lnTo>
                    <a:pt x="2946" y="507"/>
                  </a:lnTo>
                  <a:lnTo>
                    <a:pt x="3086" y="558"/>
                  </a:lnTo>
                  <a:lnTo>
                    <a:pt x="3225" y="596"/>
                  </a:lnTo>
                  <a:lnTo>
                    <a:pt x="3479" y="673"/>
                  </a:lnTo>
                  <a:lnTo>
                    <a:pt x="4025" y="863"/>
                  </a:lnTo>
                  <a:lnTo>
                    <a:pt x="3886" y="787"/>
                  </a:lnTo>
                  <a:lnTo>
                    <a:pt x="3530" y="609"/>
                  </a:lnTo>
                  <a:lnTo>
                    <a:pt x="3263" y="495"/>
                  </a:lnTo>
                  <a:lnTo>
                    <a:pt x="3124" y="444"/>
                  </a:lnTo>
                  <a:lnTo>
                    <a:pt x="2984" y="380"/>
                  </a:lnTo>
                  <a:lnTo>
                    <a:pt x="2590" y="253"/>
                  </a:lnTo>
                  <a:lnTo>
                    <a:pt x="1981" y="76"/>
                  </a:lnTo>
                  <a:lnTo>
                    <a:pt x="1803" y="50"/>
                  </a:lnTo>
                  <a:lnTo>
                    <a:pt x="1612" y="12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3" name="object 673" descr=""/>
            <p:cNvSpPr/>
            <p:nvPr/>
          </p:nvSpPr>
          <p:spPr>
            <a:xfrm>
              <a:off x="2890283" y="5655927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66" y="0"/>
                  </a:moveTo>
                  <a:lnTo>
                    <a:pt x="711" y="419"/>
                  </a:lnTo>
                  <a:lnTo>
                    <a:pt x="0" y="2286"/>
                  </a:lnTo>
                  <a:lnTo>
                    <a:pt x="584" y="3352"/>
                  </a:lnTo>
                  <a:lnTo>
                    <a:pt x="1663" y="3746"/>
                  </a:lnTo>
                  <a:lnTo>
                    <a:pt x="2857" y="4203"/>
                  </a:lnTo>
                  <a:lnTo>
                    <a:pt x="3937" y="4610"/>
                  </a:lnTo>
                  <a:lnTo>
                    <a:pt x="5092" y="4178"/>
                  </a:lnTo>
                  <a:lnTo>
                    <a:pt x="5816" y="2298"/>
                  </a:lnTo>
                  <a:lnTo>
                    <a:pt x="5232" y="1219"/>
                  </a:lnTo>
                  <a:lnTo>
                    <a:pt x="4152" y="825"/>
                  </a:lnTo>
                  <a:lnTo>
                    <a:pt x="3746" y="685"/>
                  </a:lnTo>
                  <a:lnTo>
                    <a:pt x="3352" y="533"/>
                  </a:lnTo>
                  <a:lnTo>
                    <a:pt x="2946" y="393"/>
                  </a:lnTo>
                  <a:lnTo>
                    <a:pt x="186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4" name="object 674" descr=""/>
            <p:cNvSpPr/>
            <p:nvPr/>
          </p:nvSpPr>
          <p:spPr>
            <a:xfrm>
              <a:off x="2891055" y="5656570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435" y="0"/>
                  </a:moveTo>
                  <a:lnTo>
                    <a:pt x="1041" y="0"/>
                  </a:lnTo>
                  <a:lnTo>
                    <a:pt x="838" y="25"/>
                  </a:lnTo>
                  <a:lnTo>
                    <a:pt x="660" y="114"/>
                  </a:lnTo>
                  <a:lnTo>
                    <a:pt x="482" y="177"/>
                  </a:lnTo>
                  <a:lnTo>
                    <a:pt x="25" y="1181"/>
                  </a:lnTo>
                  <a:lnTo>
                    <a:pt x="25" y="1308"/>
                  </a:lnTo>
                  <a:lnTo>
                    <a:pt x="0" y="1562"/>
                  </a:lnTo>
                  <a:lnTo>
                    <a:pt x="38" y="1790"/>
                  </a:lnTo>
                  <a:lnTo>
                    <a:pt x="76" y="1930"/>
                  </a:lnTo>
                  <a:lnTo>
                    <a:pt x="127" y="2082"/>
                  </a:lnTo>
                  <a:lnTo>
                    <a:pt x="127" y="1930"/>
                  </a:lnTo>
                  <a:lnTo>
                    <a:pt x="114" y="1778"/>
                  </a:lnTo>
                  <a:lnTo>
                    <a:pt x="127" y="1574"/>
                  </a:lnTo>
                  <a:lnTo>
                    <a:pt x="774" y="292"/>
                  </a:lnTo>
                  <a:lnTo>
                    <a:pt x="914" y="228"/>
                  </a:lnTo>
                  <a:lnTo>
                    <a:pt x="1079" y="203"/>
                  </a:lnTo>
                  <a:lnTo>
                    <a:pt x="1257" y="190"/>
                  </a:lnTo>
                  <a:lnTo>
                    <a:pt x="1435" y="190"/>
                  </a:lnTo>
                  <a:lnTo>
                    <a:pt x="1612" y="203"/>
                  </a:lnTo>
                  <a:lnTo>
                    <a:pt x="1790" y="241"/>
                  </a:lnTo>
                  <a:lnTo>
                    <a:pt x="1968" y="266"/>
                  </a:lnTo>
                  <a:lnTo>
                    <a:pt x="2489" y="381"/>
                  </a:lnTo>
                  <a:lnTo>
                    <a:pt x="2806" y="482"/>
                  </a:lnTo>
                  <a:lnTo>
                    <a:pt x="2959" y="520"/>
                  </a:lnTo>
                  <a:lnTo>
                    <a:pt x="3238" y="609"/>
                  </a:lnTo>
                  <a:lnTo>
                    <a:pt x="4038" y="889"/>
                  </a:lnTo>
                  <a:lnTo>
                    <a:pt x="3759" y="723"/>
                  </a:lnTo>
                  <a:lnTo>
                    <a:pt x="3543" y="622"/>
                  </a:lnTo>
                  <a:lnTo>
                    <a:pt x="3009" y="393"/>
                  </a:lnTo>
                  <a:lnTo>
                    <a:pt x="2692" y="292"/>
                  </a:lnTo>
                  <a:lnTo>
                    <a:pt x="2184" y="127"/>
                  </a:lnTo>
                  <a:lnTo>
                    <a:pt x="1638" y="12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5" name="object 675" descr=""/>
            <p:cNvSpPr/>
            <p:nvPr/>
          </p:nvSpPr>
          <p:spPr>
            <a:xfrm>
              <a:off x="2888879" y="5659245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917" y="0"/>
                  </a:moveTo>
                  <a:lnTo>
                    <a:pt x="736" y="406"/>
                  </a:lnTo>
                  <a:lnTo>
                    <a:pt x="355" y="1346"/>
                  </a:lnTo>
                  <a:lnTo>
                    <a:pt x="0" y="2260"/>
                  </a:lnTo>
                  <a:lnTo>
                    <a:pt x="609" y="3340"/>
                  </a:lnTo>
                  <a:lnTo>
                    <a:pt x="2959" y="4254"/>
                  </a:lnTo>
                  <a:lnTo>
                    <a:pt x="4076" y="4686"/>
                  </a:lnTo>
                  <a:lnTo>
                    <a:pt x="5270" y="4292"/>
                  </a:lnTo>
                  <a:lnTo>
                    <a:pt x="5651" y="3340"/>
                  </a:lnTo>
                  <a:lnTo>
                    <a:pt x="6019" y="2400"/>
                  </a:lnTo>
                  <a:lnTo>
                    <a:pt x="5397" y="1308"/>
                  </a:lnTo>
                  <a:lnTo>
                    <a:pt x="191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6" name="object 676" descr=""/>
            <p:cNvSpPr/>
            <p:nvPr/>
          </p:nvSpPr>
          <p:spPr>
            <a:xfrm>
              <a:off x="2889681" y="5659901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473" y="0"/>
                  </a:moveTo>
                  <a:lnTo>
                    <a:pt x="1066" y="0"/>
                  </a:lnTo>
                  <a:lnTo>
                    <a:pt x="863" y="25"/>
                  </a:lnTo>
                  <a:lnTo>
                    <a:pt x="495" y="165"/>
                  </a:lnTo>
                  <a:lnTo>
                    <a:pt x="342" y="292"/>
                  </a:lnTo>
                  <a:lnTo>
                    <a:pt x="254" y="444"/>
                  </a:lnTo>
                  <a:lnTo>
                    <a:pt x="152" y="584"/>
                  </a:lnTo>
                  <a:lnTo>
                    <a:pt x="38" y="1015"/>
                  </a:lnTo>
                  <a:lnTo>
                    <a:pt x="0" y="1549"/>
                  </a:lnTo>
                  <a:lnTo>
                    <a:pt x="25" y="1765"/>
                  </a:lnTo>
                  <a:lnTo>
                    <a:pt x="76" y="1917"/>
                  </a:lnTo>
                  <a:lnTo>
                    <a:pt x="114" y="2070"/>
                  </a:lnTo>
                  <a:lnTo>
                    <a:pt x="114" y="1765"/>
                  </a:lnTo>
                  <a:lnTo>
                    <a:pt x="114" y="1562"/>
                  </a:lnTo>
                  <a:lnTo>
                    <a:pt x="787" y="279"/>
                  </a:lnTo>
                  <a:lnTo>
                    <a:pt x="939" y="215"/>
                  </a:lnTo>
                  <a:lnTo>
                    <a:pt x="1117" y="203"/>
                  </a:lnTo>
                  <a:lnTo>
                    <a:pt x="1473" y="203"/>
                  </a:lnTo>
                  <a:lnTo>
                    <a:pt x="1663" y="215"/>
                  </a:lnTo>
                  <a:lnTo>
                    <a:pt x="1841" y="253"/>
                  </a:lnTo>
                  <a:lnTo>
                    <a:pt x="2031" y="279"/>
                  </a:lnTo>
                  <a:lnTo>
                    <a:pt x="2209" y="317"/>
                  </a:lnTo>
                  <a:lnTo>
                    <a:pt x="3340" y="660"/>
                  </a:lnTo>
                  <a:lnTo>
                    <a:pt x="4267" y="1003"/>
                  </a:lnTo>
                  <a:lnTo>
                    <a:pt x="4025" y="876"/>
                  </a:lnTo>
                  <a:lnTo>
                    <a:pt x="3873" y="787"/>
                  </a:lnTo>
                  <a:lnTo>
                    <a:pt x="3657" y="685"/>
                  </a:lnTo>
                  <a:lnTo>
                    <a:pt x="3378" y="571"/>
                  </a:lnTo>
                  <a:lnTo>
                    <a:pt x="3251" y="507"/>
                  </a:lnTo>
                  <a:lnTo>
                    <a:pt x="2857" y="355"/>
                  </a:lnTo>
                  <a:lnTo>
                    <a:pt x="2514" y="241"/>
                  </a:lnTo>
                  <a:lnTo>
                    <a:pt x="2070" y="101"/>
                  </a:lnTo>
                  <a:lnTo>
                    <a:pt x="1676" y="25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7" name="object 677" descr=""/>
            <p:cNvSpPr/>
            <p:nvPr/>
          </p:nvSpPr>
          <p:spPr>
            <a:xfrm>
              <a:off x="2887611" y="5662756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905" y="0"/>
                  </a:moveTo>
                  <a:lnTo>
                    <a:pt x="749" y="406"/>
                  </a:lnTo>
                  <a:lnTo>
                    <a:pt x="368" y="1333"/>
                  </a:lnTo>
                  <a:lnTo>
                    <a:pt x="0" y="2247"/>
                  </a:lnTo>
                  <a:lnTo>
                    <a:pt x="558" y="3327"/>
                  </a:lnTo>
                  <a:lnTo>
                    <a:pt x="1993" y="3898"/>
                  </a:lnTo>
                  <a:lnTo>
                    <a:pt x="2387" y="4063"/>
                  </a:lnTo>
                  <a:lnTo>
                    <a:pt x="2781" y="4216"/>
                  </a:lnTo>
                  <a:lnTo>
                    <a:pt x="3835" y="4635"/>
                  </a:lnTo>
                  <a:lnTo>
                    <a:pt x="4991" y="4229"/>
                  </a:lnTo>
                  <a:lnTo>
                    <a:pt x="5384" y="3289"/>
                  </a:lnTo>
                  <a:lnTo>
                    <a:pt x="5765" y="2349"/>
                  </a:lnTo>
                  <a:lnTo>
                    <a:pt x="5206" y="1269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8" name="object 678" descr=""/>
            <p:cNvSpPr/>
            <p:nvPr/>
          </p:nvSpPr>
          <p:spPr>
            <a:xfrm>
              <a:off x="2888372" y="5663393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269" y="0"/>
                  </a:moveTo>
                  <a:lnTo>
                    <a:pt x="1079" y="0"/>
                  </a:lnTo>
                  <a:lnTo>
                    <a:pt x="876" y="25"/>
                  </a:lnTo>
                  <a:lnTo>
                    <a:pt x="0" y="1549"/>
                  </a:lnTo>
                  <a:lnTo>
                    <a:pt x="25" y="1778"/>
                  </a:lnTo>
                  <a:lnTo>
                    <a:pt x="76" y="1917"/>
                  </a:lnTo>
                  <a:lnTo>
                    <a:pt x="114" y="2070"/>
                  </a:lnTo>
                  <a:lnTo>
                    <a:pt x="127" y="1917"/>
                  </a:lnTo>
                  <a:lnTo>
                    <a:pt x="114" y="1765"/>
                  </a:lnTo>
                  <a:lnTo>
                    <a:pt x="800" y="292"/>
                  </a:lnTo>
                  <a:lnTo>
                    <a:pt x="939" y="228"/>
                  </a:lnTo>
                  <a:lnTo>
                    <a:pt x="1117" y="203"/>
                  </a:lnTo>
                  <a:lnTo>
                    <a:pt x="1460" y="203"/>
                  </a:lnTo>
                  <a:lnTo>
                    <a:pt x="1638" y="215"/>
                  </a:lnTo>
                  <a:lnTo>
                    <a:pt x="1816" y="254"/>
                  </a:lnTo>
                  <a:lnTo>
                    <a:pt x="1993" y="279"/>
                  </a:lnTo>
                  <a:lnTo>
                    <a:pt x="2159" y="317"/>
                  </a:lnTo>
                  <a:lnTo>
                    <a:pt x="2654" y="457"/>
                  </a:lnTo>
                  <a:lnTo>
                    <a:pt x="3238" y="660"/>
                  </a:lnTo>
                  <a:lnTo>
                    <a:pt x="3492" y="736"/>
                  </a:lnTo>
                  <a:lnTo>
                    <a:pt x="4025" y="939"/>
                  </a:lnTo>
                  <a:lnTo>
                    <a:pt x="3746" y="774"/>
                  </a:lnTo>
                  <a:lnTo>
                    <a:pt x="3276" y="546"/>
                  </a:lnTo>
                  <a:lnTo>
                    <a:pt x="3009" y="431"/>
                  </a:lnTo>
                  <a:lnTo>
                    <a:pt x="2857" y="381"/>
                  </a:lnTo>
                  <a:lnTo>
                    <a:pt x="2540" y="254"/>
                  </a:lnTo>
                  <a:lnTo>
                    <a:pt x="2031" y="101"/>
                  </a:lnTo>
                  <a:lnTo>
                    <a:pt x="1663" y="25"/>
                  </a:lnTo>
                  <a:lnTo>
                    <a:pt x="12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9" name="object 679" descr=""/>
            <p:cNvSpPr/>
            <p:nvPr/>
          </p:nvSpPr>
          <p:spPr>
            <a:xfrm>
              <a:off x="2886360" y="566629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816" y="0"/>
                  </a:moveTo>
                  <a:lnTo>
                    <a:pt x="723" y="380"/>
                  </a:lnTo>
                  <a:lnTo>
                    <a:pt x="368" y="1231"/>
                  </a:lnTo>
                  <a:lnTo>
                    <a:pt x="0" y="2120"/>
                  </a:lnTo>
                  <a:lnTo>
                    <a:pt x="508" y="3136"/>
                  </a:lnTo>
                  <a:lnTo>
                    <a:pt x="2603" y="4000"/>
                  </a:lnTo>
                  <a:lnTo>
                    <a:pt x="3594" y="4406"/>
                  </a:lnTo>
                  <a:lnTo>
                    <a:pt x="4699" y="4038"/>
                  </a:lnTo>
                  <a:lnTo>
                    <a:pt x="5067" y="3174"/>
                  </a:lnTo>
                  <a:lnTo>
                    <a:pt x="5435" y="2273"/>
                  </a:lnTo>
                  <a:lnTo>
                    <a:pt x="4914" y="1244"/>
                  </a:lnTo>
                  <a:lnTo>
                    <a:pt x="3924" y="838"/>
                  </a:lnTo>
                  <a:lnTo>
                    <a:pt x="3556" y="698"/>
                  </a:lnTo>
                  <a:lnTo>
                    <a:pt x="3187" y="546"/>
                  </a:lnTo>
                  <a:lnTo>
                    <a:pt x="2819" y="406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0" name="object 680" descr=""/>
            <p:cNvSpPr/>
            <p:nvPr/>
          </p:nvSpPr>
          <p:spPr>
            <a:xfrm>
              <a:off x="2887084" y="5666905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84" y="0"/>
                  </a:moveTo>
                  <a:lnTo>
                    <a:pt x="1028" y="0"/>
                  </a:lnTo>
                  <a:lnTo>
                    <a:pt x="838" y="25"/>
                  </a:lnTo>
                  <a:lnTo>
                    <a:pt x="0" y="1460"/>
                  </a:lnTo>
                  <a:lnTo>
                    <a:pt x="12" y="1663"/>
                  </a:lnTo>
                  <a:lnTo>
                    <a:pt x="88" y="1943"/>
                  </a:lnTo>
                  <a:lnTo>
                    <a:pt x="101" y="1803"/>
                  </a:lnTo>
                  <a:lnTo>
                    <a:pt x="101" y="1473"/>
                  </a:lnTo>
                  <a:lnTo>
                    <a:pt x="165" y="1244"/>
                  </a:lnTo>
                  <a:lnTo>
                    <a:pt x="215" y="1016"/>
                  </a:lnTo>
                  <a:lnTo>
                    <a:pt x="1054" y="190"/>
                  </a:lnTo>
                  <a:lnTo>
                    <a:pt x="1384" y="190"/>
                  </a:lnTo>
                  <a:lnTo>
                    <a:pt x="1879" y="266"/>
                  </a:lnTo>
                  <a:lnTo>
                    <a:pt x="2044" y="317"/>
                  </a:lnTo>
                  <a:lnTo>
                    <a:pt x="2362" y="393"/>
                  </a:lnTo>
                  <a:lnTo>
                    <a:pt x="2793" y="546"/>
                  </a:lnTo>
                  <a:lnTo>
                    <a:pt x="2933" y="584"/>
                  </a:lnTo>
                  <a:lnTo>
                    <a:pt x="3301" y="723"/>
                  </a:lnTo>
                  <a:lnTo>
                    <a:pt x="3886" y="952"/>
                  </a:lnTo>
                  <a:lnTo>
                    <a:pt x="3543" y="749"/>
                  </a:lnTo>
                  <a:lnTo>
                    <a:pt x="3098" y="546"/>
                  </a:lnTo>
                  <a:lnTo>
                    <a:pt x="2844" y="419"/>
                  </a:lnTo>
                  <a:lnTo>
                    <a:pt x="2628" y="342"/>
                  </a:lnTo>
                  <a:lnTo>
                    <a:pt x="1917" y="101"/>
                  </a:lnTo>
                  <a:lnTo>
                    <a:pt x="1574" y="25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1" name="object 681" descr=""/>
            <p:cNvSpPr/>
            <p:nvPr/>
          </p:nvSpPr>
          <p:spPr>
            <a:xfrm>
              <a:off x="2885022" y="5669436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841" y="0"/>
                  </a:moveTo>
                  <a:lnTo>
                    <a:pt x="749" y="355"/>
                  </a:lnTo>
                  <a:lnTo>
                    <a:pt x="381" y="1206"/>
                  </a:lnTo>
                  <a:lnTo>
                    <a:pt x="0" y="2095"/>
                  </a:lnTo>
                  <a:lnTo>
                    <a:pt x="495" y="3124"/>
                  </a:lnTo>
                  <a:lnTo>
                    <a:pt x="1485" y="3530"/>
                  </a:lnTo>
                  <a:lnTo>
                    <a:pt x="1854" y="3695"/>
                  </a:lnTo>
                  <a:lnTo>
                    <a:pt x="2590" y="4000"/>
                  </a:lnTo>
                  <a:lnTo>
                    <a:pt x="3581" y="4419"/>
                  </a:lnTo>
                  <a:lnTo>
                    <a:pt x="4686" y="4051"/>
                  </a:lnTo>
                  <a:lnTo>
                    <a:pt x="5054" y="3187"/>
                  </a:lnTo>
                  <a:lnTo>
                    <a:pt x="5435" y="2298"/>
                  </a:lnTo>
                  <a:lnTo>
                    <a:pt x="4940" y="1257"/>
                  </a:lnTo>
                  <a:lnTo>
                    <a:pt x="3937" y="850"/>
                  </a:lnTo>
                  <a:lnTo>
                    <a:pt x="3568" y="711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2" name="object 682" descr=""/>
            <p:cNvSpPr/>
            <p:nvPr/>
          </p:nvSpPr>
          <p:spPr>
            <a:xfrm>
              <a:off x="2885744" y="5670044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409" y="0"/>
                  </a:moveTo>
                  <a:lnTo>
                    <a:pt x="1041" y="0"/>
                  </a:lnTo>
                  <a:lnTo>
                    <a:pt x="850" y="12"/>
                  </a:lnTo>
                  <a:lnTo>
                    <a:pt x="685" y="88"/>
                  </a:lnTo>
                  <a:lnTo>
                    <a:pt x="507" y="152"/>
                  </a:lnTo>
                  <a:lnTo>
                    <a:pt x="0" y="1447"/>
                  </a:lnTo>
                  <a:lnTo>
                    <a:pt x="12" y="1651"/>
                  </a:lnTo>
                  <a:lnTo>
                    <a:pt x="88" y="1930"/>
                  </a:lnTo>
                  <a:lnTo>
                    <a:pt x="101" y="1790"/>
                  </a:lnTo>
                  <a:lnTo>
                    <a:pt x="101" y="1651"/>
                  </a:lnTo>
                  <a:lnTo>
                    <a:pt x="114" y="1460"/>
                  </a:lnTo>
                  <a:lnTo>
                    <a:pt x="1066" y="190"/>
                  </a:lnTo>
                  <a:lnTo>
                    <a:pt x="1396" y="190"/>
                  </a:lnTo>
                  <a:lnTo>
                    <a:pt x="1739" y="241"/>
                  </a:lnTo>
                  <a:lnTo>
                    <a:pt x="2070" y="317"/>
                  </a:lnTo>
                  <a:lnTo>
                    <a:pt x="2222" y="368"/>
                  </a:lnTo>
                  <a:lnTo>
                    <a:pt x="2374" y="406"/>
                  </a:lnTo>
                  <a:lnTo>
                    <a:pt x="2667" y="508"/>
                  </a:lnTo>
                  <a:lnTo>
                    <a:pt x="2946" y="596"/>
                  </a:lnTo>
                  <a:lnTo>
                    <a:pt x="3416" y="774"/>
                  </a:lnTo>
                  <a:lnTo>
                    <a:pt x="3670" y="876"/>
                  </a:lnTo>
                  <a:lnTo>
                    <a:pt x="3898" y="977"/>
                  </a:lnTo>
                  <a:lnTo>
                    <a:pt x="3556" y="774"/>
                  </a:lnTo>
                  <a:lnTo>
                    <a:pt x="3111" y="558"/>
                  </a:lnTo>
                  <a:lnTo>
                    <a:pt x="2857" y="431"/>
                  </a:lnTo>
                  <a:lnTo>
                    <a:pt x="2717" y="381"/>
                  </a:lnTo>
                  <a:lnTo>
                    <a:pt x="2578" y="317"/>
                  </a:lnTo>
                  <a:lnTo>
                    <a:pt x="2349" y="241"/>
                  </a:lnTo>
                  <a:lnTo>
                    <a:pt x="1943" y="101"/>
                  </a:lnTo>
                  <a:lnTo>
                    <a:pt x="1587" y="25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3" name="object 683" descr=""/>
            <p:cNvSpPr/>
            <p:nvPr/>
          </p:nvSpPr>
          <p:spPr>
            <a:xfrm>
              <a:off x="2884241" y="5672666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80" h="3810">
                  <a:moveTo>
                    <a:pt x="1549" y="0"/>
                  </a:moveTo>
                  <a:lnTo>
                    <a:pt x="635" y="292"/>
                  </a:lnTo>
                  <a:lnTo>
                    <a:pt x="317" y="1003"/>
                  </a:lnTo>
                  <a:lnTo>
                    <a:pt x="0" y="1727"/>
                  </a:lnTo>
                  <a:lnTo>
                    <a:pt x="406" y="2578"/>
                  </a:lnTo>
                  <a:lnTo>
                    <a:pt x="1524" y="3060"/>
                  </a:lnTo>
                  <a:lnTo>
                    <a:pt x="1828" y="3200"/>
                  </a:lnTo>
                  <a:lnTo>
                    <a:pt x="2133" y="3327"/>
                  </a:lnTo>
                  <a:lnTo>
                    <a:pt x="2946" y="3682"/>
                  </a:lnTo>
                  <a:lnTo>
                    <a:pt x="3873" y="3390"/>
                  </a:lnTo>
                  <a:lnTo>
                    <a:pt x="4178" y="2666"/>
                  </a:lnTo>
                  <a:lnTo>
                    <a:pt x="4508" y="1930"/>
                  </a:lnTo>
                  <a:lnTo>
                    <a:pt x="4102" y="1079"/>
                  </a:lnTo>
                  <a:lnTo>
                    <a:pt x="2667" y="482"/>
                  </a:lnTo>
                  <a:lnTo>
                    <a:pt x="2362" y="342"/>
                  </a:lnTo>
                  <a:lnTo>
                    <a:pt x="154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4" name="object 684" descr=""/>
            <p:cNvSpPr/>
            <p:nvPr/>
          </p:nvSpPr>
          <p:spPr>
            <a:xfrm>
              <a:off x="2884837" y="5673168"/>
              <a:ext cx="3810" cy="1905"/>
            </a:xfrm>
            <a:custGeom>
              <a:avLst/>
              <a:gdLst/>
              <a:ahLst/>
              <a:cxnLst/>
              <a:rect l="l" t="t" r="r" b="b"/>
              <a:pathLst>
                <a:path w="3810" h="1904">
                  <a:moveTo>
                    <a:pt x="876" y="0"/>
                  </a:moveTo>
                  <a:lnTo>
                    <a:pt x="723" y="25"/>
                  </a:lnTo>
                  <a:lnTo>
                    <a:pt x="431" y="127"/>
                  </a:lnTo>
                  <a:lnTo>
                    <a:pt x="241" y="342"/>
                  </a:lnTo>
                  <a:lnTo>
                    <a:pt x="126" y="571"/>
                  </a:lnTo>
                  <a:lnTo>
                    <a:pt x="38" y="889"/>
                  </a:lnTo>
                  <a:lnTo>
                    <a:pt x="0" y="1193"/>
                  </a:lnTo>
                  <a:lnTo>
                    <a:pt x="12" y="1371"/>
                  </a:lnTo>
                  <a:lnTo>
                    <a:pt x="76" y="1600"/>
                  </a:lnTo>
                  <a:lnTo>
                    <a:pt x="88" y="1371"/>
                  </a:lnTo>
                  <a:lnTo>
                    <a:pt x="101" y="1206"/>
                  </a:lnTo>
                  <a:lnTo>
                    <a:pt x="139" y="1016"/>
                  </a:lnTo>
                  <a:lnTo>
                    <a:pt x="203" y="825"/>
                  </a:lnTo>
                  <a:lnTo>
                    <a:pt x="901" y="165"/>
                  </a:lnTo>
                  <a:lnTo>
                    <a:pt x="1168" y="165"/>
                  </a:lnTo>
                  <a:lnTo>
                    <a:pt x="2832" y="673"/>
                  </a:lnTo>
                  <a:lnTo>
                    <a:pt x="2984" y="736"/>
                  </a:lnTo>
                  <a:lnTo>
                    <a:pt x="3162" y="800"/>
                  </a:lnTo>
                  <a:lnTo>
                    <a:pt x="2946" y="673"/>
                  </a:lnTo>
                  <a:lnTo>
                    <a:pt x="2793" y="571"/>
                  </a:lnTo>
                  <a:lnTo>
                    <a:pt x="2590" y="482"/>
                  </a:lnTo>
                  <a:lnTo>
                    <a:pt x="2387" y="381"/>
                  </a:lnTo>
                  <a:lnTo>
                    <a:pt x="2209" y="304"/>
                  </a:lnTo>
                  <a:lnTo>
                    <a:pt x="2019" y="241"/>
                  </a:lnTo>
                  <a:lnTo>
                    <a:pt x="1765" y="139"/>
                  </a:lnTo>
                  <a:lnTo>
                    <a:pt x="1473" y="63"/>
                  </a:lnTo>
                  <a:lnTo>
                    <a:pt x="1181" y="12"/>
                  </a:lnTo>
                  <a:lnTo>
                    <a:pt x="1028" y="12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5" name="object 685" descr=""/>
            <p:cNvSpPr/>
            <p:nvPr/>
          </p:nvSpPr>
          <p:spPr>
            <a:xfrm>
              <a:off x="2910403" y="5608327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508" y="0"/>
                  </a:moveTo>
                  <a:lnTo>
                    <a:pt x="76" y="546"/>
                  </a:lnTo>
                  <a:lnTo>
                    <a:pt x="0" y="1955"/>
                  </a:lnTo>
                  <a:lnTo>
                    <a:pt x="393" y="2527"/>
                  </a:lnTo>
                  <a:lnTo>
                    <a:pt x="901" y="2552"/>
                  </a:lnTo>
                  <a:lnTo>
                    <a:pt x="1092" y="2552"/>
                  </a:lnTo>
                  <a:lnTo>
                    <a:pt x="1282" y="2565"/>
                  </a:lnTo>
                  <a:lnTo>
                    <a:pt x="1473" y="2565"/>
                  </a:lnTo>
                  <a:lnTo>
                    <a:pt x="1981" y="2578"/>
                  </a:lnTo>
                  <a:lnTo>
                    <a:pt x="2425" y="2031"/>
                  </a:lnTo>
                  <a:lnTo>
                    <a:pt x="2501" y="609"/>
                  </a:lnTo>
                  <a:lnTo>
                    <a:pt x="2108" y="38"/>
                  </a:lnTo>
                  <a:lnTo>
                    <a:pt x="1600" y="25"/>
                  </a:lnTo>
                  <a:lnTo>
                    <a:pt x="1409" y="12"/>
                  </a:lnTo>
                  <a:lnTo>
                    <a:pt x="1028" y="12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6" name="object 686" descr=""/>
            <p:cNvSpPr/>
            <p:nvPr/>
          </p:nvSpPr>
          <p:spPr>
            <a:xfrm>
              <a:off x="2910676" y="5608583"/>
              <a:ext cx="1905" cy="1905"/>
            </a:xfrm>
            <a:custGeom>
              <a:avLst/>
              <a:gdLst/>
              <a:ahLst/>
              <a:cxnLst/>
              <a:rect l="l" t="t" r="r" b="b"/>
              <a:pathLst>
                <a:path w="1905" h="1904">
                  <a:moveTo>
                    <a:pt x="1257" y="0"/>
                  </a:moveTo>
                  <a:lnTo>
                    <a:pt x="888" y="0"/>
                  </a:lnTo>
                  <a:lnTo>
                    <a:pt x="723" y="12"/>
                  </a:lnTo>
                  <a:lnTo>
                    <a:pt x="546" y="50"/>
                  </a:lnTo>
                  <a:lnTo>
                    <a:pt x="292" y="190"/>
                  </a:lnTo>
                  <a:lnTo>
                    <a:pt x="152" y="355"/>
                  </a:lnTo>
                  <a:lnTo>
                    <a:pt x="38" y="558"/>
                  </a:lnTo>
                  <a:lnTo>
                    <a:pt x="0" y="800"/>
                  </a:lnTo>
                  <a:lnTo>
                    <a:pt x="0" y="1117"/>
                  </a:lnTo>
                  <a:lnTo>
                    <a:pt x="50" y="1473"/>
                  </a:lnTo>
                  <a:lnTo>
                    <a:pt x="88" y="1612"/>
                  </a:lnTo>
                  <a:lnTo>
                    <a:pt x="165" y="1790"/>
                  </a:lnTo>
                  <a:lnTo>
                    <a:pt x="126" y="1587"/>
                  </a:lnTo>
                  <a:lnTo>
                    <a:pt x="101" y="1447"/>
                  </a:lnTo>
                  <a:lnTo>
                    <a:pt x="101" y="1282"/>
                  </a:lnTo>
                  <a:lnTo>
                    <a:pt x="88" y="800"/>
                  </a:lnTo>
                  <a:lnTo>
                    <a:pt x="126" y="609"/>
                  </a:lnTo>
                  <a:lnTo>
                    <a:pt x="888" y="114"/>
                  </a:lnTo>
                  <a:lnTo>
                    <a:pt x="1117" y="88"/>
                  </a:lnTo>
                  <a:lnTo>
                    <a:pt x="1320" y="88"/>
                  </a:lnTo>
                  <a:lnTo>
                    <a:pt x="1485" y="88"/>
                  </a:lnTo>
                  <a:lnTo>
                    <a:pt x="1739" y="88"/>
                  </a:lnTo>
                  <a:lnTo>
                    <a:pt x="1574" y="38"/>
                  </a:lnTo>
                  <a:lnTo>
                    <a:pt x="1320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7" name="object 687" descr=""/>
            <p:cNvSpPr/>
            <p:nvPr/>
          </p:nvSpPr>
          <p:spPr>
            <a:xfrm>
              <a:off x="2909755" y="561139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812" y="0"/>
                  </a:moveTo>
                  <a:lnTo>
                    <a:pt x="266" y="520"/>
                  </a:lnTo>
                  <a:lnTo>
                    <a:pt x="126" y="1244"/>
                  </a:lnTo>
                  <a:lnTo>
                    <a:pt x="0" y="1993"/>
                  </a:lnTo>
                  <a:lnTo>
                    <a:pt x="330" y="2641"/>
                  </a:lnTo>
                  <a:lnTo>
                    <a:pt x="1079" y="2743"/>
                  </a:lnTo>
                  <a:lnTo>
                    <a:pt x="1282" y="2781"/>
                  </a:lnTo>
                  <a:lnTo>
                    <a:pt x="1485" y="2806"/>
                  </a:lnTo>
                  <a:lnTo>
                    <a:pt x="2031" y="2882"/>
                  </a:lnTo>
                  <a:lnTo>
                    <a:pt x="2590" y="2362"/>
                  </a:lnTo>
                  <a:lnTo>
                    <a:pt x="2717" y="1612"/>
                  </a:lnTo>
                  <a:lnTo>
                    <a:pt x="2857" y="876"/>
                  </a:lnTo>
                  <a:lnTo>
                    <a:pt x="2527" y="215"/>
                  </a:lnTo>
                  <a:lnTo>
                    <a:pt x="1968" y="152"/>
                  </a:lnTo>
                  <a:lnTo>
                    <a:pt x="1358" y="63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8" name="object 688" descr=""/>
            <p:cNvSpPr/>
            <p:nvPr/>
          </p:nvSpPr>
          <p:spPr>
            <a:xfrm>
              <a:off x="2910125" y="5611736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1193" y="0"/>
                  </a:moveTo>
                  <a:lnTo>
                    <a:pt x="927" y="0"/>
                  </a:lnTo>
                  <a:lnTo>
                    <a:pt x="736" y="12"/>
                  </a:lnTo>
                  <a:lnTo>
                    <a:pt x="444" y="127"/>
                  </a:lnTo>
                  <a:lnTo>
                    <a:pt x="266" y="279"/>
                  </a:lnTo>
                  <a:lnTo>
                    <a:pt x="114" y="495"/>
                  </a:lnTo>
                  <a:lnTo>
                    <a:pt x="38" y="736"/>
                  </a:lnTo>
                  <a:lnTo>
                    <a:pt x="0" y="1066"/>
                  </a:lnTo>
                  <a:lnTo>
                    <a:pt x="0" y="1447"/>
                  </a:lnTo>
                  <a:lnTo>
                    <a:pt x="25" y="1600"/>
                  </a:lnTo>
                  <a:lnTo>
                    <a:pt x="88" y="1803"/>
                  </a:lnTo>
                  <a:lnTo>
                    <a:pt x="63" y="1587"/>
                  </a:lnTo>
                  <a:lnTo>
                    <a:pt x="63" y="1435"/>
                  </a:lnTo>
                  <a:lnTo>
                    <a:pt x="76" y="1257"/>
                  </a:lnTo>
                  <a:lnTo>
                    <a:pt x="1092" y="127"/>
                  </a:lnTo>
                  <a:lnTo>
                    <a:pt x="1409" y="127"/>
                  </a:lnTo>
                  <a:lnTo>
                    <a:pt x="1549" y="139"/>
                  </a:lnTo>
                  <a:lnTo>
                    <a:pt x="1689" y="152"/>
                  </a:lnTo>
                  <a:lnTo>
                    <a:pt x="1841" y="165"/>
                  </a:lnTo>
                  <a:lnTo>
                    <a:pt x="2006" y="190"/>
                  </a:lnTo>
                  <a:lnTo>
                    <a:pt x="1841" y="127"/>
                  </a:lnTo>
                  <a:lnTo>
                    <a:pt x="1574" y="63"/>
                  </a:lnTo>
                  <a:lnTo>
                    <a:pt x="1435" y="25"/>
                  </a:lnTo>
                  <a:lnTo>
                    <a:pt x="11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9" name="object 689" descr=""/>
            <p:cNvSpPr/>
            <p:nvPr/>
          </p:nvSpPr>
          <p:spPr>
            <a:xfrm>
              <a:off x="2909314" y="561461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927" y="0"/>
                  </a:moveTo>
                  <a:lnTo>
                    <a:pt x="304" y="596"/>
                  </a:lnTo>
                  <a:lnTo>
                    <a:pt x="152" y="1409"/>
                  </a:lnTo>
                  <a:lnTo>
                    <a:pt x="0" y="2260"/>
                  </a:lnTo>
                  <a:lnTo>
                    <a:pt x="381" y="2997"/>
                  </a:lnTo>
                  <a:lnTo>
                    <a:pt x="1003" y="3086"/>
                  </a:lnTo>
                  <a:lnTo>
                    <a:pt x="1231" y="3124"/>
                  </a:lnTo>
                  <a:lnTo>
                    <a:pt x="1460" y="3149"/>
                  </a:lnTo>
                  <a:lnTo>
                    <a:pt x="1689" y="3187"/>
                  </a:lnTo>
                  <a:lnTo>
                    <a:pt x="2311" y="3276"/>
                  </a:lnTo>
                  <a:lnTo>
                    <a:pt x="2933" y="2679"/>
                  </a:lnTo>
                  <a:lnTo>
                    <a:pt x="3098" y="1854"/>
                  </a:lnTo>
                  <a:lnTo>
                    <a:pt x="3251" y="990"/>
                  </a:lnTo>
                  <a:lnTo>
                    <a:pt x="2870" y="254"/>
                  </a:lnTo>
                  <a:lnTo>
                    <a:pt x="2247" y="165"/>
                  </a:lnTo>
                  <a:lnTo>
                    <a:pt x="1778" y="114"/>
                  </a:lnTo>
                  <a:lnTo>
                    <a:pt x="1549" y="76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0" name="object 690" descr=""/>
            <p:cNvSpPr/>
            <p:nvPr/>
          </p:nvSpPr>
          <p:spPr>
            <a:xfrm>
              <a:off x="2909740" y="561499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054" y="0"/>
                  </a:moveTo>
                  <a:lnTo>
                    <a:pt x="304" y="330"/>
                  </a:lnTo>
                  <a:lnTo>
                    <a:pt x="126" y="558"/>
                  </a:lnTo>
                  <a:lnTo>
                    <a:pt x="88" y="698"/>
                  </a:lnTo>
                  <a:lnTo>
                    <a:pt x="38" y="838"/>
                  </a:lnTo>
                  <a:lnTo>
                    <a:pt x="0" y="1219"/>
                  </a:lnTo>
                  <a:lnTo>
                    <a:pt x="0" y="1650"/>
                  </a:lnTo>
                  <a:lnTo>
                    <a:pt x="25" y="1828"/>
                  </a:lnTo>
                  <a:lnTo>
                    <a:pt x="88" y="2044"/>
                  </a:lnTo>
                  <a:lnTo>
                    <a:pt x="76" y="1803"/>
                  </a:lnTo>
                  <a:lnTo>
                    <a:pt x="63" y="1638"/>
                  </a:lnTo>
                  <a:lnTo>
                    <a:pt x="76" y="1435"/>
                  </a:lnTo>
                  <a:lnTo>
                    <a:pt x="126" y="977"/>
                  </a:lnTo>
                  <a:lnTo>
                    <a:pt x="634" y="266"/>
                  </a:lnTo>
                  <a:lnTo>
                    <a:pt x="838" y="177"/>
                  </a:lnTo>
                  <a:lnTo>
                    <a:pt x="1041" y="152"/>
                  </a:lnTo>
                  <a:lnTo>
                    <a:pt x="1600" y="152"/>
                  </a:lnTo>
                  <a:lnTo>
                    <a:pt x="1765" y="165"/>
                  </a:lnTo>
                  <a:lnTo>
                    <a:pt x="1904" y="177"/>
                  </a:lnTo>
                  <a:lnTo>
                    <a:pt x="2031" y="190"/>
                  </a:lnTo>
                  <a:lnTo>
                    <a:pt x="2222" y="215"/>
                  </a:lnTo>
                  <a:lnTo>
                    <a:pt x="2082" y="152"/>
                  </a:lnTo>
                  <a:lnTo>
                    <a:pt x="1777" y="76"/>
                  </a:lnTo>
                  <a:lnTo>
                    <a:pt x="1625" y="38"/>
                  </a:lnTo>
                  <a:lnTo>
                    <a:pt x="1346" y="12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1" name="object 691" descr=""/>
            <p:cNvSpPr/>
            <p:nvPr/>
          </p:nvSpPr>
          <p:spPr>
            <a:xfrm>
              <a:off x="2905434" y="5628861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219" y="0"/>
                  </a:moveTo>
                  <a:lnTo>
                    <a:pt x="520" y="596"/>
                  </a:lnTo>
                  <a:lnTo>
                    <a:pt x="266" y="1473"/>
                  </a:lnTo>
                  <a:lnTo>
                    <a:pt x="0" y="2349"/>
                  </a:lnTo>
                  <a:lnTo>
                    <a:pt x="279" y="3149"/>
                  </a:lnTo>
                  <a:lnTo>
                    <a:pt x="888" y="3289"/>
                  </a:lnTo>
                  <a:lnTo>
                    <a:pt x="1562" y="3429"/>
                  </a:lnTo>
                  <a:lnTo>
                    <a:pt x="2171" y="3556"/>
                  </a:lnTo>
                  <a:lnTo>
                    <a:pt x="2870" y="2959"/>
                  </a:lnTo>
                  <a:lnTo>
                    <a:pt x="3136" y="2095"/>
                  </a:lnTo>
                  <a:lnTo>
                    <a:pt x="3403" y="1193"/>
                  </a:lnTo>
                  <a:lnTo>
                    <a:pt x="3124" y="381"/>
                  </a:lnTo>
                  <a:lnTo>
                    <a:pt x="2514" y="266"/>
                  </a:lnTo>
                  <a:lnTo>
                    <a:pt x="2285" y="215"/>
                  </a:lnTo>
                  <a:lnTo>
                    <a:pt x="2057" y="177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2" name="object 692" descr=""/>
            <p:cNvSpPr/>
            <p:nvPr/>
          </p:nvSpPr>
          <p:spPr>
            <a:xfrm>
              <a:off x="2905881" y="562931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269" y="0"/>
                  </a:moveTo>
                  <a:lnTo>
                    <a:pt x="1054" y="0"/>
                  </a:lnTo>
                  <a:lnTo>
                    <a:pt x="825" y="76"/>
                  </a:lnTo>
                  <a:lnTo>
                    <a:pt x="584" y="190"/>
                  </a:lnTo>
                  <a:lnTo>
                    <a:pt x="368" y="393"/>
                  </a:lnTo>
                  <a:lnTo>
                    <a:pt x="279" y="533"/>
                  </a:lnTo>
                  <a:lnTo>
                    <a:pt x="215" y="685"/>
                  </a:lnTo>
                  <a:lnTo>
                    <a:pt x="152" y="825"/>
                  </a:lnTo>
                  <a:lnTo>
                    <a:pt x="114" y="965"/>
                  </a:lnTo>
                  <a:lnTo>
                    <a:pt x="63" y="1219"/>
                  </a:lnTo>
                  <a:lnTo>
                    <a:pt x="50" y="1346"/>
                  </a:lnTo>
                  <a:lnTo>
                    <a:pt x="0" y="1689"/>
                  </a:lnTo>
                  <a:lnTo>
                    <a:pt x="12" y="1866"/>
                  </a:lnTo>
                  <a:lnTo>
                    <a:pt x="50" y="2108"/>
                  </a:lnTo>
                  <a:lnTo>
                    <a:pt x="63" y="1841"/>
                  </a:lnTo>
                  <a:lnTo>
                    <a:pt x="76" y="1663"/>
                  </a:lnTo>
                  <a:lnTo>
                    <a:pt x="114" y="1447"/>
                  </a:lnTo>
                  <a:lnTo>
                    <a:pt x="165" y="1231"/>
                  </a:lnTo>
                  <a:lnTo>
                    <a:pt x="203" y="1104"/>
                  </a:lnTo>
                  <a:lnTo>
                    <a:pt x="228" y="977"/>
                  </a:lnTo>
                  <a:lnTo>
                    <a:pt x="317" y="736"/>
                  </a:lnTo>
                  <a:lnTo>
                    <a:pt x="368" y="609"/>
                  </a:lnTo>
                  <a:lnTo>
                    <a:pt x="1244" y="165"/>
                  </a:lnTo>
                  <a:lnTo>
                    <a:pt x="1536" y="165"/>
                  </a:lnTo>
                  <a:lnTo>
                    <a:pt x="1714" y="177"/>
                  </a:lnTo>
                  <a:lnTo>
                    <a:pt x="2108" y="241"/>
                  </a:lnTo>
                  <a:lnTo>
                    <a:pt x="2286" y="266"/>
                  </a:lnTo>
                  <a:lnTo>
                    <a:pt x="2463" y="304"/>
                  </a:lnTo>
                  <a:lnTo>
                    <a:pt x="2273" y="203"/>
                  </a:lnTo>
                  <a:lnTo>
                    <a:pt x="1981" y="114"/>
                  </a:lnTo>
                  <a:lnTo>
                    <a:pt x="1739" y="50"/>
                  </a:lnTo>
                  <a:lnTo>
                    <a:pt x="1473" y="12"/>
                  </a:lnTo>
                  <a:lnTo>
                    <a:pt x="12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3" name="object 693" descr=""/>
            <p:cNvSpPr/>
            <p:nvPr/>
          </p:nvSpPr>
          <p:spPr>
            <a:xfrm>
              <a:off x="2904260" y="5632229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219" y="0"/>
                  </a:moveTo>
                  <a:lnTo>
                    <a:pt x="520" y="609"/>
                  </a:lnTo>
                  <a:lnTo>
                    <a:pt x="266" y="1460"/>
                  </a:lnTo>
                  <a:lnTo>
                    <a:pt x="0" y="2349"/>
                  </a:lnTo>
                  <a:lnTo>
                    <a:pt x="279" y="3149"/>
                  </a:lnTo>
                  <a:lnTo>
                    <a:pt x="1104" y="3340"/>
                  </a:lnTo>
                  <a:lnTo>
                    <a:pt x="1333" y="3378"/>
                  </a:lnTo>
                  <a:lnTo>
                    <a:pt x="1562" y="3428"/>
                  </a:lnTo>
                  <a:lnTo>
                    <a:pt x="2171" y="3555"/>
                  </a:lnTo>
                  <a:lnTo>
                    <a:pt x="2870" y="2959"/>
                  </a:lnTo>
                  <a:lnTo>
                    <a:pt x="3136" y="2095"/>
                  </a:lnTo>
                  <a:lnTo>
                    <a:pt x="3403" y="1193"/>
                  </a:lnTo>
                  <a:lnTo>
                    <a:pt x="3124" y="393"/>
                  </a:lnTo>
                  <a:lnTo>
                    <a:pt x="2285" y="215"/>
                  </a:lnTo>
                  <a:lnTo>
                    <a:pt x="2057" y="177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4" name="object 694" descr=""/>
            <p:cNvSpPr/>
            <p:nvPr/>
          </p:nvSpPr>
          <p:spPr>
            <a:xfrm>
              <a:off x="2904707" y="5632679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269" y="0"/>
                  </a:moveTo>
                  <a:lnTo>
                    <a:pt x="1054" y="0"/>
                  </a:lnTo>
                  <a:lnTo>
                    <a:pt x="825" y="76"/>
                  </a:lnTo>
                  <a:lnTo>
                    <a:pt x="584" y="190"/>
                  </a:lnTo>
                  <a:lnTo>
                    <a:pt x="368" y="393"/>
                  </a:lnTo>
                  <a:lnTo>
                    <a:pt x="50" y="1346"/>
                  </a:lnTo>
                  <a:lnTo>
                    <a:pt x="0" y="1689"/>
                  </a:lnTo>
                  <a:lnTo>
                    <a:pt x="12" y="1866"/>
                  </a:lnTo>
                  <a:lnTo>
                    <a:pt x="50" y="2108"/>
                  </a:lnTo>
                  <a:lnTo>
                    <a:pt x="63" y="1854"/>
                  </a:lnTo>
                  <a:lnTo>
                    <a:pt x="76" y="1663"/>
                  </a:lnTo>
                  <a:lnTo>
                    <a:pt x="114" y="1447"/>
                  </a:lnTo>
                  <a:lnTo>
                    <a:pt x="165" y="1231"/>
                  </a:lnTo>
                  <a:lnTo>
                    <a:pt x="203" y="1104"/>
                  </a:lnTo>
                  <a:lnTo>
                    <a:pt x="228" y="977"/>
                  </a:lnTo>
                  <a:lnTo>
                    <a:pt x="317" y="736"/>
                  </a:lnTo>
                  <a:lnTo>
                    <a:pt x="368" y="609"/>
                  </a:lnTo>
                  <a:lnTo>
                    <a:pt x="1244" y="152"/>
                  </a:lnTo>
                  <a:lnTo>
                    <a:pt x="1435" y="165"/>
                  </a:lnTo>
                  <a:lnTo>
                    <a:pt x="1625" y="165"/>
                  </a:lnTo>
                  <a:lnTo>
                    <a:pt x="2031" y="228"/>
                  </a:lnTo>
                  <a:lnTo>
                    <a:pt x="2324" y="279"/>
                  </a:lnTo>
                  <a:lnTo>
                    <a:pt x="2463" y="304"/>
                  </a:lnTo>
                  <a:lnTo>
                    <a:pt x="2273" y="203"/>
                  </a:lnTo>
                  <a:lnTo>
                    <a:pt x="1993" y="114"/>
                  </a:lnTo>
                  <a:lnTo>
                    <a:pt x="1739" y="50"/>
                  </a:lnTo>
                  <a:lnTo>
                    <a:pt x="1473" y="12"/>
                  </a:lnTo>
                  <a:lnTo>
                    <a:pt x="12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5" name="object 695" descr=""/>
            <p:cNvSpPr/>
            <p:nvPr/>
          </p:nvSpPr>
          <p:spPr>
            <a:xfrm>
              <a:off x="2903303" y="563578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219" y="0"/>
                  </a:moveTo>
                  <a:lnTo>
                    <a:pt x="520" y="609"/>
                  </a:lnTo>
                  <a:lnTo>
                    <a:pt x="0" y="2349"/>
                  </a:lnTo>
                  <a:lnTo>
                    <a:pt x="279" y="3149"/>
                  </a:lnTo>
                  <a:lnTo>
                    <a:pt x="1117" y="3340"/>
                  </a:lnTo>
                  <a:lnTo>
                    <a:pt x="1333" y="3378"/>
                  </a:lnTo>
                  <a:lnTo>
                    <a:pt x="1562" y="3429"/>
                  </a:lnTo>
                  <a:lnTo>
                    <a:pt x="2171" y="3556"/>
                  </a:lnTo>
                  <a:lnTo>
                    <a:pt x="2870" y="2959"/>
                  </a:lnTo>
                  <a:lnTo>
                    <a:pt x="3136" y="2095"/>
                  </a:lnTo>
                  <a:lnTo>
                    <a:pt x="3403" y="1193"/>
                  </a:lnTo>
                  <a:lnTo>
                    <a:pt x="3124" y="381"/>
                  </a:lnTo>
                  <a:lnTo>
                    <a:pt x="2514" y="266"/>
                  </a:lnTo>
                  <a:lnTo>
                    <a:pt x="2285" y="215"/>
                  </a:lnTo>
                  <a:lnTo>
                    <a:pt x="2057" y="177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6" name="object 696" descr=""/>
            <p:cNvSpPr/>
            <p:nvPr/>
          </p:nvSpPr>
          <p:spPr>
            <a:xfrm>
              <a:off x="2903763" y="5636238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257" y="0"/>
                  </a:moveTo>
                  <a:lnTo>
                    <a:pt x="1041" y="0"/>
                  </a:lnTo>
                  <a:lnTo>
                    <a:pt x="812" y="76"/>
                  </a:lnTo>
                  <a:lnTo>
                    <a:pt x="571" y="190"/>
                  </a:lnTo>
                  <a:lnTo>
                    <a:pt x="355" y="393"/>
                  </a:lnTo>
                  <a:lnTo>
                    <a:pt x="266" y="533"/>
                  </a:lnTo>
                  <a:lnTo>
                    <a:pt x="203" y="685"/>
                  </a:lnTo>
                  <a:lnTo>
                    <a:pt x="139" y="825"/>
                  </a:lnTo>
                  <a:lnTo>
                    <a:pt x="101" y="965"/>
                  </a:lnTo>
                  <a:lnTo>
                    <a:pt x="50" y="1219"/>
                  </a:lnTo>
                  <a:lnTo>
                    <a:pt x="0" y="1689"/>
                  </a:lnTo>
                  <a:lnTo>
                    <a:pt x="0" y="1866"/>
                  </a:lnTo>
                  <a:lnTo>
                    <a:pt x="38" y="2108"/>
                  </a:lnTo>
                  <a:lnTo>
                    <a:pt x="50" y="1854"/>
                  </a:lnTo>
                  <a:lnTo>
                    <a:pt x="63" y="1663"/>
                  </a:lnTo>
                  <a:lnTo>
                    <a:pt x="114" y="1447"/>
                  </a:lnTo>
                  <a:lnTo>
                    <a:pt x="152" y="1231"/>
                  </a:lnTo>
                  <a:lnTo>
                    <a:pt x="190" y="1104"/>
                  </a:lnTo>
                  <a:lnTo>
                    <a:pt x="215" y="977"/>
                  </a:lnTo>
                  <a:lnTo>
                    <a:pt x="304" y="736"/>
                  </a:lnTo>
                  <a:lnTo>
                    <a:pt x="355" y="609"/>
                  </a:lnTo>
                  <a:lnTo>
                    <a:pt x="1231" y="165"/>
                  </a:lnTo>
                  <a:lnTo>
                    <a:pt x="1612" y="165"/>
                  </a:lnTo>
                  <a:lnTo>
                    <a:pt x="2095" y="241"/>
                  </a:lnTo>
                  <a:lnTo>
                    <a:pt x="2311" y="279"/>
                  </a:lnTo>
                  <a:lnTo>
                    <a:pt x="2451" y="304"/>
                  </a:lnTo>
                  <a:lnTo>
                    <a:pt x="2273" y="203"/>
                  </a:lnTo>
                  <a:lnTo>
                    <a:pt x="1968" y="114"/>
                  </a:lnTo>
                  <a:lnTo>
                    <a:pt x="1739" y="50"/>
                  </a:lnTo>
                  <a:lnTo>
                    <a:pt x="1460" y="12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7" name="object 697" descr=""/>
            <p:cNvSpPr/>
            <p:nvPr/>
          </p:nvSpPr>
          <p:spPr>
            <a:xfrm>
              <a:off x="2899036" y="5650119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219" y="0"/>
                  </a:moveTo>
                  <a:lnTo>
                    <a:pt x="520" y="609"/>
                  </a:lnTo>
                  <a:lnTo>
                    <a:pt x="0" y="2349"/>
                  </a:lnTo>
                  <a:lnTo>
                    <a:pt x="279" y="3149"/>
                  </a:lnTo>
                  <a:lnTo>
                    <a:pt x="1117" y="3340"/>
                  </a:lnTo>
                  <a:lnTo>
                    <a:pt x="1333" y="3378"/>
                  </a:lnTo>
                  <a:lnTo>
                    <a:pt x="1562" y="3429"/>
                  </a:lnTo>
                  <a:lnTo>
                    <a:pt x="2171" y="3556"/>
                  </a:lnTo>
                  <a:lnTo>
                    <a:pt x="2870" y="2959"/>
                  </a:lnTo>
                  <a:lnTo>
                    <a:pt x="3136" y="2095"/>
                  </a:lnTo>
                  <a:lnTo>
                    <a:pt x="3403" y="1193"/>
                  </a:lnTo>
                  <a:lnTo>
                    <a:pt x="3124" y="381"/>
                  </a:lnTo>
                  <a:lnTo>
                    <a:pt x="2514" y="266"/>
                  </a:lnTo>
                  <a:lnTo>
                    <a:pt x="2285" y="215"/>
                  </a:lnTo>
                  <a:lnTo>
                    <a:pt x="2057" y="177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8" name="object 698" descr=""/>
            <p:cNvSpPr/>
            <p:nvPr/>
          </p:nvSpPr>
          <p:spPr>
            <a:xfrm>
              <a:off x="2899483" y="5650569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269" y="0"/>
                  </a:moveTo>
                  <a:lnTo>
                    <a:pt x="1054" y="0"/>
                  </a:lnTo>
                  <a:lnTo>
                    <a:pt x="825" y="76"/>
                  </a:lnTo>
                  <a:lnTo>
                    <a:pt x="584" y="190"/>
                  </a:lnTo>
                  <a:lnTo>
                    <a:pt x="368" y="393"/>
                  </a:lnTo>
                  <a:lnTo>
                    <a:pt x="50" y="1346"/>
                  </a:lnTo>
                  <a:lnTo>
                    <a:pt x="0" y="1689"/>
                  </a:lnTo>
                  <a:lnTo>
                    <a:pt x="12" y="1866"/>
                  </a:lnTo>
                  <a:lnTo>
                    <a:pt x="50" y="2108"/>
                  </a:lnTo>
                  <a:lnTo>
                    <a:pt x="63" y="1854"/>
                  </a:lnTo>
                  <a:lnTo>
                    <a:pt x="76" y="1663"/>
                  </a:lnTo>
                  <a:lnTo>
                    <a:pt x="114" y="1447"/>
                  </a:lnTo>
                  <a:lnTo>
                    <a:pt x="165" y="1231"/>
                  </a:lnTo>
                  <a:lnTo>
                    <a:pt x="203" y="1104"/>
                  </a:lnTo>
                  <a:lnTo>
                    <a:pt x="228" y="977"/>
                  </a:lnTo>
                  <a:lnTo>
                    <a:pt x="317" y="736"/>
                  </a:lnTo>
                  <a:lnTo>
                    <a:pt x="368" y="609"/>
                  </a:lnTo>
                  <a:lnTo>
                    <a:pt x="1244" y="165"/>
                  </a:lnTo>
                  <a:lnTo>
                    <a:pt x="1625" y="165"/>
                  </a:lnTo>
                  <a:lnTo>
                    <a:pt x="2108" y="241"/>
                  </a:lnTo>
                  <a:lnTo>
                    <a:pt x="2324" y="279"/>
                  </a:lnTo>
                  <a:lnTo>
                    <a:pt x="2463" y="304"/>
                  </a:lnTo>
                  <a:lnTo>
                    <a:pt x="2273" y="203"/>
                  </a:lnTo>
                  <a:lnTo>
                    <a:pt x="1981" y="114"/>
                  </a:lnTo>
                  <a:lnTo>
                    <a:pt x="1739" y="50"/>
                  </a:lnTo>
                  <a:lnTo>
                    <a:pt x="1473" y="12"/>
                  </a:lnTo>
                  <a:lnTo>
                    <a:pt x="12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9" name="object 699" descr=""/>
            <p:cNvSpPr/>
            <p:nvPr/>
          </p:nvSpPr>
          <p:spPr>
            <a:xfrm>
              <a:off x="2897828" y="5653626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422" y="0"/>
                  </a:moveTo>
                  <a:lnTo>
                    <a:pt x="685" y="533"/>
                  </a:lnTo>
                  <a:lnTo>
                    <a:pt x="355" y="1371"/>
                  </a:lnTo>
                  <a:lnTo>
                    <a:pt x="0" y="2235"/>
                  </a:lnTo>
                  <a:lnTo>
                    <a:pt x="177" y="3047"/>
                  </a:lnTo>
                  <a:lnTo>
                    <a:pt x="1371" y="3403"/>
                  </a:lnTo>
                  <a:lnTo>
                    <a:pt x="1930" y="3581"/>
                  </a:lnTo>
                  <a:lnTo>
                    <a:pt x="2667" y="3035"/>
                  </a:lnTo>
                  <a:lnTo>
                    <a:pt x="3022" y="2197"/>
                  </a:lnTo>
                  <a:lnTo>
                    <a:pt x="3378" y="1320"/>
                  </a:lnTo>
                  <a:lnTo>
                    <a:pt x="3187" y="508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0" name="object 700" descr=""/>
            <p:cNvSpPr/>
            <p:nvPr/>
          </p:nvSpPr>
          <p:spPr>
            <a:xfrm>
              <a:off x="2898274" y="5654075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193" y="0"/>
                  </a:moveTo>
                  <a:lnTo>
                    <a:pt x="965" y="63"/>
                  </a:lnTo>
                  <a:lnTo>
                    <a:pt x="723" y="152"/>
                  </a:lnTo>
                  <a:lnTo>
                    <a:pt x="495" y="342"/>
                  </a:lnTo>
                  <a:lnTo>
                    <a:pt x="88" y="1269"/>
                  </a:lnTo>
                  <a:lnTo>
                    <a:pt x="12" y="1600"/>
                  </a:lnTo>
                  <a:lnTo>
                    <a:pt x="0" y="1777"/>
                  </a:lnTo>
                  <a:lnTo>
                    <a:pt x="0" y="2019"/>
                  </a:lnTo>
                  <a:lnTo>
                    <a:pt x="38" y="1879"/>
                  </a:lnTo>
                  <a:lnTo>
                    <a:pt x="76" y="1587"/>
                  </a:lnTo>
                  <a:lnTo>
                    <a:pt x="139" y="1371"/>
                  </a:lnTo>
                  <a:lnTo>
                    <a:pt x="292" y="914"/>
                  </a:lnTo>
                  <a:lnTo>
                    <a:pt x="1155" y="177"/>
                  </a:lnTo>
                  <a:lnTo>
                    <a:pt x="1358" y="177"/>
                  </a:lnTo>
                  <a:lnTo>
                    <a:pt x="1536" y="190"/>
                  </a:lnTo>
                  <a:lnTo>
                    <a:pt x="1879" y="241"/>
                  </a:lnTo>
                  <a:lnTo>
                    <a:pt x="2222" y="317"/>
                  </a:lnTo>
                  <a:lnTo>
                    <a:pt x="2501" y="406"/>
                  </a:lnTo>
                  <a:lnTo>
                    <a:pt x="2336" y="292"/>
                  </a:lnTo>
                  <a:lnTo>
                    <a:pt x="2006" y="165"/>
                  </a:lnTo>
                  <a:lnTo>
                    <a:pt x="1841" y="114"/>
                  </a:lnTo>
                  <a:lnTo>
                    <a:pt x="1676" y="63"/>
                  </a:lnTo>
                  <a:lnTo>
                    <a:pt x="1397" y="12"/>
                  </a:lnTo>
                  <a:lnTo>
                    <a:pt x="11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1" name="object 701" descr=""/>
            <p:cNvSpPr/>
            <p:nvPr/>
          </p:nvSpPr>
          <p:spPr>
            <a:xfrm>
              <a:off x="2896481" y="565713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422" y="0"/>
                  </a:moveTo>
                  <a:lnTo>
                    <a:pt x="685" y="533"/>
                  </a:lnTo>
                  <a:lnTo>
                    <a:pt x="342" y="1371"/>
                  </a:lnTo>
                  <a:lnTo>
                    <a:pt x="0" y="2235"/>
                  </a:lnTo>
                  <a:lnTo>
                    <a:pt x="177" y="3047"/>
                  </a:lnTo>
                  <a:lnTo>
                    <a:pt x="1371" y="3403"/>
                  </a:lnTo>
                  <a:lnTo>
                    <a:pt x="1930" y="3568"/>
                  </a:lnTo>
                  <a:lnTo>
                    <a:pt x="2667" y="3035"/>
                  </a:lnTo>
                  <a:lnTo>
                    <a:pt x="3022" y="2197"/>
                  </a:lnTo>
                  <a:lnTo>
                    <a:pt x="3365" y="1320"/>
                  </a:lnTo>
                  <a:lnTo>
                    <a:pt x="3187" y="508"/>
                  </a:lnTo>
                  <a:lnTo>
                    <a:pt x="1981" y="152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2" name="object 702" descr=""/>
            <p:cNvSpPr/>
            <p:nvPr/>
          </p:nvSpPr>
          <p:spPr>
            <a:xfrm>
              <a:off x="2896925" y="565758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193" y="0"/>
                  </a:moveTo>
                  <a:lnTo>
                    <a:pt x="965" y="63"/>
                  </a:lnTo>
                  <a:lnTo>
                    <a:pt x="723" y="152"/>
                  </a:lnTo>
                  <a:lnTo>
                    <a:pt x="495" y="342"/>
                  </a:lnTo>
                  <a:lnTo>
                    <a:pt x="88" y="1269"/>
                  </a:lnTo>
                  <a:lnTo>
                    <a:pt x="12" y="1600"/>
                  </a:lnTo>
                  <a:lnTo>
                    <a:pt x="0" y="1777"/>
                  </a:lnTo>
                  <a:lnTo>
                    <a:pt x="0" y="2019"/>
                  </a:lnTo>
                  <a:lnTo>
                    <a:pt x="38" y="1879"/>
                  </a:lnTo>
                  <a:lnTo>
                    <a:pt x="76" y="1587"/>
                  </a:lnTo>
                  <a:lnTo>
                    <a:pt x="139" y="1371"/>
                  </a:lnTo>
                  <a:lnTo>
                    <a:pt x="292" y="914"/>
                  </a:lnTo>
                  <a:lnTo>
                    <a:pt x="342" y="787"/>
                  </a:lnTo>
                  <a:lnTo>
                    <a:pt x="482" y="571"/>
                  </a:lnTo>
                  <a:lnTo>
                    <a:pt x="1155" y="177"/>
                  </a:lnTo>
                  <a:lnTo>
                    <a:pt x="1358" y="177"/>
                  </a:lnTo>
                  <a:lnTo>
                    <a:pt x="1536" y="190"/>
                  </a:lnTo>
                  <a:lnTo>
                    <a:pt x="1879" y="241"/>
                  </a:lnTo>
                  <a:lnTo>
                    <a:pt x="2171" y="304"/>
                  </a:lnTo>
                  <a:lnTo>
                    <a:pt x="2374" y="368"/>
                  </a:lnTo>
                  <a:lnTo>
                    <a:pt x="2006" y="165"/>
                  </a:lnTo>
                  <a:lnTo>
                    <a:pt x="1841" y="114"/>
                  </a:lnTo>
                  <a:lnTo>
                    <a:pt x="1676" y="63"/>
                  </a:lnTo>
                  <a:lnTo>
                    <a:pt x="1397" y="12"/>
                  </a:lnTo>
                  <a:lnTo>
                    <a:pt x="11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3" name="object 703" descr=""/>
            <p:cNvSpPr/>
            <p:nvPr/>
          </p:nvSpPr>
          <p:spPr>
            <a:xfrm>
              <a:off x="2894620" y="5660736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422" y="0"/>
                  </a:moveTo>
                  <a:lnTo>
                    <a:pt x="685" y="533"/>
                  </a:lnTo>
                  <a:lnTo>
                    <a:pt x="355" y="1371"/>
                  </a:lnTo>
                  <a:lnTo>
                    <a:pt x="0" y="2235"/>
                  </a:lnTo>
                  <a:lnTo>
                    <a:pt x="177" y="3047"/>
                  </a:lnTo>
                  <a:lnTo>
                    <a:pt x="1371" y="3403"/>
                  </a:lnTo>
                  <a:lnTo>
                    <a:pt x="1930" y="3568"/>
                  </a:lnTo>
                  <a:lnTo>
                    <a:pt x="2667" y="3035"/>
                  </a:lnTo>
                  <a:lnTo>
                    <a:pt x="3022" y="2197"/>
                  </a:lnTo>
                  <a:lnTo>
                    <a:pt x="3378" y="1320"/>
                  </a:lnTo>
                  <a:lnTo>
                    <a:pt x="3187" y="508"/>
                  </a:lnTo>
                  <a:lnTo>
                    <a:pt x="2616" y="342"/>
                  </a:lnTo>
                  <a:lnTo>
                    <a:pt x="1993" y="152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4" name="object 704" descr=""/>
            <p:cNvSpPr/>
            <p:nvPr/>
          </p:nvSpPr>
          <p:spPr>
            <a:xfrm>
              <a:off x="2895066" y="566118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193" y="0"/>
                  </a:moveTo>
                  <a:lnTo>
                    <a:pt x="965" y="63"/>
                  </a:lnTo>
                  <a:lnTo>
                    <a:pt x="723" y="152"/>
                  </a:lnTo>
                  <a:lnTo>
                    <a:pt x="495" y="342"/>
                  </a:lnTo>
                  <a:lnTo>
                    <a:pt x="88" y="1269"/>
                  </a:lnTo>
                  <a:lnTo>
                    <a:pt x="12" y="1600"/>
                  </a:lnTo>
                  <a:lnTo>
                    <a:pt x="0" y="1777"/>
                  </a:lnTo>
                  <a:lnTo>
                    <a:pt x="0" y="2019"/>
                  </a:lnTo>
                  <a:lnTo>
                    <a:pt x="25" y="1879"/>
                  </a:lnTo>
                  <a:lnTo>
                    <a:pt x="76" y="1587"/>
                  </a:lnTo>
                  <a:lnTo>
                    <a:pt x="139" y="1371"/>
                  </a:lnTo>
                  <a:lnTo>
                    <a:pt x="292" y="914"/>
                  </a:lnTo>
                  <a:lnTo>
                    <a:pt x="1155" y="177"/>
                  </a:lnTo>
                  <a:lnTo>
                    <a:pt x="1358" y="177"/>
                  </a:lnTo>
                  <a:lnTo>
                    <a:pt x="1536" y="190"/>
                  </a:lnTo>
                  <a:lnTo>
                    <a:pt x="1879" y="241"/>
                  </a:lnTo>
                  <a:lnTo>
                    <a:pt x="2108" y="292"/>
                  </a:lnTo>
                  <a:lnTo>
                    <a:pt x="2286" y="342"/>
                  </a:lnTo>
                  <a:lnTo>
                    <a:pt x="2501" y="406"/>
                  </a:lnTo>
                  <a:lnTo>
                    <a:pt x="2336" y="292"/>
                  </a:lnTo>
                  <a:lnTo>
                    <a:pt x="2006" y="165"/>
                  </a:lnTo>
                  <a:lnTo>
                    <a:pt x="1841" y="114"/>
                  </a:lnTo>
                  <a:lnTo>
                    <a:pt x="1676" y="63"/>
                  </a:lnTo>
                  <a:lnTo>
                    <a:pt x="1397" y="12"/>
                  </a:lnTo>
                  <a:lnTo>
                    <a:pt x="11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5" name="object 705" descr=""/>
            <p:cNvSpPr/>
            <p:nvPr/>
          </p:nvSpPr>
          <p:spPr>
            <a:xfrm>
              <a:off x="2910568" y="5605568"/>
              <a:ext cx="1905" cy="2540"/>
            </a:xfrm>
            <a:custGeom>
              <a:avLst/>
              <a:gdLst/>
              <a:ahLst/>
              <a:cxnLst/>
              <a:rect l="l" t="t" r="r" b="b"/>
              <a:pathLst>
                <a:path w="1905" h="2539">
                  <a:moveTo>
                    <a:pt x="1536" y="0"/>
                  </a:moveTo>
                  <a:lnTo>
                    <a:pt x="393" y="0"/>
                  </a:lnTo>
                  <a:lnTo>
                    <a:pt x="63" y="507"/>
                  </a:lnTo>
                  <a:lnTo>
                    <a:pt x="38" y="1142"/>
                  </a:lnTo>
                  <a:lnTo>
                    <a:pt x="0" y="1790"/>
                  </a:lnTo>
                  <a:lnTo>
                    <a:pt x="266" y="2298"/>
                  </a:lnTo>
                  <a:lnTo>
                    <a:pt x="1041" y="2298"/>
                  </a:lnTo>
                  <a:lnTo>
                    <a:pt x="1409" y="2298"/>
                  </a:lnTo>
                  <a:lnTo>
                    <a:pt x="1727" y="1790"/>
                  </a:lnTo>
                  <a:lnTo>
                    <a:pt x="1803" y="507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6" name="object 706" descr=""/>
            <p:cNvSpPr/>
            <p:nvPr/>
          </p:nvSpPr>
          <p:spPr>
            <a:xfrm>
              <a:off x="2910763" y="5605778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69" h="1904">
                  <a:moveTo>
                    <a:pt x="965" y="0"/>
                  </a:moveTo>
                  <a:lnTo>
                    <a:pt x="711" y="0"/>
                  </a:lnTo>
                  <a:lnTo>
                    <a:pt x="546" y="25"/>
                  </a:lnTo>
                  <a:lnTo>
                    <a:pt x="419" y="63"/>
                  </a:lnTo>
                  <a:lnTo>
                    <a:pt x="228" y="190"/>
                  </a:lnTo>
                  <a:lnTo>
                    <a:pt x="126" y="342"/>
                  </a:lnTo>
                  <a:lnTo>
                    <a:pt x="38" y="533"/>
                  </a:lnTo>
                  <a:lnTo>
                    <a:pt x="0" y="850"/>
                  </a:lnTo>
                  <a:lnTo>
                    <a:pt x="12" y="1130"/>
                  </a:lnTo>
                  <a:lnTo>
                    <a:pt x="25" y="1282"/>
                  </a:lnTo>
                  <a:lnTo>
                    <a:pt x="76" y="1523"/>
                  </a:lnTo>
                  <a:lnTo>
                    <a:pt x="139" y="1676"/>
                  </a:lnTo>
                  <a:lnTo>
                    <a:pt x="101" y="1549"/>
                  </a:lnTo>
                  <a:lnTo>
                    <a:pt x="88" y="1396"/>
                  </a:lnTo>
                  <a:lnTo>
                    <a:pt x="76" y="1181"/>
                  </a:lnTo>
                  <a:lnTo>
                    <a:pt x="63" y="850"/>
                  </a:lnTo>
                  <a:lnTo>
                    <a:pt x="317" y="266"/>
                  </a:lnTo>
                  <a:lnTo>
                    <a:pt x="546" y="139"/>
                  </a:lnTo>
                  <a:lnTo>
                    <a:pt x="762" y="88"/>
                  </a:lnTo>
                  <a:lnTo>
                    <a:pt x="965" y="76"/>
                  </a:lnTo>
                  <a:lnTo>
                    <a:pt x="1269" y="63"/>
                  </a:lnTo>
                  <a:lnTo>
                    <a:pt x="9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7" name="object 707" descr=""/>
            <p:cNvSpPr/>
            <p:nvPr/>
          </p:nvSpPr>
          <p:spPr>
            <a:xfrm>
              <a:off x="2910606" y="560299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562" y="0"/>
                  </a:moveTo>
                  <a:lnTo>
                    <a:pt x="292" y="114"/>
                  </a:lnTo>
                  <a:lnTo>
                    <a:pt x="0" y="609"/>
                  </a:lnTo>
                  <a:lnTo>
                    <a:pt x="101" y="1790"/>
                  </a:lnTo>
                  <a:lnTo>
                    <a:pt x="469" y="2235"/>
                  </a:lnTo>
                  <a:lnTo>
                    <a:pt x="876" y="2209"/>
                  </a:lnTo>
                  <a:lnTo>
                    <a:pt x="1333" y="2171"/>
                  </a:lnTo>
                  <a:lnTo>
                    <a:pt x="1739" y="2146"/>
                  </a:lnTo>
                  <a:lnTo>
                    <a:pt x="2031" y="1638"/>
                  </a:lnTo>
                  <a:lnTo>
                    <a:pt x="1930" y="457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8" name="object 708" descr=""/>
            <p:cNvSpPr/>
            <p:nvPr/>
          </p:nvSpPr>
          <p:spPr>
            <a:xfrm>
              <a:off x="2910819" y="5603238"/>
              <a:ext cx="1905" cy="1905"/>
            </a:xfrm>
            <a:custGeom>
              <a:avLst/>
              <a:gdLst/>
              <a:ahLst/>
              <a:cxnLst/>
              <a:rect l="l" t="t" r="r" b="b"/>
              <a:pathLst>
                <a:path w="1905" h="1904">
                  <a:moveTo>
                    <a:pt x="1168" y="0"/>
                  </a:moveTo>
                  <a:lnTo>
                    <a:pt x="800" y="0"/>
                  </a:lnTo>
                  <a:lnTo>
                    <a:pt x="76" y="381"/>
                  </a:lnTo>
                  <a:lnTo>
                    <a:pt x="12" y="571"/>
                  </a:lnTo>
                  <a:lnTo>
                    <a:pt x="0" y="774"/>
                  </a:lnTo>
                  <a:lnTo>
                    <a:pt x="38" y="1028"/>
                  </a:lnTo>
                  <a:lnTo>
                    <a:pt x="76" y="1181"/>
                  </a:lnTo>
                  <a:lnTo>
                    <a:pt x="152" y="1384"/>
                  </a:lnTo>
                  <a:lnTo>
                    <a:pt x="203" y="1511"/>
                  </a:lnTo>
                  <a:lnTo>
                    <a:pt x="177" y="1358"/>
                  </a:lnTo>
                  <a:lnTo>
                    <a:pt x="152" y="1231"/>
                  </a:lnTo>
                  <a:lnTo>
                    <a:pt x="114" y="1092"/>
                  </a:lnTo>
                  <a:lnTo>
                    <a:pt x="76" y="762"/>
                  </a:lnTo>
                  <a:lnTo>
                    <a:pt x="101" y="520"/>
                  </a:lnTo>
                  <a:lnTo>
                    <a:pt x="177" y="381"/>
                  </a:lnTo>
                  <a:lnTo>
                    <a:pt x="381" y="203"/>
                  </a:lnTo>
                  <a:lnTo>
                    <a:pt x="634" y="127"/>
                  </a:lnTo>
                  <a:lnTo>
                    <a:pt x="863" y="76"/>
                  </a:lnTo>
                  <a:lnTo>
                    <a:pt x="1155" y="38"/>
                  </a:lnTo>
                  <a:lnTo>
                    <a:pt x="1295" y="25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9" name="object 709" descr=""/>
            <p:cNvSpPr/>
            <p:nvPr/>
          </p:nvSpPr>
          <p:spPr>
            <a:xfrm>
              <a:off x="2900385" y="5598519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765" y="0"/>
                  </a:moveTo>
                  <a:lnTo>
                    <a:pt x="1219" y="152"/>
                  </a:lnTo>
                  <a:lnTo>
                    <a:pt x="228" y="1016"/>
                  </a:lnTo>
                  <a:lnTo>
                    <a:pt x="0" y="1562"/>
                  </a:lnTo>
                  <a:lnTo>
                    <a:pt x="190" y="1803"/>
                  </a:lnTo>
                  <a:lnTo>
                    <a:pt x="330" y="1981"/>
                  </a:lnTo>
                  <a:lnTo>
                    <a:pt x="596" y="2311"/>
                  </a:lnTo>
                  <a:lnTo>
                    <a:pt x="1143" y="2171"/>
                  </a:lnTo>
                  <a:lnTo>
                    <a:pt x="1625" y="1739"/>
                  </a:lnTo>
                  <a:lnTo>
                    <a:pt x="2120" y="1308"/>
                  </a:lnTo>
                  <a:lnTo>
                    <a:pt x="2349" y="762"/>
                  </a:lnTo>
                  <a:lnTo>
                    <a:pt x="2159" y="520"/>
                  </a:lnTo>
                  <a:lnTo>
                    <a:pt x="1943" y="254"/>
                  </a:lnTo>
                  <a:lnTo>
                    <a:pt x="17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0" name="object 710" descr=""/>
            <p:cNvSpPr/>
            <p:nvPr/>
          </p:nvSpPr>
          <p:spPr>
            <a:xfrm>
              <a:off x="2900723" y="559882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5" h="1270">
                  <a:moveTo>
                    <a:pt x="1143" y="0"/>
                  </a:moveTo>
                  <a:lnTo>
                    <a:pt x="888" y="63"/>
                  </a:lnTo>
                  <a:lnTo>
                    <a:pt x="711" y="190"/>
                  </a:lnTo>
                  <a:lnTo>
                    <a:pt x="533" y="330"/>
                  </a:lnTo>
                  <a:lnTo>
                    <a:pt x="342" y="533"/>
                  </a:lnTo>
                  <a:lnTo>
                    <a:pt x="190" y="711"/>
                  </a:lnTo>
                  <a:lnTo>
                    <a:pt x="76" y="850"/>
                  </a:lnTo>
                  <a:lnTo>
                    <a:pt x="0" y="1003"/>
                  </a:lnTo>
                  <a:lnTo>
                    <a:pt x="101" y="850"/>
                  </a:lnTo>
                  <a:lnTo>
                    <a:pt x="228" y="711"/>
                  </a:lnTo>
                  <a:lnTo>
                    <a:pt x="381" y="546"/>
                  </a:lnTo>
                  <a:lnTo>
                    <a:pt x="571" y="368"/>
                  </a:lnTo>
                  <a:lnTo>
                    <a:pt x="723" y="254"/>
                  </a:lnTo>
                  <a:lnTo>
                    <a:pt x="876" y="152"/>
                  </a:lnTo>
                  <a:lnTo>
                    <a:pt x="1079" y="101"/>
                  </a:lnTo>
                  <a:lnTo>
                    <a:pt x="1257" y="127"/>
                  </a:lnTo>
                  <a:lnTo>
                    <a:pt x="1422" y="241"/>
                  </a:lnTo>
                  <a:lnTo>
                    <a:pt x="1562" y="355"/>
                  </a:lnTo>
                  <a:lnTo>
                    <a:pt x="1727" y="558"/>
                  </a:lnTo>
                  <a:lnTo>
                    <a:pt x="1663" y="368"/>
                  </a:lnTo>
                  <a:lnTo>
                    <a:pt x="1536" y="190"/>
                  </a:lnTo>
                  <a:lnTo>
                    <a:pt x="1346" y="38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1" name="object 711" descr=""/>
            <p:cNvSpPr/>
            <p:nvPr/>
          </p:nvSpPr>
          <p:spPr>
            <a:xfrm>
              <a:off x="2898190" y="560069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841" y="0"/>
                  </a:moveTo>
                  <a:lnTo>
                    <a:pt x="1219" y="241"/>
                  </a:lnTo>
                  <a:lnTo>
                    <a:pt x="698" y="825"/>
                  </a:lnTo>
                  <a:lnTo>
                    <a:pt x="190" y="1396"/>
                  </a:lnTo>
                  <a:lnTo>
                    <a:pt x="0" y="2070"/>
                  </a:lnTo>
                  <a:lnTo>
                    <a:pt x="546" y="2616"/>
                  </a:lnTo>
                  <a:lnTo>
                    <a:pt x="800" y="2870"/>
                  </a:lnTo>
                  <a:lnTo>
                    <a:pt x="1422" y="2628"/>
                  </a:lnTo>
                  <a:lnTo>
                    <a:pt x="1930" y="2070"/>
                  </a:lnTo>
                  <a:lnTo>
                    <a:pt x="2451" y="1485"/>
                  </a:lnTo>
                  <a:lnTo>
                    <a:pt x="2654" y="812"/>
                  </a:lnTo>
                  <a:lnTo>
                    <a:pt x="2387" y="558"/>
                  </a:lnTo>
                  <a:lnTo>
                    <a:pt x="2095" y="266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2" name="object 712" descr=""/>
            <p:cNvSpPr/>
            <p:nvPr/>
          </p:nvSpPr>
          <p:spPr>
            <a:xfrm>
              <a:off x="2898547" y="5601093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1206" y="0"/>
                  </a:moveTo>
                  <a:lnTo>
                    <a:pt x="228" y="889"/>
                  </a:lnTo>
                  <a:lnTo>
                    <a:pt x="101" y="1092"/>
                  </a:lnTo>
                  <a:lnTo>
                    <a:pt x="12" y="1282"/>
                  </a:lnTo>
                  <a:lnTo>
                    <a:pt x="126" y="1092"/>
                  </a:lnTo>
                  <a:lnTo>
                    <a:pt x="241" y="927"/>
                  </a:lnTo>
                  <a:lnTo>
                    <a:pt x="381" y="749"/>
                  </a:lnTo>
                  <a:lnTo>
                    <a:pt x="520" y="584"/>
                  </a:lnTo>
                  <a:lnTo>
                    <a:pt x="1143" y="127"/>
                  </a:lnTo>
                  <a:lnTo>
                    <a:pt x="1346" y="127"/>
                  </a:lnTo>
                  <a:lnTo>
                    <a:pt x="1562" y="241"/>
                  </a:lnTo>
                  <a:lnTo>
                    <a:pt x="1739" y="368"/>
                  </a:lnTo>
                  <a:lnTo>
                    <a:pt x="1879" y="482"/>
                  </a:lnTo>
                  <a:lnTo>
                    <a:pt x="2031" y="622"/>
                  </a:lnTo>
                  <a:lnTo>
                    <a:pt x="1866" y="355"/>
                  </a:lnTo>
                  <a:lnTo>
                    <a:pt x="1689" y="165"/>
                  </a:lnTo>
                  <a:lnTo>
                    <a:pt x="1549" y="63"/>
                  </a:lnTo>
                  <a:lnTo>
                    <a:pt x="1282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3" name="object 713" descr=""/>
            <p:cNvSpPr/>
            <p:nvPr/>
          </p:nvSpPr>
          <p:spPr>
            <a:xfrm>
              <a:off x="2895936" y="5603066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816" y="0"/>
                  </a:moveTo>
                  <a:lnTo>
                    <a:pt x="1142" y="266"/>
                  </a:lnTo>
                  <a:lnTo>
                    <a:pt x="647" y="876"/>
                  </a:lnTo>
                  <a:lnTo>
                    <a:pt x="126" y="1523"/>
                  </a:lnTo>
                  <a:lnTo>
                    <a:pt x="0" y="2260"/>
                  </a:lnTo>
                  <a:lnTo>
                    <a:pt x="723" y="2857"/>
                  </a:lnTo>
                  <a:lnTo>
                    <a:pt x="1066" y="3136"/>
                  </a:lnTo>
                  <a:lnTo>
                    <a:pt x="1739" y="2882"/>
                  </a:lnTo>
                  <a:lnTo>
                    <a:pt x="2235" y="2247"/>
                  </a:lnTo>
                  <a:lnTo>
                    <a:pt x="2743" y="1625"/>
                  </a:lnTo>
                  <a:lnTo>
                    <a:pt x="2870" y="901"/>
                  </a:lnTo>
                  <a:lnTo>
                    <a:pt x="2527" y="609"/>
                  </a:lnTo>
                  <a:lnTo>
                    <a:pt x="2285" y="393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4" name="object 714" descr=""/>
            <p:cNvSpPr/>
            <p:nvPr/>
          </p:nvSpPr>
          <p:spPr>
            <a:xfrm>
              <a:off x="2896304" y="5603504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1447" y="0"/>
                  </a:moveTo>
                  <a:lnTo>
                    <a:pt x="1181" y="0"/>
                  </a:lnTo>
                  <a:lnTo>
                    <a:pt x="977" y="63"/>
                  </a:lnTo>
                  <a:lnTo>
                    <a:pt x="749" y="203"/>
                  </a:lnTo>
                  <a:lnTo>
                    <a:pt x="558" y="393"/>
                  </a:lnTo>
                  <a:lnTo>
                    <a:pt x="419" y="596"/>
                  </a:lnTo>
                  <a:lnTo>
                    <a:pt x="241" y="876"/>
                  </a:lnTo>
                  <a:lnTo>
                    <a:pt x="139" y="1041"/>
                  </a:lnTo>
                  <a:lnTo>
                    <a:pt x="76" y="1181"/>
                  </a:lnTo>
                  <a:lnTo>
                    <a:pt x="0" y="1397"/>
                  </a:lnTo>
                  <a:lnTo>
                    <a:pt x="88" y="1244"/>
                  </a:lnTo>
                  <a:lnTo>
                    <a:pt x="228" y="1003"/>
                  </a:lnTo>
                  <a:lnTo>
                    <a:pt x="355" y="812"/>
                  </a:lnTo>
                  <a:lnTo>
                    <a:pt x="622" y="444"/>
                  </a:lnTo>
                  <a:lnTo>
                    <a:pt x="774" y="292"/>
                  </a:lnTo>
                  <a:lnTo>
                    <a:pt x="1041" y="152"/>
                  </a:lnTo>
                  <a:lnTo>
                    <a:pt x="1371" y="139"/>
                  </a:lnTo>
                  <a:lnTo>
                    <a:pt x="1511" y="190"/>
                  </a:lnTo>
                  <a:lnTo>
                    <a:pt x="1752" y="317"/>
                  </a:lnTo>
                  <a:lnTo>
                    <a:pt x="2031" y="520"/>
                  </a:lnTo>
                  <a:lnTo>
                    <a:pt x="2197" y="660"/>
                  </a:lnTo>
                  <a:lnTo>
                    <a:pt x="1993" y="393"/>
                  </a:lnTo>
                  <a:lnTo>
                    <a:pt x="1816" y="228"/>
                  </a:lnTo>
                  <a:lnTo>
                    <a:pt x="14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5" name="object 715" descr=""/>
            <p:cNvSpPr/>
            <p:nvPr/>
          </p:nvSpPr>
          <p:spPr>
            <a:xfrm>
              <a:off x="2894164" y="5605898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1625" y="0"/>
                  </a:moveTo>
                  <a:lnTo>
                    <a:pt x="952" y="342"/>
                  </a:lnTo>
                  <a:lnTo>
                    <a:pt x="507" y="1028"/>
                  </a:lnTo>
                  <a:lnTo>
                    <a:pt x="50" y="1752"/>
                  </a:lnTo>
                  <a:lnTo>
                    <a:pt x="0" y="2527"/>
                  </a:lnTo>
                  <a:lnTo>
                    <a:pt x="381" y="2781"/>
                  </a:lnTo>
                  <a:lnTo>
                    <a:pt x="520" y="2882"/>
                  </a:lnTo>
                  <a:lnTo>
                    <a:pt x="673" y="2971"/>
                  </a:lnTo>
                  <a:lnTo>
                    <a:pt x="812" y="3073"/>
                  </a:lnTo>
                  <a:lnTo>
                    <a:pt x="1193" y="3327"/>
                  </a:lnTo>
                  <a:lnTo>
                    <a:pt x="1866" y="2984"/>
                  </a:lnTo>
                  <a:lnTo>
                    <a:pt x="2311" y="2298"/>
                  </a:lnTo>
                  <a:lnTo>
                    <a:pt x="2768" y="1574"/>
                  </a:lnTo>
                  <a:lnTo>
                    <a:pt x="2819" y="812"/>
                  </a:lnTo>
                  <a:lnTo>
                    <a:pt x="2425" y="546"/>
                  </a:lnTo>
                  <a:lnTo>
                    <a:pt x="2286" y="457"/>
                  </a:lnTo>
                  <a:lnTo>
                    <a:pt x="2006" y="254"/>
                  </a:lnTo>
                  <a:lnTo>
                    <a:pt x="162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6" name="object 716" descr=""/>
            <p:cNvSpPr/>
            <p:nvPr/>
          </p:nvSpPr>
          <p:spPr>
            <a:xfrm>
              <a:off x="2894501" y="5606351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1346" y="0"/>
                  </a:moveTo>
                  <a:lnTo>
                    <a:pt x="0" y="1600"/>
                  </a:lnTo>
                  <a:lnTo>
                    <a:pt x="63" y="1435"/>
                  </a:lnTo>
                  <a:lnTo>
                    <a:pt x="126" y="1295"/>
                  </a:lnTo>
                  <a:lnTo>
                    <a:pt x="203" y="1130"/>
                  </a:lnTo>
                  <a:lnTo>
                    <a:pt x="292" y="952"/>
                  </a:lnTo>
                  <a:lnTo>
                    <a:pt x="533" y="546"/>
                  </a:lnTo>
                  <a:lnTo>
                    <a:pt x="673" y="368"/>
                  </a:lnTo>
                  <a:lnTo>
                    <a:pt x="939" y="190"/>
                  </a:lnTo>
                  <a:lnTo>
                    <a:pt x="1104" y="152"/>
                  </a:lnTo>
                  <a:lnTo>
                    <a:pt x="1269" y="152"/>
                  </a:lnTo>
                  <a:lnTo>
                    <a:pt x="1422" y="190"/>
                  </a:lnTo>
                  <a:lnTo>
                    <a:pt x="1549" y="241"/>
                  </a:lnTo>
                  <a:lnTo>
                    <a:pt x="1689" y="292"/>
                  </a:lnTo>
                  <a:lnTo>
                    <a:pt x="1905" y="419"/>
                  </a:lnTo>
                  <a:lnTo>
                    <a:pt x="2082" y="520"/>
                  </a:lnTo>
                  <a:lnTo>
                    <a:pt x="2222" y="622"/>
                  </a:lnTo>
                  <a:lnTo>
                    <a:pt x="1485" y="50"/>
                  </a:lnTo>
                  <a:lnTo>
                    <a:pt x="13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7" name="object 717" descr=""/>
            <p:cNvSpPr/>
            <p:nvPr/>
          </p:nvSpPr>
          <p:spPr>
            <a:xfrm>
              <a:off x="2892572" y="5608735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1587" y="0"/>
                  </a:moveTo>
                  <a:lnTo>
                    <a:pt x="876" y="342"/>
                  </a:lnTo>
                  <a:lnTo>
                    <a:pt x="444" y="1041"/>
                  </a:lnTo>
                  <a:lnTo>
                    <a:pt x="0" y="1765"/>
                  </a:lnTo>
                  <a:lnTo>
                    <a:pt x="12" y="2565"/>
                  </a:lnTo>
                  <a:lnTo>
                    <a:pt x="952" y="3136"/>
                  </a:lnTo>
                  <a:lnTo>
                    <a:pt x="1396" y="3403"/>
                  </a:lnTo>
                  <a:lnTo>
                    <a:pt x="2108" y="3060"/>
                  </a:lnTo>
                  <a:lnTo>
                    <a:pt x="2527" y="2362"/>
                  </a:lnTo>
                  <a:lnTo>
                    <a:pt x="2971" y="1638"/>
                  </a:lnTo>
                  <a:lnTo>
                    <a:pt x="2971" y="850"/>
                  </a:lnTo>
                  <a:lnTo>
                    <a:pt x="2527" y="584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8" name="object 718" descr=""/>
            <p:cNvSpPr/>
            <p:nvPr/>
          </p:nvSpPr>
          <p:spPr>
            <a:xfrm>
              <a:off x="2892907" y="5609206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1346" y="0"/>
                  </a:moveTo>
                  <a:lnTo>
                    <a:pt x="1143" y="12"/>
                  </a:lnTo>
                  <a:lnTo>
                    <a:pt x="939" y="38"/>
                  </a:lnTo>
                  <a:lnTo>
                    <a:pt x="368" y="609"/>
                  </a:lnTo>
                  <a:lnTo>
                    <a:pt x="254" y="825"/>
                  </a:lnTo>
                  <a:lnTo>
                    <a:pt x="88" y="1219"/>
                  </a:lnTo>
                  <a:lnTo>
                    <a:pt x="25" y="1447"/>
                  </a:lnTo>
                  <a:lnTo>
                    <a:pt x="0" y="1612"/>
                  </a:lnTo>
                  <a:lnTo>
                    <a:pt x="63" y="1435"/>
                  </a:lnTo>
                  <a:lnTo>
                    <a:pt x="126" y="1295"/>
                  </a:lnTo>
                  <a:lnTo>
                    <a:pt x="190" y="1130"/>
                  </a:lnTo>
                  <a:lnTo>
                    <a:pt x="279" y="952"/>
                  </a:lnTo>
                  <a:lnTo>
                    <a:pt x="381" y="749"/>
                  </a:lnTo>
                  <a:lnTo>
                    <a:pt x="507" y="546"/>
                  </a:lnTo>
                  <a:lnTo>
                    <a:pt x="647" y="368"/>
                  </a:lnTo>
                  <a:lnTo>
                    <a:pt x="825" y="241"/>
                  </a:lnTo>
                  <a:lnTo>
                    <a:pt x="1016" y="165"/>
                  </a:lnTo>
                  <a:lnTo>
                    <a:pt x="1282" y="139"/>
                  </a:lnTo>
                  <a:lnTo>
                    <a:pt x="1460" y="190"/>
                  </a:lnTo>
                  <a:lnTo>
                    <a:pt x="2108" y="495"/>
                  </a:lnTo>
                  <a:lnTo>
                    <a:pt x="2374" y="647"/>
                  </a:lnTo>
                  <a:lnTo>
                    <a:pt x="2260" y="520"/>
                  </a:lnTo>
                  <a:lnTo>
                    <a:pt x="1943" y="279"/>
                  </a:lnTo>
                  <a:lnTo>
                    <a:pt x="1752" y="152"/>
                  </a:lnTo>
                  <a:lnTo>
                    <a:pt x="1524" y="50"/>
                  </a:lnTo>
                  <a:lnTo>
                    <a:pt x="13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9" name="object 719" descr=""/>
            <p:cNvSpPr/>
            <p:nvPr/>
          </p:nvSpPr>
          <p:spPr>
            <a:xfrm>
              <a:off x="2890765" y="5611946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600" y="0"/>
                  </a:moveTo>
                  <a:lnTo>
                    <a:pt x="838" y="342"/>
                  </a:lnTo>
                  <a:lnTo>
                    <a:pt x="431" y="1054"/>
                  </a:lnTo>
                  <a:lnTo>
                    <a:pt x="0" y="1790"/>
                  </a:lnTo>
                  <a:lnTo>
                    <a:pt x="88" y="2603"/>
                  </a:lnTo>
                  <a:lnTo>
                    <a:pt x="1206" y="3213"/>
                  </a:lnTo>
                  <a:lnTo>
                    <a:pt x="1739" y="3505"/>
                  </a:lnTo>
                  <a:lnTo>
                    <a:pt x="2489" y="3162"/>
                  </a:lnTo>
                  <a:lnTo>
                    <a:pt x="2908" y="2451"/>
                  </a:lnTo>
                  <a:lnTo>
                    <a:pt x="3327" y="1714"/>
                  </a:lnTo>
                  <a:lnTo>
                    <a:pt x="3238" y="901"/>
                  </a:lnTo>
                  <a:lnTo>
                    <a:pt x="2717" y="622"/>
                  </a:lnTo>
                  <a:lnTo>
                    <a:pt x="2133" y="292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0" name="object 720" descr=""/>
            <p:cNvSpPr/>
            <p:nvPr/>
          </p:nvSpPr>
          <p:spPr>
            <a:xfrm>
              <a:off x="2891177" y="5612434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1346" y="0"/>
                  </a:moveTo>
                  <a:lnTo>
                    <a:pt x="1130" y="12"/>
                  </a:lnTo>
                  <a:lnTo>
                    <a:pt x="888" y="38"/>
                  </a:lnTo>
                  <a:lnTo>
                    <a:pt x="88" y="1143"/>
                  </a:lnTo>
                  <a:lnTo>
                    <a:pt x="12" y="1460"/>
                  </a:lnTo>
                  <a:lnTo>
                    <a:pt x="0" y="1638"/>
                  </a:lnTo>
                  <a:lnTo>
                    <a:pt x="63" y="1384"/>
                  </a:lnTo>
                  <a:lnTo>
                    <a:pt x="139" y="1193"/>
                  </a:lnTo>
                  <a:lnTo>
                    <a:pt x="533" y="457"/>
                  </a:lnTo>
                  <a:lnTo>
                    <a:pt x="685" y="292"/>
                  </a:lnTo>
                  <a:lnTo>
                    <a:pt x="888" y="190"/>
                  </a:lnTo>
                  <a:lnTo>
                    <a:pt x="1092" y="165"/>
                  </a:lnTo>
                  <a:lnTo>
                    <a:pt x="1295" y="152"/>
                  </a:lnTo>
                  <a:lnTo>
                    <a:pt x="1485" y="203"/>
                  </a:lnTo>
                  <a:lnTo>
                    <a:pt x="1663" y="266"/>
                  </a:lnTo>
                  <a:lnTo>
                    <a:pt x="1841" y="317"/>
                  </a:lnTo>
                  <a:lnTo>
                    <a:pt x="2120" y="457"/>
                  </a:lnTo>
                  <a:lnTo>
                    <a:pt x="2260" y="520"/>
                  </a:lnTo>
                  <a:lnTo>
                    <a:pt x="2527" y="660"/>
                  </a:lnTo>
                  <a:lnTo>
                    <a:pt x="2108" y="342"/>
                  </a:lnTo>
                  <a:lnTo>
                    <a:pt x="1816" y="177"/>
                  </a:lnTo>
                  <a:lnTo>
                    <a:pt x="1549" y="63"/>
                  </a:lnTo>
                  <a:lnTo>
                    <a:pt x="13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1" name="object 721" descr=""/>
            <p:cNvSpPr/>
            <p:nvPr/>
          </p:nvSpPr>
          <p:spPr>
            <a:xfrm>
              <a:off x="2889378" y="561519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701" y="0"/>
                  </a:moveTo>
                  <a:lnTo>
                    <a:pt x="901" y="381"/>
                  </a:lnTo>
                  <a:lnTo>
                    <a:pt x="457" y="1155"/>
                  </a:lnTo>
                  <a:lnTo>
                    <a:pt x="0" y="1968"/>
                  </a:lnTo>
                  <a:lnTo>
                    <a:pt x="76" y="2844"/>
                  </a:lnTo>
                  <a:lnTo>
                    <a:pt x="622" y="3136"/>
                  </a:lnTo>
                  <a:lnTo>
                    <a:pt x="1219" y="3467"/>
                  </a:lnTo>
                  <a:lnTo>
                    <a:pt x="1765" y="3759"/>
                  </a:lnTo>
                  <a:lnTo>
                    <a:pt x="2552" y="3378"/>
                  </a:lnTo>
                  <a:lnTo>
                    <a:pt x="2997" y="2603"/>
                  </a:lnTo>
                  <a:lnTo>
                    <a:pt x="3454" y="1803"/>
                  </a:lnTo>
                  <a:lnTo>
                    <a:pt x="3390" y="939"/>
                  </a:lnTo>
                  <a:lnTo>
                    <a:pt x="2844" y="635"/>
                  </a:lnTo>
                  <a:lnTo>
                    <a:pt x="2247" y="292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2" name="object 722" descr=""/>
            <p:cNvSpPr/>
            <p:nvPr/>
          </p:nvSpPr>
          <p:spPr>
            <a:xfrm>
              <a:off x="2889797" y="5615706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1435" y="0"/>
                  </a:moveTo>
                  <a:lnTo>
                    <a:pt x="1206" y="12"/>
                  </a:lnTo>
                  <a:lnTo>
                    <a:pt x="952" y="50"/>
                  </a:lnTo>
                  <a:lnTo>
                    <a:pt x="698" y="190"/>
                  </a:lnTo>
                  <a:lnTo>
                    <a:pt x="406" y="558"/>
                  </a:lnTo>
                  <a:lnTo>
                    <a:pt x="330" y="685"/>
                  </a:lnTo>
                  <a:lnTo>
                    <a:pt x="279" y="812"/>
                  </a:lnTo>
                  <a:lnTo>
                    <a:pt x="177" y="1041"/>
                  </a:lnTo>
                  <a:lnTo>
                    <a:pt x="63" y="1358"/>
                  </a:lnTo>
                  <a:lnTo>
                    <a:pt x="25" y="1536"/>
                  </a:lnTo>
                  <a:lnTo>
                    <a:pt x="12" y="1676"/>
                  </a:lnTo>
                  <a:lnTo>
                    <a:pt x="12" y="1854"/>
                  </a:lnTo>
                  <a:lnTo>
                    <a:pt x="50" y="1600"/>
                  </a:lnTo>
                  <a:lnTo>
                    <a:pt x="114" y="1447"/>
                  </a:lnTo>
                  <a:lnTo>
                    <a:pt x="152" y="1320"/>
                  </a:lnTo>
                  <a:lnTo>
                    <a:pt x="495" y="609"/>
                  </a:lnTo>
                  <a:lnTo>
                    <a:pt x="1371" y="165"/>
                  </a:lnTo>
                  <a:lnTo>
                    <a:pt x="1574" y="215"/>
                  </a:lnTo>
                  <a:lnTo>
                    <a:pt x="1930" y="342"/>
                  </a:lnTo>
                  <a:lnTo>
                    <a:pt x="2374" y="546"/>
                  </a:lnTo>
                  <a:lnTo>
                    <a:pt x="2641" y="685"/>
                  </a:lnTo>
                  <a:lnTo>
                    <a:pt x="2070" y="266"/>
                  </a:lnTo>
                  <a:lnTo>
                    <a:pt x="1917" y="177"/>
                  </a:lnTo>
                  <a:lnTo>
                    <a:pt x="1638" y="63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3" name="object 723" descr=""/>
            <p:cNvSpPr/>
            <p:nvPr/>
          </p:nvSpPr>
          <p:spPr>
            <a:xfrm>
              <a:off x="2887767" y="5618576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600" y="0"/>
                  </a:moveTo>
                  <a:lnTo>
                    <a:pt x="812" y="431"/>
                  </a:lnTo>
                  <a:lnTo>
                    <a:pt x="419" y="1231"/>
                  </a:lnTo>
                  <a:lnTo>
                    <a:pt x="0" y="2057"/>
                  </a:lnTo>
                  <a:lnTo>
                    <a:pt x="127" y="2921"/>
                  </a:lnTo>
                  <a:lnTo>
                    <a:pt x="1308" y="3492"/>
                  </a:lnTo>
                  <a:lnTo>
                    <a:pt x="1866" y="3759"/>
                  </a:lnTo>
                  <a:lnTo>
                    <a:pt x="2641" y="3327"/>
                  </a:lnTo>
                  <a:lnTo>
                    <a:pt x="3035" y="2527"/>
                  </a:lnTo>
                  <a:lnTo>
                    <a:pt x="3454" y="1701"/>
                  </a:lnTo>
                  <a:lnTo>
                    <a:pt x="3327" y="838"/>
                  </a:lnTo>
                  <a:lnTo>
                    <a:pt x="2768" y="571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4" name="object 724" descr=""/>
            <p:cNvSpPr/>
            <p:nvPr/>
          </p:nvSpPr>
          <p:spPr>
            <a:xfrm>
              <a:off x="2888213" y="5619082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1333" y="0"/>
                  </a:moveTo>
                  <a:lnTo>
                    <a:pt x="977" y="38"/>
                  </a:lnTo>
                  <a:lnTo>
                    <a:pt x="736" y="165"/>
                  </a:lnTo>
                  <a:lnTo>
                    <a:pt x="101" y="1219"/>
                  </a:lnTo>
                  <a:lnTo>
                    <a:pt x="38" y="1435"/>
                  </a:lnTo>
                  <a:lnTo>
                    <a:pt x="0" y="1689"/>
                  </a:lnTo>
                  <a:lnTo>
                    <a:pt x="0" y="1866"/>
                  </a:lnTo>
                  <a:lnTo>
                    <a:pt x="38" y="1739"/>
                  </a:lnTo>
                  <a:lnTo>
                    <a:pt x="63" y="1600"/>
                  </a:lnTo>
                  <a:lnTo>
                    <a:pt x="139" y="1333"/>
                  </a:lnTo>
                  <a:lnTo>
                    <a:pt x="215" y="1130"/>
                  </a:lnTo>
                  <a:lnTo>
                    <a:pt x="419" y="660"/>
                  </a:lnTo>
                  <a:lnTo>
                    <a:pt x="571" y="457"/>
                  </a:lnTo>
                  <a:lnTo>
                    <a:pt x="762" y="304"/>
                  </a:lnTo>
                  <a:lnTo>
                    <a:pt x="965" y="215"/>
                  </a:lnTo>
                  <a:lnTo>
                    <a:pt x="1282" y="165"/>
                  </a:lnTo>
                  <a:lnTo>
                    <a:pt x="1485" y="203"/>
                  </a:lnTo>
                  <a:lnTo>
                    <a:pt x="1841" y="304"/>
                  </a:lnTo>
                  <a:lnTo>
                    <a:pt x="2006" y="380"/>
                  </a:lnTo>
                  <a:lnTo>
                    <a:pt x="2146" y="431"/>
                  </a:lnTo>
                  <a:lnTo>
                    <a:pt x="2286" y="495"/>
                  </a:lnTo>
                  <a:lnTo>
                    <a:pt x="2616" y="647"/>
                  </a:lnTo>
                  <a:lnTo>
                    <a:pt x="1536" y="50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5" name="object 725" descr=""/>
            <p:cNvSpPr/>
            <p:nvPr/>
          </p:nvSpPr>
          <p:spPr>
            <a:xfrm>
              <a:off x="2886205" y="5622088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1752" y="0"/>
                  </a:moveTo>
                  <a:lnTo>
                    <a:pt x="914" y="431"/>
                  </a:lnTo>
                  <a:lnTo>
                    <a:pt x="469" y="1269"/>
                  </a:lnTo>
                  <a:lnTo>
                    <a:pt x="0" y="2146"/>
                  </a:lnTo>
                  <a:lnTo>
                    <a:pt x="127" y="3060"/>
                  </a:lnTo>
                  <a:lnTo>
                    <a:pt x="723" y="3365"/>
                  </a:lnTo>
                  <a:lnTo>
                    <a:pt x="939" y="3467"/>
                  </a:lnTo>
                  <a:lnTo>
                    <a:pt x="1384" y="3695"/>
                  </a:lnTo>
                  <a:lnTo>
                    <a:pt x="1981" y="4000"/>
                  </a:lnTo>
                  <a:lnTo>
                    <a:pt x="2819" y="3556"/>
                  </a:lnTo>
                  <a:lnTo>
                    <a:pt x="3251" y="2730"/>
                  </a:lnTo>
                  <a:lnTo>
                    <a:pt x="3708" y="1866"/>
                  </a:lnTo>
                  <a:lnTo>
                    <a:pt x="3594" y="952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6" name="object 726" descr=""/>
            <p:cNvSpPr/>
            <p:nvPr/>
          </p:nvSpPr>
          <p:spPr>
            <a:xfrm>
              <a:off x="2886683" y="5622635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1460" y="0"/>
                  </a:moveTo>
                  <a:lnTo>
                    <a:pt x="254" y="889"/>
                  </a:lnTo>
                  <a:lnTo>
                    <a:pt x="76" y="1371"/>
                  </a:lnTo>
                  <a:lnTo>
                    <a:pt x="38" y="1574"/>
                  </a:lnTo>
                  <a:lnTo>
                    <a:pt x="0" y="1752"/>
                  </a:lnTo>
                  <a:lnTo>
                    <a:pt x="0" y="1943"/>
                  </a:lnTo>
                  <a:lnTo>
                    <a:pt x="50" y="1739"/>
                  </a:lnTo>
                  <a:lnTo>
                    <a:pt x="139" y="1435"/>
                  </a:lnTo>
                  <a:lnTo>
                    <a:pt x="203" y="1270"/>
                  </a:lnTo>
                  <a:lnTo>
                    <a:pt x="304" y="1054"/>
                  </a:lnTo>
                  <a:lnTo>
                    <a:pt x="406" y="800"/>
                  </a:lnTo>
                  <a:lnTo>
                    <a:pt x="558" y="571"/>
                  </a:lnTo>
                  <a:lnTo>
                    <a:pt x="736" y="368"/>
                  </a:lnTo>
                  <a:lnTo>
                    <a:pt x="939" y="241"/>
                  </a:lnTo>
                  <a:lnTo>
                    <a:pt x="1397" y="177"/>
                  </a:lnTo>
                  <a:lnTo>
                    <a:pt x="1816" y="279"/>
                  </a:lnTo>
                  <a:lnTo>
                    <a:pt x="2006" y="342"/>
                  </a:lnTo>
                  <a:lnTo>
                    <a:pt x="2489" y="546"/>
                  </a:lnTo>
                  <a:lnTo>
                    <a:pt x="2692" y="647"/>
                  </a:lnTo>
                  <a:lnTo>
                    <a:pt x="2832" y="723"/>
                  </a:lnTo>
                  <a:lnTo>
                    <a:pt x="2654" y="571"/>
                  </a:lnTo>
                  <a:lnTo>
                    <a:pt x="2387" y="393"/>
                  </a:lnTo>
                  <a:lnTo>
                    <a:pt x="2235" y="304"/>
                  </a:lnTo>
                  <a:lnTo>
                    <a:pt x="2070" y="215"/>
                  </a:lnTo>
                  <a:lnTo>
                    <a:pt x="1676" y="63"/>
                  </a:lnTo>
                  <a:lnTo>
                    <a:pt x="14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7" name="object 727" descr=""/>
            <p:cNvSpPr/>
            <p:nvPr/>
          </p:nvSpPr>
          <p:spPr>
            <a:xfrm>
              <a:off x="2884995" y="5625570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1752" y="0"/>
                  </a:moveTo>
                  <a:lnTo>
                    <a:pt x="901" y="419"/>
                  </a:lnTo>
                  <a:lnTo>
                    <a:pt x="469" y="1257"/>
                  </a:lnTo>
                  <a:lnTo>
                    <a:pt x="0" y="2133"/>
                  </a:lnTo>
                  <a:lnTo>
                    <a:pt x="127" y="3048"/>
                  </a:lnTo>
                  <a:lnTo>
                    <a:pt x="723" y="3352"/>
                  </a:lnTo>
                  <a:lnTo>
                    <a:pt x="939" y="3454"/>
                  </a:lnTo>
                  <a:lnTo>
                    <a:pt x="1384" y="3683"/>
                  </a:lnTo>
                  <a:lnTo>
                    <a:pt x="1981" y="3975"/>
                  </a:lnTo>
                  <a:lnTo>
                    <a:pt x="2819" y="3543"/>
                  </a:lnTo>
                  <a:lnTo>
                    <a:pt x="3708" y="1854"/>
                  </a:lnTo>
                  <a:lnTo>
                    <a:pt x="3594" y="939"/>
                  </a:lnTo>
                  <a:lnTo>
                    <a:pt x="2997" y="635"/>
                  </a:lnTo>
                  <a:lnTo>
                    <a:pt x="2565" y="406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8" name="object 728" descr=""/>
            <p:cNvSpPr/>
            <p:nvPr/>
          </p:nvSpPr>
          <p:spPr>
            <a:xfrm>
              <a:off x="2885460" y="5626103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1473" y="0"/>
                  </a:moveTo>
                  <a:lnTo>
                    <a:pt x="266" y="889"/>
                  </a:lnTo>
                  <a:lnTo>
                    <a:pt x="88" y="1371"/>
                  </a:lnTo>
                  <a:lnTo>
                    <a:pt x="50" y="1574"/>
                  </a:lnTo>
                  <a:lnTo>
                    <a:pt x="12" y="1752"/>
                  </a:lnTo>
                  <a:lnTo>
                    <a:pt x="0" y="1943"/>
                  </a:lnTo>
                  <a:lnTo>
                    <a:pt x="76" y="1663"/>
                  </a:lnTo>
                  <a:lnTo>
                    <a:pt x="152" y="1435"/>
                  </a:lnTo>
                  <a:lnTo>
                    <a:pt x="266" y="1168"/>
                  </a:lnTo>
                  <a:lnTo>
                    <a:pt x="368" y="927"/>
                  </a:lnTo>
                  <a:lnTo>
                    <a:pt x="419" y="800"/>
                  </a:lnTo>
                  <a:lnTo>
                    <a:pt x="571" y="571"/>
                  </a:lnTo>
                  <a:lnTo>
                    <a:pt x="736" y="368"/>
                  </a:lnTo>
                  <a:lnTo>
                    <a:pt x="952" y="241"/>
                  </a:lnTo>
                  <a:lnTo>
                    <a:pt x="1409" y="177"/>
                  </a:lnTo>
                  <a:lnTo>
                    <a:pt x="1625" y="228"/>
                  </a:lnTo>
                  <a:lnTo>
                    <a:pt x="1828" y="292"/>
                  </a:lnTo>
                  <a:lnTo>
                    <a:pt x="2019" y="342"/>
                  </a:lnTo>
                  <a:lnTo>
                    <a:pt x="2501" y="546"/>
                  </a:lnTo>
                  <a:lnTo>
                    <a:pt x="2705" y="647"/>
                  </a:lnTo>
                  <a:lnTo>
                    <a:pt x="2844" y="723"/>
                  </a:lnTo>
                  <a:lnTo>
                    <a:pt x="2679" y="571"/>
                  </a:lnTo>
                  <a:lnTo>
                    <a:pt x="2400" y="393"/>
                  </a:lnTo>
                  <a:lnTo>
                    <a:pt x="2247" y="304"/>
                  </a:lnTo>
                  <a:lnTo>
                    <a:pt x="2082" y="215"/>
                  </a:lnTo>
                  <a:lnTo>
                    <a:pt x="1701" y="63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9" name="object 729" descr=""/>
            <p:cNvSpPr/>
            <p:nvPr/>
          </p:nvSpPr>
          <p:spPr>
            <a:xfrm>
              <a:off x="2883724" y="5629017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1701" y="0"/>
                  </a:moveTo>
                  <a:lnTo>
                    <a:pt x="876" y="444"/>
                  </a:lnTo>
                  <a:lnTo>
                    <a:pt x="444" y="1295"/>
                  </a:lnTo>
                  <a:lnTo>
                    <a:pt x="0" y="2171"/>
                  </a:lnTo>
                  <a:lnTo>
                    <a:pt x="139" y="3086"/>
                  </a:lnTo>
                  <a:lnTo>
                    <a:pt x="736" y="3378"/>
                  </a:lnTo>
                  <a:lnTo>
                    <a:pt x="965" y="3479"/>
                  </a:lnTo>
                  <a:lnTo>
                    <a:pt x="1181" y="3594"/>
                  </a:lnTo>
                  <a:lnTo>
                    <a:pt x="1409" y="3695"/>
                  </a:lnTo>
                  <a:lnTo>
                    <a:pt x="2006" y="3987"/>
                  </a:lnTo>
                  <a:lnTo>
                    <a:pt x="2832" y="3530"/>
                  </a:lnTo>
                  <a:lnTo>
                    <a:pt x="3708" y="1828"/>
                  </a:lnTo>
                  <a:lnTo>
                    <a:pt x="3568" y="901"/>
                  </a:lnTo>
                  <a:lnTo>
                    <a:pt x="2971" y="609"/>
                  </a:lnTo>
                  <a:lnTo>
                    <a:pt x="2743" y="507"/>
                  </a:lnTo>
                  <a:lnTo>
                    <a:pt x="2527" y="393"/>
                  </a:lnTo>
                  <a:lnTo>
                    <a:pt x="2298" y="292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0" name="object 730" descr=""/>
            <p:cNvSpPr/>
            <p:nvPr/>
          </p:nvSpPr>
          <p:spPr>
            <a:xfrm>
              <a:off x="2884192" y="5629555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1435" y="0"/>
                  </a:moveTo>
                  <a:lnTo>
                    <a:pt x="444" y="507"/>
                  </a:lnTo>
                  <a:lnTo>
                    <a:pt x="355" y="634"/>
                  </a:lnTo>
                  <a:lnTo>
                    <a:pt x="190" y="1041"/>
                  </a:lnTo>
                  <a:lnTo>
                    <a:pt x="76" y="1396"/>
                  </a:lnTo>
                  <a:lnTo>
                    <a:pt x="12" y="1778"/>
                  </a:lnTo>
                  <a:lnTo>
                    <a:pt x="0" y="1968"/>
                  </a:lnTo>
                  <a:lnTo>
                    <a:pt x="50" y="1828"/>
                  </a:lnTo>
                  <a:lnTo>
                    <a:pt x="76" y="1689"/>
                  </a:lnTo>
                  <a:lnTo>
                    <a:pt x="127" y="1498"/>
                  </a:lnTo>
                  <a:lnTo>
                    <a:pt x="177" y="1346"/>
                  </a:lnTo>
                  <a:lnTo>
                    <a:pt x="241" y="1181"/>
                  </a:lnTo>
                  <a:lnTo>
                    <a:pt x="342" y="939"/>
                  </a:lnTo>
                  <a:lnTo>
                    <a:pt x="469" y="698"/>
                  </a:lnTo>
                  <a:lnTo>
                    <a:pt x="1371" y="177"/>
                  </a:lnTo>
                  <a:lnTo>
                    <a:pt x="1600" y="215"/>
                  </a:lnTo>
                  <a:lnTo>
                    <a:pt x="1790" y="279"/>
                  </a:lnTo>
                  <a:lnTo>
                    <a:pt x="1993" y="330"/>
                  </a:lnTo>
                  <a:lnTo>
                    <a:pt x="2159" y="406"/>
                  </a:lnTo>
                  <a:lnTo>
                    <a:pt x="2324" y="469"/>
                  </a:lnTo>
                  <a:lnTo>
                    <a:pt x="2463" y="533"/>
                  </a:lnTo>
                  <a:lnTo>
                    <a:pt x="2679" y="622"/>
                  </a:lnTo>
                  <a:lnTo>
                    <a:pt x="2819" y="698"/>
                  </a:lnTo>
                  <a:lnTo>
                    <a:pt x="2641" y="546"/>
                  </a:lnTo>
                  <a:lnTo>
                    <a:pt x="2222" y="279"/>
                  </a:lnTo>
                  <a:lnTo>
                    <a:pt x="1955" y="165"/>
                  </a:lnTo>
                  <a:lnTo>
                    <a:pt x="1663" y="63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1" name="object 731" descr=""/>
            <p:cNvSpPr/>
            <p:nvPr/>
          </p:nvSpPr>
          <p:spPr>
            <a:xfrm>
              <a:off x="2882399" y="5632448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1625" y="0"/>
                  </a:moveTo>
                  <a:lnTo>
                    <a:pt x="812" y="482"/>
                  </a:lnTo>
                  <a:lnTo>
                    <a:pt x="406" y="1333"/>
                  </a:lnTo>
                  <a:lnTo>
                    <a:pt x="0" y="2222"/>
                  </a:lnTo>
                  <a:lnTo>
                    <a:pt x="177" y="3136"/>
                  </a:lnTo>
                  <a:lnTo>
                    <a:pt x="787" y="3403"/>
                  </a:lnTo>
                  <a:lnTo>
                    <a:pt x="1460" y="3708"/>
                  </a:lnTo>
                  <a:lnTo>
                    <a:pt x="2070" y="3975"/>
                  </a:lnTo>
                  <a:lnTo>
                    <a:pt x="2882" y="3505"/>
                  </a:lnTo>
                  <a:lnTo>
                    <a:pt x="3276" y="2641"/>
                  </a:lnTo>
                  <a:lnTo>
                    <a:pt x="3683" y="1752"/>
                  </a:lnTo>
                  <a:lnTo>
                    <a:pt x="3517" y="850"/>
                  </a:lnTo>
                  <a:lnTo>
                    <a:pt x="2908" y="571"/>
                  </a:lnTo>
                  <a:lnTo>
                    <a:pt x="2679" y="482"/>
                  </a:lnTo>
                  <a:lnTo>
                    <a:pt x="162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2" name="object 732" descr=""/>
            <p:cNvSpPr/>
            <p:nvPr/>
          </p:nvSpPr>
          <p:spPr>
            <a:xfrm>
              <a:off x="2882878" y="5632993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1358" y="0"/>
                  </a:moveTo>
                  <a:lnTo>
                    <a:pt x="0" y="1816"/>
                  </a:lnTo>
                  <a:lnTo>
                    <a:pt x="0" y="2006"/>
                  </a:lnTo>
                  <a:lnTo>
                    <a:pt x="38" y="1866"/>
                  </a:lnTo>
                  <a:lnTo>
                    <a:pt x="63" y="1727"/>
                  </a:lnTo>
                  <a:lnTo>
                    <a:pt x="152" y="1384"/>
                  </a:lnTo>
                  <a:lnTo>
                    <a:pt x="254" y="1104"/>
                  </a:lnTo>
                  <a:lnTo>
                    <a:pt x="762" y="330"/>
                  </a:lnTo>
                  <a:lnTo>
                    <a:pt x="977" y="228"/>
                  </a:lnTo>
                  <a:lnTo>
                    <a:pt x="1308" y="177"/>
                  </a:lnTo>
                  <a:lnTo>
                    <a:pt x="1536" y="203"/>
                  </a:lnTo>
                  <a:lnTo>
                    <a:pt x="1930" y="304"/>
                  </a:lnTo>
                  <a:lnTo>
                    <a:pt x="2108" y="368"/>
                  </a:lnTo>
                  <a:lnTo>
                    <a:pt x="2260" y="431"/>
                  </a:lnTo>
                  <a:lnTo>
                    <a:pt x="2412" y="482"/>
                  </a:lnTo>
                  <a:lnTo>
                    <a:pt x="2540" y="533"/>
                  </a:lnTo>
                  <a:lnTo>
                    <a:pt x="2717" y="609"/>
                  </a:lnTo>
                  <a:lnTo>
                    <a:pt x="1587" y="38"/>
                  </a:lnTo>
                  <a:lnTo>
                    <a:pt x="13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3" name="object 733" descr=""/>
            <p:cNvSpPr/>
            <p:nvPr/>
          </p:nvSpPr>
          <p:spPr>
            <a:xfrm>
              <a:off x="2880946" y="5635954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1625" y="0"/>
                  </a:moveTo>
                  <a:lnTo>
                    <a:pt x="812" y="482"/>
                  </a:lnTo>
                  <a:lnTo>
                    <a:pt x="406" y="1333"/>
                  </a:lnTo>
                  <a:lnTo>
                    <a:pt x="0" y="2222"/>
                  </a:lnTo>
                  <a:lnTo>
                    <a:pt x="177" y="3149"/>
                  </a:lnTo>
                  <a:lnTo>
                    <a:pt x="1003" y="3505"/>
                  </a:lnTo>
                  <a:lnTo>
                    <a:pt x="1460" y="3708"/>
                  </a:lnTo>
                  <a:lnTo>
                    <a:pt x="2070" y="3975"/>
                  </a:lnTo>
                  <a:lnTo>
                    <a:pt x="2882" y="3505"/>
                  </a:lnTo>
                  <a:lnTo>
                    <a:pt x="3276" y="2641"/>
                  </a:lnTo>
                  <a:lnTo>
                    <a:pt x="3683" y="1765"/>
                  </a:lnTo>
                  <a:lnTo>
                    <a:pt x="3517" y="850"/>
                  </a:lnTo>
                  <a:lnTo>
                    <a:pt x="2908" y="571"/>
                  </a:lnTo>
                  <a:lnTo>
                    <a:pt x="2463" y="381"/>
                  </a:lnTo>
                  <a:lnTo>
                    <a:pt x="162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4" name="object 734" descr=""/>
            <p:cNvSpPr/>
            <p:nvPr/>
          </p:nvSpPr>
          <p:spPr>
            <a:xfrm>
              <a:off x="2881428" y="5636498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1358" y="0"/>
                  </a:moveTo>
                  <a:lnTo>
                    <a:pt x="1117" y="25"/>
                  </a:lnTo>
                  <a:lnTo>
                    <a:pt x="990" y="50"/>
                  </a:lnTo>
                  <a:lnTo>
                    <a:pt x="850" y="88"/>
                  </a:lnTo>
                  <a:lnTo>
                    <a:pt x="596" y="254"/>
                  </a:lnTo>
                  <a:lnTo>
                    <a:pt x="0" y="1816"/>
                  </a:lnTo>
                  <a:lnTo>
                    <a:pt x="0" y="2006"/>
                  </a:lnTo>
                  <a:lnTo>
                    <a:pt x="38" y="1866"/>
                  </a:lnTo>
                  <a:lnTo>
                    <a:pt x="63" y="1727"/>
                  </a:lnTo>
                  <a:lnTo>
                    <a:pt x="152" y="1384"/>
                  </a:lnTo>
                  <a:lnTo>
                    <a:pt x="254" y="1104"/>
                  </a:lnTo>
                  <a:lnTo>
                    <a:pt x="762" y="330"/>
                  </a:lnTo>
                  <a:lnTo>
                    <a:pt x="965" y="228"/>
                  </a:lnTo>
                  <a:lnTo>
                    <a:pt x="1308" y="177"/>
                  </a:lnTo>
                  <a:lnTo>
                    <a:pt x="1524" y="203"/>
                  </a:lnTo>
                  <a:lnTo>
                    <a:pt x="1930" y="304"/>
                  </a:lnTo>
                  <a:lnTo>
                    <a:pt x="2108" y="368"/>
                  </a:lnTo>
                  <a:lnTo>
                    <a:pt x="2260" y="431"/>
                  </a:lnTo>
                  <a:lnTo>
                    <a:pt x="2412" y="482"/>
                  </a:lnTo>
                  <a:lnTo>
                    <a:pt x="2540" y="533"/>
                  </a:lnTo>
                  <a:lnTo>
                    <a:pt x="2717" y="609"/>
                  </a:lnTo>
                  <a:lnTo>
                    <a:pt x="1587" y="38"/>
                  </a:lnTo>
                  <a:lnTo>
                    <a:pt x="13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5" name="object 735" descr=""/>
            <p:cNvSpPr/>
            <p:nvPr/>
          </p:nvSpPr>
          <p:spPr>
            <a:xfrm>
              <a:off x="2879451" y="5639301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4" h="4445">
                  <a:moveTo>
                    <a:pt x="1701" y="0"/>
                  </a:moveTo>
                  <a:lnTo>
                    <a:pt x="825" y="457"/>
                  </a:lnTo>
                  <a:lnTo>
                    <a:pt x="419" y="1308"/>
                  </a:lnTo>
                  <a:lnTo>
                    <a:pt x="0" y="2197"/>
                  </a:lnTo>
                  <a:lnTo>
                    <a:pt x="215" y="3124"/>
                  </a:lnTo>
                  <a:lnTo>
                    <a:pt x="888" y="3416"/>
                  </a:lnTo>
                  <a:lnTo>
                    <a:pt x="1143" y="3517"/>
                  </a:lnTo>
                  <a:lnTo>
                    <a:pt x="1384" y="3632"/>
                  </a:lnTo>
                  <a:lnTo>
                    <a:pt x="1638" y="3733"/>
                  </a:lnTo>
                  <a:lnTo>
                    <a:pt x="2311" y="4025"/>
                  </a:lnTo>
                  <a:lnTo>
                    <a:pt x="3175" y="3556"/>
                  </a:lnTo>
                  <a:lnTo>
                    <a:pt x="3581" y="2717"/>
                  </a:lnTo>
                  <a:lnTo>
                    <a:pt x="4000" y="1828"/>
                  </a:lnTo>
                  <a:lnTo>
                    <a:pt x="3797" y="901"/>
                  </a:lnTo>
                  <a:lnTo>
                    <a:pt x="3124" y="609"/>
                  </a:lnTo>
                  <a:lnTo>
                    <a:pt x="2870" y="508"/>
                  </a:lnTo>
                  <a:lnTo>
                    <a:pt x="2628" y="393"/>
                  </a:lnTo>
                  <a:lnTo>
                    <a:pt x="2374" y="292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6" name="object 736" descr=""/>
            <p:cNvSpPr/>
            <p:nvPr/>
          </p:nvSpPr>
          <p:spPr>
            <a:xfrm>
              <a:off x="2879979" y="5639846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1435" y="0"/>
                  </a:moveTo>
                  <a:lnTo>
                    <a:pt x="203" y="927"/>
                  </a:lnTo>
                  <a:lnTo>
                    <a:pt x="152" y="1054"/>
                  </a:lnTo>
                  <a:lnTo>
                    <a:pt x="76" y="1295"/>
                  </a:lnTo>
                  <a:lnTo>
                    <a:pt x="25" y="1524"/>
                  </a:lnTo>
                  <a:lnTo>
                    <a:pt x="0" y="1790"/>
                  </a:lnTo>
                  <a:lnTo>
                    <a:pt x="12" y="1993"/>
                  </a:lnTo>
                  <a:lnTo>
                    <a:pt x="50" y="1854"/>
                  </a:lnTo>
                  <a:lnTo>
                    <a:pt x="63" y="1701"/>
                  </a:lnTo>
                  <a:lnTo>
                    <a:pt x="139" y="1422"/>
                  </a:lnTo>
                  <a:lnTo>
                    <a:pt x="787" y="317"/>
                  </a:lnTo>
                  <a:lnTo>
                    <a:pt x="1015" y="215"/>
                  </a:lnTo>
                  <a:lnTo>
                    <a:pt x="1384" y="177"/>
                  </a:lnTo>
                  <a:lnTo>
                    <a:pt x="1625" y="215"/>
                  </a:lnTo>
                  <a:lnTo>
                    <a:pt x="1841" y="279"/>
                  </a:lnTo>
                  <a:lnTo>
                    <a:pt x="2057" y="330"/>
                  </a:lnTo>
                  <a:lnTo>
                    <a:pt x="2247" y="406"/>
                  </a:lnTo>
                  <a:lnTo>
                    <a:pt x="2425" y="457"/>
                  </a:lnTo>
                  <a:lnTo>
                    <a:pt x="2590" y="520"/>
                  </a:lnTo>
                  <a:lnTo>
                    <a:pt x="2730" y="584"/>
                  </a:lnTo>
                  <a:lnTo>
                    <a:pt x="2984" y="685"/>
                  </a:lnTo>
                  <a:lnTo>
                    <a:pt x="2781" y="546"/>
                  </a:lnTo>
                  <a:lnTo>
                    <a:pt x="2298" y="279"/>
                  </a:lnTo>
                  <a:lnTo>
                    <a:pt x="2108" y="203"/>
                  </a:lnTo>
                  <a:lnTo>
                    <a:pt x="1892" y="127"/>
                  </a:lnTo>
                  <a:lnTo>
                    <a:pt x="1676" y="50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7" name="object 737" descr=""/>
            <p:cNvSpPr/>
            <p:nvPr/>
          </p:nvSpPr>
          <p:spPr>
            <a:xfrm>
              <a:off x="2878262" y="5642865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4" h="4445">
                  <a:moveTo>
                    <a:pt x="1701" y="0"/>
                  </a:moveTo>
                  <a:lnTo>
                    <a:pt x="825" y="457"/>
                  </a:lnTo>
                  <a:lnTo>
                    <a:pt x="419" y="1308"/>
                  </a:lnTo>
                  <a:lnTo>
                    <a:pt x="0" y="2197"/>
                  </a:lnTo>
                  <a:lnTo>
                    <a:pt x="215" y="3124"/>
                  </a:lnTo>
                  <a:lnTo>
                    <a:pt x="888" y="3416"/>
                  </a:lnTo>
                  <a:lnTo>
                    <a:pt x="1143" y="3517"/>
                  </a:lnTo>
                  <a:lnTo>
                    <a:pt x="1384" y="3632"/>
                  </a:lnTo>
                  <a:lnTo>
                    <a:pt x="1638" y="3733"/>
                  </a:lnTo>
                  <a:lnTo>
                    <a:pt x="2311" y="4025"/>
                  </a:lnTo>
                  <a:lnTo>
                    <a:pt x="3175" y="3568"/>
                  </a:lnTo>
                  <a:lnTo>
                    <a:pt x="3581" y="2717"/>
                  </a:lnTo>
                  <a:lnTo>
                    <a:pt x="4000" y="1828"/>
                  </a:lnTo>
                  <a:lnTo>
                    <a:pt x="3797" y="901"/>
                  </a:lnTo>
                  <a:lnTo>
                    <a:pt x="3124" y="609"/>
                  </a:lnTo>
                  <a:lnTo>
                    <a:pt x="2870" y="508"/>
                  </a:lnTo>
                  <a:lnTo>
                    <a:pt x="2628" y="393"/>
                  </a:lnTo>
                  <a:lnTo>
                    <a:pt x="2374" y="292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8" name="object 738" descr=""/>
            <p:cNvSpPr/>
            <p:nvPr/>
          </p:nvSpPr>
          <p:spPr>
            <a:xfrm>
              <a:off x="2878790" y="5643408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1435" y="0"/>
                  </a:moveTo>
                  <a:lnTo>
                    <a:pt x="203" y="927"/>
                  </a:lnTo>
                  <a:lnTo>
                    <a:pt x="152" y="1054"/>
                  </a:lnTo>
                  <a:lnTo>
                    <a:pt x="76" y="1295"/>
                  </a:lnTo>
                  <a:lnTo>
                    <a:pt x="25" y="1523"/>
                  </a:lnTo>
                  <a:lnTo>
                    <a:pt x="0" y="1803"/>
                  </a:lnTo>
                  <a:lnTo>
                    <a:pt x="12" y="1993"/>
                  </a:lnTo>
                  <a:lnTo>
                    <a:pt x="50" y="1854"/>
                  </a:lnTo>
                  <a:lnTo>
                    <a:pt x="63" y="1714"/>
                  </a:lnTo>
                  <a:lnTo>
                    <a:pt x="139" y="1422"/>
                  </a:lnTo>
                  <a:lnTo>
                    <a:pt x="419" y="711"/>
                  </a:lnTo>
                  <a:lnTo>
                    <a:pt x="571" y="482"/>
                  </a:lnTo>
                  <a:lnTo>
                    <a:pt x="787" y="317"/>
                  </a:lnTo>
                  <a:lnTo>
                    <a:pt x="1015" y="215"/>
                  </a:lnTo>
                  <a:lnTo>
                    <a:pt x="1384" y="177"/>
                  </a:lnTo>
                  <a:lnTo>
                    <a:pt x="1625" y="215"/>
                  </a:lnTo>
                  <a:lnTo>
                    <a:pt x="1841" y="279"/>
                  </a:lnTo>
                  <a:lnTo>
                    <a:pt x="2057" y="330"/>
                  </a:lnTo>
                  <a:lnTo>
                    <a:pt x="2730" y="584"/>
                  </a:lnTo>
                  <a:lnTo>
                    <a:pt x="2984" y="685"/>
                  </a:lnTo>
                  <a:lnTo>
                    <a:pt x="2781" y="546"/>
                  </a:lnTo>
                  <a:lnTo>
                    <a:pt x="2298" y="279"/>
                  </a:lnTo>
                  <a:lnTo>
                    <a:pt x="2006" y="165"/>
                  </a:lnTo>
                  <a:lnTo>
                    <a:pt x="1676" y="63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9" name="object 739" descr=""/>
            <p:cNvSpPr/>
            <p:nvPr/>
          </p:nvSpPr>
          <p:spPr>
            <a:xfrm>
              <a:off x="2876894" y="5646446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4" h="4445">
                  <a:moveTo>
                    <a:pt x="1701" y="0"/>
                  </a:moveTo>
                  <a:lnTo>
                    <a:pt x="825" y="457"/>
                  </a:lnTo>
                  <a:lnTo>
                    <a:pt x="419" y="1308"/>
                  </a:lnTo>
                  <a:lnTo>
                    <a:pt x="0" y="2197"/>
                  </a:lnTo>
                  <a:lnTo>
                    <a:pt x="215" y="3124"/>
                  </a:lnTo>
                  <a:lnTo>
                    <a:pt x="888" y="3416"/>
                  </a:lnTo>
                  <a:lnTo>
                    <a:pt x="1143" y="3517"/>
                  </a:lnTo>
                  <a:lnTo>
                    <a:pt x="1384" y="3632"/>
                  </a:lnTo>
                  <a:lnTo>
                    <a:pt x="1638" y="3733"/>
                  </a:lnTo>
                  <a:lnTo>
                    <a:pt x="2311" y="4025"/>
                  </a:lnTo>
                  <a:lnTo>
                    <a:pt x="3175" y="3568"/>
                  </a:lnTo>
                  <a:lnTo>
                    <a:pt x="3581" y="2717"/>
                  </a:lnTo>
                  <a:lnTo>
                    <a:pt x="4000" y="1828"/>
                  </a:lnTo>
                  <a:lnTo>
                    <a:pt x="3797" y="901"/>
                  </a:lnTo>
                  <a:lnTo>
                    <a:pt x="3124" y="609"/>
                  </a:lnTo>
                  <a:lnTo>
                    <a:pt x="2870" y="508"/>
                  </a:lnTo>
                  <a:lnTo>
                    <a:pt x="2628" y="393"/>
                  </a:lnTo>
                  <a:lnTo>
                    <a:pt x="2374" y="292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0" name="object 740" descr=""/>
            <p:cNvSpPr/>
            <p:nvPr/>
          </p:nvSpPr>
          <p:spPr>
            <a:xfrm>
              <a:off x="2877421" y="5646991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1435" y="0"/>
                  </a:moveTo>
                  <a:lnTo>
                    <a:pt x="203" y="927"/>
                  </a:lnTo>
                  <a:lnTo>
                    <a:pt x="152" y="1054"/>
                  </a:lnTo>
                  <a:lnTo>
                    <a:pt x="76" y="1295"/>
                  </a:lnTo>
                  <a:lnTo>
                    <a:pt x="25" y="1524"/>
                  </a:lnTo>
                  <a:lnTo>
                    <a:pt x="0" y="1790"/>
                  </a:lnTo>
                  <a:lnTo>
                    <a:pt x="12" y="1993"/>
                  </a:lnTo>
                  <a:lnTo>
                    <a:pt x="50" y="1854"/>
                  </a:lnTo>
                  <a:lnTo>
                    <a:pt x="63" y="1701"/>
                  </a:lnTo>
                  <a:lnTo>
                    <a:pt x="139" y="1422"/>
                  </a:lnTo>
                  <a:lnTo>
                    <a:pt x="419" y="711"/>
                  </a:lnTo>
                  <a:lnTo>
                    <a:pt x="571" y="482"/>
                  </a:lnTo>
                  <a:lnTo>
                    <a:pt x="787" y="317"/>
                  </a:lnTo>
                  <a:lnTo>
                    <a:pt x="1015" y="215"/>
                  </a:lnTo>
                  <a:lnTo>
                    <a:pt x="1384" y="177"/>
                  </a:lnTo>
                  <a:lnTo>
                    <a:pt x="1625" y="215"/>
                  </a:lnTo>
                  <a:lnTo>
                    <a:pt x="1841" y="279"/>
                  </a:lnTo>
                  <a:lnTo>
                    <a:pt x="2057" y="330"/>
                  </a:lnTo>
                  <a:lnTo>
                    <a:pt x="2247" y="406"/>
                  </a:lnTo>
                  <a:lnTo>
                    <a:pt x="2730" y="584"/>
                  </a:lnTo>
                  <a:lnTo>
                    <a:pt x="2984" y="685"/>
                  </a:lnTo>
                  <a:lnTo>
                    <a:pt x="2781" y="546"/>
                  </a:lnTo>
                  <a:lnTo>
                    <a:pt x="2298" y="279"/>
                  </a:lnTo>
                  <a:lnTo>
                    <a:pt x="2108" y="203"/>
                  </a:lnTo>
                  <a:lnTo>
                    <a:pt x="1892" y="127"/>
                  </a:lnTo>
                  <a:lnTo>
                    <a:pt x="1676" y="63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1" name="object 741" descr=""/>
            <p:cNvSpPr/>
            <p:nvPr/>
          </p:nvSpPr>
          <p:spPr>
            <a:xfrm>
              <a:off x="2875799" y="5650063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4" h="4445">
                  <a:moveTo>
                    <a:pt x="1473" y="0"/>
                  </a:moveTo>
                  <a:lnTo>
                    <a:pt x="647" y="533"/>
                  </a:lnTo>
                  <a:lnTo>
                    <a:pt x="330" y="1422"/>
                  </a:lnTo>
                  <a:lnTo>
                    <a:pt x="0" y="2349"/>
                  </a:lnTo>
                  <a:lnTo>
                    <a:pt x="304" y="3251"/>
                  </a:lnTo>
                  <a:lnTo>
                    <a:pt x="1003" y="3467"/>
                  </a:lnTo>
                  <a:lnTo>
                    <a:pt x="1777" y="3721"/>
                  </a:lnTo>
                  <a:lnTo>
                    <a:pt x="2476" y="3937"/>
                  </a:lnTo>
                  <a:lnTo>
                    <a:pt x="3289" y="3403"/>
                  </a:lnTo>
                  <a:lnTo>
                    <a:pt x="3619" y="2514"/>
                  </a:lnTo>
                  <a:lnTo>
                    <a:pt x="3936" y="1600"/>
                  </a:lnTo>
                  <a:lnTo>
                    <a:pt x="3644" y="698"/>
                  </a:lnTo>
                  <a:lnTo>
                    <a:pt x="2946" y="469"/>
                  </a:lnTo>
                  <a:lnTo>
                    <a:pt x="2692" y="393"/>
                  </a:lnTo>
                  <a:lnTo>
                    <a:pt x="2425" y="304"/>
                  </a:lnTo>
                  <a:lnTo>
                    <a:pt x="2171" y="228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2" name="object 742" descr=""/>
            <p:cNvSpPr/>
            <p:nvPr/>
          </p:nvSpPr>
          <p:spPr>
            <a:xfrm>
              <a:off x="2876335" y="5650574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1244" y="0"/>
                  </a:moveTo>
                  <a:lnTo>
                    <a:pt x="266" y="609"/>
                  </a:lnTo>
                  <a:lnTo>
                    <a:pt x="190" y="762"/>
                  </a:lnTo>
                  <a:lnTo>
                    <a:pt x="139" y="901"/>
                  </a:lnTo>
                  <a:lnTo>
                    <a:pt x="101" y="1041"/>
                  </a:lnTo>
                  <a:lnTo>
                    <a:pt x="25" y="1422"/>
                  </a:lnTo>
                  <a:lnTo>
                    <a:pt x="0" y="1651"/>
                  </a:lnTo>
                  <a:lnTo>
                    <a:pt x="0" y="1930"/>
                  </a:lnTo>
                  <a:lnTo>
                    <a:pt x="25" y="2120"/>
                  </a:lnTo>
                  <a:lnTo>
                    <a:pt x="50" y="1917"/>
                  </a:lnTo>
                  <a:lnTo>
                    <a:pt x="76" y="1739"/>
                  </a:lnTo>
                  <a:lnTo>
                    <a:pt x="101" y="1587"/>
                  </a:lnTo>
                  <a:lnTo>
                    <a:pt x="152" y="1308"/>
                  </a:lnTo>
                  <a:lnTo>
                    <a:pt x="266" y="939"/>
                  </a:lnTo>
                  <a:lnTo>
                    <a:pt x="317" y="800"/>
                  </a:lnTo>
                  <a:lnTo>
                    <a:pt x="444" y="558"/>
                  </a:lnTo>
                  <a:lnTo>
                    <a:pt x="736" y="304"/>
                  </a:lnTo>
                  <a:lnTo>
                    <a:pt x="1206" y="190"/>
                  </a:lnTo>
                  <a:lnTo>
                    <a:pt x="1460" y="203"/>
                  </a:lnTo>
                  <a:lnTo>
                    <a:pt x="1676" y="241"/>
                  </a:lnTo>
                  <a:lnTo>
                    <a:pt x="1905" y="266"/>
                  </a:lnTo>
                  <a:lnTo>
                    <a:pt x="2108" y="317"/>
                  </a:lnTo>
                  <a:lnTo>
                    <a:pt x="2273" y="368"/>
                  </a:lnTo>
                  <a:lnTo>
                    <a:pt x="2590" y="457"/>
                  </a:lnTo>
                  <a:lnTo>
                    <a:pt x="2793" y="520"/>
                  </a:lnTo>
                  <a:lnTo>
                    <a:pt x="2641" y="419"/>
                  </a:lnTo>
                  <a:lnTo>
                    <a:pt x="2311" y="266"/>
                  </a:lnTo>
                  <a:lnTo>
                    <a:pt x="2133" y="203"/>
                  </a:lnTo>
                  <a:lnTo>
                    <a:pt x="1943" y="139"/>
                  </a:lnTo>
                  <a:lnTo>
                    <a:pt x="1727" y="76"/>
                  </a:lnTo>
                  <a:lnTo>
                    <a:pt x="12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3" name="object 743" descr=""/>
            <p:cNvSpPr/>
            <p:nvPr/>
          </p:nvSpPr>
          <p:spPr>
            <a:xfrm>
              <a:off x="2874987" y="5653510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1219" y="0"/>
                  </a:moveTo>
                  <a:lnTo>
                    <a:pt x="546" y="584"/>
                  </a:lnTo>
                  <a:lnTo>
                    <a:pt x="279" y="1498"/>
                  </a:lnTo>
                  <a:lnTo>
                    <a:pt x="0" y="2425"/>
                  </a:lnTo>
                  <a:lnTo>
                    <a:pt x="254" y="3302"/>
                  </a:lnTo>
                  <a:lnTo>
                    <a:pt x="812" y="3479"/>
                  </a:lnTo>
                  <a:lnTo>
                    <a:pt x="1447" y="3670"/>
                  </a:lnTo>
                  <a:lnTo>
                    <a:pt x="2019" y="3848"/>
                  </a:lnTo>
                  <a:lnTo>
                    <a:pt x="2692" y="3251"/>
                  </a:lnTo>
                  <a:lnTo>
                    <a:pt x="2946" y="2349"/>
                  </a:lnTo>
                  <a:lnTo>
                    <a:pt x="3225" y="1422"/>
                  </a:lnTo>
                  <a:lnTo>
                    <a:pt x="2984" y="546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4" name="object 744" descr=""/>
            <p:cNvSpPr/>
            <p:nvPr/>
          </p:nvSpPr>
          <p:spPr>
            <a:xfrm>
              <a:off x="2875428" y="565399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028" y="0"/>
                  </a:moveTo>
                  <a:lnTo>
                    <a:pt x="228" y="673"/>
                  </a:lnTo>
                  <a:lnTo>
                    <a:pt x="165" y="825"/>
                  </a:lnTo>
                  <a:lnTo>
                    <a:pt x="88" y="1117"/>
                  </a:lnTo>
                  <a:lnTo>
                    <a:pt x="63" y="1244"/>
                  </a:lnTo>
                  <a:lnTo>
                    <a:pt x="50" y="1384"/>
                  </a:lnTo>
                  <a:lnTo>
                    <a:pt x="0" y="1727"/>
                  </a:lnTo>
                  <a:lnTo>
                    <a:pt x="0" y="1993"/>
                  </a:lnTo>
                  <a:lnTo>
                    <a:pt x="25" y="2184"/>
                  </a:lnTo>
                  <a:lnTo>
                    <a:pt x="38" y="1981"/>
                  </a:lnTo>
                  <a:lnTo>
                    <a:pt x="63" y="1803"/>
                  </a:lnTo>
                  <a:lnTo>
                    <a:pt x="76" y="1650"/>
                  </a:lnTo>
                  <a:lnTo>
                    <a:pt x="114" y="1498"/>
                  </a:lnTo>
                  <a:lnTo>
                    <a:pt x="165" y="1257"/>
                  </a:lnTo>
                  <a:lnTo>
                    <a:pt x="1003" y="190"/>
                  </a:lnTo>
                  <a:lnTo>
                    <a:pt x="1193" y="190"/>
                  </a:lnTo>
                  <a:lnTo>
                    <a:pt x="1384" y="203"/>
                  </a:lnTo>
                  <a:lnTo>
                    <a:pt x="1562" y="228"/>
                  </a:lnTo>
                  <a:lnTo>
                    <a:pt x="1727" y="266"/>
                  </a:lnTo>
                  <a:lnTo>
                    <a:pt x="1866" y="292"/>
                  </a:lnTo>
                  <a:lnTo>
                    <a:pt x="2006" y="330"/>
                  </a:lnTo>
                  <a:lnTo>
                    <a:pt x="2285" y="419"/>
                  </a:lnTo>
                  <a:lnTo>
                    <a:pt x="1904" y="203"/>
                  </a:lnTo>
                  <a:lnTo>
                    <a:pt x="1752" y="139"/>
                  </a:lnTo>
                  <a:lnTo>
                    <a:pt x="1511" y="63"/>
                  </a:lnTo>
                  <a:lnTo>
                    <a:pt x="1231" y="12"/>
                  </a:lnTo>
                  <a:lnTo>
                    <a:pt x="10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5" name="object 745" descr=""/>
            <p:cNvSpPr/>
            <p:nvPr/>
          </p:nvSpPr>
          <p:spPr>
            <a:xfrm>
              <a:off x="2873896" y="5657010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054" y="0"/>
                  </a:moveTo>
                  <a:lnTo>
                    <a:pt x="381" y="647"/>
                  </a:lnTo>
                  <a:lnTo>
                    <a:pt x="190" y="1574"/>
                  </a:lnTo>
                  <a:lnTo>
                    <a:pt x="0" y="2527"/>
                  </a:lnTo>
                  <a:lnTo>
                    <a:pt x="368" y="3378"/>
                  </a:lnTo>
                  <a:lnTo>
                    <a:pt x="1257" y="3556"/>
                  </a:lnTo>
                  <a:lnTo>
                    <a:pt x="1498" y="3594"/>
                  </a:lnTo>
                  <a:lnTo>
                    <a:pt x="1739" y="3644"/>
                  </a:lnTo>
                  <a:lnTo>
                    <a:pt x="2387" y="3771"/>
                  </a:lnTo>
                  <a:lnTo>
                    <a:pt x="3060" y="3124"/>
                  </a:lnTo>
                  <a:lnTo>
                    <a:pt x="3238" y="2197"/>
                  </a:lnTo>
                  <a:lnTo>
                    <a:pt x="3429" y="1244"/>
                  </a:lnTo>
                  <a:lnTo>
                    <a:pt x="3060" y="393"/>
                  </a:lnTo>
                  <a:lnTo>
                    <a:pt x="2412" y="266"/>
                  </a:lnTo>
                  <a:lnTo>
                    <a:pt x="2184" y="228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6" name="object 746" descr=""/>
            <p:cNvSpPr/>
            <p:nvPr/>
          </p:nvSpPr>
          <p:spPr>
            <a:xfrm>
              <a:off x="2874355" y="5657479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155" y="0"/>
                  </a:moveTo>
                  <a:lnTo>
                    <a:pt x="927" y="0"/>
                  </a:lnTo>
                  <a:lnTo>
                    <a:pt x="685" y="88"/>
                  </a:lnTo>
                  <a:lnTo>
                    <a:pt x="0" y="1460"/>
                  </a:lnTo>
                  <a:lnTo>
                    <a:pt x="0" y="1803"/>
                  </a:lnTo>
                  <a:lnTo>
                    <a:pt x="38" y="2082"/>
                  </a:lnTo>
                  <a:lnTo>
                    <a:pt x="76" y="2273"/>
                  </a:lnTo>
                  <a:lnTo>
                    <a:pt x="76" y="2120"/>
                  </a:lnTo>
                  <a:lnTo>
                    <a:pt x="76" y="1676"/>
                  </a:lnTo>
                  <a:lnTo>
                    <a:pt x="114" y="1320"/>
                  </a:lnTo>
                  <a:lnTo>
                    <a:pt x="139" y="1193"/>
                  </a:lnTo>
                  <a:lnTo>
                    <a:pt x="152" y="1054"/>
                  </a:lnTo>
                  <a:lnTo>
                    <a:pt x="177" y="927"/>
                  </a:lnTo>
                  <a:lnTo>
                    <a:pt x="228" y="800"/>
                  </a:lnTo>
                  <a:lnTo>
                    <a:pt x="330" y="546"/>
                  </a:lnTo>
                  <a:lnTo>
                    <a:pt x="507" y="381"/>
                  </a:lnTo>
                  <a:lnTo>
                    <a:pt x="711" y="266"/>
                  </a:lnTo>
                  <a:lnTo>
                    <a:pt x="914" y="190"/>
                  </a:lnTo>
                  <a:lnTo>
                    <a:pt x="1130" y="177"/>
                  </a:lnTo>
                  <a:lnTo>
                    <a:pt x="1536" y="177"/>
                  </a:lnTo>
                  <a:lnTo>
                    <a:pt x="1892" y="228"/>
                  </a:lnTo>
                  <a:lnTo>
                    <a:pt x="2044" y="241"/>
                  </a:lnTo>
                  <a:lnTo>
                    <a:pt x="2184" y="266"/>
                  </a:lnTo>
                  <a:lnTo>
                    <a:pt x="2374" y="304"/>
                  </a:lnTo>
                  <a:lnTo>
                    <a:pt x="2222" y="215"/>
                  </a:lnTo>
                  <a:lnTo>
                    <a:pt x="1904" y="127"/>
                  </a:lnTo>
                  <a:lnTo>
                    <a:pt x="1739" y="76"/>
                  </a:lnTo>
                  <a:lnTo>
                    <a:pt x="1562" y="38"/>
                  </a:lnTo>
                  <a:lnTo>
                    <a:pt x="1358" y="12"/>
                  </a:lnTo>
                  <a:lnTo>
                    <a:pt x="11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7" name="object 747" descr=""/>
            <p:cNvSpPr/>
            <p:nvPr/>
          </p:nvSpPr>
          <p:spPr>
            <a:xfrm>
              <a:off x="2873303" y="5660727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939" y="0"/>
                  </a:moveTo>
                  <a:lnTo>
                    <a:pt x="330" y="660"/>
                  </a:lnTo>
                  <a:lnTo>
                    <a:pt x="165" y="1600"/>
                  </a:lnTo>
                  <a:lnTo>
                    <a:pt x="0" y="2565"/>
                  </a:lnTo>
                  <a:lnTo>
                    <a:pt x="342" y="3403"/>
                  </a:lnTo>
                  <a:lnTo>
                    <a:pt x="939" y="3505"/>
                  </a:lnTo>
                  <a:lnTo>
                    <a:pt x="1155" y="3556"/>
                  </a:lnTo>
                  <a:lnTo>
                    <a:pt x="1600" y="3632"/>
                  </a:lnTo>
                  <a:lnTo>
                    <a:pt x="2197" y="3733"/>
                  </a:lnTo>
                  <a:lnTo>
                    <a:pt x="2793" y="3086"/>
                  </a:lnTo>
                  <a:lnTo>
                    <a:pt x="2959" y="2159"/>
                  </a:lnTo>
                  <a:lnTo>
                    <a:pt x="3124" y="1193"/>
                  </a:lnTo>
                  <a:lnTo>
                    <a:pt x="2781" y="355"/>
                  </a:lnTo>
                  <a:lnTo>
                    <a:pt x="1968" y="203"/>
                  </a:lnTo>
                  <a:lnTo>
                    <a:pt x="1752" y="152"/>
                  </a:lnTo>
                  <a:lnTo>
                    <a:pt x="1524" y="114"/>
                  </a:lnTo>
                  <a:lnTo>
                    <a:pt x="93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8" name="object 748" descr=""/>
            <p:cNvSpPr/>
            <p:nvPr/>
          </p:nvSpPr>
          <p:spPr>
            <a:xfrm>
              <a:off x="2873715" y="566118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041" y="0"/>
                  </a:moveTo>
                  <a:lnTo>
                    <a:pt x="825" y="12"/>
                  </a:lnTo>
                  <a:lnTo>
                    <a:pt x="622" y="114"/>
                  </a:lnTo>
                  <a:lnTo>
                    <a:pt x="406" y="228"/>
                  </a:lnTo>
                  <a:lnTo>
                    <a:pt x="215" y="457"/>
                  </a:lnTo>
                  <a:lnTo>
                    <a:pt x="139" y="609"/>
                  </a:lnTo>
                  <a:lnTo>
                    <a:pt x="101" y="762"/>
                  </a:lnTo>
                  <a:lnTo>
                    <a:pt x="50" y="927"/>
                  </a:lnTo>
                  <a:lnTo>
                    <a:pt x="0" y="1485"/>
                  </a:lnTo>
                  <a:lnTo>
                    <a:pt x="0" y="1841"/>
                  </a:lnTo>
                  <a:lnTo>
                    <a:pt x="25" y="2031"/>
                  </a:lnTo>
                  <a:lnTo>
                    <a:pt x="76" y="2298"/>
                  </a:lnTo>
                  <a:lnTo>
                    <a:pt x="76" y="2146"/>
                  </a:lnTo>
                  <a:lnTo>
                    <a:pt x="76" y="1765"/>
                  </a:lnTo>
                  <a:lnTo>
                    <a:pt x="88" y="1587"/>
                  </a:lnTo>
                  <a:lnTo>
                    <a:pt x="101" y="1358"/>
                  </a:lnTo>
                  <a:lnTo>
                    <a:pt x="126" y="1219"/>
                  </a:lnTo>
                  <a:lnTo>
                    <a:pt x="139" y="1079"/>
                  </a:lnTo>
                  <a:lnTo>
                    <a:pt x="1028" y="177"/>
                  </a:lnTo>
                  <a:lnTo>
                    <a:pt x="1396" y="177"/>
                  </a:lnTo>
                  <a:lnTo>
                    <a:pt x="1714" y="203"/>
                  </a:lnTo>
                  <a:lnTo>
                    <a:pt x="1981" y="253"/>
                  </a:lnTo>
                  <a:lnTo>
                    <a:pt x="2158" y="279"/>
                  </a:lnTo>
                  <a:lnTo>
                    <a:pt x="2019" y="190"/>
                  </a:lnTo>
                  <a:lnTo>
                    <a:pt x="1727" y="114"/>
                  </a:lnTo>
                  <a:lnTo>
                    <a:pt x="1574" y="63"/>
                  </a:lnTo>
                  <a:lnTo>
                    <a:pt x="1231" y="12"/>
                  </a:lnTo>
                  <a:lnTo>
                    <a:pt x="10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9" name="object 749" descr=""/>
            <p:cNvSpPr/>
            <p:nvPr/>
          </p:nvSpPr>
          <p:spPr>
            <a:xfrm>
              <a:off x="2872910" y="5664311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812" y="0"/>
                  </a:moveTo>
                  <a:lnTo>
                    <a:pt x="279" y="584"/>
                  </a:lnTo>
                  <a:lnTo>
                    <a:pt x="152" y="1384"/>
                  </a:lnTo>
                  <a:lnTo>
                    <a:pt x="0" y="2222"/>
                  </a:lnTo>
                  <a:lnTo>
                    <a:pt x="304" y="2959"/>
                  </a:lnTo>
                  <a:lnTo>
                    <a:pt x="812" y="3060"/>
                  </a:lnTo>
                  <a:lnTo>
                    <a:pt x="1003" y="3086"/>
                  </a:lnTo>
                  <a:lnTo>
                    <a:pt x="1384" y="3162"/>
                  </a:lnTo>
                  <a:lnTo>
                    <a:pt x="1892" y="3251"/>
                  </a:lnTo>
                  <a:lnTo>
                    <a:pt x="2425" y="2679"/>
                  </a:lnTo>
                  <a:lnTo>
                    <a:pt x="2705" y="1041"/>
                  </a:lnTo>
                  <a:lnTo>
                    <a:pt x="2400" y="304"/>
                  </a:lnTo>
                  <a:lnTo>
                    <a:pt x="1892" y="21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0" name="object 750" descr=""/>
            <p:cNvSpPr/>
            <p:nvPr/>
          </p:nvSpPr>
          <p:spPr>
            <a:xfrm>
              <a:off x="2873265" y="5664713"/>
              <a:ext cx="1905" cy="2540"/>
            </a:xfrm>
            <a:custGeom>
              <a:avLst/>
              <a:gdLst/>
              <a:ahLst/>
              <a:cxnLst/>
              <a:rect l="l" t="t" r="r" b="b"/>
              <a:pathLst>
                <a:path w="1905" h="2539">
                  <a:moveTo>
                    <a:pt x="901" y="0"/>
                  </a:moveTo>
                  <a:lnTo>
                    <a:pt x="723" y="12"/>
                  </a:lnTo>
                  <a:lnTo>
                    <a:pt x="546" y="88"/>
                  </a:lnTo>
                  <a:lnTo>
                    <a:pt x="355" y="190"/>
                  </a:lnTo>
                  <a:lnTo>
                    <a:pt x="190" y="393"/>
                  </a:lnTo>
                  <a:lnTo>
                    <a:pt x="127" y="533"/>
                  </a:lnTo>
                  <a:lnTo>
                    <a:pt x="50" y="800"/>
                  </a:lnTo>
                  <a:lnTo>
                    <a:pt x="12" y="1181"/>
                  </a:lnTo>
                  <a:lnTo>
                    <a:pt x="0" y="1397"/>
                  </a:lnTo>
                  <a:lnTo>
                    <a:pt x="12" y="1600"/>
                  </a:lnTo>
                  <a:lnTo>
                    <a:pt x="25" y="1765"/>
                  </a:lnTo>
                  <a:lnTo>
                    <a:pt x="76" y="1993"/>
                  </a:lnTo>
                  <a:lnTo>
                    <a:pt x="63" y="1816"/>
                  </a:lnTo>
                  <a:lnTo>
                    <a:pt x="63" y="1536"/>
                  </a:lnTo>
                  <a:lnTo>
                    <a:pt x="889" y="152"/>
                  </a:lnTo>
                  <a:lnTo>
                    <a:pt x="1206" y="152"/>
                  </a:lnTo>
                  <a:lnTo>
                    <a:pt x="1612" y="190"/>
                  </a:lnTo>
                  <a:lnTo>
                    <a:pt x="1866" y="241"/>
                  </a:lnTo>
                  <a:lnTo>
                    <a:pt x="1498" y="88"/>
                  </a:lnTo>
                  <a:lnTo>
                    <a:pt x="1371" y="50"/>
                  </a:lnTo>
                  <a:lnTo>
                    <a:pt x="1143" y="12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1" name="object 751" descr=""/>
            <p:cNvSpPr/>
            <p:nvPr/>
          </p:nvSpPr>
          <p:spPr>
            <a:xfrm>
              <a:off x="2898424" y="5604590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4" h="3810">
                  <a:moveTo>
                    <a:pt x="1536" y="0"/>
                  </a:moveTo>
                  <a:lnTo>
                    <a:pt x="685" y="279"/>
                  </a:lnTo>
                  <a:lnTo>
                    <a:pt x="355" y="965"/>
                  </a:lnTo>
                  <a:lnTo>
                    <a:pt x="0" y="1676"/>
                  </a:lnTo>
                  <a:lnTo>
                    <a:pt x="304" y="2501"/>
                  </a:lnTo>
                  <a:lnTo>
                    <a:pt x="1016" y="2844"/>
                  </a:lnTo>
                  <a:lnTo>
                    <a:pt x="1282" y="2959"/>
                  </a:lnTo>
                  <a:lnTo>
                    <a:pt x="1816" y="3213"/>
                  </a:lnTo>
                  <a:lnTo>
                    <a:pt x="2527" y="3543"/>
                  </a:lnTo>
                  <a:lnTo>
                    <a:pt x="3378" y="3263"/>
                  </a:lnTo>
                  <a:lnTo>
                    <a:pt x="3708" y="2590"/>
                  </a:lnTo>
                  <a:lnTo>
                    <a:pt x="4051" y="1879"/>
                  </a:lnTo>
                  <a:lnTo>
                    <a:pt x="3746" y="1066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2" name="object 752" descr=""/>
            <p:cNvSpPr/>
            <p:nvPr/>
          </p:nvSpPr>
          <p:spPr>
            <a:xfrm>
              <a:off x="2898974" y="5605076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888" y="0"/>
                  </a:moveTo>
                  <a:lnTo>
                    <a:pt x="736" y="12"/>
                  </a:lnTo>
                  <a:lnTo>
                    <a:pt x="469" y="127"/>
                  </a:lnTo>
                  <a:lnTo>
                    <a:pt x="279" y="330"/>
                  </a:lnTo>
                  <a:lnTo>
                    <a:pt x="152" y="546"/>
                  </a:lnTo>
                  <a:lnTo>
                    <a:pt x="76" y="762"/>
                  </a:lnTo>
                  <a:lnTo>
                    <a:pt x="38" y="965"/>
                  </a:lnTo>
                  <a:lnTo>
                    <a:pt x="0" y="1155"/>
                  </a:lnTo>
                  <a:lnTo>
                    <a:pt x="0" y="1320"/>
                  </a:lnTo>
                  <a:lnTo>
                    <a:pt x="25" y="1562"/>
                  </a:lnTo>
                  <a:lnTo>
                    <a:pt x="76" y="1168"/>
                  </a:lnTo>
                  <a:lnTo>
                    <a:pt x="139" y="990"/>
                  </a:lnTo>
                  <a:lnTo>
                    <a:pt x="660" y="215"/>
                  </a:lnTo>
                  <a:lnTo>
                    <a:pt x="888" y="152"/>
                  </a:lnTo>
                  <a:lnTo>
                    <a:pt x="1257" y="165"/>
                  </a:lnTo>
                  <a:lnTo>
                    <a:pt x="1511" y="228"/>
                  </a:lnTo>
                  <a:lnTo>
                    <a:pt x="1739" y="317"/>
                  </a:lnTo>
                  <a:lnTo>
                    <a:pt x="1955" y="393"/>
                  </a:lnTo>
                  <a:lnTo>
                    <a:pt x="2349" y="546"/>
                  </a:lnTo>
                  <a:lnTo>
                    <a:pt x="2514" y="622"/>
                  </a:lnTo>
                  <a:lnTo>
                    <a:pt x="2667" y="698"/>
                  </a:lnTo>
                  <a:lnTo>
                    <a:pt x="2882" y="787"/>
                  </a:lnTo>
                  <a:lnTo>
                    <a:pt x="2387" y="469"/>
                  </a:lnTo>
                  <a:lnTo>
                    <a:pt x="2209" y="381"/>
                  </a:lnTo>
                  <a:lnTo>
                    <a:pt x="1892" y="228"/>
                  </a:lnTo>
                  <a:lnTo>
                    <a:pt x="1549" y="101"/>
                  </a:lnTo>
                  <a:lnTo>
                    <a:pt x="1295" y="25"/>
                  </a:lnTo>
                  <a:lnTo>
                    <a:pt x="1015" y="1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3" name="object 753" descr=""/>
            <p:cNvSpPr/>
            <p:nvPr/>
          </p:nvSpPr>
          <p:spPr>
            <a:xfrm>
              <a:off x="2899987" y="560226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409" y="0"/>
                  </a:moveTo>
                  <a:lnTo>
                    <a:pt x="634" y="253"/>
                  </a:lnTo>
                  <a:lnTo>
                    <a:pt x="317" y="876"/>
                  </a:lnTo>
                  <a:lnTo>
                    <a:pt x="0" y="1523"/>
                  </a:lnTo>
                  <a:lnTo>
                    <a:pt x="266" y="2273"/>
                  </a:lnTo>
                  <a:lnTo>
                    <a:pt x="914" y="2590"/>
                  </a:lnTo>
                  <a:lnTo>
                    <a:pt x="1638" y="2933"/>
                  </a:lnTo>
                  <a:lnTo>
                    <a:pt x="2285" y="3238"/>
                  </a:lnTo>
                  <a:lnTo>
                    <a:pt x="3060" y="2997"/>
                  </a:lnTo>
                  <a:lnTo>
                    <a:pt x="3365" y="2374"/>
                  </a:lnTo>
                  <a:lnTo>
                    <a:pt x="3682" y="1739"/>
                  </a:lnTo>
                  <a:lnTo>
                    <a:pt x="3416" y="977"/>
                  </a:lnTo>
                  <a:lnTo>
                    <a:pt x="2768" y="673"/>
                  </a:lnTo>
                  <a:lnTo>
                    <a:pt x="2527" y="546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4" name="object 754" descr=""/>
            <p:cNvSpPr/>
            <p:nvPr/>
          </p:nvSpPr>
          <p:spPr>
            <a:xfrm>
              <a:off x="2900475" y="5602710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952" y="0"/>
                  </a:moveTo>
                  <a:lnTo>
                    <a:pt x="685" y="12"/>
                  </a:lnTo>
                  <a:lnTo>
                    <a:pt x="444" y="101"/>
                  </a:lnTo>
                  <a:lnTo>
                    <a:pt x="279" y="292"/>
                  </a:lnTo>
                  <a:lnTo>
                    <a:pt x="152" y="495"/>
                  </a:lnTo>
                  <a:lnTo>
                    <a:pt x="88" y="685"/>
                  </a:lnTo>
                  <a:lnTo>
                    <a:pt x="50" y="863"/>
                  </a:lnTo>
                  <a:lnTo>
                    <a:pt x="0" y="1041"/>
                  </a:lnTo>
                  <a:lnTo>
                    <a:pt x="12" y="1206"/>
                  </a:lnTo>
                  <a:lnTo>
                    <a:pt x="38" y="1409"/>
                  </a:lnTo>
                  <a:lnTo>
                    <a:pt x="63" y="1193"/>
                  </a:lnTo>
                  <a:lnTo>
                    <a:pt x="88" y="1054"/>
                  </a:lnTo>
                  <a:lnTo>
                    <a:pt x="165" y="812"/>
                  </a:lnTo>
                  <a:lnTo>
                    <a:pt x="228" y="634"/>
                  </a:lnTo>
                  <a:lnTo>
                    <a:pt x="317" y="444"/>
                  </a:lnTo>
                  <a:lnTo>
                    <a:pt x="444" y="292"/>
                  </a:lnTo>
                  <a:lnTo>
                    <a:pt x="622" y="190"/>
                  </a:lnTo>
                  <a:lnTo>
                    <a:pt x="825" y="139"/>
                  </a:lnTo>
                  <a:lnTo>
                    <a:pt x="2311" y="584"/>
                  </a:lnTo>
                  <a:lnTo>
                    <a:pt x="2501" y="660"/>
                  </a:lnTo>
                  <a:lnTo>
                    <a:pt x="2641" y="736"/>
                  </a:lnTo>
                  <a:lnTo>
                    <a:pt x="2501" y="622"/>
                  </a:lnTo>
                  <a:lnTo>
                    <a:pt x="2108" y="393"/>
                  </a:lnTo>
                  <a:lnTo>
                    <a:pt x="1930" y="304"/>
                  </a:lnTo>
                  <a:lnTo>
                    <a:pt x="1739" y="215"/>
                  </a:lnTo>
                  <a:lnTo>
                    <a:pt x="1435" y="88"/>
                  </a:lnTo>
                  <a:lnTo>
                    <a:pt x="1193" y="12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5" name="object 755" descr=""/>
            <p:cNvSpPr/>
            <p:nvPr/>
          </p:nvSpPr>
          <p:spPr>
            <a:xfrm>
              <a:off x="2901604" y="559986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244" y="0"/>
                  </a:moveTo>
                  <a:lnTo>
                    <a:pt x="584" y="241"/>
                  </a:lnTo>
                  <a:lnTo>
                    <a:pt x="304" y="812"/>
                  </a:lnTo>
                  <a:lnTo>
                    <a:pt x="0" y="1397"/>
                  </a:lnTo>
                  <a:lnTo>
                    <a:pt x="190" y="2057"/>
                  </a:lnTo>
                  <a:lnTo>
                    <a:pt x="1295" y="2590"/>
                  </a:lnTo>
                  <a:lnTo>
                    <a:pt x="1816" y="2844"/>
                  </a:lnTo>
                  <a:lnTo>
                    <a:pt x="2463" y="2603"/>
                  </a:lnTo>
                  <a:lnTo>
                    <a:pt x="2743" y="2044"/>
                  </a:lnTo>
                  <a:lnTo>
                    <a:pt x="3048" y="1460"/>
                  </a:lnTo>
                  <a:lnTo>
                    <a:pt x="2857" y="800"/>
                  </a:lnTo>
                  <a:lnTo>
                    <a:pt x="2336" y="546"/>
                  </a:lnTo>
                  <a:lnTo>
                    <a:pt x="2146" y="444"/>
                  </a:lnTo>
                  <a:lnTo>
                    <a:pt x="1955" y="355"/>
                  </a:lnTo>
                  <a:lnTo>
                    <a:pt x="1765" y="254"/>
                  </a:lnTo>
                  <a:lnTo>
                    <a:pt x="124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6" name="object 756" descr=""/>
            <p:cNvSpPr/>
            <p:nvPr/>
          </p:nvSpPr>
          <p:spPr>
            <a:xfrm>
              <a:off x="2902013" y="5600267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838" y="0"/>
                  </a:moveTo>
                  <a:lnTo>
                    <a:pt x="622" y="12"/>
                  </a:lnTo>
                  <a:lnTo>
                    <a:pt x="419" y="101"/>
                  </a:lnTo>
                  <a:lnTo>
                    <a:pt x="203" y="368"/>
                  </a:lnTo>
                  <a:lnTo>
                    <a:pt x="126" y="546"/>
                  </a:lnTo>
                  <a:lnTo>
                    <a:pt x="76" y="723"/>
                  </a:lnTo>
                  <a:lnTo>
                    <a:pt x="25" y="876"/>
                  </a:lnTo>
                  <a:lnTo>
                    <a:pt x="12" y="1016"/>
                  </a:lnTo>
                  <a:lnTo>
                    <a:pt x="12" y="1181"/>
                  </a:lnTo>
                  <a:lnTo>
                    <a:pt x="38" y="1320"/>
                  </a:lnTo>
                  <a:lnTo>
                    <a:pt x="38" y="1181"/>
                  </a:lnTo>
                  <a:lnTo>
                    <a:pt x="63" y="1016"/>
                  </a:lnTo>
                  <a:lnTo>
                    <a:pt x="177" y="660"/>
                  </a:lnTo>
                  <a:lnTo>
                    <a:pt x="558" y="177"/>
                  </a:lnTo>
                  <a:lnTo>
                    <a:pt x="736" y="127"/>
                  </a:lnTo>
                  <a:lnTo>
                    <a:pt x="1003" y="127"/>
                  </a:lnTo>
                  <a:lnTo>
                    <a:pt x="1193" y="177"/>
                  </a:lnTo>
                  <a:lnTo>
                    <a:pt x="1358" y="228"/>
                  </a:lnTo>
                  <a:lnTo>
                    <a:pt x="1523" y="292"/>
                  </a:lnTo>
                  <a:lnTo>
                    <a:pt x="1676" y="355"/>
                  </a:lnTo>
                  <a:lnTo>
                    <a:pt x="1816" y="406"/>
                  </a:lnTo>
                  <a:lnTo>
                    <a:pt x="2197" y="596"/>
                  </a:lnTo>
                  <a:lnTo>
                    <a:pt x="1841" y="342"/>
                  </a:lnTo>
                  <a:lnTo>
                    <a:pt x="1485" y="165"/>
                  </a:lnTo>
                  <a:lnTo>
                    <a:pt x="1231" y="63"/>
                  </a:lnTo>
                  <a:lnTo>
                    <a:pt x="1041" y="12"/>
                  </a:lnTo>
                  <a:lnTo>
                    <a:pt x="83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7" name="object 757" descr=""/>
            <p:cNvSpPr/>
            <p:nvPr/>
          </p:nvSpPr>
          <p:spPr>
            <a:xfrm>
              <a:off x="2903152" y="5597683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244" y="0"/>
                  </a:moveTo>
                  <a:lnTo>
                    <a:pt x="622" y="279"/>
                  </a:lnTo>
                  <a:lnTo>
                    <a:pt x="317" y="863"/>
                  </a:lnTo>
                  <a:lnTo>
                    <a:pt x="0" y="1460"/>
                  </a:lnTo>
                  <a:lnTo>
                    <a:pt x="114" y="2108"/>
                  </a:lnTo>
                  <a:lnTo>
                    <a:pt x="1066" y="2565"/>
                  </a:lnTo>
                  <a:lnTo>
                    <a:pt x="1524" y="2781"/>
                  </a:lnTo>
                  <a:lnTo>
                    <a:pt x="2133" y="2501"/>
                  </a:lnTo>
                  <a:lnTo>
                    <a:pt x="2438" y="1917"/>
                  </a:lnTo>
                  <a:lnTo>
                    <a:pt x="2755" y="1333"/>
                  </a:lnTo>
                  <a:lnTo>
                    <a:pt x="2641" y="685"/>
                  </a:lnTo>
                  <a:lnTo>
                    <a:pt x="2184" y="457"/>
                  </a:lnTo>
                  <a:lnTo>
                    <a:pt x="1854" y="304"/>
                  </a:lnTo>
                  <a:lnTo>
                    <a:pt x="1689" y="215"/>
                  </a:lnTo>
                  <a:lnTo>
                    <a:pt x="124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8" name="object 758" descr=""/>
            <p:cNvSpPr/>
            <p:nvPr/>
          </p:nvSpPr>
          <p:spPr>
            <a:xfrm>
              <a:off x="2903508" y="5598064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1041" y="0"/>
                  </a:moveTo>
                  <a:lnTo>
                    <a:pt x="850" y="12"/>
                  </a:lnTo>
                  <a:lnTo>
                    <a:pt x="660" y="38"/>
                  </a:lnTo>
                  <a:lnTo>
                    <a:pt x="88" y="774"/>
                  </a:lnTo>
                  <a:lnTo>
                    <a:pt x="38" y="927"/>
                  </a:lnTo>
                  <a:lnTo>
                    <a:pt x="0" y="1130"/>
                  </a:lnTo>
                  <a:lnTo>
                    <a:pt x="0" y="1320"/>
                  </a:lnTo>
                  <a:lnTo>
                    <a:pt x="63" y="1066"/>
                  </a:lnTo>
                  <a:lnTo>
                    <a:pt x="114" y="939"/>
                  </a:lnTo>
                  <a:lnTo>
                    <a:pt x="165" y="787"/>
                  </a:lnTo>
                  <a:lnTo>
                    <a:pt x="279" y="533"/>
                  </a:lnTo>
                  <a:lnTo>
                    <a:pt x="381" y="381"/>
                  </a:lnTo>
                  <a:lnTo>
                    <a:pt x="507" y="241"/>
                  </a:lnTo>
                  <a:lnTo>
                    <a:pt x="660" y="152"/>
                  </a:lnTo>
                  <a:lnTo>
                    <a:pt x="825" y="127"/>
                  </a:lnTo>
                  <a:lnTo>
                    <a:pt x="1003" y="114"/>
                  </a:lnTo>
                  <a:lnTo>
                    <a:pt x="1168" y="152"/>
                  </a:lnTo>
                  <a:lnTo>
                    <a:pt x="1308" y="203"/>
                  </a:lnTo>
                  <a:lnTo>
                    <a:pt x="1460" y="241"/>
                  </a:lnTo>
                  <a:lnTo>
                    <a:pt x="1701" y="342"/>
                  </a:lnTo>
                  <a:lnTo>
                    <a:pt x="1917" y="444"/>
                  </a:lnTo>
                  <a:lnTo>
                    <a:pt x="2082" y="520"/>
                  </a:lnTo>
                  <a:lnTo>
                    <a:pt x="1955" y="419"/>
                  </a:lnTo>
                  <a:lnTo>
                    <a:pt x="1739" y="292"/>
                  </a:lnTo>
                  <a:lnTo>
                    <a:pt x="1562" y="190"/>
                  </a:lnTo>
                  <a:lnTo>
                    <a:pt x="1435" y="127"/>
                  </a:lnTo>
                  <a:lnTo>
                    <a:pt x="1206" y="38"/>
                  </a:lnTo>
                  <a:lnTo>
                    <a:pt x="104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9" name="object 759" descr=""/>
            <p:cNvSpPr/>
            <p:nvPr/>
          </p:nvSpPr>
          <p:spPr>
            <a:xfrm>
              <a:off x="2896858" y="5607362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1714" y="0"/>
                  </a:moveTo>
                  <a:lnTo>
                    <a:pt x="762" y="317"/>
                  </a:lnTo>
                  <a:lnTo>
                    <a:pt x="393" y="1092"/>
                  </a:lnTo>
                  <a:lnTo>
                    <a:pt x="0" y="1892"/>
                  </a:lnTo>
                  <a:lnTo>
                    <a:pt x="355" y="2819"/>
                  </a:lnTo>
                  <a:lnTo>
                    <a:pt x="1460" y="3314"/>
                  </a:lnTo>
                  <a:lnTo>
                    <a:pt x="2057" y="3594"/>
                  </a:lnTo>
                  <a:lnTo>
                    <a:pt x="2857" y="3962"/>
                  </a:lnTo>
                  <a:lnTo>
                    <a:pt x="3810" y="3632"/>
                  </a:lnTo>
                  <a:lnTo>
                    <a:pt x="4165" y="2870"/>
                  </a:lnTo>
                  <a:lnTo>
                    <a:pt x="4546" y="2082"/>
                  </a:lnTo>
                  <a:lnTo>
                    <a:pt x="4203" y="1168"/>
                  </a:lnTo>
                  <a:lnTo>
                    <a:pt x="3403" y="787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0" name="object 760" descr=""/>
            <p:cNvSpPr/>
            <p:nvPr/>
          </p:nvSpPr>
          <p:spPr>
            <a:xfrm>
              <a:off x="2897480" y="5607903"/>
              <a:ext cx="3810" cy="1905"/>
            </a:xfrm>
            <a:custGeom>
              <a:avLst/>
              <a:gdLst/>
              <a:ahLst/>
              <a:cxnLst/>
              <a:rect l="l" t="t" r="r" b="b"/>
              <a:pathLst>
                <a:path w="3810" h="1904">
                  <a:moveTo>
                    <a:pt x="977" y="0"/>
                  </a:moveTo>
                  <a:lnTo>
                    <a:pt x="0" y="1308"/>
                  </a:lnTo>
                  <a:lnTo>
                    <a:pt x="0" y="1498"/>
                  </a:lnTo>
                  <a:lnTo>
                    <a:pt x="25" y="1625"/>
                  </a:lnTo>
                  <a:lnTo>
                    <a:pt x="63" y="1803"/>
                  </a:lnTo>
                  <a:lnTo>
                    <a:pt x="63" y="1562"/>
                  </a:lnTo>
                  <a:lnTo>
                    <a:pt x="101" y="1308"/>
                  </a:lnTo>
                  <a:lnTo>
                    <a:pt x="177" y="1015"/>
                  </a:lnTo>
                  <a:lnTo>
                    <a:pt x="304" y="673"/>
                  </a:lnTo>
                  <a:lnTo>
                    <a:pt x="444" y="469"/>
                  </a:lnTo>
                  <a:lnTo>
                    <a:pt x="609" y="279"/>
                  </a:lnTo>
                  <a:lnTo>
                    <a:pt x="850" y="190"/>
                  </a:lnTo>
                  <a:lnTo>
                    <a:pt x="990" y="177"/>
                  </a:lnTo>
                  <a:lnTo>
                    <a:pt x="1269" y="177"/>
                  </a:lnTo>
                  <a:lnTo>
                    <a:pt x="1676" y="253"/>
                  </a:lnTo>
                  <a:lnTo>
                    <a:pt x="1816" y="292"/>
                  </a:lnTo>
                  <a:lnTo>
                    <a:pt x="2184" y="419"/>
                  </a:lnTo>
                  <a:lnTo>
                    <a:pt x="2628" y="596"/>
                  </a:lnTo>
                  <a:lnTo>
                    <a:pt x="2895" y="723"/>
                  </a:lnTo>
                  <a:lnTo>
                    <a:pt x="3048" y="787"/>
                  </a:lnTo>
                  <a:lnTo>
                    <a:pt x="3225" y="863"/>
                  </a:lnTo>
                  <a:lnTo>
                    <a:pt x="2870" y="622"/>
                  </a:lnTo>
                  <a:lnTo>
                    <a:pt x="2667" y="520"/>
                  </a:lnTo>
                  <a:lnTo>
                    <a:pt x="2476" y="406"/>
                  </a:lnTo>
                  <a:lnTo>
                    <a:pt x="2120" y="253"/>
                  </a:lnTo>
                  <a:lnTo>
                    <a:pt x="1727" y="101"/>
                  </a:lnTo>
                  <a:lnTo>
                    <a:pt x="1435" y="12"/>
                  </a:lnTo>
                  <a:lnTo>
                    <a:pt x="1130" y="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1" name="object 761" descr=""/>
            <p:cNvSpPr/>
            <p:nvPr/>
          </p:nvSpPr>
          <p:spPr>
            <a:xfrm>
              <a:off x="2895414" y="561045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1777" y="0"/>
                  </a:moveTo>
                  <a:lnTo>
                    <a:pt x="774" y="342"/>
                  </a:lnTo>
                  <a:lnTo>
                    <a:pt x="393" y="1168"/>
                  </a:lnTo>
                  <a:lnTo>
                    <a:pt x="0" y="2006"/>
                  </a:lnTo>
                  <a:lnTo>
                    <a:pt x="381" y="2984"/>
                  </a:lnTo>
                  <a:lnTo>
                    <a:pt x="2171" y="3784"/>
                  </a:lnTo>
                  <a:lnTo>
                    <a:pt x="3022" y="4165"/>
                  </a:lnTo>
                  <a:lnTo>
                    <a:pt x="4013" y="3809"/>
                  </a:lnTo>
                  <a:lnTo>
                    <a:pt x="4394" y="3009"/>
                  </a:lnTo>
                  <a:lnTo>
                    <a:pt x="4775" y="2171"/>
                  </a:lnTo>
                  <a:lnTo>
                    <a:pt x="4406" y="1206"/>
                  </a:lnTo>
                  <a:lnTo>
                    <a:pt x="2933" y="533"/>
                  </a:lnTo>
                  <a:lnTo>
                    <a:pt x="2616" y="380"/>
                  </a:lnTo>
                  <a:lnTo>
                    <a:pt x="177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2" name="object 762" descr=""/>
            <p:cNvSpPr/>
            <p:nvPr/>
          </p:nvSpPr>
          <p:spPr>
            <a:xfrm>
              <a:off x="2896053" y="5611037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181" y="0"/>
                  </a:moveTo>
                  <a:lnTo>
                    <a:pt x="1016" y="0"/>
                  </a:lnTo>
                  <a:lnTo>
                    <a:pt x="850" y="25"/>
                  </a:lnTo>
                  <a:lnTo>
                    <a:pt x="139" y="787"/>
                  </a:lnTo>
                  <a:lnTo>
                    <a:pt x="88" y="914"/>
                  </a:lnTo>
                  <a:lnTo>
                    <a:pt x="38" y="1155"/>
                  </a:lnTo>
                  <a:lnTo>
                    <a:pt x="0" y="1384"/>
                  </a:lnTo>
                  <a:lnTo>
                    <a:pt x="0" y="1574"/>
                  </a:lnTo>
                  <a:lnTo>
                    <a:pt x="50" y="1854"/>
                  </a:lnTo>
                  <a:lnTo>
                    <a:pt x="76" y="1574"/>
                  </a:lnTo>
                  <a:lnTo>
                    <a:pt x="101" y="1397"/>
                  </a:lnTo>
                  <a:lnTo>
                    <a:pt x="165" y="1181"/>
                  </a:lnTo>
                  <a:lnTo>
                    <a:pt x="241" y="952"/>
                  </a:lnTo>
                  <a:lnTo>
                    <a:pt x="381" y="596"/>
                  </a:lnTo>
                  <a:lnTo>
                    <a:pt x="533" y="381"/>
                  </a:lnTo>
                  <a:lnTo>
                    <a:pt x="888" y="203"/>
                  </a:lnTo>
                  <a:lnTo>
                    <a:pt x="1028" y="177"/>
                  </a:lnTo>
                  <a:lnTo>
                    <a:pt x="1320" y="177"/>
                  </a:lnTo>
                  <a:lnTo>
                    <a:pt x="1612" y="228"/>
                  </a:lnTo>
                  <a:lnTo>
                    <a:pt x="2171" y="381"/>
                  </a:lnTo>
                  <a:lnTo>
                    <a:pt x="2425" y="482"/>
                  </a:lnTo>
                  <a:lnTo>
                    <a:pt x="2971" y="698"/>
                  </a:lnTo>
                  <a:lnTo>
                    <a:pt x="3213" y="812"/>
                  </a:lnTo>
                  <a:lnTo>
                    <a:pt x="3390" y="889"/>
                  </a:lnTo>
                  <a:lnTo>
                    <a:pt x="3009" y="635"/>
                  </a:lnTo>
                  <a:lnTo>
                    <a:pt x="2806" y="520"/>
                  </a:lnTo>
                  <a:lnTo>
                    <a:pt x="2349" y="304"/>
                  </a:lnTo>
                  <a:lnTo>
                    <a:pt x="1816" y="101"/>
                  </a:lnTo>
                  <a:lnTo>
                    <a:pt x="1511" y="12"/>
                  </a:lnTo>
                  <a:lnTo>
                    <a:pt x="11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3" name="object 763" descr=""/>
            <p:cNvSpPr/>
            <p:nvPr/>
          </p:nvSpPr>
          <p:spPr>
            <a:xfrm>
              <a:off x="2893901" y="5613711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1866" y="0"/>
                  </a:moveTo>
                  <a:lnTo>
                    <a:pt x="812" y="381"/>
                  </a:lnTo>
                  <a:lnTo>
                    <a:pt x="419" y="1244"/>
                  </a:lnTo>
                  <a:lnTo>
                    <a:pt x="0" y="2146"/>
                  </a:lnTo>
                  <a:lnTo>
                    <a:pt x="419" y="3175"/>
                  </a:lnTo>
                  <a:lnTo>
                    <a:pt x="1320" y="3556"/>
                  </a:lnTo>
                  <a:lnTo>
                    <a:pt x="1650" y="3708"/>
                  </a:lnTo>
                  <a:lnTo>
                    <a:pt x="1993" y="3848"/>
                  </a:lnTo>
                  <a:lnTo>
                    <a:pt x="2324" y="4000"/>
                  </a:lnTo>
                  <a:lnTo>
                    <a:pt x="3225" y="4394"/>
                  </a:lnTo>
                  <a:lnTo>
                    <a:pt x="4267" y="4013"/>
                  </a:lnTo>
                  <a:lnTo>
                    <a:pt x="4660" y="3149"/>
                  </a:lnTo>
                  <a:lnTo>
                    <a:pt x="5067" y="2260"/>
                  </a:lnTo>
                  <a:lnTo>
                    <a:pt x="4660" y="1244"/>
                  </a:lnTo>
                  <a:lnTo>
                    <a:pt x="3759" y="850"/>
                  </a:lnTo>
                  <a:lnTo>
                    <a:pt x="3098" y="546"/>
                  </a:lnTo>
                  <a:lnTo>
                    <a:pt x="2755" y="406"/>
                  </a:lnTo>
                  <a:lnTo>
                    <a:pt x="186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4" name="object 764" descr=""/>
            <p:cNvSpPr/>
            <p:nvPr/>
          </p:nvSpPr>
          <p:spPr>
            <a:xfrm>
              <a:off x="2894584" y="5614319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066" y="0"/>
                  </a:moveTo>
                  <a:lnTo>
                    <a:pt x="889" y="25"/>
                  </a:lnTo>
                  <a:lnTo>
                    <a:pt x="723" y="101"/>
                  </a:lnTo>
                  <a:lnTo>
                    <a:pt x="558" y="165"/>
                  </a:lnTo>
                  <a:lnTo>
                    <a:pt x="419" y="292"/>
                  </a:lnTo>
                  <a:lnTo>
                    <a:pt x="241" y="571"/>
                  </a:lnTo>
                  <a:lnTo>
                    <a:pt x="177" y="711"/>
                  </a:lnTo>
                  <a:lnTo>
                    <a:pt x="139" y="850"/>
                  </a:lnTo>
                  <a:lnTo>
                    <a:pt x="63" y="1117"/>
                  </a:lnTo>
                  <a:lnTo>
                    <a:pt x="0" y="1485"/>
                  </a:lnTo>
                  <a:lnTo>
                    <a:pt x="12" y="1689"/>
                  </a:lnTo>
                  <a:lnTo>
                    <a:pt x="50" y="1904"/>
                  </a:lnTo>
                  <a:lnTo>
                    <a:pt x="101" y="2044"/>
                  </a:lnTo>
                  <a:lnTo>
                    <a:pt x="88" y="1892"/>
                  </a:lnTo>
                  <a:lnTo>
                    <a:pt x="76" y="1752"/>
                  </a:lnTo>
                  <a:lnTo>
                    <a:pt x="114" y="1485"/>
                  </a:lnTo>
                  <a:lnTo>
                    <a:pt x="177" y="1257"/>
                  </a:lnTo>
                  <a:lnTo>
                    <a:pt x="800" y="279"/>
                  </a:lnTo>
                  <a:lnTo>
                    <a:pt x="1079" y="203"/>
                  </a:lnTo>
                  <a:lnTo>
                    <a:pt x="1384" y="203"/>
                  </a:lnTo>
                  <a:lnTo>
                    <a:pt x="1549" y="215"/>
                  </a:lnTo>
                  <a:lnTo>
                    <a:pt x="1701" y="241"/>
                  </a:lnTo>
                  <a:lnTo>
                    <a:pt x="2133" y="355"/>
                  </a:lnTo>
                  <a:lnTo>
                    <a:pt x="2425" y="457"/>
                  </a:lnTo>
                  <a:lnTo>
                    <a:pt x="2552" y="495"/>
                  </a:lnTo>
                  <a:lnTo>
                    <a:pt x="2806" y="596"/>
                  </a:lnTo>
                  <a:lnTo>
                    <a:pt x="3022" y="685"/>
                  </a:lnTo>
                  <a:lnTo>
                    <a:pt x="3454" y="863"/>
                  </a:lnTo>
                  <a:lnTo>
                    <a:pt x="3657" y="952"/>
                  </a:lnTo>
                  <a:lnTo>
                    <a:pt x="3352" y="761"/>
                  </a:lnTo>
                  <a:lnTo>
                    <a:pt x="2959" y="546"/>
                  </a:lnTo>
                  <a:lnTo>
                    <a:pt x="2603" y="368"/>
                  </a:lnTo>
                  <a:lnTo>
                    <a:pt x="2336" y="266"/>
                  </a:lnTo>
                  <a:lnTo>
                    <a:pt x="1905" y="101"/>
                  </a:lnTo>
                  <a:lnTo>
                    <a:pt x="1587" y="12"/>
                  </a:lnTo>
                  <a:lnTo>
                    <a:pt x="1231" y="12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5" name="object 765" descr=""/>
            <p:cNvSpPr/>
            <p:nvPr/>
          </p:nvSpPr>
          <p:spPr>
            <a:xfrm>
              <a:off x="2892195" y="5617207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905" y="0"/>
                  </a:moveTo>
                  <a:lnTo>
                    <a:pt x="825" y="393"/>
                  </a:lnTo>
                  <a:lnTo>
                    <a:pt x="419" y="1308"/>
                  </a:lnTo>
                  <a:lnTo>
                    <a:pt x="0" y="2247"/>
                  </a:lnTo>
                  <a:lnTo>
                    <a:pt x="444" y="3314"/>
                  </a:lnTo>
                  <a:lnTo>
                    <a:pt x="2438" y="4152"/>
                  </a:lnTo>
                  <a:lnTo>
                    <a:pt x="3378" y="4546"/>
                  </a:lnTo>
                  <a:lnTo>
                    <a:pt x="4457" y="4140"/>
                  </a:lnTo>
                  <a:lnTo>
                    <a:pt x="4864" y="3251"/>
                  </a:lnTo>
                  <a:lnTo>
                    <a:pt x="5270" y="2324"/>
                  </a:lnTo>
                  <a:lnTo>
                    <a:pt x="4838" y="1257"/>
                  </a:lnTo>
                  <a:lnTo>
                    <a:pt x="3898" y="850"/>
                  </a:lnTo>
                  <a:lnTo>
                    <a:pt x="3543" y="71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6" name="object 766" descr=""/>
            <p:cNvSpPr/>
            <p:nvPr/>
          </p:nvSpPr>
          <p:spPr>
            <a:xfrm>
              <a:off x="2893014" y="5617841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333" y="0"/>
                  </a:moveTo>
                  <a:lnTo>
                    <a:pt x="977" y="0"/>
                  </a:lnTo>
                  <a:lnTo>
                    <a:pt x="800" y="25"/>
                  </a:lnTo>
                  <a:lnTo>
                    <a:pt x="429" y="203"/>
                  </a:lnTo>
                  <a:lnTo>
                    <a:pt x="126" y="596"/>
                  </a:lnTo>
                  <a:lnTo>
                    <a:pt x="0" y="2133"/>
                  </a:lnTo>
                  <a:lnTo>
                    <a:pt x="88" y="1206"/>
                  </a:lnTo>
                  <a:lnTo>
                    <a:pt x="292" y="673"/>
                  </a:lnTo>
                  <a:lnTo>
                    <a:pt x="457" y="444"/>
                  </a:lnTo>
                  <a:lnTo>
                    <a:pt x="838" y="228"/>
                  </a:lnTo>
                  <a:lnTo>
                    <a:pt x="1003" y="203"/>
                  </a:lnTo>
                  <a:lnTo>
                    <a:pt x="2146" y="203"/>
                  </a:lnTo>
                  <a:lnTo>
                    <a:pt x="1841" y="101"/>
                  </a:lnTo>
                  <a:lnTo>
                    <a:pt x="1333" y="0"/>
                  </a:lnTo>
                  <a:close/>
                </a:path>
                <a:path w="3810" h="2539">
                  <a:moveTo>
                    <a:pt x="2146" y="203"/>
                  </a:moveTo>
                  <a:lnTo>
                    <a:pt x="1320" y="203"/>
                  </a:lnTo>
                  <a:lnTo>
                    <a:pt x="1536" y="228"/>
                  </a:lnTo>
                  <a:lnTo>
                    <a:pt x="2400" y="444"/>
                  </a:lnTo>
                  <a:lnTo>
                    <a:pt x="3695" y="965"/>
                  </a:lnTo>
                  <a:lnTo>
                    <a:pt x="2451" y="304"/>
                  </a:lnTo>
                  <a:lnTo>
                    <a:pt x="2146" y="20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7" name="object 767" descr=""/>
            <p:cNvSpPr/>
            <p:nvPr/>
          </p:nvSpPr>
          <p:spPr>
            <a:xfrm>
              <a:off x="2890674" y="5620679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892" y="0"/>
                  </a:moveTo>
                  <a:lnTo>
                    <a:pt x="800" y="419"/>
                  </a:lnTo>
                  <a:lnTo>
                    <a:pt x="419" y="1333"/>
                  </a:lnTo>
                  <a:lnTo>
                    <a:pt x="0" y="2273"/>
                  </a:lnTo>
                  <a:lnTo>
                    <a:pt x="457" y="3327"/>
                  </a:lnTo>
                  <a:lnTo>
                    <a:pt x="1765" y="3860"/>
                  </a:lnTo>
                  <a:lnTo>
                    <a:pt x="2108" y="4013"/>
                  </a:lnTo>
                  <a:lnTo>
                    <a:pt x="2463" y="4152"/>
                  </a:lnTo>
                  <a:lnTo>
                    <a:pt x="3416" y="4533"/>
                  </a:lnTo>
                  <a:lnTo>
                    <a:pt x="4483" y="4127"/>
                  </a:lnTo>
                  <a:lnTo>
                    <a:pt x="4876" y="3213"/>
                  </a:lnTo>
                  <a:lnTo>
                    <a:pt x="5270" y="2285"/>
                  </a:lnTo>
                  <a:lnTo>
                    <a:pt x="4825" y="1244"/>
                  </a:lnTo>
                  <a:lnTo>
                    <a:pt x="3886" y="838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8" name="object 768" descr=""/>
            <p:cNvSpPr/>
            <p:nvPr/>
          </p:nvSpPr>
          <p:spPr>
            <a:xfrm>
              <a:off x="2891392" y="5621317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422" y="0"/>
                  </a:moveTo>
                  <a:lnTo>
                    <a:pt x="1066" y="0"/>
                  </a:lnTo>
                  <a:lnTo>
                    <a:pt x="888" y="38"/>
                  </a:lnTo>
                  <a:lnTo>
                    <a:pt x="126" y="901"/>
                  </a:lnTo>
                  <a:lnTo>
                    <a:pt x="76" y="1041"/>
                  </a:lnTo>
                  <a:lnTo>
                    <a:pt x="50" y="1181"/>
                  </a:lnTo>
                  <a:lnTo>
                    <a:pt x="0" y="1562"/>
                  </a:lnTo>
                  <a:lnTo>
                    <a:pt x="12" y="1778"/>
                  </a:lnTo>
                  <a:lnTo>
                    <a:pt x="63" y="2070"/>
                  </a:lnTo>
                  <a:lnTo>
                    <a:pt x="88" y="1778"/>
                  </a:lnTo>
                  <a:lnTo>
                    <a:pt x="101" y="1574"/>
                  </a:lnTo>
                  <a:lnTo>
                    <a:pt x="165" y="1333"/>
                  </a:lnTo>
                  <a:lnTo>
                    <a:pt x="241" y="1079"/>
                  </a:lnTo>
                  <a:lnTo>
                    <a:pt x="330" y="812"/>
                  </a:lnTo>
                  <a:lnTo>
                    <a:pt x="546" y="444"/>
                  </a:lnTo>
                  <a:lnTo>
                    <a:pt x="800" y="292"/>
                  </a:lnTo>
                  <a:lnTo>
                    <a:pt x="939" y="228"/>
                  </a:lnTo>
                  <a:lnTo>
                    <a:pt x="1092" y="203"/>
                  </a:lnTo>
                  <a:lnTo>
                    <a:pt x="1409" y="203"/>
                  </a:lnTo>
                  <a:lnTo>
                    <a:pt x="1574" y="215"/>
                  </a:lnTo>
                  <a:lnTo>
                    <a:pt x="1892" y="266"/>
                  </a:lnTo>
                  <a:lnTo>
                    <a:pt x="2044" y="304"/>
                  </a:lnTo>
                  <a:lnTo>
                    <a:pt x="2197" y="355"/>
                  </a:lnTo>
                  <a:lnTo>
                    <a:pt x="2349" y="393"/>
                  </a:lnTo>
                  <a:lnTo>
                    <a:pt x="2489" y="444"/>
                  </a:lnTo>
                  <a:lnTo>
                    <a:pt x="2628" y="482"/>
                  </a:lnTo>
                  <a:lnTo>
                    <a:pt x="3009" y="622"/>
                  </a:lnTo>
                  <a:lnTo>
                    <a:pt x="3238" y="711"/>
                  </a:lnTo>
                  <a:lnTo>
                    <a:pt x="3428" y="787"/>
                  </a:lnTo>
                  <a:lnTo>
                    <a:pt x="3581" y="850"/>
                  </a:lnTo>
                  <a:lnTo>
                    <a:pt x="3797" y="939"/>
                  </a:lnTo>
                  <a:lnTo>
                    <a:pt x="3467" y="736"/>
                  </a:lnTo>
                  <a:lnTo>
                    <a:pt x="3047" y="520"/>
                  </a:lnTo>
                  <a:lnTo>
                    <a:pt x="2819" y="406"/>
                  </a:lnTo>
                  <a:lnTo>
                    <a:pt x="2679" y="355"/>
                  </a:lnTo>
                  <a:lnTo>
                    <a:pt x="2476" y="266"/>
                  </a:lnTo>
                  <a:lnTo>
                    <a:pt x="1930" y="88"/>
                  </a:lnTo>
                  <a:lnTo>
                    <a:pt x="1765" y="63"/>
                  </a:lnTo>
                  <a:lnTo>
                    <a:pt x="1600" y="25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9" name="object 769" descr=""/>
            <p:cNvSpPr/>
            <p:nvPr/>
          </p:nvSpPr>
          <p:spPr>
            <a:xfrm>
              <a:off x="2889196" y="5624201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866" y="0"/>
                  </a:moveTo>
                  <a:lnTo>
                    <a:pt x="774" y="419"/>
                  </a:lnTo>
                  <a:lnTo>
                    <a:pt x="393" y="1346"/>
                  </a:lnTo>
                  <a:lnTo>
                    <a:pt x="0" y="2286"/>
                  </a:lnTo>
                  <a:lnTo>
                    <a:pt x="469" y="3340"/>
                  </a:lnTo>
                  <a:lnTo>
                    <a:pt x="1409" y="3721"/>
                  </a:lnTo>
                  <a:lnTo>
                    <a:pt x="2476" y="4140"/>
                  </a:lnTo>
                  <a:lnTo>
                    <a:pt x="3428" y="4521"/>
                  </a:lnTo>
                  <a:lnTo>
                    <a:pt x="4495" y="4089"/>
                  </a:lnTo>
                  <a:lnTo>
                    <a:pt x="4876" y="3175"/>
                  </a:lnTo>
                  <a:lnTo>
                    <a:pt x="5270" y="2247"/>
                  </a:lnTo>
                  <a:lnTo>
                    <a:pt x="4813" y="1206"/>
                  </a:lnTo>
                  <a:lnTo>
                    <a:pt x="3162" y="533"/>
                  </a:lnTo>
                  <a:lnTo>
                    <a:pt x="2806" y="381"/>
                  </a:lnTo>
                  <a:lnTo>
                    <a:pt x="186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0" name="object 770" descr=""/>
            <p:cNvSpPr/>
            <p:nvPr/>
          </p:nvSpPr>
          <p:spPr>
            <a:xfrm>
              <a:off x="2889897" y="5624831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422" y="0"/>
                  </a:moveTo>
                  <a:lnTo>
                    <a:pt x="1066" y="0"/>
                  </a:lnTo>
                  <a:lnTo>
                    <a:pt x="876" y="38"/>
                  </a:lnTo>
                  <a:lnTo>
                    <a:pt x="0" y="1574"/>
                  </a:lnTo>
                  <a:lnTo>
                    <a:pt x="12" y="1790"/>
                  </a:lnTo>
                  <a:lnTo>
                    <a:pt x="50" y="1943"/>
                  </a:lnTo>
                  <a:lnTo>
                    <a:pt x="76" y="2082"/>
                  </a:lnTo>
                  <a:lnTo>
                    <a:pt x="101" y="1790"/>
                  </a:lnTo>
                  <a:lnTo>
                    <a:pt x="114" y="1587"/>
                  </a:lnTo>
                  <a:lnTo>
                    <a:pt x="177" y="1346"/>
                  </a:lnTo>
                  <a:lnTo>
                    <a:pt x="203" y="1219"/>
                  </a:lnTo>
                  <a:lnTo>
                    <a:pt x="241" y="1092"/>
                  </a:lnTo>
                  <a:lnTo>
                    <a:pt x="330" y="825"/>
                  </a:lnTo>
                  <a:lnTo>
                    <a:pt x="1079" y="203"/>
                  </a:lnTo>
                  <a:lnTo>
                    <a:pt x="1244" y="203"/>
                  </a:lnTo>
                  <a:lnTo>
                    <a:pt x="1409" y="190"/>
                  </a:lnTo>
                  <a:lnTo>
                    <a:pt x="1879" y="266"/>
                  </a:lnTo>
                  <a:lnTo>
                    <a:pt x="2336" y="381"/>
                  </a:lnTo>
                  <a:lnTo>
                    <a:pt x="2489" y="431"/>
                  </a:lnTo>
                  <a:lnTo>
                    <a:pt x="2628" y="469"/>
                  </a:lnTo>
                  <a:lnTo>
                    <a:pt x="2882" y="558"/>
                  </a:lnTo>
                  <a:lnTo>
                    <a:pt x="3238" y="685"/>
                  </a:lnTo>
                  <a:lnTo>
                    <a:pt x="3428" y="762"/>
                  </a:lnTo>
                  <a:lnTo>
                    <a:pt x="3581" y="825"/>
                  </a:lnTo>
                  <a:lnTo>
                    <a:pt x="3797" y="914"/>
                  </a:lnTo>
                  <a:lnTo>
                    <a:pt x="3594" y="787"/>
                  </a:lnTo>
                  <a:lnTo>
                    <a:pt x="3276" y="622"/>
                  </a:lnTo>
                  <a:lnTo>
                    <a:pt x="2806" y="393"/>
                  </a:lnTo>
                  <a:lnTo>
                    <a:pt x="2603" y="317"/>
                  </a:lnTo>
                  <a:lnTo>
                    <a:pt x="2324" y="203"/>
                  </a:lnTo>
                  <a:lnTo>
                    <a:pt x="2082" y="127"/>
                  </a:lnTo>
                  <a:lnTo>
                    <a:pt x="1765" y="50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1" name="object 771" descr=""/>
            <p:cNvSpPr/>
            <p:nvPr/>
          </p:nvSpPr>
          <p:spPr>
            <a:xfrm>
              <a:off x="2887743" y="5627754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828" y="0"/>
                  </a:moveTo>
                  <a:lnTo>
                    <a:pt x="749" y="444"/>
                  </a:lnTo>
                  <a:lnTo>
                    <a:pt x="0" y="2311"/>
                  </a:lnTo>
                  <a:lnTo>
                    <a:pt x="469" y="3365"/>
                  </a:lnTo>
                  <a:lnTo>
                    <a:pt x="1422" y="3733"/>
                  </a:lnTo>
                  <a:lnTo>
                    <a:pt x="1777" y="3860"/>
                  </a:lnTo>
                  <a:lnTo>
                    <a:pt x="2489" y="4140"/>
                  </a:lnTo>
                  <a:lnTo>
                    <a:pt x="3441" y="4508"/>
                  </a:lnTo>
                  <a:lnTo>
                    <a:pt x="4508" y="4063"/>
                  </a:lnTo>
                  <a:lnTo>
                    <a:pt x="4876" y="3162"/>
                  </a:lnTo>
                  <a:lnTo>
                    <a:pt x="5257" y="2222"/>
                  </a:lnTo>
                  <a:lnTo>
                    <a:pt x="4787" y="1181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2" name="object 772" descr=""/>
            <p:cNvSpPr/>
            <p:nvPr/>
          </p:nvSpPr>
          <p:spPr>
            <a:xfrm>
              <a:off x="2888443" y="5628388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396" y="0"/>
                  </a:moveTo>
                  <a:lnTo>
                    <a:pt x="1219" y="0"/>
                  </a:lnTo>
                  <a:lnTo>
                    <a:pt x="1041" y="12"/>
                  </a:lnTo>
                  <a:lnTo>
                    <a:pt x="850" y="38"/>
                  </a:lnTo>
                  <a:lnTo>
                    <a:pt x="685" y="127"/>
                  </a:lnTo>
                  <a:lnTo>
                    <a:pt x="520" y="203"/>
                  </a:lnTo>
                  <a:lnTo>
                    <a:pt x="0" y="1587"/>
                  </a:lnTo>
                  <a:lnTo>
                    <a:pt x="12" y="1803"/>
                  </a:lnTo>
                  <a:lnTo>
                    <a:pt x="50" y="1955"/>
                  </a:lnTo>
                  <a:lnTo>
                    <a:pt x="76" y="2095"/>
                  </a:lnTo>
                  <a:lnTo>
                    <a:pt x="101" y="1943"/>
                  </a:lnTo>
                  <a:lnTo>
                    <a:pt x="88" y="1803"/>
                  </a:lnTo>
                  <a:lnTo>
                    <a:pt x="101" y="1600"/>
                  </a:lnTo>
                  <a:lnTo>
                    <a:pt x="165" y="1358"/>
                  </a:lnTo>
                  <a:lnTo>
                    <a:pt x="190" y="1231"/>
                  </a:lnTo>
                  <a:lnTo>
                    <a:pt x="228" y="1104"/>
                  </a:lnTo>
                  <a:lnTo>
                    <a:pt x="317" y="838"/>
                  </a:lnTo>
                  <a:lnTo>
                    <a:pt x="1066" y="203"/>
                  </a:lnTo>
                  <a:lnTo>
                    <a:pt x="1219" y="203"/>
                  </a:lnTo>
                  <a:lnTo>
                    <a:pt x="1384" y="190"/>
                  </a:lnTo>
                  <a:lnTo>
                    <a:pt x="1549" y="203"/>
                  </a:lnTo>
                  <a:lnTo>
                    <a:pt x="1701" y="241"/>
                  </a:lnTo>
                  <a:lnTo>
                    <a:pt x="2019" y="292"/>
                  </a:lnTo>
                  <a:lnTo>
                    <a:pt x="2324" y="368"/>
                  </a:lnTo>
                  <a:lnTo>
                    <a:pt x="2463" y="419"/>
                  </a:lnTo>
                  <a:lnTo>
                    <a:pt x="2603" y="457"/>
                  </a:lnTo>
                  <a:lnTo>
                    <a:pt x="2743" y="508"/>
                  </a:lnTo>
                  <a:lnTo>
                    <a:pt x="2870" y="546"/>
                  </a:lnTo>
                  <a:lnTo>
                    <a:pt x="3111" y="635"/>
                  </a:lnTo>
                  <a:lnTo>
                    <a:pt x="3403" y="749"/>
                  </a:lnTo>
                  <a:lnTo>
                    <a:pt x="3784" y="889"/>
                  </a:lnTo>
                  <a:lnTo>
                    <a:pt x="3581" y="774"/>
                  </a:lnTo>
                  <a:lnTo>
                    <a:pt x="3263" y="596"/>
                  </a:lnTo>
                  <a:lnTo>
                    <a:pt x="2793" y="381"/>
                  </a:lnTo>
                  <a:lnTo>
                    <a:pt x="2654" y="330"/>
                  </a:lnTo>
                  <a:lnTo>
                    <a:pt x="2514" y="266"/>
                  </a:lnTo>
                  <a:lnTo>
                    <a:pt x="2298" y="190"/>
                  </a:lnTo>
                  <a:lnTo>
                    <a:pt x="1904" y="76"/>
                  </a:lnTo>
                  <a:lnTo>
                    <a:pt x="1739" y="50"/>
                  </a:lnTo>
                  <a:lnTo>
                    <a:pt x="1574" y="12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3" name="object 773" descr=""/>
            <p:cNvSpPr/>
            <p:nvPr/>
          </p:nvSpPr>
          <p:spPr>
            <a:xfrm>
              <a:off x="2886362" y="5631217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816" y="0"/>
                  </a:moveTo>
                  <a:lnTo>
                    <a:pt x="736" y="444"/>
                  </a:lnTo>
                  <a:lnTo>
                    <a:pt x="381" y="1371"/>
                  </a:lnTo>
                  <a:lnTo>
                    <a:pt x="0" y="2324"/>
                  </a:lnTo>
                  <a:lnTo>
                    <a:pt x="482" y="3365"/>
                  </a:lnTo>
                  <a:lnTo>
                    <a:pt x="1447" y="3733"/>
                  </a:lnTo>
                  <a:lnTo>
                    <a:pt x="1803" y="3860"/>
                  </a:lnTo>
                  <a:lnTo>
                    <a:pt x="2159" y="4000"/>
                  </a:lnTo>
                  <a:lnTo>
                    <a:pt x="2514" y="4127"/>
                  </a:lnTo>
                  <a:lnTo>
                    <a:pt x="3479" y="4483"/>
                  </a:lnTo>
                  <a:lnTo>
                    <a:pt x="4533" y="4038"/>
                  </a:lnTo>
                  <a:lnTo>
                    <a:pt x="4889" y="3124"/>
                  </a:lnTo>
                  <a:lnTo>
                    <a:pt x="5270" y="2184"/>
                  </a:lnTo>
                  <a:lnTo>
                    <a:pt x="4787" y="1142"/>
                  </a:lnTo>
                  <a:lnTo>
                    <a:pt x="3479" y="634"/>
                  </a:lnTo>
                  <a:lnTo>
                    <a:pt x="3124" y="507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4" name="object 774" descr=""/>
            <p:cNvSpPr/>
            <p:nvPr/>
          </p:nvSpPr>
          <p:spPr>
            <a:xfrm>
              <a:off x="2887059" y="5631843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384" y="0"/>
                  </a:moveTo>
                  <a:lnTo>
                    <a:pt x="1206" y="12"/>
                  </a:lnTo>
                  <a:lnTo>
                    <a:pt x="1028" y="12"/>
                  </a:lnTo>
                  <a:lnTo>
                    <a:pt x="838" y="50"/>
                  </a:lnTo>
                  <a:lnTo>
                    <a:pt x="38" y="1346"/>
                  </a:lnTo>
                  <a:lnTo>
                    <a:pt x="0" y="1600"/>
                  </a:lnTo>
                  <a:lnTo>
                    <a:pt x="25" y="1816"/>
                  </a:lnTo>
                  <a:lnTo>
                    <a:pt x="63" y="1968"/>
                  </a:lnTo>
                  <a:lnTo>
                    <a:pt x="88" y="2108"/>
                  </a:lnTo>
                  <a:lnTo>
                    <a:pt x="101" y="1955"/>
                  </a:lnTo>
                  <a:lnTo>
                    <a:pt x="101" y="1816"/>
                  </a:lnTo>
                  <a:lnTo>
                    <a:pt x="114" y="1612"/>
                  </a:lnTo>
                  <a:lnTo>
                    <a:pt x="190" y="1244"/>
                  </a:lnTo>
                  <a:lnTo>
                    <a:pt x="228" y="1117"/>
                  </a:lnTo>
                  <a:lnTo>
                    <a:pt x="317" y="850"/>
                  </a:lnTo>
                  <a:lnTo>
                    <a:pt x="1371" y="190"/>
                  </a:lnTo>
                  <a:lnTo>
                    <a:pt x="1536" y="203"/>
                  </a:lnTo>
                  <a:lnTo>
                    <a:pt x="1854" y="254"/>
                  </a:lnTo>
                  <a:lnTo>
                    <a:pt x="2603" y="444"/>
                  </a:lnTo>
                  <a:lnTo>
                    <a:pt x="2730" y="495"/>
                  </a:lnTo>
                  <a:lnTo>
                    <a:pt x="2984" y="571"/>
                  </a:lnTo>
                  <a:lnTo>
                    <a:pt x="3213" y="660"/>
                  </a:lnTo>
                  <a:lnTo>
                    <a:pt x="3492" y="762"/>
                  </a:lnTo>
                  <a:lnTo>
                    <a:pt x="1727" y="50"/>
                  </a:lnTo>
                  <a:lnTo>
                    <a:pt x="1562" y="12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5" name="object 775" descr=""/>
            <p:cNvSpPr/>
            <p:nvPr/>
          </p:nvSpPr>
          <p:spPr>
            <a:xfrm>
              <a:off x="2885052" y="5634581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790" y="0"/>
                  </a:moveTo>
                  <a:lnTo>
                    <a:pt x="723" y="457"/>
                  </a:lnTo>
                  <a:lnTo>
                    <a:pt x="0" y="2349"/>
                  </a:lnTo>
                  <a:lnTo>
                    <a:pt x="507" y="3390"/>
                  </a:lnTo>
                  <a:lnTo>
                    <a:pt x="2539" y="4127"/>
                  </a:lnTo>
                  <a:lnTo>
                    <a:pt x="3505" y="4470"/>
                  </a:lnTo>
                  <a:lnTo>
                    <a:pt x="4559" y="4013"/>
                  </a:lnTo>
                  <a:lnTo>
                    <a:pt x="4914" y="3098"/>
                  </a:lnTo>
                  <a:lnTo>
                    <a:pt x="5270" y="2159"/>
                  </a:lnTo>
                  <a:lnTo>
                    <a:pt x="4775" y="1117"/>
                  </a:lnTo>
                  <a:lnTo>
                    <a:pt x="3467" y="635"/>
                  </a:lnTo>
                  <a:lnTo>
                    <a:pt x="3111" y="495"/>
                  </a:lnTo>
                  <a:lnTo>
                    <a:pt x="2755" y="368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6" name="object 776" descr=""/>
            <p:cNvSpPr/>
            <p:nvPr/>
          </p:nvSpPr>
          <p:spPr>
            <a:xfrm>
              <a:off x="2885763" y="5635209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358" y="0"/>
                  </a:moveTo>
                  <a:lnTo>
                    <a:pt x="1181" y="12"/>
                  </a:lnTo>
                  <a:lnTo>
                    <a:pt x="1003" y="12"/>
                  </a:lnTo>
                  <a:lnTo>
                    <a:pt x="825" y="50"/>
                  </a:lnTo>
                  <a:lnTo>
                    <a:pt x="660" y="139"/>
                  </a:lnTo>
                  <a:lnTo>
                    <a:pt x="495" y="215"/>
                  </a:lnTo>
                  <a:lnTo>
                    <a:pt x="355" y="355"/>
                  </a:lnTo>
                  <a:lnTo>
                    <a:pt x="177" y="660"/>
                  </a:lnTo>
                  <a:lnTo>
                    <a:pt x="126" y="812"/>
                  </a:lnTo>
                  <a:lnTo>
                    <a:pt x="101" y="952"/>
                  </a:lnTo>
                  <a:lnTo>
                    <a:pt x="63" y="1092"/>
                  </a:lnTo>
                  <a:lnTo>
                    <a:pt x="38" y="1231"/>
                  </a:lnTo>
                  <a:lnTo>
                    <a:pt x="0" y="1612"/>
                  </a:lnTo>
                  <a:lnTo>
                    <a:pt x="12" y="1841"/>
                  </a:lnTo>
                  <a:lnTo>
                    <a:pt x="88" y="2120"/>
                  </a:lnTo>
                  <a:lnTo>
                    <a:pt x="101" y="1968"/>
                  </a:lnTo>
                  <a:lnTo>
                    <a:pt x="101" y="1828"/>
                  </a:lnTo>
                  <a:lnTo>
                    <a:pt x="114" y="1625"/>
                  </a:lnTo>
                  <a:lnTo>
                    <a:pt x="215" y="1130"/>
                  </a:lnTo>
                  <a:lnTo>
                    <a:pt x="266" y="990"/>
                  </a:lnTo>
                  <a:lnTo>
                    <a:pt x="304" y="863"/>
                  </a:lnTo>
                  <a:lnTo>
                    <a:pt x="355" y="723"/>
                  </a:lnTo>
                  <a:lnTo>
                    <a:pt x="507" y="482"/>
                  </a:lnTo>
                  <a:lnTo>
                    <a:pt x="749" y="317"/>
                  </a:lnTo>
                  <a:lnTo>
                    <a:pt x="1028" y="215"/>
                  </a:lnTo>
                  <a:lnTo>
                    <a:pt x="1193" y="203"/>
                  </a:lnTo>
                  <a:lnTo>
                    <a:pt x="1524" y="203"/>
                  </a:lnTo>
                  <a:lnTo>
                    <a:pt x="1993" y="279"/>
                  </a:lnTo>
                  <a:lnTo>
                    <a:pt x="2578" y="431"/>
                  </a:lnTo>
                  <a:lnTo>
                    <a:pt x="2717" y="482"/>
                  </a:lnTo>
                  <a:lnTo>
                    <a:pt x="3200" y="634"/>
                  </a:lnTo>
                  <a:lnTo>
                    <a:pt x="3390" y="698"/>
                  </a:lnTo>
                  <a:lnTo>
                    <a:pt x="1701" y="50"/>
                  </a:lnTo>
                  <a:lnTo>
                    <a:pt x="1536" y="12"/>
                  </a:lnTo>
                  <a:lnTo>
                    <a:pt x="13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7" name="object 777" descr=""/>
            <p:cNvSpPr/>
            <p:nvPr/>
          </p:nvSpPr>
          <p:spPr>
            <a:xfrm>
              <a:off x="2883725" y="5638152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765" y="0"/>
                  </a:moveTo>
                  <a:lnTo>
                    <a:pt x="698" y="469"/>
                  </a:lnTo>
                  <a:lnTo>
                    <a:pt x="355" y="1409"/>
                  </a:lnTo>
                  <a:lnTo>
                    <a:pt x="0" y="2362"/>
                  </a:lnTo>
                  <a:lnTo>
                    <a:pt x="507" y="3390"/>
                  </a:lnTo>
                  <a:lnTo>
                    <a:pt x="2552" y="4114"/>
                  </a:lnTo>
                  <a:lnTo>
                    <a:pt x="3517" y="4457"/>
                  </a:lnTo>
                  <a:lnTo>
                    <a:pt x="4571" y="3987"/>
                  </a:lnTo>
                  <a:lnTo>
                    <a:pt x="5257" y="2108"/>
                  </a:lnTo>
                  <a:lnTo>
                    <a:pt x="4762" y="1092"/>
                  </a:lnTo>
                  <a:lnTo>
                    <a:pt x="3086" y="482"/>
                  </a:lnTo>
                  <a:lnTo>
                    <a:pt x="2730" y="342"/>
                  </a:lnTo>
                  <a:lnTo>
                    <a:pt x="17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8" name="object 778" descr=""/>
            <p:cNvSpPr/>
            <p:nvPr/>
          </p:nvSpPr>
          <p:spPr>
            <a:xfrm>
              <a:off x="2884434" y="5638772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333" y="0"/>
                  </a:moveTo>
                  <a:lnTo>
                    <a:pt x="253" y="520"/>
                  </a:lnTo>
                  <a:lnTo>
                    <a:pt x="165" y="673"/>
                  </a:lnTo>
                  <a:lnTo>
                    <a:pt x="114" y="825"/>
                  </a:lnTo>
                  <a:lnTo>
                    <a:pt x="88" y="965"/>
                  </a:lnTo>
                  <a:lnTo>
                    <a:pt x="50" y="1104"/>
                  </a:lnTo>
                  <a:lnTo>
                    <a:pt x="25" y="1244"/>
                  </a:lnTo>
                  <a:lnTo>
                    <a:pt x="0" y="1638"/>
                  </a:lnTo>
                  <a:lnTo>
                    <a:pt x="12" y="1854"/>
                  </a:lnTo>
                  <a:lnTo>
                    <a:pt x="88" y="2146"/>
                  </a:lnTo>
                  <a:lnTo>
                    <a:pt x="101" y="1981"/>
                  </a:lnTo>
                  <a:lnTo>
                    <a:pt x="88" y="1841"/>
                  </a:lnTo>
                  <a:lnTo>
                    <a:pt x="1168" y="203"/>
                  </a:lnTo>
                  <a:lnTo>
                    <a:pt x="1498" y="203"/>
                  </a:lnTo>
                  <a:lnTo>
                    <a:pt x="1650" y="228"/>
                  </a:lnTo>
                  <a:lnTo>
                    <a:pt x="1816" y="241"/>
                  </a:lnTo>
                  <a:lnTo>
                    <a:pt x="2120" y="317"/>
                  </a:lnTo>
                  <a:lnTo>
                    <a:pt x="2273" y="342"/>
                  </a:lnTo>
                  <a:lnTo>
                    <a:pt x="2705" y="457"/>
                  </a:lnTo>
                  <a:lnTo>
                    <a:pt x="3276" y="647"/>
                  </a:lnTo>
                  <a:lnTo>
                    <a:pt x="3746" y="812"/>
                  </a:lnTo>
                  <a:lnTo>
                    <a:pt x="3543" y="711"/>
                  </a:lnTo>
                  <a:lnTo>
                    <a:pt x="3225" y="546"/>
                  </a:lnTo>
                  <a:lnTo>
                    <a:pt x="2743" y="342"/>
                  </a:lnTo>
                  <a:lnTo>
                    <a:pt x="2247" y="165"/>
                  </a:lnTo>
                  <a:lnTo>
                    <a:pt x="2019" y="101"/>
                  </a:lnTo>
                  <a:lnTo>
                    <a:pt x="1854" y="63"/>
                  </a:lnTo>
                  <a:lnTo>
                    <a:pt x="1511" y="12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79" name="object 779" descr=""/>
            <p:cNvSpPr/>
            <p:nvPr/>
          </p:nvSpPr>
          <p:spPr>
            <a:xfrm>
              <a:off x="2882501" y="564154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739" y="0"/>
                  </a:moveTo>
                  <a:lnTo>
                    <a:pt x="673" y="469"/>
                  </a:lnTo>
                  <a:lnTo>
                    <a:pt x="342" y="1422"/>
                  </a:lnTo>
                  <a:lnTo>
                    <a:pt x="0" y="2374"/>
                  </a:lnTo>
                  <a:lnTo>
                    <a:pt x="507" y="3403"/>
                  </a:lnTo>
                  <a:lnTo>
                    <a:pt x="1841" y="3860"/>
                  </a:lnTo>
                  <a:lnTo>
                    <a:pt x="2209" y="3975"/>
                  </a:lnTo>
                  <a:lnTo>
                    <a:pt x="2565" y="4102"/>
                  </a:lnTo>
                  <a:lnTo>
                    <a:pt x="3530" y="4432"/>
                  </a:lnTo>
                  <a:lnTo>
                    <a:pt x="4584" y="3949"/>
                  </a:lnTo>
                  <a:lnTo>
                    <a:pt x="4914" y="3009"/>
                  </a:lnTo>
                  <a:lnTo>
                    <a:pt x="5257" y="2070"/>
                  </a:lnTo>
                  <a:lnTo>
                    <a:pt x="4737" y="1054"/>
                  </a:lnTo>
                  <a:lnTo>
                    <a:pt x="173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0" name="object 780" descr=""/>
            <p:cNvSpPr/>
            <p:nvPr/>
          </p:nvSpPr>
          <p:spPr>
            <a:xfrm>
              <a:off x="2883198" y="5642159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333" y="0"/>
                  </a:moveTo>
                  <a:lnTo>
                    <a:pt x="88" y="977"/>
                  </a:lnTo>
                  <a:lnTo>
                    <a:pt x="50" y="1117"/>
                  </a:lnTo>
                  <a:lnTo>
                    <a:pt x="0" y="1650"/>
                  </a:lnTo>
                  <a:lnTo>
                    <a:pt x="25" y="1866"/>
                  </a:lnTo>
                  <a:lnTo>
                    <a:pt x="101" y="2158"/>
                  </a:lnTo>
                  <a:lnTo>
                    <a:pt x="114" y="1993"/>
                  </a:lnTo>
                  <a:lnTo>
                    <a:pt x="101" y="1854"/>
                  </a:lnTo>
                  <a:lnTo>
                    <a:pt x="114" y="1650"/>
                  </a:lnTo>
                  <a:lnTo>
                    <a:pt x="177" y="1282"/>
                  </a:lnTo>
                  <a:lnTo>
                    <a:pt x="330" y="749"/>
                  </a:lnTo>
                  <a:lnTo>
                    <a:pt x="482" y="495"/>
                  </a:lnTo>
                  <a:lnTo>
                    <a:pt x="723" y="330"/>
                  </a:lnTo>
                  <a:lnTo>
                    <a:pt x="850" y="253"/>
                  </a:lnTo>
                  <a:lnTo>
                    <a:pt x="1003" y="228"/>
                  </a:lnTo>
                  <a:lnTo>
                    <a:pt x="1320" y="203"/>
                  </a:lnTo>
                  <a:lnTo>
                    <a:pt x="1485" y="203"/>
                  </a:lnTo>
                  <a:lnTo>
                    <a:pt x="1650" y="228"/>
                  </a:lnTo>
                  <a:lnTo>
                    <a:pt x="1816" y="241"/>
                  </a:lnTo>
                  <a:lnTo>
                    <a:pt x="1968" y="266"/>
                  </a:lnTo>
                  <a:lnTo>
                    <a:pt x="2832" y="495"/>
                  </a:lnTo>
                  <a:lnTo>
                    <a:pt x="3060" y="571"/>
                  </a:lnTo>
                  <a:lnTo>
                    <a:pt x="3378" y="673"/>
                  </a:lnTo>
                  <a:lnTo>
                    <a:pt x="3746" y="787"/>
                  </a:lnTo>
                  <a:lnTo>
                    <a:pt x="3403" y="622"/>
                  </a:lnTo>
                  <a:lnTo>
                    <a:pt x="3225" y="520"/>
                  </a:lnTo>
                  <a:lnTo>
                    <a:pt x="2984" y="431"/>
                  </a:lnTo>
                  <a:lnTo>
                    <a:pt x="2743" y="330"/>
                  </a:lnTo>
                  <a:lnTo>
                    <a:pt x="2387" y="203"/>
                  </a:lnTo>
                  <a:lnTo>
                    <a:pt x="2158" y="139"/>
                  </a:lnTo>
                  <a:lnTo>
                    <a:pt x="1841" y="63"/>
                  </a:lnTo>
                  <a:lnTo>
                    <a:pt x="1511" y="12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1" name="object 781" descr=""/>
            <p:cNvSpPr/>
            <p:nvPr/>
          </p:nvSpPr>
          <p:spPr>
            <a:xfrm>
              <a:off x="2880968" y="5645042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816" y="0"/>
                  </a:moveTo>
                  <a:lnTo>
                    <a:pt x="660" y="457"/>
                  </a:lnTo>
                  <a:lnTo>
                    <a:pt x="342" y="1396"/>
                  </a:lnTo>
                  <a:lnTo>
                    <a:pt x="0" y="2362"/>
                  </a:lnTo>
                  <a:lnTo>
                    <a:pt x="622" y="3416"/>
                  </a:lnTo>
                  <a:lnTo>
                    <a:pt x="1714" y="3771"/>
                  </a:lnTo>
                  <a:lnTo>
                    <a:pt x="2527" y="4051"/>
                  </a:lnTo>
                  <a:lnTo>
                    <a:pt x="2933" y="4178"/>
                  </a:lnTo>
                  <a:lnTo>
                    <a:pt x="4025" y="4533"/>
                  </a:lnTo>
                  <a:lnTo>
                    <a:pt x="5156" y="4076"/>
                  </a:lnTo>
                  <a:lnTo>
                    <a:pt x="5499" y="3124"/>
                  </a:lnTo>
                  <a:lnTo>
                    <a:pt x="5816" y="2197"/>
                  </a:lnTo>
                  <a:lnTo>
                    <a:pt x="5194" y="1142"/>
                  </a:lnTo>
                  <a:lnTo>
                    <a:pt x="3708" y="634"/>
                  </a:lnTo>
                  <a:lnTo>
                    <a:pt x="3301" y="507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2" name="object 782" descr=""/>
            <p:cNvSpPr/>
            <p:nvPr/>
          </p:nvSpPr>
          <p:spPr>
            <a:xfrm>
              <a:off x="2881749" y="5645670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84" y="0"/>
                  </a:moveTo>
                  <a:lnTo>
                    <a:pt x="1193" y="12"/>
                  </a:lnTo>
                  <a:lnTo>
                    <a:pt x="990" y="12"/>
                  </a:lnTo>
                  <a:lnTo>
                    <a:pt x="787" y="50"/>
                  </a:lnTo>
                  <a:lnTo>
                    <a:pt x="622" y="139"/>
                  </a:lnTo>
                  <a:lnTo>
                    <a:pt x="431" y="215"/>
                  </a:lnTo>
                  <a:lnTo>
                    <a:pt x="292" y="355"/>
                  </a:lnTo>
                  <a:lnTo>
                    <a:pt x="215" y="507"/>
                  </a:lnTo>
                  <a:lnTo>
                    <a:pt x="126" y="660"/>
                  </a:lnTo>
                  <a:lnTo>
                    <a:pt x="50" y="965"/>
                  </a:lnTo>
                  <a:lnTo>
                    <a:pt x="25" y="1104"/>
                  </a:lnTo>
                  <a:lnTo>
                    <a:pt x="0" y="1371"/>
                  </a:lnTo>
                  <a:lnTo>
                    <a:pt x="0" y="1638"/>
                  </a:lnTo>
                  <a:lnTo>
                    <a:pt x="25" y="1854"/>
                  </a:lnTo>
                  <a:lnTo>
                    <a:pt x="126" y="2146"/>
                  </a:lnTo>
                  <a:lnTo>
                    <a:pt x="139" y="1993"/>
                  </a:lnTo>
                  <a:lnTo>
                    <a:pt x="114" y="1854"/>
                  </a:lnTo>
                  <a:lnTo>
                    <a:pt x="114" y="1638"/>
                  </a:lnTo>
                  <a:lnTo>
                    <a:pt x="1041" y="215"/>
                  </a:lnTo>
                  <a:lnTo>
                    <a:pt x="1219" y="215"/>
                  </a:lnTo>
                  <a:lnTo>
                    <a:pt x="1384" y="203"/>
                  </a:lnTo>
                  <a:lnTo>
                    <a:pt x="1574" y="215"/>
                  </a:lnTo>
                  <a:lnTo>
                    <a:pt x="1752" y="241"/>
                  </a:lnTo>
                  <a:lnTo>
                    <a:pt x="1930" y="253"/>
                  </a:lnTo>
                  <a:lnTo>
                    <a:pt x="2616" y="406"/>
                  </a:lnTo>
                  <a:lnTo>
                    <a:pt x="2768" y="457"/>
                  </a:lnTo>
                  <a:lnTo>
                    <a:pt x="3073" y="533"/>
                  </a:lnTo>
                  <a:lnTo>
                    <a:pt x="3340" y="622"/>
                  </a:lnTo>
                  <a:lnTo>
                    <a:pt x="3568" y="698"/>
                  </a:lnTo>
                  <a:lnTo>
                    <a:pt x="4102" y="863"/>
                  </a:lnTo>
                  <a:lnTo>
                    <a:pt x="3873" y="749"/>
                  </a:lnTo>
                  <a:lnTo>
                    <a:pt x="3721" y="685"/>
                  </a:lnTo>
                  <a:lnTo>
                    <a:pt x="3505" y="584"/>
                  </a:lnTo>
                  <a:lnTo>
                    <a:pt x="3098" y="431"/>
                  </a:lnTo>
                  <a:lnTo>
                    <a:pt x="2959" y="368"/>
                  </a:lnTo>
                  <a:lnTo>
                    <a:pt x="2133" y="114"/>
                  </a:lnTo>
                  <a:lnTo>
                    <a:pt x="1955" y="76"/>
                  </a:lnTo>
                  <a:lnTo>
                    <a:pt x="1765" y="50"/>
                  </a:lnTo>
                  <a:lnTo>
                    <a:pt x="1574" y="12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3" name="object 783" descr=""/>
            <p:cNvSpPr/>
            <p:nvPr/>
          </p:nvSpPr>
          <p:spPr>
            <a:xfrm>
              <a:off x="2879759" y="5648626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777" y="0"/>
                  </a:moveTo>
                  <a:lnTo>
                    <a:pt x="635" y="469"/>
                  </a:lnTo>
                  <a:lnTo>
                    <a:pt x="304" y="1447"/>
                  </a:lnTo>
                  <a:lnTo>
                    <a:pt x="0" y="2400"/>
                  </a:lnTo>
                  <a:lnTo>
                    <a:pt x="635" y="3441"/>
                  </a:lnTo>
                  <a:lnTo>
                    <a:pt x="1727" y="3784"/>
                  </a:lnTo>
                  <a:lnTo>
                    <a:pt x="2133" y="3924"/>
                  </a:lnTo>
                  <a:lnTo>
                    <a:pt x="2946" y="4178"/>
                  </a:lnTo>
                  <a:lnTo>
                    <a:pt x="4038" y="4521"/>
                  </a:lnTo>
                  <a:lnTo>
                    <a:pt x="5168" y="4051"/>
                  </a:lnTo>
                  <a:lnTo>
                    <a:pt x="5486" y="3124"/>
                  </a:lnTo>
                  <a:lnTo>
                    <a:pt x="5803" y="2171"/>
                  </a:lnTo>
                  <a:lnTo>
                    <a:pt x="5181" y="1117"/>
                  </a:lnTo>
                  <a:lnTo>
                    <a:pt x="3682" y="635"/>
                  </a:lnTo>
                  <a:lnTo>
                    <a:pt x="3276" y="495"/>
                  </a:lnTo>
                  <a:lnTo>
                    <a:pt x="2870" y="368"/>
                  </a:lnTo>
                  <a:lnTo>
                    <a:pt x="177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4" name="object 784" descr=""/>
            <p:cNvSpPr/>
            <p:nvPr/>
          </p:nvSpPr>
          <p:spPr>
            <a:xfrm>
              <a:off x="2880523" y="5649259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71" y="0"/>
                  </a:moveTo>
                  <a:lnTo>
                    <a:pt x="977" y="25"/>
                  </a:lnTo>
                  <a:lnTo>
                    <a:pt x="787" y="63"/>
                  </a:lnTo>
                  <a:lnTo>
                    <a:pt x="609" y="152"/>
                  </a:lnTo>
                  <a:lnTo>
                    <a:pt x="431" y="228"/>
                  </a:lnTo>
                  <a:lnTo>
                    <a:pt x="0" y="1651"/>
                  </a:lnTo>
                  <a:lnTo>
                    <a:pt x="38" y="1866"/>
                  </a:lnTo>
                  <a:lnTo>
                    <a:pt x="139" y="2159"/>
                  </a:lnTo>
                  <a:lnTo>
                    <a:pt x="126" y="1866"/>
                  </a:lnTo>
                  <a:lnTo>
                    <a:pt x="126" y="1651"/>
                  </a:lnTo>
                  <a:lnTo>
                    <a:pt x="165" y="1409"/>
                  </a:lnTo>
                  <a:lnTo>
                    <a:pt x="177" y="1282"/>
                  </a:lnTo>
                  <a:lnTo>
                    <a:pt x="241" y="1016"/>
                  </a:lnTo>
                  <a:lnTo>
                    <a:pt x="266" y="876"/>
                  </a:lnTo>
                  <a:lnTo>
                    <a:pt x="317" y="736"/>
                  </a:lnTo>
                  <a:lnTo>
                    <a:pt x="469" y="495"/>
                  </a:lnTo>
                  <a:lnTo>
                    <a:pt x="723" y="330"/>
                  </a:lnTo>
                  <a:lnTo>
                    <a:pt x="863" y="254"/>
                  </a:lnTo>
                  <a:lnTo>
                    <a:pt x="1028" y="228"/>
                  </a:lnTo>
                  <a:lnTo>
                    <a:pt x="1384" y="203"/>
                  </a:lnTo>
                  <a:lnTo>
                    <a:pt x="1562" y="215"/>
                  </a:lnTo>
                  <a:lnTo>
                    <a:pt x="1739" y="241"/>
                  </a:lnTo>
                  <a:lnTo>
                    <a:pt x="1917" y="254"/>
                  </a:lnTo>
                  <a:lnTo>
                    <a:pt x="2095" y="292"/>
                  </a:lnTo>
                  <a:lnTo>
                    <a:pt x="2273" y="317"/>
                  </a:lnTo>
                  <a:lnTo>
                    <a:pt x="2603" y="393"/>
                  </a:lnTo>
                  <a:lnTo>
                    <a:pt x="2755" y="444"/>
                  </a:lnTo>
                  <a:lnTo>
                    <a:pt x="2920" y="482"/>
                  </a:lnTo>
                  <a:lnTo>
                    <a:pt x="3200" y="558"/>
                  </a:lnTo>
                  <a:lnTo>
                    <a:pt x="3340" y="609"/>
                  </a:lnTo>
                  <a:lnTo>
                    <a:pt x="4102" y="838"/>
                  </a:lnTo>
                  <a:lnTo>
                    <a:pt x="1765" y="50"/>
                  </a:lnTo>
                  <a:lnTo>
                    <a:pt x="1574" y="12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5" name="object 785" descr=""/>
            <p:cNvSpPr/>
            <p:nvPr/>
          </p:nvSpPr>
          <p:spPr>
            <a:xfrm>
              <a:off x="2878571" y="5652232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765" y="0"/>
                  </a:moveTo>
                  <a:lnTo>
                    <a:pt x="622" y="482"/>
                  </a:lnTo>
                  <a:lnTo>
                    <a:pt x="304" y="1473"/>
                  </a:lnTo>
                  <a:lnTo>
                    <a:pt x="0" y="2412"/>
                  </a:lnTo>
                  <a:lnTo>
                    <a:pt x="647" y="3454"/>
                  </a:lnTo>
                  <a:lnTo>
                    <a:pt x="1752" y="3784"/>
                  </a:lnTo>
                  <a:lnTo>
                    <a:pt x="2971" y="4165"/>
                  </a:lnTo>
                  <a:lnTo>
                    <a:pt x="4064" y="4495"/>
                  </a:lnTo>
                  <a:lnTo>
                    <a:pt x="5194" y="4025"/>
                  </a:lnTo>
                  <a:lnTo>
                    <a:pt x="5511" y="3060"/>
                  </a:lnTo>
                  <a:lnTo>
                    <a:pt x="5803" y="2120"/>
                  </a:lnTo>
                  <a:lnTo>
                    <a:pt x="5168" y="1092"/>
                  </a:lnTo>
                  <a:lnTo>
                    <a:pt x="4076" y="736"/>
                  </a:lnTo>
                  <a:lnTo>
                    <a:pt x="2857" y="355"/>
                  </a:lnTo>
                  <a:lnTo>
                    <a:pt x="17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6" name="object 786" descr=""/>
            <p:cNvSpPr/>
            <p:nvPr/>
          </p:nvSpPr>
          <p:spPr>
            <a:xfrm>
              <a:off x="2879350" y="5652875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549" y="0"/>
                  </a:moveTo>
                  <a:lnTo>
                    <a:pt x="1155" y="0"/>
                  </a:lnTo>
                  <a:lnTo>
                    <a:pt x="952" y="12"/>
                  </a:lnTo>
                  <a:lnTo>
                    <a:pt x="762" y="50"/>
                  </a:lnTo>
                  <a:lnTo>
                    <a:pt x="406" y="228"/>
                  </a:lnTo>
                  <a:lnTo>
                    <a:pt x="266" y="368"/>
                  </a:lnTo>
                  <a:lnTo>
                    <a:pt x="190" y="520"/>
                  </a:lnTo>
                  <a:lnTo>
                    <a:pt x="101" y="673"/>
                  </a:lnTo>
                  <a:lnTo>
                    <a:pt x="63" y="825"/>
                  </a:lnTo>
                  <a:lnTo>
                    <a:pt x="12" y="1117"/>
                  </a:lnTo>
                  <a:lnTo>
                    <a:pt x="0" y="1257"/>
                  </a:lnTo>
                  <a:lnTo>
                    <a:pt x="0" y="1650"/>
                  </a:lnTo>
                  <a:lnTo>
                    <a:pt x="38" y="1866"/>
                  </a:lnTo>
                  <a:lnTo>
                    <a:pt x="139" y="2158"/>
                  </a:lnTo>
                  <a:lnTo>
                    <a:pt x="139" y="2006"/>
                  </a:lnTo>
                  <a:lnTo>
                    <a:pt x="114" y="1650"/>
                  </a:lnTo>
                  <a:lnTo>
                    <a:pt x="152" y="1409"/>
                  </a:lnTo>
                  <a:lnTo>
                    <a:pt x="165" y="1282"/>
                  </a:lnTo>
                  <a:lnTo>
                    <a:pt x="228" y="1015"/>
                  </a:lnTo>
                  <a:lnTo>
                    <a:pt x="253" y="876"/>
                  </a:lnTo>
                  <a:lnTo>
                    <a:pt x="1358" y="190"/>
                  </a:lnTo>
                  <a:lnTo>
                    <a:pt x="1727" y="215"/>
                  </a:lnTo>
                  <a:lnTo>
                    <a:pt x="2082" y="266"/>
                  </a:lnTo>
                  <a:lnTo>
                    <a:pt x="2247" y="304"/>
                  </a:lnTo>
                  <a:lnTo>
                    <a:pt x="2412" y="330"/>
                  </a:lnTo>
                  <a:lnTo>
                    <a:pt x="2590" y="368"/>
                  </a:lnTo>
                  <a:lnTo>
                    <a:pt x="2743" y="419"/>
                  </a:lnTo>
                  <a:lnTo>
                    <a:pt x="2895" y="444"/>
                  </a:lnTo>
                  <a:lnTo>
                    <a:pt x="3047" y="495"/>
                  </a:lnTo>
                  <a:lnTo>
                    <a:pt x="3314" y="571"/>
                  </a:lnTo>
                  <a:lnTo>
                    <a:pt x="3657" y="673"/>
                  </a:lnTo>
                  <a:lnTo>
                    <a:pt x="4089" y="800"/>
                  </a:lnTo>
                  <a:lnTo>
                    <a:pt x="3848" y="685"/>
                  </a:lnTo>
                  <a:lnTo>
                    <a:pt x="3086" y="380"/>
                  </a:lnTo>
                  <a:lnTo>
                    <a:pt x="2374" y="152"/>
                  </a:lnTo>
                  <a:lnTo>
                    <a:pt x="2108" y="88"/>
                  </a:lnTo>
                  <a:lnTo>
                    <a:pt x="1917" y="50"/>
                  </a:lnTo>
                  <a:lnTo>
                    <a:pt x="15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7" name="object 787" descr=""/>
            <p:cNvSpPr/>
            <p:nvPr/>
          </p:nvSpPr>
          <p:spPr>
            <a:xfrm>
              <a:off x="2877388" y="5655661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1765" y="0"/>
                  </a:moveTo>
                  <a:lnTo>
                    <a:pt x="596" y="482"/>
                  </a:lnTo>
                  <a:lnTo>
                    <a:pt x="304" y="1435"/>
                  </a:lnTo>
                  <a:lnTo>
                    <a:pt x="0" y="2413"/>
                  </a:lnTo>
                  <a:lnTo>
                    <a:pt x="685" y="3467"/>
                  </a:lnTo>
                  <a:lnTo>
                    <a:pt x="3111" y="4178"/>
                  </a:lnTo>
                  <a:lnTo>
                    <a:pt x="4254" y="4521"/>
                  </a:lnTo>
                  <a:lnTo>
                    <a:pt x="5410" y="4038"/>
                  </a:lnTo>
                  <a:lnTo>
                    <a:pt x="5702" y="3098"/>
                  </a:lnTo>
                  <a:lnTo>
                    <a:pt x="6007" y="2133"/>
                  </a:lnTo>
                  <a:lnTo>
                    <a:pt x="5321" y="1092"/>
                  </a:lnTo>
                  <a:lnTo>
                    <a:pt x="4178" y="749"/>
                  </a:lnTo>
                  <a:lnTo>
                    <a:pt x="17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8" name="object 788" descr=""/>
            <p:cNvSpPr/>
            <p:nvPr/>
          </p:nvSpPr>
          <p:spPr>
            <a:xfrm>
              <a:off x="2878179" y="5656298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371" y="0"/>
                  </a:moveTo>
                  <a:lnTo>
                    <a:pt x="1168" y="12"/>
                  </a:lnTo>
                  <a:lnTo>
                    <a:pt x="965" y="12"/>
                  </a:lnTo>
                  <a:lnTo>
                    <a:pt x="762" y="63"/>
                  </a:lnTo>
                  <a:lnTo>
                    <a:pt x="393" y="241"/>
                  </a:lnTo>
                  <a:lnTo>
                    <a:pt x="254" y="368"/>
                  </a:lnTo>
                  <a:lnTo>
                    <a:pt x="177" y="520"/>
                  </a:lnTo>
                  <a:lnTo>
                    <a:pt x="88" y="673"/>
                  </a:lnTo>
                  <a:lnTo>
                    <a:pt x="25" y="977"/>
                  </a:lnTo>
                  <a:lnTo>
                    <a:pt x="0" y="1270"/>
                  </a:lnTo>
                  <a:lnTo>
                    <a:pt x="0" y="1663"/>
                  </a:lnTo>
                  <a:lnTo>
                    <a:pt x="50" y="1879"/>
                  </a:lnTo>
                  <a:lnTo>
                    <a:pt x="101" y="2032"/>
                  </a:lnTo>
                  <a:lnTo>
                    <a:pt x="165" y="2171"/>
                  </a:lnTo>
                  <a:lnTo>
                    <a:pt x="139" y="1866"/>
                  </a:lnTo>
                  <a:lnTo>
                    <a:pt x="126" y="1663"/>
                  </a:lnTo>
                  <a:lnTo>
                    <a:pt x="165" y="1295"/>
                  </a:lnTo>
                  <a:lnTo>
                    <a:pt x="228" y="1028"/>
                  </a:lnTo>
                  <a:lnTo>
                    <a:pt x="254" y="889"/>
                  </a:lnTo>
                  <a:lnTo>
                    <a:pt x="1384" y="190"/>
                  </a:lnTo>
                  <a:lnTo>
                    <a:pt x="1574" y="203"/>
                  </a:lnTo>
                  <a:lnTo>
                    <a:pt x="1752" y="228"/>
                  </a:lnTo>
                  <a:lnTo>
                    <a:pt x="1943" y="241"/>
                  </a:lnTo>
                  <a:lnTo>
                    <a:pt x="2133" y="266"/>
                  </a:lnTo>
                  <a:lnTo>
                    <a:pt x="2984" y="457"/>
                  </a:lnTo>
                  <a:lnTo>
                    <a:pt x="3136" y="508"/>
                  </a:lnTo>
                  <a:lnTo>
                    <a:pt x="3276" y="533"/>
                  </a:lnTo>
                  <a:lnTo>
                    <a:pt x="3416" y="584"/>
                  </a:lnTo>
                  <a:lnTo>
                    <a:pt x="4216" y="812"/>
                  </a:lnTo>
                  <a:lnTo>
                    <a:pt x="3975" y="698"/>
                  </a:lnTo>
                  <a:lnTo>
                    <a:pt x="3594" y="533"/>
                  </a:lnTo>
                  <a:lnTo>
                    <a:pt x="3314" y="444"/>
                  </a:lnTo>
                  <a:lnTo>
                    <a:pt x="3022" y="330"/>
                  </a:lnTo>
                  <a:lnTo>
                    <a:pt x="2692" y="228"/>
                  </a:lnTo>
                  <a:lnTo>
                    <a:pt x="2336" y="139"/>
                  </a:lnTo>
                  <a:lnTo>
                    <a:pt x="1968" y="63"/>
                  </a:lnTo>
                  <a:lnTo>
                    <a:pt x="1574" y="12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9" name="object 789" descr=""/>
            <p:cNvSpPr/>
            <p:nvPr/>
          </p:nvSpPr>
          <p:spPr>
            <a:xfrm>
              <a:off x="2876420" y="5659287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5">
                  <a:moveTo>
                    <a:pt x="1701" y="0"/>
                  </a:moveTo>
                  <a:lnTo>
                    <a:pt x="584" y="507"/>
                  </a:lnTo>
                  <a:lnTo>
                    <a:pt x="304" y="1460"/>
                  </a:lnTo>
                  <a:lnTo>
                    <a:pt x="0" y="2438"/>
                  </a:lnTo>
                  <a:lnTo>
                    <a:pt x="660" y="3467"/>
                  </a:lnTo>
                  <a:lnTo>
                    <a:pt x="2971" y="4127"/>
                  </a:lnTo>
                  <a:lnTo>
                    <a:pt x="4064" y="4444"/>
                  </a:lnTo>
                  <a:lnTo>
                    <a:pt x="5168" y="3924"/>
                  </a:lnTo>
                  <a:lnTo>
                    <a:pt x="5740" y="2019"/>
                  </a:lnTo>
                  <a:lnTo>
                    <a:pt x="5092" y="1003"/>
                  </a:lnTo>
                  <a:lnTo>
                    <a:pt x="4013" y="673"/>
                  </a:lnTo>
                  <a:lnTo>
                    <a:pt x="3200" y="444"/>
                  </a:lnTo>
                  <a:lnTo>
                    <a:pt x="2793" y="317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0" name="object 790" descr=""/>
            <p:cNvSpPr/>
            <p:nvPr/>
          </p:nvSpPr>
          <p:spPr>
            <a:xfrm>
              <a:off x="2877184" y="5659913"/>
              <a:ext cx="4445" cy="2540"/>
            </a:xfrm>
            <a:custGeom>
              <a:avLst/>
              <a:gdLst/>
              <a:ahLst/>
              <a:cxnLst/>
              <a:rect l="l" t="t" r="r" b="b"/>
              <a:pathLst>
                <a:path w="4444" h="2539">
                  <a:moveTo>
                    <a:pt x="1511" y="0"/>
                  </a:moveTo>
                  <a:lnTo>
                    <a:pt x="1308" y="0"/>
                  </a:lnTo>
                  <a:lnTo>
                    <a:pt x="927" y="25"/>
                  </a:lnTo>
                  <a:lnTo>
                    <a:pt x="723" y="63"/>
                  </a:lnTo>
                  <a:lnTo>
                    <a:pt x="558" y="165"/>
                  </a:lnTo>
                  <a:lnTo>
                    <a:pt x="381" y="253"/>
                  </a:lnTo>
                  <a:lnTo>
                    <a:pt x="241" y="393"/>
                  </a:lnTo>
                  <a:lnTo>
                    <a:pt x="88" y="698"/>
                  </a:lnTo>
                  <a:lnTo>
                    <a:pt x="50" y="863"/>
                  </a:lnTo>
                  <a:lnTo>
                    <a:pt x="38" y="1003"/>
                  </a:lnTo>
                  <a:lnTo>
                    <a:pt x="12" y="1155"/>
                  </a:lnTo>
                  <a:lnTo>
                    <a:pt x="0" y="1295"/>
                  </a:lnTo>
                  <a:lnTo>
                    <a:pt x="0" y="1676"/>
                  </a:lnTo>
                  <a:lnTo>
                    <a:pt x="38" y="1904"/>
                  </a:lnTo>
                  <a:lnTo>
                    <a:pt x="101" y="2044"/>
                  </a:lnTo>
                  <a:lnTo>
                    <a:pt x="152" y="2184"/>
                  </a:lnTo>
                  <a:lnTo>
                    <a:pt x="126" y="1892"/>
                  </a:lnTo>
                  <a:lnTo>
                    <a:pt x="114" y="1676"/>
                  </a:lnTo>
                  <a:lnTo>
                    <a:pt x="152" y="1435"/>
                  </a:lnTo>
                  <a:lnTo>
                    <a:pt x="165" y="1308"/>
                  </a:lnTo>
                  <a:lnTo>
                    <a:pt x="1320" y="190"/>
                  </a:lnTo>
                  <a:lnTo>
                    <a:pt x="1498" y="190"/>
                  </a:lnTo>
                  <a:lnTo>
                    <a:pt x="1689" y="215"/>
                  </a:lnTo>
                  <a:lnTo>
                    <a:pt x="1854" y="228"/>
                  </a:lnTo>
                  <a:lnTo>
                    <a:pt x="2374" y="304"/>
                  </a:lnTo>
                  <a:lnTo>
                    <a:pt x="2539" y="342"/>
                  </a:lnTo>
                  <a:lnTo>
                    <a:pt x="3263" y="533"/>
                  </a:lnTo>
                  <a:lnTo>
                    <a:pt x="3505" y="584"/>
                  </a:lnTo>
                  <a:lnTo>
                    <a:pt x="3784" y="673"/>
                  </a:lnTo>
                  <a:lnTo>
                    <a:pt x="4038" y="736"/>
                  </a:lnTo>
                  <a:lnTo>
                    <a:pt x="3162" y="381"/>
                  </a:lnTo>
                  <a:lnTo>
                    <a:pt x="2654" y="215"/>
                  </a:lnTo>
                  <a:lnTo>
                    <a:pt x="2412" y="152"/>
                  </a:lnTo>
                  <a:lnTo>
                    <a:pt x="2235" y="114"/>
                  </a:lnTo>
                  <a:lnTo>
                    <a:pt x="1879" y="38"/>
                  </a:lnTo>
                  <a:lnTo>
                    <a:pt x="1689" y="25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1" name="object 791" descr=""/>
            <p:cNvSpPr/>
            <p:nvPr/>
          </p:nvSpPr>
          <p:spPr>
            <a:xfrm>
              <a:off x="2875235" y="5662852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574" y="0"/>
                  </a:moveTo>
                  <a:lnTo>
                    <a:pt x="520" y="495"/>
                  </a:lnTo>
                  <a:lnTo>
                    <a:pt x="266" y="1409"/>
                  </a:lnTo>
                  <a:lnTo>
                    <a:pt x="0" y="2336"/>
                  </a:lnTo>
                  <a:lnTo>
                    <a:pt x="622" y="3301"/>
                  </a:lnTo>
                  <a:lnTo>
                    <a:pt x="2819" y="3898"/>
                  </a:lnTo>
                  <a:lnTo>
                    <a:pt x="3860" y="4178"/>
                  </a:lnTo>
                  <a:lnTo>
                    <a:pt x="4902" y="3695"/>
                  </a:lnTo>
                  <a:lnTo>
                    <a:pt x="5156" y="2793"/>
                  </a:lnTo>
                  <a:lnTo>
                    <a:pt x="5422" y="1879"/>
                  </a:lnTo>
                  <a:lnTo>
                    <a:pt x="4800" y="927"/>
                  </a:lnTo>
                  <a:lnTo>
                    <a:pt x="3759" y="622"/>
                  </a:lnTo>
                  <a:lnTo>
                    <a:pt x="3378" y="520"/>
                  </a:lnTo>
                  <a:lnTo>
                    <a:pt x="2997" y="406"/>
                  </a:lnTo>
                  <a:lnTo>
                    <a:pt x="2616" y="304"/>
                  </a:lnTo>
                  <a:lnTo>
                    <a:pt x="157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2" name="object 792" descr=""/>
            <p:cNvSpPr/>
            <p:nvPr/>
          </p:nvSpPr>
          <p:spPr>
            <a:xfrm>
              <a:off x="2875993" y="5663436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181" y="0"/>
                  </a:moveTo>
                  <a:lnTo>
                    <a:pt x="0" y="1816"/>
                  </a:lnTo>
                  <a:lnTo>
                    <a:pt x="101" y="2095"/>
                  </a:lnTo>
                  <a:lnTo>
                    <a:pt x="279" y="622"/>
                  </a:lnTo>
                  <a:lnTo>
                    <a:pt x="468" y="393"/>
                  </a:lnTo>
                  <a:lnTo>
                    <a:pt x="762" y="253"/>
                  </a:lnTo>
                  <a:lnTo>
                    <a:pt x="1358" y="190"/>
                  </a:lnTo>
                  <a:lnTo>
                    <a:pt x="2357" y="190"/>
                  </a:lnTo>
                  <a:lnTo>
                    <a:pt x="1892" y="76"/>
                  </a:lnTo>
                  <a:lnTo>
                    <a:pt x="1181" y="0"/>
                  </a:lnTo>
                  <a:close/>
                </a:path>
                <a:path w="3810" h="2539">
                  <a:moveTo>
                    <a:pt x="2357" y="190"/>
                  </a:moveTo>
                  <a:lnTo>
                    <a:pt x="1358" y="190"/>
                  </a:lnTo>
                  <a:lnTo>
                    <a:pt x="2031" y="266"/>
                  </a:lnTo>
                  <a:lnTo>
                    <a:pt x="3759" y="685"/>
                  </a:lnTo>
                  <a:lnTo>
                    <a:pt x="2512" y="228"/>
                  </a:lnTo>
                  <a:lnTo>
                    <a:pt x="2357" y="1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3" name="object 793" descr=""/>
            <p:cNvSpPr/>
            <p:nvPr/>
          </p:nvSpPr>
          <p:spPr>
            <a:xfrm>
              <a:off x="2874496" y="5666460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1562" y="0"/>
                  </a:moveTo>
                  <a:lnTo>
                    <a:pt x="520" y="508"/>
                  </a:lnTo>
                  <a:lnTo>
                    <a:pt x="266" y="1409"/>
                  </a:lnTo>
                  <a:lnTo>
                    <a:pt x="0" y="2349"/>
                  </a:lnTo>
                  <a:lnTo>
                    <a:pt x="647" y="3302"/>
                  </a:lnTo>
                  <a:lnTo>
                    <a:pt x="2844" y="3886"/>
                  </a:lnTo>
                  <a:lnTo>
                    <a:pt x="3886" y="4165"/>
                  </a:lnTo>
                  <a:lnTo>
                    <a:pt x="4927" y="3657"/>
                  </a:lnTo>
                  <a:lnTo>
                    <a:pt x="5168" y="2755"/>
                  </a:lnTo>
                  <a:lnTo>
                    <a:pt x="5435" y="1841"/>
                  </a:lnTo>
                  <a:lnTo>
                    <a:pt x="4787" y="889"/>
                  </a:lnTo>
                  <a:lnTo>
                    <a:pt x="3759" y="609"/>
                  </a:lnTo>
                  <a:lnTo>
                    <a:pt x="3378" y="495"/>
                  </a:lnTo>
                  <a:lnTo>
                    <a:pt x="2984" y="393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4" name="object 794" descr=""/>
            <p:cNvSpPr/>
            <p:nvPr/>
          </p:nvSpPr>
          <p:spPr>
            <a:xfrm>
              <a:off x="2875217" y="5667050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396" y="0"/>
                  </a:moveTo>
                  <a:lnTo>
                    <a:pt x="1206" y="0"/>
                  </a:lnTo>
                  <a:lnTo>
                    <a:pt x="838" y="25"/>
                  </a:lnTo>
                  <a:lnTo>
                    <a:pt x="0" y="1104"/>
                  </a:lnTo>
                  <a:lnTo>
                    <a:pt x="0" y="1612"/>
                  </a:lnTo>
                  <a:lnTo>
                    <a:pt x="50" y="1816"/>
                  </a:lnTo>
                  <a:lnTo>
                    <a:pt x="152" y="2095"/>
                  </a:lnTo>
                  <a:lnTo>
                    <a:pt x="126" y="1803"/>
                  </a:lnTo>
                  <a:lnTo>
                    <a:pt x="609" y="330"/>
                  </a:lnTo>
                  <a:lnTo>
                    <a:pt x="901" y="215"/>
                  </a:lnTo>
                  <a:lnTo>
                    <a:pt x="1066" y="203"/>
                  </a:lnTo>
                  <a:lnTo>
                    <a:pt x="1219" y="177"/>
                  </a:lnTo>
                  <a:lnTo>
                    <a:pt x="1396" y="177"/>
                  </a:lnTo>
                  <a:lnTo>
                    <a:pt x="1727" y="203"/>
                  </a:lnTo>
                  <a:lnTo>
                    <a:pt x="2527" y="330"/>
                  </a:lnTo>
                  <a:lnTo>
                    <a:pt x="2667" y="368"/>
                  </a:lnTo>
                  <a:lnTo>
                    <a:pt x="2806" y="393"/>
                  </a:lnTo>
                  <a:lnTo>
                    <a:pt x="3187" y="482"/>
                  </a:lnTo>
                  <a:lnTo>
                    <a:pt x="3797" y="647"/>
                  </a:lnTo>
                  <a:lnTo>
                    <a:pt x="3568" y="558"/>
                  </a:lnTo>
                  <a:lnTo>
                    <a:pt x="3428" y="495"/>
                  </a:lnTo>
                  <a:lnTo>
                    <a:pt x="2971" y="330"/>
                  </a:lnTo>
                  <a:lnTo>
                    <a:pt x="2844" y="292"/>
                  </a:lnTo>
                  <a:lnTo>
                    <a:pt x="2705" y="241"/>
                  </a:lnTo>
                  <a:lnTo>
                    <a:pt x="2489" y="190"/>
                  </a:lnTo>
                  <a:lnTo>
                    <a:pt x="2324" y="152"/>
                  </a:lnTo>
                  <a:lnTo>
                    <a:pt x="2171" y="101"/>
                  </a:lnTo>
                  <a:lnTo>
                    <a:pt x="1917" y="50"/>
                  </a:lnTo>
                  <a:lnTo>
                    <a:pt x="1752" y="25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5" name="object 795" descr=""/>
            <p:cNvSpPr/>
            <p:nvPr/>
          </p:nvSpPr>
          <p:spPr>
            <a:xfrm>
              <a:off x="2875140" y="5669920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80" h="3810">
                  <a:moveTo>
                    <a:pt x="1269" y="0"/>
                  </a:moveTo>
                  <a:lnTo>
                    <a:pt x="406" y="431"/>
                  </a:lnTo>
                  <a:lnTo>
                    <a:pt x="0" y="1955"/>
                  </a:lnTo>
                  <a:lnTo>
                    <a:pt x="533" y="2743"/>
                  </a:lnTo>
                  <a:lnTo>
                    <a:pt x="1397" y="2971"/>
                  </a:lnTo>
                  <a:lnTo>
                    <a:pt x="1714" y="3048"/>
                  </a:lnTo>
                  <a:lnTo>
                    <a:pt x="2044" y="3136"/>
                  </a:lnTo>
                  <a:lnTo>
                    <a:pt x="2362" y="3213"/>
                  </a:lnTo>
                  <a:lnTo>
                    <a:pt x="3225" y="3429"/>
                  </a:lnTo>
                  <a:lnTo>
                    <a:pt x="4089" y="3009"/>
                  </a:lnTo>
                  <a:lnTo>
                    <a:pt x="4279" y="2260"/>
                  </a:lnTo>
                  <a:lnTo>
                    <a:pt x="4495" y="1498"/>
                  </a:lnTo>
                  <a:lnTo>
                    <a:pt x="3949" y="711"/>
                  </a:lnTo>
                  <a:lnTo>
                    <a:pt x="126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6" name="object 796" descr=""/>
            <p:cNvSpPr/>
            <p:nvPr/>
          </p:nvSpPr>
          <p:spPr>
            <a:xfrm>
              <a:off x="2875773" y="5670399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952" y="0"/>
                  </a:moveTo>
                  <a:lnTo>
                    <a:pt x="495" y="76"/>
                  </a:lnTo>
                  <a:lnTo>
                    <a:pt x="228" y="228"/>
                  </a:lnTo>
                  <a:lnTo>
                    <a:pt x="0" y="1523"/>
                  </a:lnTo>
                  <a:lnTo>
                    <a:pt x="88" y="1752"/>
                  </a:lnTo>
                  <a:lnTo>
                    <a:pt x="266" y="431"/>
                  </a:lnTo>
                  <a:lnTo>
                    <a:pt x="685" y="190"/>
                  </a:lnTo>
                  <a:lnTo>
                    <a:pt x="1104" y="152"/>
                  </a:lnTo>
                  <a:lnTo>
                    <a:pt x="1931" y="152"/>
                  </a:lnTo>
                  <a:lnTo>
                    <a:pt x="1396" y="25"/>
                  </a:lnTo>
                  <a:lnTo>
                    <a:pt x="952" y="0"/>
                  </a:lnTo>
                  <a:close/>
                </a:path>
                <a:path w="3175" h="1904">
                  <a:moveTo>
                    <a:pt x="1931" y="152"/>
                  </a:moveTo>
                  <a:lnTo>
                    <a:pt x="1104" y="152"/>
                  </a:lnTo>
                  <a:lnTo>
                    <a:pt x="1766" y="228"/>
                  </a:lnTo>
                  <a:lnTo>
                    <a:pt x="3098" y="520"/>
                  </a:lnTo>
                  <a:lnTo>
                    <a:pt x="2412" y="266"/>
                  </a:lnTo>
                  <a:lnTo>
                    <a:pt x="1931" y="1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7" name="object 797" descr=""/>
            <p:cNvSpPr/>
            <p:nvPr/>
          </p:nvSpPr>
          <p:spPr>
            <a:xfrm>
              <a:off x="2879413" y="5649931"/>
              <a:ext cx="23495" cy="28575"/>
            </a:xfrm>
            <a:custGeom>
              <a:avLst/>
              <a:gdLst/>
              <a:ahLst/>
              <a:cxnLst/>
              <a:rect l="l" t="t" r="r" b="b"/>
              <a:pathLst>
                <a:path w="23494" h="28575">
                  <a:moveTo>
                    <a:pt x="23101" y="0"/>
                  </a:moveTo>
                  <a:lnTo>
                    <a:pt x="16687" y="13779"/>
                  </a:lnTo>
                  <a:lnTo>
                    <a:pt x="3251" y="25006"/>
                  </a:lnTo>
                  <a:lnTo>
                    <a:pt x="2260" y="22250"/>
                  </a:lnTo>
                  <a:lnTo>
                    <a:pt x="0" y="23444"/>
                  </a:lnTo>
                  <a:lnTo>
                    <a:pt x="8775" y="28435"/>
                  </a:lnTo>
                  <a:lnTo>
                    <a:pt x="10769" y="26111"/>
                  </a:lnTo>
                  <a:lnTo>
                    <a:pt x="13260" y="23077"/>
                  </a:lnTo>
                  <a:lnTo>
                    <a:pt x="17306" y="17170"/>
                  </a:lnTo>
                  <a:lnTo>
                    <a:pt x="21167" y="9205"/>
                  </a:lnTo>
                  <a:lnTo>
                    <a:pt x="23101" y="0"/>
                  </a:lnTo>
                  <a:close/>
                </a:path>
              </a:pathLst>
            </a:custGeom>
            <a:solidFill>
              <a:srgbClr val="418F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8" name="object 798" descr=""/>
            <p:cNvSpPr/>
            <p:nvPr/>
          </p:nvSpPr>
          <p:spPr>
            <a:xfrm>
              <a:off x="2904982" y="5624797"/>
              <a:ext cx="22225" cy="22225"/>
            </a:xfrm>
            <a:custGeom>
              <a:avLst/>
              <a:gdLst/>
              <a:ahLst/>
              <a:cxnLst/>
              <a:rect l="l" t="t" r="r" b="b"/>
              <a:pathLst>
                <a:path w="22225" h="22225">
                  <a:moveTo>
                    <a:pt x="22072" y="0"/>
                  </a:moveTo>
                  <a:lnTo>
                    <a:pt x="0" y="21615"/>
                  </a:lnTo>
                  <a:lnTo>
                    <a:pt x="4635" y="14859"/>
                  </a:lnTo>
                  <a:lnTo>
                    <a:pt x="8089" y="10388"/>
                  </a:lnTo>
                  <a:lnTo>
                    <a:pt x="20713" y="253"/>
                  </a:lnTo>
                  <a:lnTo>
                    <a:pt x="22072" y="0"/>
                  </a:lnTo>
                  <a:close/>
                </a:path>
              </a:pathLst>
            </a:custGeom>
            <a:solidFill>
              <a:srgbClr val="57C44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9" name="object 799" descr=""/>
            <p:cNvSpPr/>
            <p:nvPr/>
          </p:nvSpPr>
          <p:spPr>
            <a:xfrm>
              <a:off x="2915179" y="5604863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19" h="6350">
                  <a:moveTo>
                    <a:pt x="5791" y="0"/>
                  </a:moveTo>
                  <a:lnTo>
                    <a:pt x="0" y="6261"/>
                  </a:lnTo>
                  <a:lnTo>
                    <a:pt x="410" y="5587"/>
                  </a:lnTo>
                  <a:lnTo>
                    <a:pt x="1739" y="3594"/>
                  </a:lnTo>
                  <a:lnTo>
                    <a:pt x="6476" y="165"/>
                  </a:lnTo>
                  <a:lnTo>
                    <a:pt x="6956" y="165"/>
                  </a:lnTo>
                  <a:lnTo>
                    <a:pt x="6489" y="25"/>
                  </a:lnTo>
                  <a:lnTo>
                    <a:pt x="5791" y="0"/>
                  </a:lnTo>
                  <a:close/>
                </a:path>
                <a:path w="7619" h="6350">
                  <a:moveTo>
                    <a:pt x="6956" y="165"/>
                  </a:moveTo>
                  <a:lnTo>
                    <a:pt x="6476" y="165"/>
                  </a:lnTo>
                  <a:lnTo>
                    <a:pt x="6845" y="203"/>
                  </a:lnTo>
                  <a:lnTo>
                    <a:pt x="7213" y="279"/>
                  </a:lnTo>
                  <a:lnTo>
                    <a:pt x="6956" y="165"/>
                  </a:lnTo>
                  <a:close/>
                </a:path>
              </a:pathLst>
            </a:custGeom>
            <a:solidFill>
              <a:srgbClr val="5AB13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0" name="object 800" descr=""/>
            <p:cNvSpPr/>
            <p:nvPr/>
          </p:nvSpPr>
          <p:spPr>
            <a:xfrm>
              <a:off x="2884041" y="5656591"/>
              <a:ext cx="16510" cy="18415"/>
            </a:xfrm>
            <a:custGeom>
              <a:avLst/>
              <a:gdLst/>
              <a:ahLst/>
              <a:cxnLst/>
              <a:rect l="l" t="t" r="r" b="b"/>
              <a:pathLst>
                <a:path w="16510" h="18414">
                  <a:moveTo>
                    <a:pt x="16040" y="0"/>
                  </a:moveTo>
                  <a:lnTo>
                    <a:pt x="0" y="17932"/>
                  </a:lnTo>
                  <a:lnTo>
                    <a:pt x="685" y="17678"/>
                  </a:lnTo>
                  <a:lnTo>
                    <a:pt x="15671" y="1358"/>
                  </a:lnTo>
                  <a:lnTo>
                    <a:pt x="16040" y="0"/>
                  </a:lnTo>
                  <a:close/>
                </a:path>
              </a:pathLst>
            </a:custGeom>
            <a:solidFill>
              <a:srgbClr val="50A6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1" name="object 801" descr=""/>
            <p:cNvSpPr/>
            <p:nvPr/>
          </p:nvSpPr>
          <p:spPr>
            <a:xfrm>
              <a:off x="2884312" y="5601589"/>
              <a:ext cx="6985" cy="11430"/>
            </a:xfrm>
            <a:custGeom>
              <a:avLst/>
              <a:gdLst/>
              <a:ahLst/>
              <a:cxnLst/>
              <a:rect l="l" t="t" r="r" b="b"/>
              <a:pathLst>
                <a:path w="6985" h="11429">
                  <a:moveTo>
                    <a:pt x="0" y="0"/>
                  </a:moveTo>
                  <a:lnTo>
                    <a:pt x="4775" y="5575"/>
                  </a:lnTo>
                  <a:lnTo>
                    <a:pt x="6362" y="9664"/>
                  </a:lnTo>
                  <a:lnTo>
                    <a:pt x="6400" y="9804"/>
                  </a:lnTo>
                  <a:lnTo>
                    <a:pt x="6515" y="10540"/>
                  </a:lnTo>
                  <a:lnTo>
                    <a:pt x="6578" y="11290"/>
                  </a:lnTo>
                  <a:lnTo>
                    <a:pt x="6604" y="10718"/>
                  </a:lnTo>
                  <a:lnTo>
                    <a:pt x="6591" y="10299"/>
                  </a:lnTo>
                  <a:lnTo>
                    <a:pt x="6527" y="9499"/>
                  </a:lnTo>
                  <a:lnTo>
                    <a:pt x="6464" y="9182"/>
                  </a:lnTo>
                  <a:lnTo>
                    <a:pt x="6426" y="8864"/>
                  </a:lnTo>
                  <a:lnTo>
                    <a:pt x="825" y="5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C52C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02" name="object 802" descr=""/>
          <p:cNvGrpSpPr/>
          <p:nvPr/>
        </p:nvGrpSpPr>
        <p:grpSpPr>
          <a:xfrm>
            <a:off x="2583840" y="5778286"/>
            <a:ext cx="127635" cy="81280"/>
            <a:chOff x="2583840" y="5778286"/>
            <a:chExt cx="127635" cy="81280"/>
          </a:xfrm>
        </p:grpSpPr>
        <p:sp>
          <p:nvSpPr>
            <p:cNvPr id="803" name="object 803" descr=""/>
            <p:cNvSpPr/>
            <p:nvPr/>
          </p:nvSpPr>
          <p:spPr>
            <a:xfrm>
              <a:off x="2583840" y="5808874"/>
              <a:ext cx="12065" cy="14604"/>
            </a:xfrm>
            <a:custGeom>
              <a:avLst/>
              <a:gdLst/>
              <a:ahLst/>
              <a:cxnLst/>
              <a:rect l="l" t="t" r="r" b="b"/>
              <a:pathLst>
                <a:path w="12064" h="14604">
                  <a:moveTo>
                    <a:pt x="7747" y="0"/>
                  </a:moveTo>
                  <a:lnTo>
                    <a:pt x="6896" y="1574"/>
                  </a:lnTo>
                  <a:lnTo>
                    <a:pt x="1981" y="2222"/>
                  </a:lnTo>
                  <a:lnTo>
                    <a:pt x="0" y="2171"/>
                  </a:lnTo>
                  <a:lnTo>
                    <a:pt x="63" y="11620"/>
                  </a:lnTo>
                  <a:lnTo>
                    <a:pt x="2946" y="11531"/>
                  </a:lnTo>
                  <a:lnTo>
                    <a:pt x="7289" y="11963"/>
                  </a:lnTo>
                  <a:lnTo>
                    <a:pt x="7848" y="14427"/>
                  </a:lnTo>
                  <a:lnTo>
                    <a:pt x="11595" y="6197"/>
                  </a:lnTo>
                  <a:lnTo>
                    <a:pt x="7747" y="0"/>
                  </a:lnTo>
                  <a:close/>
                </a:path>
              </a:pathLst>
            </a:custGeom>
            <a:solidFill>
              <a:srgbClr val="216D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4" name="object 804" descr=""/>
            <p:cNvSpPr/>
            <p:nvPr/>
          </p:nvSpPr>
          <p:spPr>
            <a:xfrm>
              <a:off x="2613554" y="5824762"/>
              <a:ext cx="73025" cy="34925"/>
            </a:xfrm>
            <a:custGeom>
              <a:avLst/>
              <a:gdLst/>
              <a:ahLst/>
              <a:cxnLst/>
              <a:rect l="l" t="t" r="r" b="b"/>
              <a:pathLst>
                <a:path w="73025" h="34925">
                  <a:moveTo>
                    <a:pt x="49936" y="0"/>
                  </a:moveTo>
                  <a:lnTo>
                    <a:pt x="0" y="8077"/>
                  </a:lnTo>
                  <a:lnTo>
                    <a:pt x="37413" y="12648"/>
                  </a:lnTo>
                  <a:lnTo>
                    <a:pt x="57373" y="16932"/>
                  </a:lnTo>
                  <a:lnTo>
                    <a:pt x="66620" y="23411"/>
                  </a:lnTo>
                  <a:lnTo>
                    <a:pt x="71894" y="34569"/>
                  </a:lnTo>
                  <a:lnTo>
                    <a:pt x="73008" y="25656"/>
                  </a:lnTo>
                  <a:lnTo>
                    <a:pt x="71093" y="19084"/>
                  </a:lnTo>
                  <a:lnTo>
                    <a:pt x="64088" y="11612"/>
                  </a:lnTo>
                  <a:lnTo>
                    <a:pt x="49936" y="0"/>
                  </a:lnTo>
                  <a:close/>
                </a:path>
              </a:pathLst>
            </a:custGeom>
            <a:solidFill>
              <a:srgbClr val="4AAC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5" name="object 805" descr=""/>
            <p:cNvSpPr/>
            <p:nvPr/>
          </p:nvSpPr>
          <p:spPr>
            <a:xfrm>
              <a:off x="2612324" y="5825834"/>
              <a:ext cx="99060" cy="19050"/>
            </a:xfrm>
            <a:custGeom>
              <a:avLst/>
              <a:gdLst/>
              <a:ahLst/>
              <a:cxnLst/>
              <a:rect l="l" t="t" r="r" b="b"/>
              <a:pathLst>
                <a:path w="99060" h="19050">
                  <a:moveTo>
                    <a:pt x="64504" y="0"/>
                  </a:moveTo>
                  <a:lnTo>
                    <a:pt x="19371" y="2858"/>
                  </a:lnTo>
                  <a:lnTo>
                    <a:pt x="0" y="4530"/>
                  </a:lnTo>
                  <a:lnTo>
                    <a:pt x="2495" y="5664"/>
                  </a:lnTo>
                  <a:lnTo>
                    <a:pt x="22963" y="6908"/>
                  </a:lnTo>
                  <a:lnTo>
                    <a:pt x="34594" y="7029"/>
                  </a:lnTo>
                  <a:lnTo>
                    <a:pt x="59956" y="8201"/>
                  </a:lnTo>
                  <a:lnTo>
                    <a:pt x="84754" y="11634"/>
                  </a:lnTo>
                  <a:lnTo>
                    <a:pt x="94692" y="18542"/>
                  </a:lnTo>
                  <a:lnTo>
                    <a:pt x="98451" y="14224"/>
                  </a:lnTo>
                  <a:lnTo>
                    <a:pt x="96597" y="8763"/>
                  </a:lnTo>
                  <a:lnTo>
                    <a:pt x="91476" y="5157"/>
                  </a:lnTo>
                  <a:lnTo>
                    <a:pt x="81665" y="2505"/>
                  </a:lnTo>
                  <a:lnTo>
                    <a:pt x="71298" y="790"/>
                  </a:lnTo>
                  <a:lnTo>
                    <a:pt x="64504" y="0"/>
                  </a:lnTo>
                  <a:close/>
                </a:path>
              </a:pathLst>
            </a:custGeom>
            <a:solidFill>
              <a:srgbClr val="418F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6" name="object 806" descr=""/>
            <p:cNvSpPr/>
            <p:nvPr/>
          </p:nvSpPr>
          <p:spPr>
            <a:xfrm>
              <a:off x="2618600" y="5778296"/>
              <a:ext cx="85090" cy="34290"/>
            </a:xfrm>
            <a:custGeom>
              <a:avLst/>
              <a:gdLst/>
              <a:ahLst/>
              <a:cxnLst/>
              <a:rect l="l" t="t" r="r" b="b"/>
              <a:pathLst>
                <a:path w="85089" h="34289">
                  <a:moveTo>
                    <a:pt x="79730" y="6464"/>
                  </a:moveTo>
                  <a:lnTo>
                    <a:pt x="76644" y="0"/>
                  </a:lnTo>
                  <a:lnTo>
                    <a:pt x="63500" y="11874"/>
                  </a:lnTo>
                  <a:lnTo>
                    <a:pt x="37287" y="17741"/>
                  </a:lnTo>
                  <a:lnTo>
                    <a:pt x="11595" y="19697"/>
                  </a:lnTo>
                  <a:lnTo>
                    <a:pt x="0" y="19888"/>
                  </a:lnTo>
                  <a:lnTo>
                    <a:pt x="31635" y="34036"/>
                  </a:lnTo>
                  <a:lnTo>
                    <a:pt x="63677" y="23901"/>
                  </a:lnTo>
                  <a:lnTo>
                    <a:pt x="74460" y="16167"/>
                  </a:lnTo>
                  <a:lnTo>
                    <a:pt x="79413" y="11112"/>
                  </a:lnTo>
                  <a:lnTo>
                    <a:pt x="79730" y="6464"/>
                  </a:lnTo>
                  <a:close/>
                </a:path>
                <a:path w="85089" h="34289">
                  <a:moveTo>
                    <a:pt x="84886" y="25539"/>
                  </a:moveTo>
                  <a:lnTo>
                    <a:pt x="84467" y="20345"/>
                  </a:lnTo>
                  <a:lnTo>
                    <a:pt x="81432" y="23190"/>
                  </a:lnTo>
                  <a:lnTo>
                    <a:pt x="70612" y="23228"/>
                  </a:lnTo>
                  <a:lnTo>
                    <a:pt x="66573" y="33286"/>
                  </a:lnTo>
                  <a:lnTo>
                    <a:pt x="78689" y="28549"/>
                  </a:lnTo>
                  <a:lnTo>
                    <a:pt x="84886" y="25539"/>
                  </a:lnTo>
                  <a:close/>
                </a:path>
              </a:pathLst>
            </a:custGeom>
            <a:solidFill>
              <a:srgbClr val="77AE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7" name="object 807" descr=""/>
            <p:cNvSpPr/>
            <p:nvPr/>
          </p:nvSpPr>
          <p:spPr>
            <a:xfrm>
              <a:off x="2589744" y="5798617"/>
              <a:ext cx="120650" cy="33020"/>
            </a:xfrm>
            <a:custGeom>
              <a:avLst/>
              <a:gdLst/>
              <a:ahLst/>
              <a:cxnLst/>
              <a:rect l="l" t="t" r="r" b="b"/>
              <a:pathLst>
                <a:path w="120650" h="33020">
                  <a:moveTo>
                    <a:pt x="67964" y="0"/>
                  </a:moveTo>
                  <a:lnTo>
                    <a:pt x="30831" y="980"/>
                  </a:lnTo>
                  <a:lnTo>
                    <a:pt x="0" y="3217"/>
                  </a:lnTo>
                  <a:lnTo>
                    <a:pt x="1269" y="16692"/>
                  </a:lnTo>
                  <a:lnTo>
                    <a:pt x="177" y="30167"/>
                  </a:lnTo>
                  <a:lnTo>
                    <a:pt x="31124" y="32231"/>
                  </a:lnTo>
                  <a:lnTo>
                    <a:pt x="68402" y="33016"/>
                  </a:lnTo>
                  <a:lnTo>
                    <a:pt x="104022" y="29065"/>
                  </a:lnTo>
                  <a:lnTo>
                    <a:pt x="120395" y="16324"/>
                  </a:lnTo>
                  <a:lnTo>
                    <a:pt x="103610" y="3698"/>
                  </a:lnTo>
                  <a:lnTo>
                    <a:pt x="67964" y="0"/>
                  </a:lnTo>
                  <a:close/>
                </a:path>
              </a:pathLst>
            </a:custGeom>
            <a:solidFill>
              <a:srgbClr val="F3AC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8" name="object 808" descr=""/>
            <p:cNvSpPr/>
            <p:nvPr/>
          </p:nvSpPr>
          <p:spPr>
            <a:xfrm>
              <a:off x="2695608" y="5811891"/>
              <a:ext cx="4445" cy="6350"/>
            </a:xfrm>
            <a:custGeom>
              <a:avLst/>
              <a:gdLst/>
              <a:ahLst/>
              <a:cxnLst/>
              <a:rect l="l" t="t" r="r" b="b"/>
              <a:pathLst>
                <a:path w="4444" h="6350">
                  <a:moveTo>
                    <a:pt x="3200" y="0"/>
                  </a:moveTo>
                  <a:lnTo>
                    <a:pt x="2070" y="0"/>
                  </a:lnTo>
                  <a:lnTo>
                    <a:pt x="901" y="12"/>
                  </a:lnTo>
                  <a:lnTo>
                    <a:pt x="0" y="1066"/>
                  </a:lnTo>
                  <a:lnTo>
                    <a:pt x="12" y="3809"/>
                  </a:lnTo>
                  <a:lnTo>
                    <a:pt x="25" y="5105"/>
                  </a:lnTo>
                  <a:lnTo>
                    <a:pt x="939" y="6159"/>
                  </a:lnTo>
                  <a:lnTo>
                    <a:pt x="2070" y="6159"/>
                  </a:lnTo>
                  <a:lnTo>
                    <a:pt x="3238" y="6146"/>
                  </a:lnTo>
                  <a:lnTo>
                    <a:pt x="4140" y="5092"/>
                  </a:lnTo>
                  <a:lnTo>
                    <a:pt x="4140" y="3797"/>
                  </a:lnTo>
                  <a:lnTo>
                    <a:pt x="4114" y="1054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9" name="object 809" descr=""/>
            <p:cNvSpPr/>
            <p:nvPr/>
          </p:nvSpPr>
          <p:spPr>
            <a:xfrm>
              <a:off x="2696339" y="5812462"/>
              <a:ext cx="3175" cy="4445"/>
            </a:xfrm>
            <a:custGeom>
              <a:avLst/>
              <a:gdLst/>
              <a:ahLst/>
              <a:cxnLst/>
              <a:rect l="l" t="t" r="r" b="b"/>
              <a:pathLst>
                <a:path w="3175" h="4445">
                  <a:moveTo>
                    <a:pt x="1663" y="0"/>
                  </a:moveTo>
                  <a:lnTo>
                    <a:pt x="1473" y="12"/>
                  </a:lnTo>
                  <a:lnTo>
                    <a:pt x="1308" y="38"/>
                  </a:lnTo>
                  <a:lnTo>
                    <a:pt x="1143" y="50"/>
                  </a:lnTo>
                  <a:lnTo>
                    <a:pt x="838" y="126"/>
                  </a:lnTo>
                  <a:lnTo>
                    <a:pt x="558" y="215"/>
                  </a:lnTo>
                  <a:lnTo>
                    <a:pt x="342" y="342"/>
                  </a:lnTo>
                  <a:lnTo>
                    <a:pt x="203" y="457"/>
                  </a:lnTo>
                  <a:lnTo>
                    <a:pt x="50" y="558"/>
                  </a:lnTo>
                  <a:lnTo>
                    <a:pt x="381" y="431"/>
                  </a:lnTo>
                  <a:lnTo>
                    <a:pt x="596" y="355"/>
                  </a:lnTo>
                  <a:lnTo>
                    <a:pt x="1016" y="279"/>
                  </a:lnTo>
                  <a:lnTo>
                    <a:pt x="1168" y="266"/>
                  </a:lnTo>
                  <a:lnTo>
                    <a:pt x="1333" y="241"/>
                  </a:lnTo>
                  <a:lnTo>
                    <a:pt x="1485" y="228"/>
                  </a:lnTo>
                  <a:lnTo>
                    <a:pt x="1650" y="228"/>
                  </a:lnTo>
                  <a:lnTo>
                    <a:pt x="1981" y="304"/>
                  </a:lnTo>
                  <a:lnTo>
                    <a:pt x="2133" y="380"/>
                  </a:lnTo>
                  <a:lnTo>
                    <a:pt x="2247" y="507"/>
                  </a:lnTo>
                  <a:lnTo>
                    <a:pt x="2374" y="634"/>
                  </a:lnTo>
                  <a:lnTo>
                    <a:pt x="2476" y="800"/>
                  </a:lnTo>
                  <a:lnTo>
                    <a:pt x="2539" y="990"/>
                  </a:lnTo>
                  <a:lnTo>
                    <a:pt x="2692" y="1358"/>
                  </a:lnTo>
                  <a:lnTo>
                    <a:pt x="2768" y="1777"/>
                  </a:lnTo>
                  <a:lnTo>
                    <a:pt x="2806" y="2171"/>
                  </a:lnTo>
                  <a:lnTo>
                    <a:pt x="2857" y="2552"/>
                  </a:lnTo>
                  <a:lnTo>
                    <a:pt x="2857" y="2730"/>
                  </a:lnTo>
                  <a:lnTo>
                    <a:pt x="2895" y="3251"/>
                  </a:lnTo>
                  <a:lnTo>
                    <a:pt x="2895" y="3555"/>
                  </a:lnTo>
                  <a:lnTo>
                    <a:pt x="2908" y="3682"/>
                  </a:lnTo>
                  <a:lnTo>
                    <a:pt x="2908" y="4025"/>
                  </a:lnTo>
                  <a:lnTo>
                    <a:pt x="2920" y="4216"/>
                  </a:lnTo>
                  <a:lnTo>
                    <a:pt x="2946" y="4025"/>
                  </a:lnTo>
                  <a:lnTo>
                    <a:pt x="2997" y="3568"/>
                  </a:lnTo>
                  <a:lnTo>
                    <a:pt x="3022" y="3086"/>
                  </a:lnTo>
                  <a:lnTo>
                    <a:pt x="3022" y="2349"/>
                  </a:lnTo>
                  <a:lnTo>
                    <a:pt x="1854" y="2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0" name="object 810" descr=""/>
            <p:cNvSpPr/>
            <p:nvPr/>
          </p:nvSpPr>
          <p:spPr>
            <a:xfrm>
              <a:off x="2699965" y="5812141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4">
                  <a:moveTo>
                    <a:pt x="2908" y="0"/>
                  </a:moveTo>
                  <a:lnTo>
                    <a:pt x="1879" y="12"/>
                  </a:lnTo>
                  <a:lnTo>
                    <a:pt x="825" y="12"/>
                  </a:lnTo>
                  <a:lnTo>
                    <a:pt x="0" y="977"/>
                  </a:lnTo>
                  <a:lnTo>
                    <a:pt x="0" y="2159"/>
                  </a:lnTo>
                  <a:lnTo>
                    <a:pt x="12" y="3479"/>
                  </a:lnTo>
                  <a:lnTo>
                    <a:pt x="25" y="4660"/>
                  </a:lnTo>
                  <a:lnTo>
                    <a:pt x="863" y="5626"/>
                  </a:lnTo>
                  <a:lnTo>
                    <a:pt x="1892" y="5613"/>
                  </a:lnTo>
                  <a:lnTo>
                    <a:pt x="2959" y="5613"/>
                  </a:lnTo>
                  <a:lnTo>
                    <a:pt x="3784" y="4648"/>
                  </a:lnTo>
                  <a:lnTo>
                    <a:pt x="3759" y="2146"/>
                  </a:lnTo>
                  <a:lnTo>
                    <a:pt x="3759" y="965"/>
                  </a:lnTo>
                  <a:lnTo>
                    <a:pt x="290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1" name="object 811" descr=""/>
            <p:cNvSpPr/>
            <p:nvPr/>
          </p:nvSpPr>
          <p:spPr>
            <a:xfrm>
              <a:off x="2700633" y="5812661"/>
              <a:ext cx="3175" cy="4445"/>
            </a:xfrm>
            <a:custGeom>
              <a:avLst/>
              <a:gdLst/>
              <a:ahLst/>
              <a:cxnLst/>
              <a:rect l="l" t="t" r="r" b="b"/>
              <a:pathLst>
                <a:path w="3175" h="4445">
                  <a:moveTo>
                    <a:pt x="1511" y="0"/>
                  </a:moveTo>
                  <a:lnTo>
                    <a:pt x="1346" y="12"/>
                  </a:lnTo>
                  <a:lnTo>
                    <a:pt x="1193" y="38"/>
                  </a:lnTo>
                  <a:lnTo>
                    <a:pt x="1041" y="50"/>
                  </a:lnTo>
                  <a:lnTo>
                    <a:pt x="507" y="203"/>
                  </a:lnTo>
                  <a:lnTo>
                    <a:pt x="304" y="317"/>
                  </a:lnTo>
                  <a:lnTo>
                    <a:pt x="50" y="507"/>
                  </a:lnTo>
                  <a:lnTo>
                    <a:pt x="342" y="393"/>
                  </a:lnTo>
                  <a:lnTo>
                    <a:pt x="546" y="330"/>
                  </a:lnTo>
                  <a:lnTo>
                    <a:pt x="927" y="253"/>
                  </a:lnTo>
                  <a:lnTo>
                    <a:pt x="1358" y="215"/>
                  </a:lnTo>
                  <a:lnTo>
                    <a:pt x="1511" y="215"/>
                  </a:lnTo>
                  <a:lnTo>
                    <a:pt x="1650" y="253"/>
                  </a:lnTo>
                  <a:lnTo>
                    <a:pt x="1803" y="279"/>
                  </a:lnTo>
                  <a:lnTo>
                    <a:pt x="2565" y="1981"/>
                  </a:lnTo>
                  <a:lnTo>
                    <a:pt x="2590" y="2158"/>
                  </a:lnTo>
                  <a:lnTo>
                    <a:pt x="2628" y="2666"/>
                  </a:lnTo>
                  <a:lnTo>
                    <a:pt x="2628" y="2819"/>
                  </a:lnTo>
                  <a:lnTo>
                    <a:pt x="2641" y="2971"/>
                  </a:lnTo>
                  <a:lnTo>
                    <a:pt x="2641" y="3251"/>
                  </a:lnTo>
                  <a:lnTo>
                    <a:pt x="2654" y="3949"/>
                  </a:lnTo>
                  <a:lnTo>
                    <a:pt x="2717" y="3555"/>
                  </a:lnTo>
                  <a:lnTo>
                    <a:pt x="2755" y="2971"/>
                  </a:lnTo>
                  <a:lnTo>
                    <a:pt x="2755" y="2146"/>
                  </a:lnTo>
                  <a:lnTo>
                    <a:pt x="2184" y="304"/>
                  </a:lnTo>
                  <a:lnTo>
                    <a:pt x="2044" y="152"/>
                  </a:lnTo>
                  <a:lnTo>
                    <a:pt x="1866" y="63"/>
                  </a:lnTo>
                  <a:lnTo>
                    <a:pt x="1689" y="38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2" name="object 812" descr=""/>
            <p:cNvSpPr/>
            <p:nvPr/>
          </p:nvSpPr>
          <p:spPr>
            <a:xfrm>
              <a:off x="2704442" y="5812650"/>
              <a:ext cx="3810" cy="5080"/>
            </a:xfrm>
            <a:custGeom>
              <a:avLst/>
              <a:gdLst/>
              <a:ahLst/>
              <a:cxnLst/>
              <a:rect l="l" t="t" r="r" b="b"/>
              <a:pathLst>
                <a:path w="3810" h="5079">
                  <a:moveTo>
                    <a:pt x="2641" y="0"/>
                  </a:moveTo>
                  <a:lnTo>
                    <a:pt x="1714" y="12"/>
                  </a:lnTo>
                  <a:lnTo>
                    <a:pt x="749" y="12"/>
                  </a:lnTo>
                  <a:lnTo>
                    <a:pt x="0" y="787"/>
                  </a:lnTo>
                  <a:lnTo>
                    <a:pt x="0" y="1739"/>
                  </a:lnTo>
                  <a:lnTo>
                    <a:pt x="12" y="2806"/>
                  </a:lnTo>
                  <a:lnTo>
                    <a:pt x="12" y="3759"/>
                  </a:lnTo>
                  <a:lnTo>
                    <a:pt x="774" y="4533"/>
                  </a:lnTo>
                  <a:lnTo>
                    <a:pt x="1714" y="4533"/>
                  </a:lnTo>
                  <a:lnTo>
                    <a:pt x="2679" y="4521"/>
                  </a:lnTo>
                  <a:lnTo>
                    <a:pt x="3429" y="3746"/>
                  </a:lnTo>
                  <a:lnTo>
                    <a:pt x="3416" y="2793"/>
                  </a:lnTo>
                  <a:lnTo>
                    <a:pt x="3416" y="1727"/>
                  </a:lnTo>
                  <a:lnTo>
                    <a:pt x="3403" y="774"/>
                  </a:lnTo>
                  <a:lnTo>
                    <a:pt x="264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3" name="object 813" descr=""/>
            <p:cNvSpPr/>
            <p:nvPr/>
          </p:nvSpPr>
          <p:spPr>
            <a:xfrm>
              <a:off x="2705049" y="5813069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1371" y="0"/>
                  </a:moveTo>
                  <a:lnTo>
                    <a:pt x="228" y="304"/>
                  </a:lnTo>
                  <a:lnTo>
                    <a:pt x="50" y="419"/>
                  </a:lnTo>
                  <a:lnTo>
                    <a:pt x="190" y="380"/>
                  </a:lnTo>
                  <a:lnTo>
                    <a:pt x="419" y="292"/>
                  </a:lnTo>
                  <a:lnTo>
                    <a:pt x="558" y="253"/>
                  </a:lnTo>
                  <a:lnTo>
                    <a:pt x="723" y="228"/>
                  </a:lnTo>
                  <a:lnTo>
                    <a:pt x="1231" y="177"/>
                  </a:lnTo>
                  <a:lnTo>
                    <a:pt x="1371" y="177"/>
                  </a:lnTo>
                  <a:lnTo>
                    <a:pt x="1625" y="228"/>
                  </a:lnTo>
                  <a:lnTo>
                    <a:pt x="1752" y="279"/>
                  </a:lnTo>
                  <a:lnTo>
                    <a:pt x="1968" y="469"/>
                  </a:lnTo>
                  <a:lnTo>
                    <a:pt x="2044" y="596"/>
                  </a:lnTo>
                  <a:lnTo>
                    <a:pt x="2095" y="736"/>
                  </a:lnTo>
                  <a:lnTo>
                    <a:pt x="2222" y="1003"/>
                  </a:lnTo>
                  <a:lnTo>
                    <a:pt x="2286" y="1308"/>
                  </a:lnTo>
                  <a:lnTo>
                    <a:pt x="2362" y="1892"/>
                  </a:lnTo>
                  <a:lnTo>
                    <a:pt x="2400" y="2628"/>
                  </a:lnTo>
                  <a:lnTo>
                    <a:pt x="2400" y="3174"/>
                  </a:lnTo>
                  <a:lnTo>
                    <a:pt x="2451" y="2870"/>
                  </a:lnTo>
                  <a:lnTo>
                    <a:pt x="2489" y="2400"/>
                  </a:lnTo>
                  <a:lnTo>
                    <a:pt x="2501" y="2146"/>
                  </a:lnTo>
                  <a:lnTo>
                    <a:pt x="2501" y="1879"/>
                  </a:lnTo>
                  <a:lnTo>
                    <a:pt x="2451" y="1282"/>
                  </a:lnTo>
                  <a:lnTo>
                    <a:pt x="2412" y="965"/>
                  </a:lnTo>
                  <a:lnTo>
                    <a:pt x="2273" y="660"/>
                  </a:lnTo>
                  <a:lnTo>
                    <a:pt x="2209" y="507"/>
                  </a:lnTo>
                  <a:lnTo>
                    <a:pt x="2108" y="355"/>
                  </a:lnTo>
                  <a:lnTo>
                    <a:pt x="1854" y="126"/>
                  </a:lnTo>
                  <a:lnTo>
                    <a:pt x="1689" y="50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4" name="object 814" descr=""/>
            <p:cNvSpPr/>
            <p:nvPr/>
          </p:nvSpPr>
          <p:spPr>
            <a:xfrm>
              <a:off x="2708209" y="5813335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2476" y="0"/>
                  </a:moveTo>
                  <a:lnTo>
                    <a:pt x="698" y="0"/>
                  </a:lnTo>
                  <a:lnTo>
                    <a:pt x="0" y="546"/>
                  </a:lnTo>
                  <a:lnTo>
                    <a:pt x="12" y="1219"/>
                  </a:lnTo>
                  <a:lnTo>
                    <a:pt x="12" y="1968"/>
                  </a:lnTo>
                  <a:lnTo>
                    <a:pt x="12" y="2641"/>
                  </a:lnTo>
                  <a:lnTo>
                    <a:pt x="723" y="3175"/>
                  </a:lnTo>
                  <a:lnTo>
                    <a:pt x="2489" y="3175"/>
                  </a:lnTo>
                  <a:lnTo>
                    <a:pt x="3200" y="2628"/>
                  </a:lnTo>
                  <a:lnTo>
                    <a:pt x="3187" y="1955"/>
                  </a:lnTo>
                  <a:lnTo>
                    <a:pt x="3187" y="1206"/>
                  </a:lnTo>
                  <a:lnTo>
                    <a:pt x="3175" y="533"/>
                  </a:lnTo>
                  <a:lnTo>
                    <a:pt x="247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5" name="object 815" descr=""/>
            <p:cNvSpPr/>
            <p:nvPr/>
          </p:nvSpPr>
          <p:spPr>
            <a:xfrm>
              <a:off x="2708779" y="581362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282" y="0"/>
                  </a:moveTo>
                  <a:lnTo>
                    <a:pt x="888" y="38"/>
                  </a:lnTo>
                  <a:lnTo>
                    <a:pt x="647" y="76"/>
                  </a:lnTo>
                  <a:lnTo>
                    <a:pt x="355" y="152"/>
                  </a:lnTo>
                  <a:lnTo>
                    <a:pt x="152" y="241"/>
                  </a:lnTo>
                  <a:lnTo>
                    <a:pt x="0" y="342"/>
                  </a:lnTo>
                  <a:lnTo>
                    <a:pt x="177" y="266"/>
                  </a:lnTo>
                  <a:lnTo>
                    <a:pt x="393" y="215"/>
                  </a:lnTo>
                  <a:lnTo>
                    <a:pt x="622" y="165"/>
                  </a:lnTo>
                  <a:lnTo>
                    <a:pt x="901" y="139"/>
                  </a:lnTo>
                  <a:lnTo>
                    <a:pt x="1155" y="127"/>
                  </a:lnTo>
                  <a:lnTo>
                    <a:pt x="1955" y="520"/>
                  </a:lnTo>
                  <a:lnTo>
                    <a:pt x="2082" y="711"/>
                  </a:lnTo>
                  <a:lnTo>
                    <a:pt x="2133" y="927"/>
                  </a:lnTo>
                  <a:lnTo>
                    <a:pt x="2158" y="1130"/>
                  </a:lnTo>
                  <a:lnTo>
                    <a:pt x="2197" y="1333"/>
                  </a:lnTo>
                  <a:lnTo>
                    <a:pt x="2235" y="1854"/>
                  </a:lnTo>
                  <a:lnTo>
                    <a:pt x="2235" y="2184"/>
                  </a:lnTo>
                  <a:lnTo>
                    <a:pt x="2286" y="2019"/>
                  </a:lnTo>
                  <a:lnTo>
                    <a:pt x="2324" y="1689"/>
                  </a:lnTo>
                  <a:lnTo>
                    <a:pt x="2336" y="1511"/>
                  </a:lnTo>
                  <a:lnTo>
                    <a:pt x="2324" y="1219"/>
                  </a:lnTo>
                  <a:lnTo>
                    <a:pt x="2286" y="901"/>
                  </a:lnTo>
                  <a:lnTo>
                    <a:pt x="1435" y="25"/>
                  </a:lnTo>
                  <a:lnTo>
                    <a:pt x="12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6" name="object 816" descr=""/>
            <p:cNvSpPr/>
            <p:nvPr/>
          </p:nvSpPr>
          <p:spPr>
            <a:xfrm>
              <a:off x="2690515" y="5811527"/>
              <a:ext cx="5080" cy="6985"/>
            </a:xfrm>
            <a:custGeom>
              <a:avLst/>
              <a:gdLst/>
              <a:ahLst/>
              <a:cxnLst/>
              <a:rect l="l" t="t" r="r" b="b"/>
              <a:pathLst>
                <a:path w="5080" h="6985">
                  <a:moveTo>
                    <a:pt x="3594" y="0"/>
                  </a:moveTo>
                  <a:lnTo>
                    <a:pt x="1028" y="12"/>
                  </a:lnTo>
                  <a:lnTo>
                    <a:pt x="0" y="1193"/>
                  </a:lnTo>
                  <a:lnTo>
                    <a:pt x="25" y="4279"/>
                  </a:lnTo>
                  <a:lnTo>
                    <a:pt x="38" y="5740"/>
                  </a:lnTo>
                  <a:lnTo>
                    <a:pt x="1066" y="6908"/>
                  </a:lnTo>
                  <a:lnTo>
                    <a:pt x="3644" y="6908"/>
                  </a:lnTo>
                  <a:lnTo>
                    <a:pt x="4660" y="5714"/>
                  </a:lnTo>
                  <a:lnTo>
                    <a:pt x="4635" y="1181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7" name="object 817" descr=""/>
            <p:cNvSpPr/>
            <p:nvPr/>
          </p:nvSpPr>
          <p:spPr>
            <a:xfrm>
              <a:off x="2691345" y="5812166"/>
              <a:ext cx="3810" cy="5080"/>
            </a:xfrm>
            <a:custGeom>
              <a:avLst/>
              <a:gdLst/>
              <a:ahLst/>
              <a:cxnLst/>
              <a:rect l="l" t="t" r="r" b="b"/>
              <a:pathLst>
                <a:path w="3810" h="5079">
                  <a:moveTo>
                    <a:pt x="1866" y="0"/>
                  </a:moveTo>
                  <a:lnTo>
                    <a:pt x="228" y="520"/>
                  </a:lnTo>
                  <a:lnTo>
                    <a:pt x="88" y="634"/>
                  </a:lnTo>
                  <a:lnTo>
                    <a:pt x="254" y="571"/>
                  </a:lnTo>
                  <a:lnTo>
                    <a:pt x="444" y="482"/>
                  </a:lnTo>
                  <a:lnTo>
                    <a:pt x="685" y="406"/>
                  </a:lnTo>
                  <a:lnTo>
                    <a:pt x="825" y="368"/>
                  </a:lnTo>
                  <a:lnTo>
                    <a:pt x="990" y="355"/>
                  </a:lnTo>
                  <a:lnTo>
                    <a:pt x="1143" y="317"/>
                  </a:lnTo>
                  <a:lnTo>
                    <a:pt x="1498" y="292"/>
                  </a:lnTo>
                  <a:lnTo>
                    <a:pt x="1676" y="266"/>
                  </a:lnTo>
                  <a:lnTo>
                    <a:pt x="1854" y="266"/>
                  </a:lnTo>
                  <a:lnTo>
                    <a:pt x="3048" y="1777"/>
                  </a:lnTo>
                  <a:lnTo>
                    <a:pt x="3098" y="1993"/>
                  </a:lnTo>
                  <a:lnTo>
                    <a:pt x="3136" y="2222"/>
                  </a:lnTo>
                  <a:lnTo>
                    <a:pt x="3187" y="2654"/>
                  </a:lnTo>
                  <a:lnTo>
                    <a:pt x="3238" y="3479"/>
                  </a:lnTo>
                  <a:lnTo>
                    <a:pt x="3238" y="3657"/>
                  </a:lnTo>
                  <a:lnTo>
                    <a:pt x="3263" y="4000"/>
                  </a:lnTo>
                  <a:lnTo>
                    <a:pt x="3276" y="4851"/>
                  </a:lnTo>
                  <a:lnTo>
                    <a:pt x="3314" y="4521"/>
                  </a:lnTo>
                  <a:lnTo>
                    <a:pt x="3327" y="4317"/>
                  </a:lnTo>
                  <a:lnTo>
                    <a:pt x="3365" y="4013"/>
                  </a:lnTo>
                  <a:lnTo>
                    <a:pt x="3378" y="3657"/>
                  </a:lnTo>
                  <a:lnTo>
                    <a:pt x="3403" y="3276"/>
                  </a:lnTo>
                  <a:lnTo>
                    <a:pt x="3390" y="3073"/>
                  </a:lnTo>
                  <a:lnTo>
                    <a:pt x="3390" y="2641"/>
                  </a:lnTo>
                  <a:lnTo>
                    <a:pt x="3340" y="1955"/>
                  </a:lnTo>
                  <a:lnTo>
                    <a:pt x="2298" y="76"/>
                  </a:lnTo>
                  <a:lnTo>
                    <a:pt x="18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8" name="object 818" descr=""/>
            <p:cNvSpPr/>
            <p:nvPr/>
          </p:nvSpPr>
          <p:spPr>
            <a:xfrm>
              <a:off x="2685173" y="5811375"/>
              <a:ext cx="5080" cy="7620"/>
            </a:xfrm>
            <a:custGeom>
              <a:avLst/>
              <a:gdLst/>
              <a:ahLst/>
              <a:cxnLst/>
              <a:rect l="l" t="t" r="r" b="b"/>
              <a:pathLst>
                <a:path w="5080" h="7620">
                  <a:moveTo>
                    <a:pt x="3784" y="0"/>
                  </a:moveTo>
                  <a:lnTo>
                    <a:pt x="1079" y="12"/>
                  </a:lnTo>
                  <a:lnTo>
                    <a:pt x="0" y="1257"/>
                  </a:lnTo>
                  <a:lnTo>
                    <a:pt x="25" y="4495"/>
                  </a:lnTo>
                  <a:lnTo>
                    <a:pt x="38" y="6032"/>
                  </a:lnTo>
                  <a:lnTo>
                    <a:pt x="1130" y="7264"/>
                  </a:lnTo>
                  <a:lnTo>
                    <a:pt x="3835" y="7251"/>
                  </a:lnTo>
                  <a:lnTo>
                    <a:pt x="4902" y="6007"/>
                  </a:lnTo>
                  <a:lnTo>
                    <a:pt x="4864" y="1231"/>
                  </a:lnTo>
                  <a:lnTo>
                    <a:pt x="378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9" name="object 819" descr=""/>
            <p:cNvSpPr/>
            <p:nvPr/>
          </p:nvSpPr>
          <p:spPr>
            <a:xfrm>
              <a:off x="2686047" y="5812038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4">
                  <a:moveTo>
                    <a:pt x="1955" y="0"/>
                  </a:moveTo>
                  <a:lnTo>
                    <a:pt x="241" y="546"/>
                  </a:lnTo>
                  <a:lnTo>
                    <a:pt x="63" y="673"/>
                  </a:lnTo>
                  <a:lnTo>
                    <a:pt x="444" y="520"/>
                  </a:lnTo>
                  <a:lnTo>
                    <a:pt x="711" y="419"/>
                  </a:lnTo>
                  <a:lnTo>
                    <a:pt x="1384" y="317"/>
                  </a:lnTo>
                  <a:lnTo>
                    <a:pt x="1574" y="304"/>
                  </a:lnTo>
                  <a:lnTo>
                    <a:pt x="1765" y="279"/>
                  </a:lnTo>
                  <a:lnTo>
                    <a:pt x="1955" y="279"/>
                  </a:lnTo>
                  <a:lnTo>
                    <a:pt x="2146" y="317"/>
                  </a:lnTo>
                  <a:lnTo>
                    <a:pt x="3314" y="2565"/>
                  </a:lnTo>
                  <a:lnTo>
                    <a:pt x="3352" y="2793"/>
                  </a:lnTo>
                  <a:lnTo>
                    <a:pt x="3416" y="3848"/>
                  </a:lnTo>
                  <a:lnTo>
                    <a:pt x="3416" y="4038"/>
                  </a:lnTo>
                  <a:lnTo>
                    <a:pt x="3429" y="4203"/>
                  </a:lnTo>
                  <a:lnTo>
                    <a:pt x="3441" y="5105"/>
                  </a:lnTo>
                  <a:lnTo>
                    <a:pt x="3543" y="4229"/>
                  </a:lnTo>
                  <a:lnTo>
                    <a:pt x="3556" y="3848"/>
                  </a:lnTo>
                  <a:lnTo>
                    <a:pt x="3581" y="3454"/>
                  </a:lnTo>
                  <a:lnTo>
                    <a:pt x="3568" y="3225"/>
                  </a:lnTo>
                  <a:lnTo>
                    <a:pt x="3568" y="2781"/>
                  </a:lnTo>
                  <a:lnTo>
                    <a:pt x="3505" y="2057"/>
                  </a:lnTo>
                  <a:lnTo>
                    <a:pt x="2832" y="393"/>
                  </a:lnTo>
                  <a:lnTo>
                    <a:pt x="2654" y="203"/>
                  </a:lnTo>
                  <a:lnTo>
                    <a:pt x="2412" y="88"/>
                  </a:lnTo>
                  <a:lnTo>
                    <a:pt x="2184" y="50"/>
                  </a:lnTo>
                  <a:lnTo>
                    <a:pt x="19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0" name="object 820" descr=""/>
            <p:cNvSpPr/>
            <p:nvPr/>
          </p:nvSpPr>
          <p:spPr>
            <a:xfrm>
              <a:off x="2679672" y="5811178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000" y="0"/>
                  </a:moveTo>
                  <a:lnTo>
                    <a:pt x="1130" y="12"/>
                  </a:lnTo>
                  <a:lnTo>
                    <a:pt x="0" y="1333"/>
                  </a:lnTo>
                  <a:lnTo>
                    <a:pt x="25" y="4762"/>
                  </a:lnTo>
                  <a:lnTo>
                    <a:pt x="38" y="6388"/>
                  </a:lnTo>
                  <a:lnTo>
                    <a:pt x="1181" y="7696"/>
                  </a:lnTo>
                  <a:lnTo>
                    <a:pt x="4051" y="7683"/>
                  </a:lnTo>
                  <a:lnTo>
                    <a:pt x="5181" y="6362"/>
                  </a:lnTo>
                  <a:lnTo>
                    <a:pt x="5143" y="1308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1" name="object 821" descr=""/>
            <p:cNvSpPr/>
            <p:nvPr/>
          </p:nvSpPr>
          <p:spPr>
            <a:xfrm>
              <a:off x="2680594" y="5811894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4">
                  <a:moveTo>
                    <a:pt x="2070" y="0"/>
                  </a:moveTo>
                  <a:lnTo>
                    <a:pt x="0" y="812"/>
                  </a:lnTo>
                  <a:lnTo>
                    <a:pt x="1663" y="317"/>
                  </a:lnTo>
                  <a:lnTo>
                    <a:pt x="1854" y="292"/>
                  </a:lnTo>
                  <a:lnTo>
                    <a:pt x="2070" y="292"/>
                  </a:lnTo>
                  <a:lnTo>
                    <a:pt x="2463" y="380"/>
                  </a:lnTo>
                  <a:lnTo>
                    <a:pt x="3505" y="2705"/>
                  </a:lnTo>
                  <a:lnTo>
                    <a:pt x="3543" y="2946"/>
                  </a:lnTo>
                  <a:lnTo>
                    <a:pt x="3556" y="3187"/>
                  </a:lnTo>
                  <a:lnTo>
                    <a:pt x="3581" y="3416"/>
                  </a:lnTo>
                  <a:lnTo>
                    <a:pt x="3606" y="3860"/>
                  </a:lnTo>
                  <a:lnTo>
                    <a:pt x="3606" y="4063"/>
                  </a:lnTo>
                  <a:lnTo>
                    <a:pt x="3632" y="4444"/>
                  </a:lnTo>
                  <a:lnTo>
                    <a:pt x="3632" y="5257"/>
                  </a:lnTo>
                  <a:lnTo>
                    <a:pt x="3644" y="5397"/>
                  </a:lnTo>
                  <a:lnTo>
                    <a:pt x="3746" y="4470"/>
                  </a:lnTo>
                  <a:lnTo>
                    <a:pt x="3759" y="4063"/>
                  </a:lnTo>
                  <a:lnTo>
                    <a:pt x="3784" y="3644"/>
                  </a:lnTo>
                  <a:lnTo>
                    <a:pt x="3784" y="3403"/>
                  </a:lnTo>
                  <a:lnTo>
                    <a:pt x="3771" y="2933"/>
                  </a:lnTo>
                  <a:lnTo>
                    <a:pt x="3708" y="2171"/>
                  </a:lnTo>
                  <a:lnTo>
                    <a:pt x="3644" y="1625"/>
                  </a:lnTo>
                  <a:lnTo>
                    <a:pt x="3429" y="1104"/>
                  </a:lnTo>
                  <a:lnTo>
                    <a:pt x="3340" y="850"/>
                  </a:lnTo>
                  <a:lnTo>
                    <a:pt x="3187" y="596"/>
                  </a:lnTo>
                  <a:lnTo>
                    <a:pt x="2806" y="215"/>
                  </a:lnTo>
                  <a:lnTo>
                    <a:pt x="2552" y="88"/>
                  </a:lnTo>
                  <a:lnTo>
                    <a:pt x="2311" y="38"/>
                  </a:lnTo>
                  <a:lnTo>
                    <a:pt x="20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2" name="object 822" descr=""/>
            <p:cNvSpPr/>
            <p:nvPr/>
          </p:nvSpPr>
          <p:spPr>
            <a:xfrm>
              <a:off x="2673753" y="5811046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165" y="0"/>
                  </a:moveTo>
                  <a:lnTo>
                    <a:pt x="2692" y="12"/>
                  </a:lnTo>
                  <a:lnTo>
                    <a:pt x="1181" y="12"/>
                  </a:lnTo>
                  <a:lnTo>
                    <a:pt x="0" y="1384"/>
                  </a:lnTo>
                  <a:lnTo>
                    <a:pt x="25" y="4952"/>
                  </a:lnTo>
                  <a:lnTo>
                    <a:pt x="38" y="6642"/>
                  </a:lnTo>
                  <a:lnTo>
                    <a:pt x="1231" y="8000"/>
                  </a:lnTo>
                  <a:lnTo>
                    <a:pt x="4216" y="7988"/>
                  </a:lnTo>
                  <a:lnTo>
                    <a:pt x="5397" y="6616"/>
                  </a:lnTo>
                  <a:lnTo>
                    <a:pt x="5359" y="1358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3" name="object 823" descr=""/>
            <p:cNvSpPr/>
            <p:nvPr/>
          </p:nvSpPr>
          <p:spPr>
            <a:xfrm>
              <a:off x="2674712" y="5811783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58" y="0"/>
                  </a:moveTo>
                  <a:lnTo>
                    <a:pt x="0" y="850"/>
                  </a:lnTo>
                  <a:lnTo>
                    <a:pt x="292" y="660"/>
                  </a:lnTo>
                  <a:lnTo>
                    <a:pt x="495" y="571"/>
                  </a:lnTo>
                  <a:lnTo>
                    <a:pt x="787" y="469"/>
                  </a:lnTo>
                  <a:lnTo>
                    <a:pt x="1320" y="368"/>
                  </a:lnTo>
                  <a:lnTo>
                    <a:pt x="1524" y="355"/>
                  </a:lnTo>
                  <a:lnTo>
                    <a:pt x="1943" y="304"/>
                  </a:lnTo>
                  <a:lnTo>
                    <a:pt x="2146" y="304"/>
                  </a:lnTo>
                  <a:lnTo>
                    <a:pt x="2565" y="406"/>
                  </a:lnTo>
                  <a:lnTo>
                    <a:pt x="2768" y="495"/>
                  </a:lnTo>
                  <a:lnTo>
                    <a:pt x="2920" y="673"/>
                  </a:lnTo>
                  <a:lnTo>
                    <a:pt x="3086" y="838"/>
                  </a:lnTo>
                  <a:lnTo>
                    <a:pt x="3759" y="4229"/>
                  </a:lnTo>
                  <a:lnTo>
                    <a:pt x="3759" y="4432"/>
                  </a:lnTo>
                  <a:lnTo>
                    <a:pt x="3771" y="4622"/>
                  </a:lnTo>
                  <a:lnTo>
                    <a:pt x="3771" y="4965"/>
                  </a:lnTo>
                  <a:lnTo>
                    <a:pt x="3784" y="5118"/>
                  </a:lnTo>
                  <a:lnTo>
                    <a:pt x="3784" y="5626"/>
                  </a:lnTo>
                  <a:lnTo>
                    <a:pt x="3810" y="5486"/>
                  </a:lnTo>
                  <a:lnTo>
                    <a:pt x="3898" y="4648"/>
                  </a:lnTo>
                  <a:lnTo>
                    <a:pt x="3911" y="4229"/>
                  </a:lnTo>
                  <a:lnTo>
                    <a:pt x="3937" y="3797"/>
                  </a:lnTo>
                  <a:lnTo>
                    <a:pt x="3937" y="3314"/>
                  </a:lnTo>
                  <a:lnTo>
                    <a:pt x="3924" y="3187"/>
                  </a:lnTo>
                  <a:lnTo>
                    <a:pt x="2412" y="50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4" name="object 824" descr=""/>
            <p:cNvSpPr/>
            <p:nvPr/>
          </p:nvSpPr>
          <p:spPr>
            <a:xfrm>
              <a:off x="2668130" y="5811068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165" y="0"/>
                  </a:moveTo>
                  <a:lnTo>
                    <a:pt x="2692" y="12"/>
                  </a:lnTo>
                  <a:lnTo>
                    <a:pt x="1181" y="12"/>
                  </a:lnTo>
                  <a:lnTo>
                    <a:pt x="0" y="1384"/>
                  </a:lnTo>
                  <a:lnTo>
                    <a:pt x="25" y="4952"/>
                  </a:lnTo>
                  <a:lnTo>
                    <a:pt x="38" y="6642"/>
                  </a:lnTo>
                  <a:lnTo>
                    <a:pt x="1231" y="8000"/>
                  </a:lnTo>
                  <a:lnTo>
                    <a:pt x="4216" y="7988"/>
                  </a:lnTo>
                  <a:lnTo>
                    <a:pt x="5397" y="6616"/>
                  </a:lnTo>
                  <a:lnTo>
                    <a:pt x="5359" y="1358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5" name="object 825" descr=""/>
            <p:cNvSpPr/>
            <p:nvPr/>
          </p:nvSpPr>
          <p:spPr>
            <a:xfrm>
              <a:off x="2669089" y="5811805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58" y="0"/>
                  </a:moveTo>
                  <a:lnTo>
                    <a:pt x="0" y="850"/>
                  </a:lnTo>
                  <a:lnTo>
                    <a:pt x="190" y="711"/>
                  </a:lnTo>
                  <a:lnTo>
                    <a:pt x="787" y="457"/>
                  </a:lnTo>
                  <a:lnTo>
                    <a:pt x="1143" y="406"/>
                  </a:lnTo>
                  <a:lnTo>
                    <a:pt x="1320" y="368"/>
                  </a:lnTo>
                  <a:lnTo>
                    <a:pt x="1524" y="355"/>
                  </a:lnTo>
                  <a:lnTo>
                    <a:pt x="1943" y="304"/>
                  </a:lnTo>
                  <a:lnTo>
                    <a:pt x="2158" y="304"/>
                  </a:lnTo>
                  <a:lnTo>
                    <a:pt x="2565" y="406"/>
                  </a:lnTo>
                  <a:lnTo>
                    <a:pt x="2768" y="495"/>
                  </a:lnTo>
                  <a:lnTo>
                    <a:pt x="2920" y="673"/>
                  </a:lnTo>
                  <a:lnTo>
                    <a:pt x="3086" y="838"/>
                  </a:lnTo>
                  <a:lnTo>
                    <a:pt x="3759" y="4229"/>
                  </a:lnTo>
                  <a:lnTo>
                    <a:pt x="3759" y="4432"/>
                  </a:lnTo>
                  <a:lnTo>
                    <a:pt x="3771" y="4622"/>
                  </a:lnTo>
                  <a:lnTo>
                    <a:pt x="3771" y="4965"/>
                  </a:lnTo>
                  <a:lnTo>
                    <a:pt x="3784" y="5118"/>
                  </a:lnTo>
                  <a:lnTo>
                    <a:pt x="3784" y="5626"/>
                  </a:lnTo>
                  <a:lnTo>
                    <a:pt x="3810" y="5486"/>
                  </a:lnTo>
                  <a:lnTo>
                    <a:pt x="3898" y="4648"/>
                  </a:lnTo>
                  <a:lnTo>
                    <a:pt x="3924" y="4229"/>
                  </a:lnTo>
                  <a:lnTo>
                    <a:pt x="3924" y="4025"/>
                  </a:lnTo>
                  <a:lnTo>
                    <a:pt x="3937" y="3797"/>
                  </a:lnTo>
                  <a:lnTo>
                    <a:pt x="3937" y="3314"/>
                  </a:lnTo>
                  <a:lnTo>
                    <a:pt x="3924" y="3187"/>
                  </a:lnTo>
                  <a:lnTo>
                    <a:pt x="2412" y="50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6" name="object 826" descr=""/>
            <p:cNvSpPr/>
            <p:nvPr/>
          </p:nvSpPr>
          <p:spPr>
            <a:xfrm>
              <a:off x="2662473" y="5811088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165" y="0"/>
                  </a:moveTo>
                  <a:lnTo>
                    <a:pt x="2692" y="12"/>
                  </a:lnTo>
                  <a:lnTo>
                    <a:pt x="1181" y="12"/>
                  </a:lnTo>
                  <a:lnTo>
                    <a:pt x="0" y="1384"/>
                  </a:lnTo>
                  <a:lnTo>
                    <a:pt x="25" y="4953"/>
                  </a:lnTo>
                  <a:lnTo>
                    <a:pt x="38" y="6642"/>
                  </a:lnTo>
                  <a:lnTo>
                    <a:pt x="1231" y="8001"/>
                  </a:lnTo>
                  <a:lnTo>
                    <a:pt x="4216" y="7988"/>
                  </a:lnTo>
                  <a:lnTo>
                    <a:pt x="5397" y="6616"/>
                  </a:lnTo>
                  <a:lnTo>
                    <a:pt x="5359" y="1358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7" name="object 827" descr=""/>
            <p:cNvSpPr/>
            <p:nvPr/>
          </p:nvSpPr>
          <p:spPr>
            <a:xfrm>
              <a:off x="2663432" y="5811824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58" y="0"/>
                  </a:moveTo>
                  <a:lnTo>
                    <a:pt x="266" y="596"/>
                  </a:lnTo>
                  <a:lnTo>
                    <a:pt x="76" y="736"/>
                  </a:lnTo>
                  <a:lnTo>
                    <a:pt x="292" y="660"/>
                  </a:lnTo>
                  <a:lnTo>
                    <a:pt x="495" y="571"/>
                  </a:lnTo>
                  <a:lnTo>
                    <a:pt x="787" y="469"/>
                  </a:lnTo>
                  <a:lnTo>
                    <a:pt x="1320" y="368"/>
                  </a:lnTo>
                  <a:lnTo>
                    <a:pt x="1524" y="355"/>
                  </a:lnTo>
                  <a:lnTo>
                    <a:pt x="1930" y="304"/>
                  </a:lnTo>
                  <a:lnTo>
                    <a:pt x="2146" y="304"/>
                  </a:lnTo>
                  <a:lnTo>
                    <a:pt x="2565" y="406"/>
                  </a:lnTo>
                  <a:lnTo>
                    <a:pt x="2768" y="495"/>
                  </a:lnTo>
                  <a:lnTo>
                    <a:pt x="2920" y="673"/>
                  </a:lnTo>
                  <a:lnTo>
                    <a:pt x="3086" y="838"/>
                  </a:lnTo>
                  <a:lnTo>
                    <a:pt x="3759" y="4229"/>
                  </a:lnTo>
                  <a:lnTo>
                    <a:pt x="3759" y="4445"/>
                  </a:lnTo>
                  <a:lnTo>
                    <a:pt x="3771" y="4622"/>
                  </a:lnTo>
                  <a:lnTo>
                    <a:pt x="3771" y="4965"/>
                  </a:lnTo>
                  <a:lnTo>
                    <a:pt x="3784" y="5118"/>
                  </a:lnTo>
                  <a:lnTo>
                    <a:pt x="3784" y="5486"/>
                  </a:lnTo>
                  <a:lnTo>
                    <a:pt x="3797" y="5626"/>
                  </a:lnTo>
                  <a:lnTo>
                    <a:pt x="3898" y="4648"/>
                  </a:lnTo>
                  <a:lnTo>
                    <a:pt x="3924" y="4229"/>
                  </a:lnTo>
                  <a:lnTo>
                    <a:pt x="3924" y="4025"/>
                  </a:lnTo>
                  <a:lnTo>
                    <a:pt x="3937" y="3797"/>
                  </a:lnTo>
                  <a:lnTo>
                    <a:pt x="3937" y="3314"/>
                  </a:lnTo>
                  <a:lnTo>
                    <a:pt x="3924" y="3187"/>
                  </a:lnTo>
                  <a:lnTo>
                    <a:pt x="2412" y="50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8" name="object 828" descr=""/>
            <p:cNvSpPr/>
            <p:nvPr/>
          </p:nvSpPr>
          <p:spPr>
            <a:xfrm>
              <a:off x="2656770" y="5811109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165" y="0"/>
                  </a:moveTo>
                  <a:lnTo>
                    <a:pt x="2692" y="12"/>
                  </a:lnTo>
                  <a:lnTo>
                    <a:pt x="1181" y="12"/>
                  </a:lnTo>
                  <a:lnTo>
                    <a:pt x="0" y="1384"/>
                  </a:lnTo>
                  <a:lnTo>
                    <a:pt x="25" y="4953"/>
                  </a:lnTo>
                  <a:lnTo>
                    <a:pt x="38" y="6642"/>
                  </a:lnTo>
                  <a:lnTo>
                    <a:pt x="1231" y="8001"/>
                  </a:lnTo>
                  <a:lnTo>
                    <a:pt x="4216" y="7988"/>
                  </a:lnTo>
                  <a:lnTo>
                    <a:pt x="5397" y="6616"/>
                  </a:lnTo>
                  <a:lnTo>
                    <a:pt x="5359" y="1358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9" name="object 829" descr=""/>
            <p:cNvSpPr/>
            <p:nvPr/>
          </p:nvSpPr>
          <p:spPr>
            <a:xfrm>
              <a:off x="2657729" y="581184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58" y="0"/>
                  </a:moveTo>
                  <a:lnTo>
                    <a:pt x="0" y="850"/>
                  </a:lnTo>
                  <a:lnTo>
                    <a:pt x="1524" y="355"/>
                  </a:lnTo>
                  <a:lnTo>
                    <a:pt x="1943" y="304"/>
                  </a:lnTo>
                  <a:lnTo>
                    <a:pt x="2158" y="304"/>
                  </a:lnTo>
                  <a:lnTo>
                    <a:pt x="2565" y="406"/>
                  </a:lnTo>
                  <a:lnTo>
                    <a:pt x="2768" y="495"/>
                  </a:lnTo>
                  <a:lnTo>
                    <a:pt x="2920" y="673"/>
                  </a:lnTo>
                  <a:lnTo>
                    <a:pt x="3086" y="838"/>
                  </a:lnTo>
                  <a:lnTo>
                    <a:pt x="3213" y="1054"/>
                  </a:lnTo>
                  <a:lnTo>
                    <a:pt x="3301" y="1295"/>
                  </a:lnTo>
                  <a:lnTo>
                    <a:pt x="3403" y="1536"/>
                  </a:lnTo>
                  <a:lnTo>
                    <a:pt x="3479" y="1790"/>
                  </a:lnTo>
                  <a:lnTo>
                    <a:pt x="3632" y="2565"/>
                  </a:lnTo>
                  <a:lnTo>
                    <a:pt x="3708" y="3327"/>
                  </a:lnTo>
                  <a:lnTo>
                    <a:pt x="3759" y="4229"/>
                  </a:lnTo>
                  <a:lnTo>
                    <a:pt x="3759" y="4432"/>
                  </a:lnTo>
                  <a:lnTo>
                    <a:pt x="3771" y="4622"/>
                  </a:lnTo>
                  <a:lnTo>
                    <a:pt x="3771" y="4965"/>
                  </a:lnTo>
                  <a:lnTo>
                    <a:pt x="3784" y="5118"/>
                  </a:lnTo>
                  <a:lnTo>
                    <a:pt x="3784" y="5626"/>
                  </a:lnTo>
                  <a:lnTo>
                    <a:pt x="3810" y="5486"/>
                  </a:lnTo>
                  <a:lnTo>
                    <a:pt x="3898" y="4648"/>
                  </a:lnTo>
                  <a:lnTo>
                    <a:pt x="3924" y="4229"/>
                  </a:lnTo>
                  <a:lnTo>
                    <a:pt x="3924" y="4025"/>
                  </a:lnTo>
                  <a:lnTo>
                    <a:pt x="3937" y="3797"/>
                  </a:lnTo>
                  <a:lnTo>
                    <a:pt x="3937" y="3429"/>
                  </a:lnTo>
                  <a:lnTo>
                    <a:pt x="3924" y="3060"/>
                  </a:lnTo>
                  <a:lnTo>
                    <a:pt x="2412" y="50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0" name="object 830" descr=""/>
            <p:cNvSpPr/>
            <p:nvPr/>
          </p:nvSpPr>
          <p:spPr>
            <a:xfrm>
              <a:off x="2651252" y="5811132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165" y="0"/>
                  </a:moveTo>
                  <a:lnTo>
                    <a:pt x="1181" y="12"/>
                  </a:lnTo>
                  <a:lnTo>
                    <a:pt x="0" y="1384"/>
                  </a:lnTo>
                  <a:lnTo>
                    <a:pt x="25" y="4952"/>
                  </a:lnTo>
                  <a:lnTo>
                    <a:pt x="38" y="6642"/>
                  </a:lnTo>
                  <a:lnTo>
                    <a:pt x="1231" y="8000"/>
                  </a:lnTo>
                  <a:lnTo>
                    <a:pt x="4216" y="7988"/>
                  </a:lnTo>
                  <a:lnTo>
                    <a:pt x="5397" y="6616"/>
                  </a:lnTo>
                  <a:lnTo>
                    <a:pt x="5359" y="1358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1" name="object 831" descr=""/>
            <p:cNvSpPr/>
            <p:nvPr/>
          </p:nvSpPr>
          <p:spPr>
            <a:xfrm>
              <a:off x="2652211" y="5811868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58" y="0"/>
                  </a:moveTo>
                  <a:lnTo>
                    <a:pt x="0" y="850"/>
                  </a:lnTo>
                  <a:lnTo>
                    <a:pt x="1524" y="355"/>
                  </a:lnTo>
                  <a:lnTo>
                    <a:pt x="1943" y="304"/>
                  </a:lnTo>
                  <a:lnTo>
                    <a:pt x="2146" y="304"/>
                  </a:lnTo>
                  <a:lnTo>
                    <a:pt x="2565" y="406"/>
                  </a:lnTo>
                  <a:lnTo>
                    <a:pt x="2768" y="495"/>
                  </a:lnTo>
                  <a:lnTo>
                    <a:pt x="2920" y="673"/>
                  </a:lnTo>
                  <a:lnTo>
                    <a:pt x="3086" y="838"/>
                  </a:lnTo>
                  <a:lnTo>
                    <a:pt x="3213" y="1054"/>
                  </a:lnTo>
                  <a:lnTo>
                    <a:pt x="3301" y="1295"/>
                  </a:lnTo>
                  <a:lnTo>
                    <a:pt x="3403" y="1536"/>
                  </a:lnTo>
                  <a:lnTo>
                    <a:pt x="3479" y="1790"/>
                  </a:lnTo>
                  <a:lnTo>
                    <a:pt x="3632" y="2565"/>
                  </a:lnTo>
                  <a:lnTo>
                    <a:pt x="3708" y="3327"/>
                  </a:lnTo>
                  <a:lnTo>
                    <a:pt x="3759" y="4229"/>
                  </a:lnTo>
                  <a:lnTo>
                    <a:pt x="3759" y="4445"/>
                  </a:lnTo>
                  <a:lnTo>
                    <a:pt x="3771" y="4622"/>
                  </a:lnTo>
                  <a:lnTo>
                    <a:pt x="3771" y="4965"/>
                  </a:lnTo>
                  <a:lnTo>
                    <a:pt x="3784" y="5118"/>
                  </a:lnTo>
                  <a:lnTo>
                    <a:pt x="3784" y="5626"/>
                  </a:lnTo>
                  <a:lnTo>
                    <a:pt x="3810" y="5486"/>
                  </a:lnTo>
                  <a:lnTo>
                    <a:pt x="3898" y="4648"/>
                  </a:lnTo>
                  <a:lnTo>
                    <a:pt x="3911" y="4229"/>
                  </a:lnTo>
                  <a:lnTo>
                    <a:pt x="3937" y="3797"/>
                  </a:lnTo>
                  <a:lnTo>
                    <a:pt x="3937" y="3314"/>
                  </a:lnTo>
                  <a:lnTo>
                    <a:pt x="3924" y="3187"/>
                  </a:lnTo>
                  <a:lnTo>
                    <a:pt x="2412" y="50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2" name="object 832" descr=""/>
            <p:cNvSpPr/>
            <p:nvPr/>
          </p:nvSpPr>
          <p:spPr>
            <a:xfrm>
              <a:off x="2645893" y="5811153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165" y="0"/>
                  </a:moveTo>
                  <a:lnTo>
                    <a:pt x="1181" y="12"/>
                  </a:lnTo>
                  <a:lnTo>
                    <a:pt x="0" y="1384"/>
                  </a:lnTo>
                  <a:lnTo>
                    <a:pt x="25" y="4953"/>
                  </a:lnTo>
                  <a:lnTo>
                    <a:pt x="38" y="6642"/>
                  </a:lnTo>
                  <a:lnTo>
                    <a:pt x="1231" y="8001"/>
                  </a:lnTo>
                  <a:lnTo>
                    <a:pt x="4216" y="7988"/>
                  </a:lnTo>
                  <a:lnTo>
                    <a:pt x="5397" y="6616"/>
                  </a:lnTo>
                  <a:lnTo>
                    <a:pt x="5359" y="1358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3" name="object 833" descr=""/>
            <p:cNvSpPr/>
            <p:nvPr/>
          </p:nvSpPr>
          <p:spPr>
            <a:xfrm>
              <a:off x="2646852" y="5811888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58" y="0"/>
                  </a:moveTo>
                  <a:lnTo>
                    <a:pt x="0" y="850"/>
                  </a:lnTo>
                  <a:lnTo>
                    <a:pt x="1524" y="355"/>
                  </a:lnTo>
                  <a:lnTo>
                    <a:pt x="1727" y="330"/>
                  </a:lnTo>
                  <a:lnTo>
                    <a:pt x="2158" y="304"/>
                  </a:lnTo>
                  <a:lnTo>
                    <a:pt x="2565" y="406"/>
                  </a:lnTo>
                  <a:lnTo>
                    <a:pt x="2768" y="495"/>
                  </a:lnTo>
                  <a:lnTo>
                    <a:pt x="2920" y="673"/>
                  </a:lnTo>
                  <a:lnTo>
                    <a:pt x="3086" y="838"/>
                  </a:lnTo>
                  <a:lnTo>
                    <a:pt x="3759" y="4229"/>
                  </a:lnTo>
                  <a:lnTo>
                    <a:pt x="3759" y="4432"/>
                  </a:lnTo>
                  <a:lnTo>
                    <a:pt x="3771" y="4635"/>
                  </a:lnTo>
                  <a:lnTo>
                    <a:pt x="3771" y="4965"/>
                  </a:lnTo>
                  <a:lnTo>
                    <a:pt x="3784" y="5118"/>
                  </a:lnTo>
                  <a:lnTo>
                    <a:pt x="3784" y="5626"/>
                  </a:lnTo>
                  <a:lnTo>
                    <a:pt x="3810" y="5486"/>
                  </a:lnTo>
                  <a:lnTo>
                    <a:pt x="3898" y="4648"/>
                  </a:lnTo>
                  <a:lnTo>
                    <a:pt x="3924" y="4229"/>
                  </a:lnTo>
                  <a:lnTo>
                    <a:pt x="3924" y="4025"/>
                  </a:lnTo>
                  <a:lnTo>
                    <a:pt x="3937" y="3797"/>
                  </a:lnTo>
                  <a:lnTo>
                    <a:pt x="3937" y="3314"/>
                  </a:lnTo>
                  <a:lnTo>
                    <a:pt x="3924" y="3187"/>
                  </a:lnTo>
                  <a:lnTo>
                    <a:pt x="3924" y="2933"/>
                  </a:lnTo>
                  <a:lnTo>
                    <a:pt x="3898" y="2794"/>
                  </a:lnTo>
                  <a:lnTo>
                    <a:pt x="3886" y="2540"/>
                  </a:lnTo>
                  <a:lnTo>
                    <a:pt x="3810" y="1981"/>
                  </a:lnTo>
                  <a:lnTo>
                    <a:pt x="2412" y="50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4" name="object 834" descr=""/>
            <p:cNvSpPr/>
            <p:nvPr/>
          </p:nvSpPr>
          <p:spPr>
            <a:xfrm>
              <a:off x="2640247" y="5811172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165" y="0"/>
                  </a:moveTo>
                  <a:lnTo>
                    <a:pt x="1181" y="12"/>
                  </a:lnTo>
                  <a:lnTo>
                    <a:pt x="0" y="1384"/>
                  </a:lnTo>
                  <a:lnTo>
                    <a:pt x="25" y="4953"/>
                  </a:lnTo>
                  <a:lnTo>
                    <a:pt x="38" y="6642"/>
                  </a:lnTo>
                  <a:lnTo>
                    <a:pt x="1231" y="8001"/>
                  </a:lnTo>
                  <a:lnTo>
                    <a:pt x="4216" y="7988"/>
                  </a:lnTo>
                  <a:lnTo>
                    <a:pt x="5397" y="6616"/>
                  </a:lnTo>
                  <a:lnTo>
                    <a:pt x="5359" y="1358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5" name="object 835" descr=""/>
            <p:cNvSpPr/>
            <p:nvPr/>
          </p:nvSpPr>
          <p:spPr>
            <a:xfrm>
              <a:off x="2641207" y="581191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58" y="0"/>
                  </a:moveTo>
                  <a:lnTo>
                    <a:pt x="0" y="850"/>
                  </a:lnTo>
                  <a:lnTo>
                    <a:pt x="190" y="711"/>
                  </a:lnTo>
                  <a:lnTo>
                    <a:pt x="787" y="457"/>
                  </a:lnTo>
                  <a:lnTo>
                    <a:pt x="1143" y="406"/>
                  </a:lnTo>
                  <a:lnTo>
                    <a:pt x="1320" y="368"/>
                  </a:lnTo>
                  <a:lnTo>
                    <a:pt x="1524" y="342"/>
                  </a:lnTo>
                  <a:lnTo>
                    <a:pt x="1727" y="330"/>
                  </a:lnTo>
                  <a:lnTo>
                    <a:pt x="1943" y="304"/>
                  </a:lnTo>
                  <a:lnTo>
                    <a:pt x="2158" y="304"/>
                  </a:lnTo>
                  <a:lnTo>
                    <a:pt x="2565" y="406"/>
                  </a:lnTo>
                  <a:lnTo>
                    <a:pt x="2768" y="495"/>
                  </a:lnTo>
                  <a:lnTo>
                    <a:pt x="2920" y="673"/>
                  </a:lnTo>
                  <a:lnTo>
                    <a:pt x="3086" y="838"/>
                  </a:lnTo>
                  <a:lnTo>
                    <a:pt x="3213" y="1054"/>
                  </a:lnTo>
                  <a:lnTo>
                    <a:pt x="3301" y="1295"/>
                  </a:lnTo>
                  <a:lnTo>
                    <a:pt x="3403" y="1536"/>
                  </a:lnTo>
                  <a:lnTo>
                    <a:pt x="3479" y="1790"/>
                  </a:lnTo>
                  <a:lnTo>
                    <a:pt x="3632" y="2565"/>
                  </a:lnTo>
                  <a:lnTo>
                    <a:pt x="3708" y="3327"/>
                  </a:lnTo>
                  <a:lnTo>
                    <a:pt x="3759" y="4229"/>
                  </a:lnTo>
                  <a:lnTo>
                    <a:pt x="3759" y="4432"/>
                  </a:lnTo>
                  <a:lnTo>
                    <a:pt x="3771" y="4622"/>
                  </a:lnTo>
                  <a:lnTo>
                    <a:pt x="3771" y="4965"/>
                  </a:lnTo>
                  <a:lnTo>
                    <a:pt x="3784" y="5118"/>
                  </a:lnTo>
                  <a:lnTo>
                    <a:pt x="3784" y="5613"/>
                  </a:lnTo>
                  <a:lnTo>
                    <a:pt x="3810" y="5486"/>
                  </a:lnTo>
                  <a:lnTo>
                    <a:pt x="3898" y="4648"/>
                  </a:lnTo>
                  <a:lnTo>
                    <a:pt x="3911" y="4229"/>
                  </a:lnTo>
                  <a:lnTo>
                    <a:pt x="3937" y="3797"/>
                  </a:lnTo>
                  <a:lnTo>
                    <a:pt x="3937" y="3429"/>
                  </a:lnTo>
                  <a:lnTo>
                    <a:pt x="3924" y="3060"/>
                  </a:lnTo>
                  <a:lnTo>
                    <a:pt x="2412" y="50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6" name="object 836" descr=""/>
            <p:cNvSpPr/>
            <p:nvPr/>
          </p:nvSpPr>
          <p:spPr>
            <a:xfrm>
              <a:off x="2634900" y="5811192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165" y="0"/>
                  </a:moveTo>
                  <a:lnTo>
                    <a:pt x="1181" y="12"/>
                  </a:lnTo>
                  <a:lnTo>
                    <a:pt x="0" y="1384"/>
                  </a:lnTo>
                  <a:lnTo>
                    <a:pt x="25" y="4952"/>
                  </a:lnTo>
                  <a:lnTo>
                    <a:pt x="38" y="6642"/>
                  </a:lnTo>
                  <a:lnTo>
                    <a:pt x="1231" y="8000"/>
                  </a:lnTo>
                  <a:lnTo>
                    <a:pt x="4216" y="7988"/>
                  </a:lnTo>
                  <a:lnTo>
                    <a:pt x="5397" y="6616"/>
                  </a:lnTo>
                  <a:lnTo>
                    <a:pt x="5359" y="1358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7" name="object 837" descr=""/>
            <p:cNvSpPr/>
            <p:nvPr/>
          </p:nvSpPr>
          <p:spPr>
            <a:xfrm>
              <a:off x="2635859" y="581193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58" y="0"/>
                  </a:moveTo>
                  <a:lnTo>
                    <a:pt x="0" y="850"/>
                  </a:lnTo>
                  <a:lnTo>
                    <a:pt x="292" y="660"/>
                  </a:lnTo>
                  <a:lnTo>
                    <a:pt x="495" y="571"/>
                  </a:lnTo>
                  <a:lnTo>
                    <a:pt x="787" y="469"/>
                  </a:lnTo>
                  <a:lnTo>
                    <a:pt x="1320" y="368"/>
                  </a:lnTo>
                  <a:lnTo>
                    <a:pt x="1524" y="355"/>
                  </a:lnTo>
                  <a:lnTo>
                    <a:pt x="1943" y="304"/>
                  </a:lnTo>
                  <a:lnTo>
                    <a:pt x="2146" y="304"/>
                  </a:lnTo>
                  <a:lnTo>
                    <a:pt x="2565" y="406"/>
                  </a:lnTo>
                  <a:lnTo>
                    <a:pt x="2768" y="495"/>
                  </a:lnTo>
                  <a:lnTo>
                    <a:pt x="2920" y="673"/>
                  </a:lnTo>
                  <a:lnTo>
                    <a:pt x="3086" y="838"/>
                  </a:lnTo>
                  <a:lnTo>
                    <a:pt x="3759" y="4229"/>
                  </a:lnTo>
                  <a:lnTo>
                    <a:pt x="3759" y="4432"/>
                  </a:lnTo>
                  <a:lnTo>
                    <a:pt x="3771" y="4622"/>
                  </a:lnTo>
                  <a:lnTo>
                    <a:pt x="3771" y="4965"/>
                  </a:lnTo>
                  <a:lnTo>
                    <a:pt x="3784" y="5118"/>
                  </a:lnTo>
                  <a:lnTo>
                    <a:pt x="3784" y="5626"/>
                  </a:lnTo>
                  <a:lnTo>
                    <a:pt x="3810" y="5486"/>
                  </a:lnTo>
                  <a:lnTo>
                    <a:pt x="3898" y="4648"/>
                  </a:lnTo>
                  <a:lnTo>
                    <a:pt x="3911" y="4229"/>
                  </a:lnTo>
                  <a:lnTo>
                    <a:pt x="3937" y="3797"/>
                  </a:lnTo>
                  <a:lnTo>
                    <a:pt x="3937" y="3314"/>
                  </a:lnTo>
                  <a:lnTo>
                    <a:pt x="3924" y="3187"/>
                  </a:lnTo>
                  <a:lnTo>
                    <a:pt x="2412" y="50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8" name="object 838" descr=""/>
            <p:cNvSpPr/>
            <p:nvPr/>
          </p:nvSpPr>
          <p:spPr>
            <a:xfrm>
              <a:off x="2629309" y="5810731"/>
              <a:ext cx="5715" cy="9525"/>
            </a:xfrm>
            <a:custGeom>
              <a:avLst/>
              <a:gdLst/>
              <a:ahLst/>
              <a:cxnLst/>
              <a:rect l="l" t="t" r="r" b="b"/>
              <a:pathLst>
                <a:path w="5714" h="9525">
                  <a:moveTo>
                    <a:pt x="4152" y="0"/>
                  </a:moveTo>
                  <a:lnTo>
                    <a:pt x="1168" y="12"/>
                  </a:lnTo>
                  <a:lnTo>
                    <a:pt x="0" y="1549"/>
                  </a:lnTo>
                  <a:lnTo>
                    <a:pt x="25" y="5549"/>
                  </a:lnTo>
                  <a:lnTo>
                    <a:pt x="38" y="7442"/>
                  </a:lnTo>
                  <a:lnTo>
                    <a:pt x="1231" y="8966"/>
                  </a:lnTo>
                  <a:lnTo>
                    <a:pt x="4216" y="8953"/>
                  </a:lnTo>
                  <a:lnTo>
                    <a:pt x="5397" y="7416"/>
                  </a:lnTo>
                  <a:lnTo>
                    <a:pt x="5359" y="1523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9" name="object 839" descr=""/>
            <p:cNvSpPr/>
            <p:nvPr/>
          </p:nvSpPr>
          <p:spPr>
            <a:xfrm>
              <a:off x="2630265" y="5811557"/>
              <a:ext cx="4445" cy="6350"/>
            </a:xfrm>
            <a:custGeom>
              <a:avLst/>
              <a:gdLst/>
              <a:ahLst/>
              <a:cxnLst/>
              <a:rect l="l" t="t" r="r" b="b"/>
              <a:pathLst>
                <a:path w="4444" h="6350">
                  <a:moveTo>
                    <a:pt x="2158" y="0"/>
                  </a:moveTo>
                  <a:lnTo>
                    <a:pt x="0" y="952"/>
                  </a:lnTo>
                  <a:lnTo>
                    <a:pt x="292" y="736"/>
                  </a:lnTo>
                  <a:lnTo>
                    <a:pt x="495" y="634"/>
                  </a:lnTo>
                  <a:lnTo>
                    <a:pt x="787" y="520"/>
                  </a:lnTo>
                  <a:lnTo>
                    <a:pt x="1143" y="457"/>
                  </a:lnTo>
                  <a:lnTo>
                    <a:pt x="1320" y="406"/>
                  </a:lnTo>
                  <a:lnTo>
                    <a:pt x="1524" y="393"/>
                  </a:lnTo>
                  <a:lnTo>
                    <a:pt x="1930" y="342"/>
                  </a:lnTo>
                  <a:lnTo>
                    <a:pt x="2158" y="342"/>
                  </a:lnTo>
                  <a:lnTo>
                    <a:pt x="3721" y="4000"/>
                  </a:lnTo>
                  <a:lnTo>
                    <a:pt x="3746" y="4254"/>
                  </a:lnTo>
                  <a:lnTo>
                    <a:pt x="3771" y="5372"/>
                  </a:lnTo>
                  <a:lnTo>
                    <a:pt x="3784" y="5562"/>
                  </a:lnTo>
                  <a:lnTo>
                    <a:pt x="3797" y="6299"/>
                  </a:lnTo>
                  <a:lnTo>
                    <a:pt x="3835" y="5867"/>
                  </a:lnTo>
                  <a:lnTo>
                    <a:pt x="3873" y="5600"/>
                  </a:lnTo>
                  <a:lnTo>
                    <a:pt x="3924" y="4749"/>
                  </a:lnTo>
                  <a:lnTo>
                    <a:pt x="3937" y="4254"/>
                  </a:lnTo>
                  <a:lnTo>
                    <a:pt x="3937" y="3708"/>
                  </a:lnTo>
                  <a:lnTo>
                    <a:pt x="3924" y="3568"/>
                  </a:lnTo>
                  <a:lnTo>
                    <a:pt x="3924" y="3276"/>
                  </a:lnTo>
                  <a:lnTo>
                    <a:pt x="2667" y="101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0" name="object 840" descr=""/>
            <p:cNvSpPr/>
            <p:nvPr/>
          </p:nvSpPr>
          <p:spPr>
            <a:xfrm>
              <a:off x="2623685" y="5810751"/>
              <a:ext cx="5715" cy="9525"/>
            </a:xfrm>
            <a:custGeom>
              <a:avLst/>
              <a:gdLst/>
              <a:ahLst/>
              <a:cxnLst/>
              <a:rect l="l" t="t" r="r" b="b"/>
              <a:pathLst>
                <a:path w="5714" h="9525">
                  <a:moveTo>
                    <a:pt x="4165" y="0"/>
                  </a:moveTo>
                  <a:lnTo>
                    <a:pt x="2692" y="12"/>
                  </a:lnTo>
                  <a:lnTo>
                    <a:pt x="1181" y="12"/>
                  </a:lnTo>
                  <a:lnTo>
                    <a:pt x="0" y="1549"/>
                  </a:lnTo>
                  <a:lnTo>
                    <a:pt x="25" y="5549"/>
                  </a:lnTo>
                  <a:lnTo>
                    <a:pt x="38" y="7442"/>
                  </a:lnTo>
                  <a:lnTo>
                    <a:pt x="1231" y="8966"/>
                  </a:lnTo>
                  <a:lnTo>
                    <a:pt x="4216" y="8953"/>
                  </a:lnTo>
                  <a:lnTo>
                    <a:pt x="5397" y="7416"/>
                  </a:lnTo>
                  <a:lnTo>
                    <a:pt x="5359" y="1523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1" name="object 841" descr=""/>
            <p:cNvSpPr/>
            <p:nvPr/>
          </p:nvSpPr>
          <p:spPr>
            <a:xfrm>
              <a:off x="2624643" y="5811578"/>
              <a:ext cx="4445" cy="6350"/>
            </a:xfrm>
            <a:custGeom>
              <a:avLst/>
              <a:gdLst/>
              <a:ahLst/>
              <a:cxnLst/>
              <a:rect l="l" t="t" r="r" b="b"/>
              <a:pathLst>
                <a:path w="4444" h="6350">
                  <a:moveTo>
                    <a:pt x="2158" y="0"/>
                  </a:moveTo>
                  <a:lnTo>
                    <a:pt x="0" y="952"/>
                  </a:lnTo>
                  <a:lnTo>
                    <a:pt x="190" y="800"/>
                  </a:lnTo>
                  <a:lnTo>
                    <a:pt x="482" y="634"/>
                  </a:lnTo>
                  <a:lnTo>
                    <a:pt x="787" y="520"/>
                  </a:lnTo>
                  <a:lnTo>
                    <a:pt x="1143" y="457"/>
                  </a:lnTo>
                  <a:lnTo>
                    <a:pt x="1320" y="406"/>
                  </a:lnTo>
                  <a:lnTo>
                    <a:pt x="1511" y="393"/>
                  </a:lnTo>
                  <a:lnTo>
                    <a:pt x="1930" y="342"/>
                  </a:lnTo>
                  <a:lnTo>
                    <a:pt x="2146" y="342"/>
                  </a:lnTo>
                  <a:lnTo>
                    <a:pt x="3721" y="4000"/>
                  </a:lnTo>
                  <a:lnTo>
                    <a:pt x="3746" y="4254"/>
                  </a:lnTo>
                  <a:lnTo>
                    <a:pt x="3759" y="4978"/>
                  </a:lnTo>
                  <a:lnTo>
                    <a:pt x="3784" y="5562"/>
                  </a:lnTo>
                  <a:lnTo>
                    <a:pt x="3797" y="6299"/>
                  </a:lnTo>
                  <a:lnTo>
                    <a:pt x="3835" y="5867"/>
                  </a:lnTo>
                  <a:lnTo>
                    <a:pt x="3873" y="5600"/>
                  </a:lnTo>
                  <a:lnTo>
                    <a:pt x="3924" y="4749"/>
                  </a:lnTo>
                  <a:lnTo>
                    <a:pt x="3937" y="4254"/>
                  </a:lnTo>
                  <a:lnTo>
                    <a:pt x="3937" y="3708"/>
                  </a:lnTo>
                  <a:lnTo>
                    <a:pt x="3924" y="3568"/>
                  </a:lnTo>
                  <a:lnTo>
                    <a:pt x="3924" y="3276"/>
                  </a:lnTo>
                  <a:lnTo>
                    <a:pt x="2654" y="101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2" name="object 842" descr=""/>
            <p:cNvSpPr/>
            <p:nvPr/>
          </p:nvSpPr>
          <p:spPr>
            <a:xfrm>
              <a:off x="2618063" y="5810773"/>
              <a:ext cx="5715" cy="9525"/>
            </a:xfrm>
            <a:custGeom>
              <a:avLst/>
              <a:gdLst/>
              <a:ahLst/>
              <a:cxnLst/>
              <a:rect l="l" t="t" r="r" b="b"/>
              <a:pathLst>
                <a:path w="5714" h="9525">
                  <a:moveTo>
                    <a:pt x="4152" y="0"/>
                  </a:moveTo>
                  <a:lnTo>
                    <a:pt x="2692" y="0"/>
                  </a:lnTo>
                  <a:lnTo>
                    <a:pt x="1181" y="12"/>
                  </a:lnTo>
                  <a:lnTo>
                    <a:pt x="0" y="1549"/>
                  </a:lnTo>
                  <a:lnTo>
                    <a:pt x="25" y="5549"/>
                  </a:lnTo>
                  <a:lnTo>
                    <a:pt x="38" y="7442"/>
                  </a:lnTo>
                  <a:lnTo>
                    <a:pt x="1231" y="8966"/>
                  </a:lnTo>
                  <a:lnTo>
                    <a:pt x="4216" y="8953"/>
                  </a:lnTo>
                  <a:lnTo>
                    <a:pt x="5397" y="7416"/>
                  </a:lnTo>
                  <a:lnTo>
                    <a:pt x="5359" y="1523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3" name="object 843" descr=""/>
            <p:cNvSpPr/>
            <p:nvPr/>
          </p:nvSpPr>
          <p:spPr>
            <a:xfrm>
              <a:off x="2619019" y="5811600"/>
              <a:ext cx="4445" cy="6350"/>
            </a:xfrm>
            <a:custGeom>
              <a:avLst/>
              <a:gdLst/>
              <a:ahLst/>
              <a:cxnLst/>
              <a:rect l="l" t="t" r="r" b="b"/>
              <a:pathLst>
                <a:path w="4444" h="6350">
                  <a:moveTo>
                    <a:pt x="2158" y="0"/>
                  </a:moveTo>
                  <a:lnTo>
                    <a:pt x="0" y="952"/>
                  </a:lnTo>
                  <a:lnTo>
                    <a:pt x="190" y="800"/>
                  </a:lnTo>
                  <a:lnTo>
                    <a:pt x="482" y="634"/>
                  </a:lnTo>
                  <a:lnTo>
                    <a:pt x="787" y="520"/>
                  </a:lnTo>
                  <a:lnTo>
                    <a:pt x="1320" y="406"/>
                  </a:lnTo>
                  <a:lnTo>
                    <a:pt x="1524" y="393"/>
                  </a:lnTo>
                  <a:lnTo>
                    <a:pt x="1930" y="342"/>
                  </a:lnTo>
                  <a:lnTo>
                    <a:pt x="2146" y="342"/>
                  </a:lnTo>
                  <a:lnTo>
                    <a:pt x="2565" y="444"/>
                  </a:lnTo>
                  <a:lnTo>
                    <a:pt x="3771" y="5372"/>
                  </a:lnTo>
                  <a:lnTo>
                    <a:pt x="3784" y="5562"/>
                  </a:lnTo>
                  <a:lnTo>
                    <a:pt x="3797" y="6299"/>
                  </a:lnTo>
                  <a:lnTo>
                    <a:pt x="3835" y="5867"/>
                  </a:lnTo>
                  <a:lnTo>
                    <a:pt x="3873" y="5600"/>
                  </a:lnTo>
                  <a:lnTo>
                    <a:pt x="3924" y="4749"/>
                  </a:lnTo>
                  <a:lnTo>
                    <a:pt x="3937" y="4254"/>
                  </a:lnTo>
                  <a:lnTo>
                    <a:pt x="3937" y="3708"/>
                  </a:lnTo>
                  <a:lnTo>
                    <a:pt x="3924" y="3568"/>
                  </a:lnTo>
                  <a:lnTo>
                    <a:pt x="3924" y="3276"/>
                  </a:lnTo>
                  <a:lnTo>
                    <a:pt x="2654" y="101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4" name="object 844" descr=""/>
            <p:cNvSpPr/>
            <p:nvPr/>
          </p:nvSpPr>
          <p:spPr>
            <a:xfrm>
              <a:off x="2612708" y="5810619"/>
              <a:ext cx="5715" cy="9525"/>
            </a:xfrm>
            <a:custGeom>
              <a:avLst/>
              <a:gdLst/>
              <a:ahLst/>
              <a:cxnLst/>
              <a:rect l="l" t="t" r="r" b="b"/>
              <a:pathLst>
                <a:path w="5714" h="9525">
                  <a:moveTo>
                    <a:pt x="4152" y="0"/>
                  </a:moveTo>
                  <a:lnTo>
                    <a:pt x="1168" y="0"/>
                  </a:lnTo>
                  <a:lnTo>
                    <a:pt x="0" y="1600"/>
                  </a:lnTo>
                  <a:lnTo>
                    <a:pt x="25" y="5765"/>
                  </a:lnTo>
                  <a:lnTo>
                    <a:pt x="38" y="7734"/>
                  </a:lnTo>
                  <a:lnTo>
                    <a:pt x="1231" y="9321"/>
                  </a:lnTo>
                  <a:lnTo>
                    <a:pt x="4216" y="9309"/>
                  </a:lnTo>
                  <a:lnTo>
                    <a:pt x="5397" y="7708"/>
                  </a:lnTo>
                  <a:lnTo>
                    <a:pt x="5359" y="1587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5" name="object 845" descr=""/>
            <p:cNvSpPr/>
            <p:nvPr/>
          </p:nvSpPr>
          <p:spPr>
            <a:xfrm>
              <a:off x="2613663" y="5811473"/>
              <a:ext cx="4445" cy="6985"/>
            </a:xfrm>
            <a:custGeom>
              <a:avLst/>
              <a:gdLst/>
              <a:ahLst/>
              <a:cxnLst/>
              <a:rect l="l" t="t" r="r" b="b"/>
              <a:pathLst>
                <a:path w="4444" h="6985">
                  <a:moveTo>
                    <a:pt x="2158" y="0"/>
                  </a:moveTo>
                  <a:lnTo>
                    <a:pt x="0" y="990"/>
                  </a:lnTo>
                  <a:lnTo>
                    <a:pt x="292" y="774"/>
                  </a:lnTo>
                  <a:lnTo>
                    <a:pt x="495" y="660"/>
                  </a:lnTo>
                  <a:lnTo>
                    <a:pt x="787" y="546"/>
                  </a:lnTo>
                  <a:lnTo>
                    <a:pt x="1320" y="431"/>
                  </a:lnTo>
                  <a:lnTo>
                    <a:pt x="1727" y="381"/>
                  </a:lnTo>
                  <a:lnTo>
                    <a:pt x="2146" y="355"/>
                  </a:lnTo>
                  <a:lnTo>
                    <a:pt x="2362" y="406"/>
                  </a:lnTo>
                  <a:lnTo>
                    <a:pt x="3759" y="4686"/>
                  </a:lnTo>
                  <a:lnTo>
                    <a:pt x="3759" y="5181"/>
                  </a:lnTo>
                  <a:lnTo>
                    <a:pt x="3784" y="5600"/>
                  </a:lnTo>
                  <a:lnTo>
                    <a:pt x="3797" y="6553"/>
                  </a:lnTo>
                  <a:lnTo>
                    <a:pt x="3873" y="5829"/>
                  </a:lnTo>
                  <a:lnTo>
                    <a:pt x="3924" y="4940"/>
                  </a:lnTo>
                  <a:lnTo>
                    <a:pt x="3937" y="4432"/>
                  </a:lnTo>
                  <a:lnTo>
                    <a:pt x="3924" y="3708"/>
                  </a:lnTo>
                  <a:lnTo>
                    <a:pt x="3924" y="3416"/>
                  </a:lnTo>
                  <a:lnTo>
                    <a:pt x="2654" y="101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6" name="object 846" descr=""/>
            <p:cNvSpPr/>
            <p:nvPr/>
          </p:nvSpPr>
          <p:spPr>
            <a:xfrm>
              <a:off x="2607138" y="5810866"/>
              <a:ext cx="5715" cy="8890"/>
            </a:xfrm>
            <a:custGeom>
              <a:avLst/>
              <a:gdLst/>
              <a:ahLst/>
              <a:cxnLst/>
              <a:rect l="l" t="t" r="r" b="b"/>
              <a:pathLst>
                <a:path w="5714" h="8889">
                  <a:moveTo>
                    <a:pt x="4152" y="0"/>
                  </a:moveTo>
                  <a:lnTo>
                    <a:pt x="1181" y="12"/>
                  </a:lnTo>
                  <a:lnTo>
                    <a:pt x="0" y="1523"/>
                  </a:lnTo>
                  <a:lnTo>
                    <a:pt x="25" y="5486"/>
                  </a:lnTo>
                  <a:lnTo>
                    <a:pt x="38" y="7353"/>
                  </a:lnTo>
                  <a:lnTo>
                    <a:pt x="1231" y="8864"/>
                  </a:lnTo>
                  <a:lnTo>
                    <a:pt x="4216" y="8851"/>
                  </a:lnTo>
                  <a:lnTo>
                    <a:pt x="5397" y="7340"/>
                  </a:lnTo>
                  <a:lnTo>
                    <a:pt x="5359" y="1511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7" name="object 847" descr=""/>
            <p:cNvSpPr/>
            <p:nvPr/>
          </p:nvSpPr>
          <p:spPr>
            <a:xfrm>
              <a:off x="2608094" y="5811681"/>
              <a:ext cx="4445" cy="6350"/>
            </a:xfrm>
            <a:custGeom>
              <a:avLst/>
              <a:gdLst/>
              <a:ahLst/>
              <a:cxnLst/>
              <a:rect l="l" t="t" r="r" b="b"/>
              <a:pathLst>
                <a:path w="4444" h="6350">
                  <a:moveTo>
                    <a:pt x="2158" y="0"/>
                  </a:moveTo>
                  <a:lnTo>
                    <a:pt x="1701" y="50"/>
                  </a:lnTo>
                  <a:lnTo>
                    <a:pt x="1485" y="88"/>
                  </a:lnTo>
                  <a:lnTo>
                    <a:pt x="1282" y="139"/>
                  </a:lnTo>
                  <a:lnTo>
                    <a:pt x="1104" y="203"/>
                  </a:lnTo>
                  <a:lnTo>
                    <a:pt x="723" y="317"/>
                  </a:lnTo>
                  <a:lnTo>
                    <a:pt x="444" y="495"/>
                  </a:lnTo>
                  <a:lnTo>
                    <a:pt x="76" y="812"/>
                  </a:lnTo>
                  <a:lnTo>
                    <a:pt x="0" y="939"/>
                  </a:lnTo>
                  <a:lnTo>
                    <a:pt x="190" y="787"/>
                  </a:lnTo>
                  <a:lnTo>
                    <a:pt x="495" y="635"/>
                  </a:lnTo>
                  <a:lnTo>
                    <a:pt x="787" y="508"/>
                  </a:lnTo>
                  <a:lnTo>
                    <a:pt x="1320" y="406"/>
                  </a:lnTo>
                  <a:lnTo>
                    <a:pt x="1511" y="381"/>
                  </a:lnTo>
                  <a:lnTo>
                    <a:pt x="1727" y="368"/>
                  </a:lnTo>
                  <a:lnTo>
                    <a:pt x="1930" y="342"/>
                  </a:lnTo>
                  <a:lnTo>
                    <a:pt x="2146" y="342"/>
                  </a:lnTo>
                  <a:lnTo>
                    <a:pt x="2565" y="444"/>
                  </a:lnTo>
                  <a:lnTo>
                    <a:pt x="3721" y="3949"/>
                  </a:lnTo>
                  <a:lnTo>
                    <a:pt x="3746" y="4216"/>
                  </a:lnTo>
                  <a:lnTo>
                    <a:pt x="3771" y="5321"/>
                  </a:lnTo>
                  <a:lnTo>
                    <a:pt x="3784" y="5511"/>
                  </a:lnTo>
                  <a:lnTo>
                    <a:pt x="3784" y="6070"/>
                  </a:lnTo>
                  <a:lnTo>
                    <a:pt x="3797" y="6235"/>
                  </a:lnTo>
                  <a:lnTo>
                    <a:pt x="3898" y="5156"/>
                  </a:lnTo>
                  <a:lnTo>
                    <a:pt x="3924" y="4699"/>
                  </a:lnTo>
                  <a:lnTo>
                    <a:pt x="3937" y="4203"/>
                  </a:lnTo>
                  <a:lnTo>
                    <a:pt x="3937" y="3670"/>
                  </a:lnTo>
                  <a:lnTo>
                    <a:pt x="3924" y="3530"/>
                  </a:lnTo>
                  <a:lnTo>
                    <a:pt x="3924" y="3238"/>
                  </a:lnTo>
                  <a:lnTo>
                    <a:pt x="2654" y="101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8" name="object 848" descr=""/>
            <p:cNvSpPr/>
            <p:nvPr/>
          </p:nvSpPr>
          <p:spPr>
            <a:xfrm>
              <a:off x="2601780" y="5811122"/>
              <a:ext cx="5715" cy="8890"/>
            </a:xfrm>
            <a:custGeom>
              <a:avLst/>
              <a:gdLst/>
              <a:ahLst/>
              <a:cxnLst/>
              <a:rect l="l" t="t" r="r" b="b"/>
              <a:pathLst>
                <a:path w="5714" h="8889">
                  <a:moveTo>
                    <a:pt x="3937" y="0"/>
                  </a:moveTo>
                  <a:lnTo>
                    <a:pt x="1117" y="12"/>
                  </a:lnTo>
                  <a:lnTo>
                    <a:pt x="0" y="1447"/>
                  </a:lnTo>
                  <a:lnTo>
                    <a:pt x="25" y="5194"/>
                  </a:lnTo>
                  <a:lnTo>
                    <a:pt x="38" y="6959"/>
                  </a:lnTo>
                  <a:lnTo>
                    <a:pt x="1168" y="8394"/>
                  </a:lnTo>
                  <a:lnTo>
                    <a:pt x="2552" y="8381"/>
                  </a:lnTo>
                  <a:lnTo>
                    <a:pt x="3987" y="8381"/>
                  </a:lnTo>
                  <a:lnTo>
                    <a:pt x="5105" y="6946"/>
                  </a:lnTo>
                  <a:lnTo>
                    <a:pt x="5067" y="1435"/>
                  </a:lnTo>
                  <a:lnTo>
                    <a:pt x="393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9" name="object 849" descr=""/>
            <p:cNvSpPr/>
            <p:nvPr/>
          </p:nvSpPr>
          <p:spPr>
            <a:xfrm>
              <a:off x="2602687" y="5811899"/>
              <a:ext cx="3810" cy="6350"/>
            </a:xfrm>
            <a:custGeom>
              <a:avLst/>
              <a:gdLst/>
              <a:ahLst/>
              <a:cxnLst/>
              <a:rect l="l" t="t" r="r" b="b"/>
              <a:pathLst>
                <a:path w="3810" h="6350">
                  <a:moveTo>
                    <a:pt x="2031" y="0"/>
                  </a:moveTo>
                  <a:lnTo>
                    <a:pt x="1409" y="76"/>
                  </a:lnTo>
                  <a:lnTo>
                    <a:pt x="1206" y="126"/>
                  </a:lnTo>
                  <a:lnTo>
                    <a:pt x="1041" y="190"/>
                  </a:lnTo>
                  <a:lnTo>
                    <a:pt x="685" y="304"/>
                  </a:lnTo>
                  <a:lnTo>
                    <a:pt x="419" y="469"/>
                  </a:lnTo>
                  <a:lnTo>
                    <a:pt x="63" y="761"/>
                  </a:lnTo>
                  <a:lnTo>
                    <a:pt x="0" y="888"/>
                  </a:lnTo>
                  <a:lnTo>
                    <a:pt x="457" y="596"/>
                  </a:lnTo>
                  <a:lnTo>
                    <a:pt x="736" y="482"/>
                  </a:lnTo>
                  <a:lnTo>
                    <a:pt x="1244" y="380"/>
                  </a:lnTo>
                  <a:lnTo>
                    <a:pt x="1638" y="342"/>
                  </a:lnTo>
                  <a:lnTo>
                    <a:pt x="2031" y="317"/>
                  </a:lnTo>
                  <a:lnTo>
                    <a:pt x="2425" y="419"/>
                  </a:lnTo>
                  <a:lnTo>
                    <a:pt x="3454" y="2959"/>
                  </a:lnTo>
                  <a:lnTo>
                    <a:pt x="3492" y="3225"/>
                  </a:lnTo>
                  <a:lnTo>
                    <a:pt x="3543" y="3987"/>
                  </a:lnTo>
                  <a:lnTo>
                    <a:pt x="3543" y="4216"/>
                  </a:lnTo>
                  <a:lnTo>
                    <a:pt x="3556" y="4432"/>
                  </a:lnTo>
                  <a:lnTo>
                    <a:pt x="3556" y="4648"/>
                  </a:lnTo>
                  <a:lnTo>
                    <a:pt x="3568" y="4851"/>
                  </a:lnTo>
                  <a:lnTo>
                    <a:pt x="3568" y="5029"/>
                  </a:lnTo>
                  <a:lnTo>
                    <a:pt x="3581" y="5206"/>
                  </a:lnTo>
                  <a:lnTo>
                    <a:pt x="3581" y="5892"/>
                  </a:lnTo>
                  <a:lnTo>
                    <a:pt x="3657" y="5245"/>
                  </a:lnTo>
                  <a:lnTo>
                    <a:pt x="3708" y="4432"/>
                  </a:lnTo>
                  <a:lnTo>
                    <a:pt x="3708" y="4216"/>
                  </a:lnTo>
                  <a:lnTo>
                    <a:pt x="3721" y="3975"/>
                  </a:lnTo>
                  <a:lnTo>
                    <a:pt x="3721" y="3467"/>
                  </a:lnTo>
                  <a:lnTo>
                    <a:pt x="3708" y="3340"/>
                  </a:lnTo>
                  <a:lnTo>
                    <a:pt x="3708" y="3073"/>
                  </a:lnTo>
                  <a:lnTo>
                    <a:pt x="3682" y="2654"/>
                  </a:lnTo>
                  <a:lnTo>
                    <a:pt x="3644" y="2362"/>
                  </a:lnTo>
                  <a:lnTo>
                    <a:pt x="3594" y="2082"/>
                  </a:lnTo>
                  <a:lnTo>
                    <a:pt x="3556" y="1790"/>
                  </a:lnTo>
                  <a:lnTo>
                    <a:pt x="2273" y="50"/>
                  </a:lnTo>
                  <a:lnTo>
                    <a:pt x="20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0" name="object 850" descr=""/>
            <p:cNvSpPr/>
            <p:nvPr/>
          </p:nvSpPr>
          <p:spPr>
            <a:xfrm>
              <a:off x="2596711" y="5811141"/>
              <a:ext cx="5715" cy="8890"/>
            </a:xfrm>
            <a:custGeom>
              <a:avLst/>
              <a:gdLst/>
              <a:ahLst/>
              <a:cxnLst/>
              <a:rect l="l" t="t" r="r" b="b"/>
              <a:pathLst>
                <a:path w="5714" h="8889">
                  <a:moveTo>
                    <a:pt x="3937" y="0"/>
                  </a:moveTo>
                  <a:lnTo>
                    <a:pt x="2552" y="12"/>
                  </a:lnTo>
                  <a:lnTo>
                    <a:pt x="1117" y="12"/>
                  </a:lnTo>
                  <a:lnTo>
                    <a:pt x="0" y="1447"/>
                  </a:lnTo>
                  <a:lnTo>
                    <a:pt x="25" y="5194"/>
                  </a:lnTo>
                  <a:lnTo>
                    <a:pt x="38" y="6959"/>
                  </a:lnTo>
                  <a:lnTo>
                    <a:pt x="1168" y="8394"/>
                  </a:lnTo>
                  <a:lnTo>
                    <a:pt x="2552" y="8381"/>
                  </a:lnTo>
                  <a:lnTo>
                    <a:pt x="3987" y="8381"/>
                  </a:lnTo>
                  <a:lnTo>
                    <a:pt x="5105" y="6946"/>
                  </a:lnTo>
                  <a:lnTo>
                    <a:pt x="5067" y="1435"/>
                  </a:lnTo>
                  <a:lnTo>
                    <a:pt x="393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1" name="object 851" descr=""/>
            <p:cNvSpPr/>
            <p:nvPr/>
          </p:nvSpPr>
          <p:spPr>
            <a:xfrm>
              <a:off x="2597618" y="5811918"/>
              <a:ext cx="3810" cy="6350"/>
            </a:xfrm>
            <a:custGeom>
              <a:avLst/>
              <a:gdLst/>
              <a:ahLst/>
              <a:cxnLst/>
              <a:rect l="l" t="t" r="r" b="b"/>
              <a:pathLst>
                <a:path w="3810" h="6350">
                  <a:moveTo>
                    <a:pt x="2044" y="0"/>
                  </a:moveTo>
                  <a:lnTo>
                    <a:pt x="0" y="889"/>
                  </a:lnTo>
                  <a:lnTo>
                    <a:pt x="469" y="596"/>
                  </a:lnTo>
                  <a:lnTo>
                    <a:pt x="736" y="482"/>
                  </a:lnTo>
                  <a:lnTo>
                    <a:pt x="1244" y="381"/>
                  </a:lnTo>
                  <a:lnTo>
                    <a:pt x="1435" y="368"/>
                  </a:lnTo>
                  <a:lnTo>
                    <a:pt x="1828" y="317"/>
                  </a:lnTo>
                  <a:lnTo>
                    <a:pt x="2031" y="317"/>
                  </a:lnTo>
                  <a:lnTo>
                    <a:pt x="2425" y="419"/>
                  </a:lnTo>
                  <a:lnTo>
                    <a:pt x="3454" y="2959"/>
                  </a:lnTo>
                  <a:lnTo>
                    <a:pt x="3492" y="3225"/>
                  </a:lnTo>
                  <a:lnTo>
                    <a:pt x="3543" y="3987"/>
                  </a:lnTo>
                  <a:lnTo>
                    <a:pt x="3543" y="4216"/>
                  </a:lnTo>
                  <a:lnTo>
                    <a:pt x="3568" y="4648"/>
                  </a:lnTo>
                  <a:lnTo>
                    <a:pt x="3568" y="5029"/>
                  </a:lnTo>
                  <a:lnTo>
                    <a:pt x="3581" y="5207"/>
                  </a:lnTo>
                  <a:lnTo>
                    <a:pt x="3594" y="5892"/>
                  </a:lnTo>
                  <a:lnTo>
                    <a:pt x="3695" y="4876"/>
                  </a:lnTo>
                  <a:lnTo>
                    <a:pt x="3708" y="4216"/>
                  </a:lnTo>
                  <a:lnTo>
                    <a:pt x="3721" y="3975"/>
                  </a:lnTo>
                  <a:lnTo>
                    <a:pt x="3721" y="3340"/>
                  </a:lnTo>
                  <a:lnTo>
                    <a:pt x="3708" y="3200"/>
                  </a:lnTo>
                  <a:lnTo>
                    <a:pt x="3708" y="3073"/>
                  </a:lnTo>
                  <a:lnTo>
                    <a:pt x="3682" y="2654"/>
                  </a:lnTo>
                  <a:lnTo>
                    <a:pt x="3644" y="2362"/>
                  </a:lnTo>
                  <a:lnTo>
                    <a:pt x="3594" y="2082"/>
                  </a:lnTo>
                  <a:lnTo>
                    <a:pt x="3556" y="1790"/>
                  </a:lnTo>
                  <a:lnTo>
                    <a:pt x="3479" y="1498"/>
                  </a:lnTo>
                  <a:lnTo>
                    <a:pt x="3378" y="1219"/>
                  </a:lnTo>
                  <a:lnTo>
                    <a:pt x="3289" y="927"/>
                  </a:lnTo>
                  <a:lnTo>
                    <a:pt x="3136" y="660"/>
                  </a:lnTo>
                  <a:lnTo>
                    <a:pt x="2755" y="228"/>
                  </a:lnTo>
                  <a:lnTo>
                    <a:pt x="2514" y="88"/>
                  </a:lnTo>
                  <a:lnTo>
                    <a:pt x="2273" y="50"/>
                  </a:lnTo>
                  <a:lnTo>
                    <a:pt x="20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2" name="object 852" descr=""/>
            <p:cNvSpPr/>
            <p:nvPr/>
          </p:nvSpPr>
          <p:spPr>
            <a:xfrm>
              <a:off x="2592512" y="5811877"/>
              <a:ext cx="4445" cy="6985"/>
            </a:xfrm>
            <a:custGeom>
              <a:avLst/>
              <a:gdLst/>
              <a:ahLst/>
              <a:cxnLst/>
              <a:rect l="l" t="t" r="r" b="b"/>
              <a:pathLst>
                <a:path w="4444" h="6985">
                  <a:moveTo>
                    <a:pt x="3263" y="0"/>
                  </a:moveTo>
                  <a:lnTo>
                    <a:pt x="927" y="12"/>
                  </a:lnTo>
                  <a:lnTo>
                    <a:pt x="0" y="1206"/>
                  </a:lnTo>
                  <a:lnTo>
                    <a:pt x="25" y="4305"/>
                  </a:lnTo>
                  <a:lnTo>
                    <a:pt x="38" y="5765"/>
                  </a:lnTo>
                  <a:lnTo>
                    <a:pt x="977" y="6959"/>
                  </a:lnTo>
                  <a:lnTo>
                    <a:pt x="2120" y="6959"/>
                  </a:lnTo>
                  <a:lnTo>
                    <a:pt x="3314" y="6946"/>
                  </a:lnTo>
                  <a:lnTo>
                    <a:pt x="4229" y="5753"/>
                  </a:lnTo>
                  <a:lnTo>
                    <a:pt x="4229" y="4292"/>
                  </a:lnTo>
                  <a:lnTo>
                    <a:pt x="4203" y="1193"/>
                  </a:lnTo>
                  <a:lnTo>
                    <a:pt x="326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3" name="object 853" descr=""/>
            <p:cNvSpPr/>
            <p:nvPr/>
          </p:nvSpPr>
          <p:spPr>
            <a:xfrm>
              <a:off x="2593267" y="5812522"/>
              <a:ext cx="3175" cy="5080"/>
            </a:xfrm>
            <a:custGeom>
              <a:avLst/>
              <a:gdLst/>
              <a:ahLst/>
              <a:cxnLst/>
              <a:rect l="l" t="t" r="r" b="b"/>
              <a:pathLst>
                <a:path w="3175" h="5079">
                  <a:moveTo>
                    <a:pt x="1689" y="0"/>
                  </a:moveTo>
                  <a:lnTo>
                    <a:pt x="0" y="736"/>
                  </a:lnTo>
                  <a:lnTo>
                    <a:pt x="228" y="571"/>
                  </a:lnTo>
                  <a:lnTo>
                    <a:pt x="381" y="495"/>
                  </a:lnTo>
                  <a:lnTo>
                    <a:pt x="609" y="406"/>
                  </a:lnTo>
                  <a:lnTo>
                    <a:pt x="1041" y="317"/>
                  </a:lnTo>
                  <a:lnTo>
                    <a:pt x="1358" y="292"/>
                  </a:lnTo>
                  <a:lnTo>
                    <a:pt x="1511" y="266"/>
                  </a:lnTo>
                  <a:lnTo>
                    <a:pt x="1689" y="266"/>
                  </a:lnTo>
                  <a:lnTo>
                    <a:pt x="2006" y="342"/>
                  </a:lnTo>
                  <a:lnTo>
                    <a:pt x="2882" y="2679"/>
                  </a:lnTo>
                  <a:lnTo>
                    <a:pt x="2908" y="2882"/>
                  </a:lnTo>
                  <a:lnTo>
                    <a:pt x="2933" y="3301"/>
                  </a:lnTo>
                  <a:lnTo>
                    <a:pt x="2933" y="3492"/>
                  </a:lnTo>
                  <a:lnTo>
                    <a:pt x="2946" y="3682"/>
                  </a:lnTo>
                  <a:lnTo>
                    <a:pt x="2946" y="3860"/>
                  </a:lnTo>
                  <a:lnTo>
                    <a:pt x="2959" y="4025"/>
                  </a:lnTo>
                  <a:lnTo>
                    <a:pt x="2959" y="4317"/>
                  </a:lnTo>
                  <a:lnTo>
                    <a:pt x="2971" y="4444"/>
                  </a:lnTo>
                  <a:lnTo>
                    <a:pt x="2971" y="4876"/>
                  </a:lnTo>
                  <a:lnTo>
                    <a:pt x="3060" y="4038"/>
                  </a:lnTo>
                  <a:lnTo>
                    <a:pt x="3073" y="3492"/>
                  </a:lnTo>
                  <a:lnTo>
                    <a:pt x="3086" y="3301"/>
                  </a:lnTo>
                  <a:lnTo>
                    <a:pt x="3086" y="2882"/>
                  </a:lnTo>
                  <a:lnTo>
                    <a:pt x="3073" y="2539"/>
                  </a:lnTo>
                  <a:lnTo>
                    <a:pt x="3048" y="2197"/>
                  </a:lnTo>
                  <a:lnTo>
                    <a:pt x="2082" y="76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4" name="object 854" descr=""/>
            <p:cNvSpPr/>
            <p:nvPr/>
          </p:nvSpPr>
          <p:spPr>
            <a:xfrm>
              <a:off x="2694197" y="5817785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80" h="5714">
                  <a:moveTo>
                    <a:pt x="3086" y="0"/>
                  </a:moveTo>
                  <a:lnTo>
                    <a:pt x="800" y="254"/>
                  </a:lnTo>
                  <a:lnTo>
                    <a:pt x="0" y="1282"/>
                  </a:lnTo>
                  <a:lnTo>
                    <a:pt x="279" y="3670"/>
                  </a:lnTo>
                  <a:lnTo>
                    <a:pt x="419" y="4800"/>
                  </a:lnTo>
                  <a:lnTo>
                    <a:pt x="1447" y="5613"/>
                  </a:lnTo>
                  <a:lnTo>
                    <a:pt x="3759" y="5346"/>
                  </a:lnTo>
                  <a:lnTo>
                    <a:pt x="4559" y="4330"/>
                  </a:lnTo>
                  <a:lnTo>
                    <a:pt x="4114" y="800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5" name="object 855" descr=""/>
            <p:cNvSpPr/>
            <p:nvPr/>
          </p:nvSpPr>
          <p:spPr>
            <a:xfrm>
              <a:off x="2694946" y="581836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600" y="0"/>
                  </a:moveTo>
                  <a:lnTo>
                    <a:pt x="177" y="558"/>
                  </a:lnTo>
                  <a:lnTo>
                    <a:pt x="50" y="660"/>
                  </a:lnTo>
                  <a:lnTo>
                    <a:pt x="355" y="520"/>
                  </a:lnTo>
                  <a:lnTo>
                    <a:pt x="571" y="431"/>
                  </a:lnTo>
                  <a:lnTo>
                    <a:pt x="977" y="317"/>
                  </a:lnTo>
                  <a:lnTo>
                    <a:pt x="1130" y="292"/>
                  </a:lnTo>
                  <a:lnTo>
                    <a:pt x="1295" y="253"/>
                  </a:lnTo>
                  <a:lnTo>
                    <a:pt x="1612" y="203"/>
                  </a:lnTo>
                  <a:lnTo>
                    <a:pt x="1943" y="228"/>
                  </a:lnTo>
                  <a:lnTo>
                    <a:pt x="2095" y="279"/>
                  </a:lnTo>
                  <a:lnTo>
                    <a:pt x="2235" y="381"/>
                  </a:lnTo>
                  <a:lnTo>
                    <a:pt x="2374" y="469"/>
                  </a:lnTo>
                  <a:lnTo>
                    <a:pt x="3073" y="2247"/>
                  </a:lnTo>
                  <a:lnTo>
                    <a:pt x="3111" y="2400"/>
                  </a:lnTo>
                  <a:lnTo>
                    <a:pt x="3162" y="2692"/>
                  </a:lnTo>
                  <a:lnTo>
                    <a:pt x="3175" y="2832"/>
                  </a:lnTo>
                  <a:lnTo>
                    <a:pt x="3200" y="2959"/>
                  </a:lnTo>
                  <a:lnTo>
                    <a:pt x="3238" y="3187"/>
                  </a:lnTo>
                  <a:lnTo>
                    <a:pt x="3263" y="3365"/>
                  </a:lnTo>
                  <a:lnTo>
                    <a:pt x="3276" y="3530"/>
                  </a:lnTo>
                  <a:lnTo>
                    <a:pt x="3301" y="3365"/>
                  </a:lnTo>
                  <a:lnTo>
                    <a:pt x="3301" y="2959"/>
                  </a:lnTo>
                  <a:lnTo>
                    <a:pt x="3263" y="2540"/>
                  </a:lnTo>
                  <a:lnTo>
                    <a:pt x="3263" y="2387"/>
                  </a:lnTo>
                  <a:lnTo>
                    <a:pt x="3238" y="2222"/>
                  </a:lnTo>
                  <a:lnTo>
                    <a:pt x="3225" y="2057"/>
                  </a:lnTo>
                  <a:lnTo>
                    <a:pt x="3200" y="1892"/>
                  </a:lnTo>
                  <a:lnTo>
                    <a:pt x="2362" y="203"/>
                  </a:lnTo>
                  <a:lnTo>
                    <a:pt x="2197" y="76"/>
                  </a:lnTo>
                  <a:lnTo>
                    <a:pt x="1993" y="12"/>
                  </a:lnTo>
                  <a:lnTo>
                    <a:pt x="1790" y="12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6" name="object 856" descr=""/>
            <p:cNvSpPr/>
            <p:nvPr/>
          </p:nvSpPr>
          <p:spPr>
            <a:xfrm>
              <a:off x="2698564" y="5817531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819" y="0"/>
                  </a:moveTo>
                  <a:lnTo>
                    <a:pt x="723" y="253"/>
                  </a:lnTo>
                  <a:lnTo>
                    <a:pt x="0" y="1181"/>
                  </a:lnTo>
                  <a:lnTo>
                    <a:pt x="139" y="2222"/>
                  </a:lnTo>
                  <a:lnTo>
                    <a:pt x="177" y="2603"/>
                  </a:lnTo>
                  <a:lnTo>
                    <a:pt x="279" y="3365"/>
                  </a:lnTo>
                  <a:lnTo>
                    <a:pt x="406" y="4394"/>
                  </a:lnTo>
                  <a:lnTo>
                    <a:pt x="1358" y="5130"/>
                  </a:lnTo>
                  <a:lnTo>
                    <a:pt x="3467" y="4876"/>
                  </a:lnTo>
                  <a:lnTo>
                    <a:pt x="4190" y="3936"/>
                  </a:lnTo>
                  <a:lnTo>
                    <a:pt x="3759" y="723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7" name="object 857" descr=""/>
            <p:cNvSpPr/>
            <p:nvPr/>
          </p:nvSpPr>
          <p:spPr>
            <a:xfrm>
              <a:off x="2699255" y="5818065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1447" y="0"/>
                  </a:moveTo>
                  <a:lnTo>
                    <a:pt x="1282" y="38"/>
                  </a:lnTo>
                  <a:lnTo>
                    <a:pt x="1130" y="63"/>
                  </a:lnTo>
                  <a:lnTo>
                    <a:pt x="990" y="101"/>
                  </a:lnTo>
                  <a:lnTo>
                    <a:pt x="723" y="203"/>
                  </a:lnTo>
                  <a:lnTo>
                    <a:pt x="469" y="292"/>
                  </a:lnTo>
                  <a:lnTo>
                    <a:pt x="279" y="419"/>
                  </a:lnTo>
                  <a:lnTo>
                    <a:pt x="50" y="622"/>
                  </a:lnTo>
                  <a:lnTo>
                    <a:pt x="317" y="482"/>
                  </a:lnTo>
                  <a:lnTo>
                    <a:pt x="520" y="393"/>
                  </a:lnTo>
                  <a:lnTo>
                    <a:pt x="774" y="330"/>
                  </a:lnTo>
                  <a:lnTo>
                    <a:pt x="1168" y="241"/>
                  </a:lnTo>
                  <a:lnTo>
                    <a:pt x="1320" y="203"/>
                  </a:lnTo>
                  <a:lnTo>
                    <a:pt x="1473" y="190"/>
                  </a:lnTo>
                  <a:lnTo>
                    <a:pt x="1765" y="215"/>
                  </a:lnTo>
                  <a:lnTo>
                    <a:pt x="1917" y="254"/>
                  </a:lnTo>
                  <a:lnTo>
                    <a:pt x="2158" y="431"/>
                  </a:lnTo>
                  <a:lnTo>
                    <a:pt x="2781" y="1905"/>
                  </a:lnTo>
                  <a:lnTo>
                    <a:pt x="2819" y="2044"/>
                  </a:lnTo>
                  <a:lnTo>
                    <a:pt x="2920" y="2578"/>
                  </a:lnTo>
                  <a:lnTo>
                    <a:pt x="3022" y="3289"/>
                  </a:lnTo>
                  <a:lnTo>
                    <a:pt x="2882" y="1562"/>
                  </a:lnTo>
                  <a:lnTo>
                    <a:pt x="2819" y="1244"/>
                  </a:lnTo>
                  <a:lnTo>
                    <a:pt x="1803" y="12"/>
                  </a:lnTo>
                  <a:lnTo>
                    <a:pt x="1625" y="12"/>
                  </a:lnTo>
                  <a:lnTo>
                    <a:pt x="14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8" name="object 858" descr=""/>
            <p:cNvSpPr/>
            <p:nvPr/>
          </p:nvSpPr>
          <p:spPr>
            <a:xfrm>
              <a:off x="2703089" y="5817448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2539" y="0"/>
                  </a:moveTo>
                  <a:lnTo>
                    <a:pt x="1600" y="114"/>
                  </a:lnTo>
                  <a:lnTo>
                    <a:pt x="660" y="241"/>
                  </a:lnTo>
                  <a:lnTo>
                    <a:pt x="0" y="1015"/>
                  </a:lnTo>
                  <a:lnTo>
                    <a:pt x="101" y="1841"/>
                  </a:lnTo>
                  <a:lnTo>
                    <a:pt x="228" y="2768"/>
                  </a:lnTo>
                  <a:lnTo>
                    <a:pt x="342" y="3594"/>
                  </a:lnTo>
                  <a:lnTo>
                    <a:pt x="1193" y="4178"/>
                  </a:lnTo>
                  <a:lnTo>
                    <a:pt x="3098" y="3924"/>
                  </a:lnTo>
                  <a:lnTo>
                    <a:pt x="3759" y="3149"/>
                  </a:lnTo>
                  <a:lnTo>
                    <a:pt x="3644" y="2324"/>
                  </a:lnTo>
                  <a:lnTo>
                    <a:pt x="3594" y="2019"/>
                  </a:lnTo>
                  <a:lnTo>
                    <a:pt x="3556" y="1701"/>
                  </a:lnTo>
                  <a:lnTo>
                    <a:pt x="3505" y="1396"/>
                  </a:lnTo>
                  <a:lnTo>
                    <a:pt x="3390" y="571"/>
                  </a:lnTo>
                  <a:lnTo>
                    <a:pt x="253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9" name="object 859" descr=""/>
            <p:cNvSpPr/>
            <p:nvPr/>
          </p:nvSpPr>
          <p:spPr>
            <a:xfrm>
              <a:off x="2703703" y="581788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320" y="0"/>
                  </a:moveTo>
                  <a:lnTo>
                    <a:pt x="1168" y="38"/>
                  </a:lnTo>
                  <a:lnTo>
                    <a:pt x="1028" y="63"/>
                  </a:lnTo>
                  <a:lnTo>
                    <a:pt x="660" y="177"/>
                  </a:lnTo>
                  <a:lnTo>
                    <a:pt x="444" y="266"/>
                  </a:lnTo>
                  <a:lnTo>
                    <a:pt x="203" y="406"/>
                  </a:lnTo>
                  <a:lnTo>
                    <a:pt x="38" y="533"/>
                  </a:lnTo>
                  <a:lnTo>
                    <a:pt x="177" y="482"/>
                  </a:lnTo>
                  <a:lnTo>
                    <a:pt x="393" y="381"/>
                  </a:lnTo>
                  <a:lnTo>
                    <a:pt x="647" y="304"/>
                  </a:lnTo>
                  <a:lnTo>
                    <a:pt x="927" y="228"/>
                  </a:lnTo>
                  <a:lnTo>
                    <a:pt x="1333" y="152"/>
                  </a:lnTo>
                  <a:lnTo>
                    <a:pt x="1473" y="165"/>
                  </a:lnTo>
                  <a:lnTo>
                    <a:pt x="2565" y="1752"/>
                  </a:lnTo>
                  <a:lnTo>
                    <a:pt x="2641" y="2159"/>
                  </a:lnTo>
                  <a:lnTo>
                    <a:pt x="2667" y="2324"/>
                  </a:lnTo>
                  <a:lnTo>
                    <a:pt x="2692" y="2451"/>
                  </a:lnTo>
                  <a:lnTo>
                    <a:pt x="2717" y="2641"/>
                  </a:lnTo>
                  <a:lnTo>
                    <a:pt x="2730" y="2362"/>
                  </a:lnTo>
                  <a:lnTo>
                    <a:pt x="2705" y="1943"/>
                  </a:lnTo>
                  <a:lnTo>
                    <a:pt x="2692" y="1727"/>
                  </a:lnTo>
                  <a:lnTo>
                    <a:pt x="2641" y="1371"/>
                  </a:lnTo>
                  <a:lnTo>
                    <a:pt x="2539" y="977"/>
                  </a:lnTo>
                  <a:lnTo>
                    <a:pt x="2463" y="711"/>
                  </a:lnTo>
                  <a:lnTo>
                    <a:pt x="2286" y="457"/>
                  </a:lnTo>
                  <a:lnTo>
                    <a:pt x="2209" y="330"/>
                  </a:lnTo>
                  <a:lnTo>
                    <a:pt x="1955" y="139"/>
                  </a:lnTo>
                  <a:lnTo>
                    <a:pt x="1816" y="50"/>
                  </a:lnTo>
                  <a:lnTo>
                    <a:pt x="1638" y="12"/>
                  </a:lnTo>
                  <a:lnTo>
                    <a:pt x="1473" y="12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0" name="object 860" descr=""/>
            <p:cNvSpPr/>
            <p:nvPr/>
          </p:nvSpPr>
          <p:spPr>
            <a:xfrm>
              <a:off x="2706899" y="5817559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2400" y="0"/>
                  </a:moveTo>
                  <a:lnTo>
                    <a:pt x="1536" y="127"/>
                  </a:lnTo>
                  <a:lnTo>
                    <a:pt x="635" y="241"/>
                  </a:lnTo>
                  <a:lnTo>
                    <a:pt x="0" y="812"/>
                  </a:lnTo>
                  <a:lnTo>
                    <a:pt x="88" y="1397"/>
                  </a:lnTo>
                  <a:lnTo>
                    <a:pt x="114" y="1612"/>
                  </a:lnTo>
                  <a:lnTo>
                    <a:pt x="152" y="1828"/>
                  </a:lnTo>
                  <a:lnTo>
                    <a:pt x="177" y="2044"/>
                  </a:lnTo>
                  <a:lnTo>
                    <a:pt x="266" y="2628"/>
                  </a:lnTo>
                  <a:lnTo>
                    <a:pt x="1041" y="3009"/>
                  </a:lnTo>
                  <a:lnTo>
                    <a:pt x="1905" y="2882"/>
                  </a:lnTo>
                  <a:lnTo>
                    <a:pt x="2806" y="2768"/>
                  </a:lnTo>
                  <a:lnTo>
                    <a:pt x="3441" y="2184"/>
                  </a:lnTo>
                  <a:lnTo>
                    <a:pt x="3352" y="1612"/>
                  </a:lnTo>
                  <a:lnTo>
                    <a:pt x="3263" y="952"/>
                  </a:lnTo>
                  <a:lnTo>
                    <a:pt x="3175" y="381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1" name="object 861" descr=""/>
            <p:cNvSpPr/>
            <p:nvPr/>
          </p:nvSpPr>
          <p:spPr>
            <a:xfrm>
              <a:off x="2707478" y="5817895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1536" y="0"/>
                  </a:moveTo>
                  <a:lnTo>
                    <a:pt x="1397" y="0"/>
                  </a:lnTo>
                  <a:lnTo>
                    <a:pt x="1244" y="12"/>
                  </a:lnTo>
                  <a:lnTo>
                    <a:pt x="1092" y="38"/>
                  </a:lnTo>
                  <a:lnTo>
                    <a:pt x="723" y="114"/>
                  </a:lnTo>
                  <a:lnTo>
                    <a:pt x="520" y="190"/>
                  </a:lnTo>
                  <a:lnTo>
                    <a:pt x="139" y="355"/>
                  </a:lnTo>
                  <a:lnTo>
                    <a:pt x="0" y="469"/>
                  </a:lnTo>
                  <a:lnTo>
                    <a:pt x="215" y="355"/>
                  </a:lnTo>
                  <a:lnTo>
                    <a:pt x="457" y="279"/>
                  </a:lnTo>
                  <a:lnTo>
                    <a:pt x="762" y="203"/>
                  </a:lnTo>
                  <a:lnTo>
                    <a:pt x="1117" y="127"/>
                  </a:lnTo>
                  <a:lnTo>
                    <a:pt x="1244" y="114"/>
                  </a:lnTo>
                  <a:lnTo>
                    <a:pt x="1498" y="114"/>
                  </a:lnTo>
                  <a:lnTo>
                    <a:pt x="1727" y="177"/>
                  </a:lnTo>
                  <a:lnTo>
                    <a:pt x="1917" y="279"/>
                  </a:lnTo>
                  <a:lnTo>
                    <a:pt x="2120" y="508"/>
                  </a:lnTo>
                  <a:lnTo>
                    <a:pt x="2197" y="685"/>
                  </a:lnTo>
                  <a:lnTo>
                    <a:pt x="2324" y="1028"/>
                  </a:lnTo>
                  <a:lnTo>
                    <a:pt x="2362" y="1193"/>
                  </a:lnTo>
                  <a:lnTo>
                    <a:pt x="2412" y="1485"/>
                  </a:lnTo>
                  <a:lnTo>
                    <a:pt x="2463" y="1765"/>
                  </a:lnTo>
                  <a:lnTo>
                    <a:pt x="2489" y="1612"/>
                  </a:lnTo>
                  <a:lnTo>
                    <a:pt x="2476" y="1320"/>
                  </a:lnTo>
                  <a:lnTo>
                    <a:pt x="2476" y="1168"/>
                  </a:lnTo>
                  <a:lnTo>
                    <a:pt x="2438" y="1003"/>
                  </a:lnTo>
                  <a:lnTo>
                    <a:pt x="2400" y="825"/>
                  </a:lnTo>
                  <a:lnTo>
                    <a:pt x="2362" y="647"/>
                  </a:lnTo>
                  <a:lnTo>
                    <a:pt x="2286" y="457"/>
                  </a:lnTo>
                  <a:lnTo>
                    <a:pt x="2133" y="292"/>
                  </a:lnTo>
                  <a:lnTo>
                    <a:pt x="1955" y="127"/>
                  </a:lnTo>
                  <a:lnTo>
                    <a:pt x="1701" y="25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2" name="object 862" descr=""/>
            <p:cNvSpPr/>
            <p:nvPr/>
          </p:nvSpPr>
          <p:spPr>
            <a:xfrm>
              <a:off x="2689086" y="5817983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3479" y="0"/>
                  </a:moveTo>
                  <a:lnTo>
                    <a:pt x="2222" y="127"/>
                  </a:lnTo>
                  <a:lnTo>
                    <a:pt x="914" y="266"/>
                  </a:lnTo>
                  <a:lnTo>
                    <a:pt x="0" y="1397"/>
                  </a:lnTo>
                  <a:lnTo>
                    <a:pt x="292" y="4089"/>
                  </a:lnTo>
                  <a:lnTo>
                    <a:pt x="431" y="5359"/>
                  </a:lnTo>
                  <a:lnTo>
                    <a:pt x="1574" y="6286"/>
                  </a:lnTo>
                  <a:lnTo>
                    <a:pt x="4178" y="6007"/>
                  </a:lnTo>
                  <a:lnTo>
                    <a:pt x="5092" y="4864"/>
                  </a:lnTo>
                  <a:lnTo>
                    <a:pt x="4889" y="3124"/>
                  </a:lnTo>
                  <a:lnTo>
                    <a:pt x="4825" y="2654"/>
                  </a:lnTo>
                  <a:lnTo>
                    <a:pt x="4622" y="914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3" name="object 863" descr=""/>
            <p:cNvSpPr/>
            <p:nvPr/>
          </p:nvSpPr>
          <p:spPr>
            <a:xfrm>
              <a:off x="2689929" y="5818632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1803" y="0"/>
                  </a:moveTo>
                  <a:lnTo>
                    <a:pt x="1587" y="38"/>
                  </a:lnTo>
                  <a:lnTo>
                    <a:pt x="1231" y="114"/>
                  </a:lnTo>
                  <a:lnTo>
                    <a:pt x="1054" y="165"/>
                  </a:lnTo>
                  <a:lnTo>
                    <a:pt x="901" y="228"/>
                  </a:lnTo>
                  <a:lnTo>
                    <a:pt x="584" y="342"/>
                  </a:lnTo>
                  <a:lnTo>
                    <a:pt x="355" y="495"/>
                  </a:lnTo>
                  <a:lnTo>
                    <a:pt x="203" y="609"/>
                  </a:lnTo>
                  <a:lnTo>
                    <a:pt x="50" y="762"/>
                  </a:lnTo>
                  <a:lnTo>
                    <a:pt x="317" y="609"/>
                  </a:lnTo>
                  <a:lnTo>
                    <a:pt x="660" y="469"/>
                  </a:lnTo>
                  <a:lnTo>
                    <a:pt x="952" y="393"/>
                  </a:lnTo>
                  <a:lnTo>
                    <a:pt x="1104" y="342"/>
                  </a:lnTo>
                  <a:lnTo>
                    <a:pt x="1460" y="279"/>
                  </a:lnTo>
                  <a:lnTo>
                    <a:pt x="1816" y="228"/>
                  </a:lnTo>
                  <a:lnTo>
                    <a:pt x="2006" y="241"/>
                  </a:lnTo>
                  <a:lnTo>
                    <a:pt x="2184" y="266"/>
                  </a:lnTo>
                  <a:lnTo>
                    <a:pt x="3314" y="1993"/>
                  </a:lnTo>
                  <a:lnTo>
                    <a:pt x="3365" y="2171"/>
                  </a:lnTo>
                  <a:lnTo>
                    <a:pt x="3441" y="2540"/>
                  </a:lnTo>
                  <a:lnTo>
                    <a:pt x="3568" y="3340"/>
                  </a:lnTo>
                  <a:lnTo>
                    <a:pt x="3581" y="3467"/>
                  </a:lnTo>
                  <a:lnTo>
                    <a:pt x="3606" y="3594"/>
                  </a:lnTo>
                  <a:lnTo>
                    <a:pt x="3619" y="3797"/>
                  </a:lnTo>
                  <a:lnTo>
                    <a:pt x="3657" y="3975"/>
                  </a:lnTo>
                  <a:lnTo>
                    <a:pt x="3670" y="3340"/>
                  </a:lnTo>
                  <a:lnTo>
                    <a:pt x="3657" y="3022"/>
                  </a:lnTo>
                  <a:lnTo>
                    <a:pt x="3644" y="2870"/>
                  </a:lnTo>
                  <a:lnTo>
                    <a:pt x="3644" y="2692"/>
                  </a:lnTo>
                  <a:lnTo>
                    <a:pt x="3568" y="2133"/>
                  </a:lnTo>
                  <a:lnTo>
                    <a:pt x="3454" y="1549"/>
                  </a:lnTo>
                  <a:lnTo>
                    <a:pt x="3340" y="1130"/>
                  </a:lnTo>
                  <a:lnTo>
                    <a:pt x="3111" y="749"/>
                  </a:lnTo>
                  <a:lnTo>
                    <a:pt x="2997" y="546"/>
                  </a:lnTo>
                  <a:lnTo>
                    <a:pt x="2857" y="368"/>
                  </a:lnTo>
                  <a:lnTo>
                    <a:pt x="2667" y="228"/>
                  </a:lnTo>
                  <a:lnTo>
                    <a:pt x="2476" y="101"/>
                  </a:lnTo>
                  <a:lnTo>
                    <a:pt x="2235" y="25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4" name="object 864" descr=""/>
            <p:cNvSpPr/>
            <p:nvPr/>
          </p:nvSpPr>
          <p:spPr>
            <a:xfrm>
              <a:off x="2683728" y="5818362"/>
              <a:ext cx="5715" cy="6985"/>
            </a:xfrm>
            <a:custGeom>
              <a:avLst/>
              <a:gdLst/>
              <a:ahLst/>
              <a:cxnLst/>
              <a:rect l="l" t="t" r="r" b="b"/>
              <a:pathLst>
                <a:path w="5714" h="6985">
                  <a:moveTo>
                    <a:pt x="3682" y="0"/>
                  </a:moveTo>
                  <a:lnTo>
                    <a:pt x="2349" y="114"/>
                  </a:lnTo>
                  <a:lnTo>
                    <a:pt x="977" y="253"/>
                  </a:lnTo>
                  <a:lnTo>
                    <a:pt x="0" y="1435"/>
                  </a:lnTo>
                  <a:lnTo>
                    <a:pt x="279" y="4267"/>
                  </a:lnTo>
                  <a:lnTo>
                    <a:pt x="406" y="5600"/>
                  </a:lnTo>
                  <a:lnTo>
                    <a:pt x="1612" y="6591"/>
                  </a:lnTo>
                  <a:lnTo>
                    <a:pt x="2946" y="6464"/>
                  </a:lnTo>
                  <a:lnTo>
                    <a:pt x="4343" y="6324"/>
                  </a:lnTo>
                  <a:lnTo>
                    <a:pt x="5321" y="5130"/>
                  </a:lnTo>
                  <a:lnTo>
                    <a:pt x="5168" y="3797"/>
                  </a:lnTo>
                  <a:lnTo>
                    <a:pt x="4876" y="965"/>
                  </a:lnTo>
                  <a:lnTo>
                    <a:pt x="368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5" name="object 865" descr=""/>
            <p:cNvSpPr/>
            <p:nvPr/>
          </p:nvSpPr>
          <p:spPr>
            <a:xfrm>
              <a:off x="2684634" y="5819032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2770" y="241"/>
                  </a:moveTo>
                  <a:lnTo>
                    <a:pt x="1899" y="241"/>
                  </a:lnTo>
                  <a:lnTo>
                    <a:pt x="2280" y="279"/>
                  </a:lnTo>
                  <a:lnTo>
                    <a:pt x="2471" y="342"/>
                  </a:lnTo>
                  <a:lnTo>
                    <a:pt x="3804" y="4318"/>
                  </a:lnTo>
                  <a:lnTo>
                    <a:pt x="3728" y="2273"/>
                  </a:lnTo>
                  <a:lnTo>
                    <a:pt x="3487" y="1206"/>
                  </a:lnTo>
                  <a:lnTo>
                    <a:pt x="3134" y="571"/>
                  </a:lnTo>
                  <a:lnTo>
                    <a:pt x="2936" y="355"/>
                  </a:lnTo>
                  <a:lnTo>
                    <a:pt x="2770" y="241"/>
                  </a:lnTo>
                  <a:close/>
                </a:path>
                <a:path w="3810" h="4445">
                  <a:moveTo>
                    <a:pt x="1887" y="0"/>
                  </a:moveTo>
                  <a:lnTo>
                    <a:pt x="0" y="822"/>
                  </a:lnTo>
                  <a:lnTo>
                    <a:pt x="434" y="571"/>
                  </a:lnTo>
                  <a:lnTo>
                    <a:pt x="668" y="482"/>
                  </a:lnTo>
                  <a:lnTo>
                    <a:pt x="1233" y="342"/>
                  </a:lnTo>
                  <a:lnTo>
                    <a:pt x="1899" y="241"/>
                  </a:lnTo>
                  <a:lnTo>
                    <a:pt x="2770" y="241"/>
                  </a:lnTo>
                  <a:lnTo>
                    <a:pt x="2585" y="114"/>
                  </a:lnTo>
                  <a:lnTo>
                    <a:pt x="2344" y="25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6" name="object 866" descr=""/>
            <p:cNvSpPr/>
            <p:nvPr/>
          </p:nvSpPr>
          <p:spPr>
            <a:xfrm>
              <a:off x="2678206" y="5818670"/>
              <a:ext cx="5715" cy="6985"/>
            </a:xfrm>
            <a:custGeom>
              <a:avLst/>
              <a:gdLst/>
              <a:ahLst/>
              <a:cxnLst/>
              <a:rect l="l" t="t" r="r" b="b"/>
              <a:pathLst>
                <a:path w="5714" h="6985">
                  <a:moveTo>
                    <a:pt x="3898" y="0"/>
                  </a:moveTo>
                  <a:lnTo>
                    <a:pt x="2501" y="114"/>
                  </a:lnTo>
                  <a:lnTo>
                    <a:pt x="1041" y="241"/>
                  </a:lnTo>
                  <a:lnTo>
                    <a:pt x="0" y="1485"/>
                  </a:lnTo>
                  <a:lnTo>
                    <a:pt x="266" y="4483"/>
                  </a:lnTo>
                  <a:lnTo>
                    <a:pt x="393" y="5905"/>
                  </a:lnTo>
                  <a:lnTo>
                    <a:pt x="1638" y="6946"/>
                  </a:lnTo>
                  <a:lnTo>
                    <a:pt x="4546" y="6705"/>
                  </a:lnTo>
                  <a:lnTo>
                    <a:pt x="5587" y="5448"/>
                  </a:lnTo>
                  <a:lnTo>
                    <a:pt x="5156" y="1041"/>
                  </a:lnTo>
                  <a:lnTo>
                    <a:pt x="389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7" name="object 867" descr=""/>
            <p:cNvSpPr/>
            <p:nvPr/>
          </p:nvSpPr>
          <p:spPr>
            <a:xfrm>
              <a:off x="2679145" y="5819378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019" y="0"/>
                  </a:moveTo>
                  <a:lnTo>
                    <a:pt x="1790" y="25"/>
                  </a:lnTo>
                  <a:lnTo>
                    <a:pt x="1574" y="76"/>
                  </a:lnTo>
                  <a:lnTo>
                    <a:pt x="1371" y="114"/>
                  </a:lnTo>
                  <a:lnTo>
                    <a:pt x="152" y="711"/>
                  </a:lnTo>
                  <a:lnTo>
                    <a:pt x="12" y="850"/>
                  </a:lnTo>
                  <a:lnTo>
                    <a:pt x="355" y="647"/>
                  </a:lnTo>
                  <a:lnTo>
                    <a:pt x="901" y="444"/>
                  </a:lnTo>
                  <a:lnTo>
                    <a:pt x="1422" y="330"/>
                  </a:lnTo>
                  <a:lnTo>
                    <a:pt x="1625" y="304"/>
                  </a:lnTo>
                  <a:lnTo>
                    <a:pt x="1828" y="266"/>
                  </a:lnTo>
                  <a:lnTo>
                    <a:pt x="2031" y="254"/>
                  </a:lnTo>
                  <a:lnTo>
                    <a:pt x="2235" y="266"/>
                  </a:lnTo>
                  <a:lnTo>
                    <a:pt x="2438" y="292"/>
                  </a:lnTo>
                  <a:lnTo>
                    <a:pt x="2641" y="368"/>
                  </a:lnTo>
                  <a:lnTo>
                    <a:pt x="2971" y="622"/>
                  </a:lnTo>
                  <a:lnTo>
                    <a:pt x="3111" y="787"/>
                  </a:lnTo>
                  <a:lnTo>
                    <a:pt x="3213" y="990"/>
                  </a:lnTo>
                  <a:lnTo>
                    <a:pt x="3327" y="1181"/>
                  </a:lnTo>
                  <a:lnTo>
                    <a:pt x="3416" y="1384"/>
                  </a:lnTo>
                  <a:lnTo>
                    <a:pt x="3492" y="1600"/>
                  </a:lnTo>
                  <a:lnTo>
                    <a:pt x="3670" y="2235"/>
                  </a:lnTo>
                  <a:lnTo>
                    <a:pt x="3708" y="2451"/>
                  </a:lnTo>
                  <a:lnTo>
                    <a:pt x="3759" y="2654"/>
                  </a:lnTo>
                  <a:lnTo>
                    <a:pt x="3784" y="2857"/>
                  </a:lnTo>
                  <a:lnTo>
                    <a:pt x="3822" y="3048"/>
                  </a:lnTo>
                  <a:lnTo>
                    <a:pt x="3873" y="3416"/>
                  </a:lnTo>
                  <a:lnTo>
                    <a:pt x="3886" y="3581"/>
                  </a:lnTo>
                  <a:lnTo>
                    <a:pt x="3911" y="3746"/>
                  </a:lnTo>
                  <a:lnTo>
                    <a:pt x="3937" y="4025"/>
                  </a:lnTo>
                  <a:lnTo>
                    <a:pt x="3962" y="4254"/>
                  </a:lnTo>
                  <a:lnTo>
                    <a:pt x="4000" y="4572"/>
                  </a:lnTo>
                  <a:lnTo>
                    <a:pt x="4013" y="4254"/>
                  </a:lnTo>
                  <a:lnTo>
                    <a:pt x="4038" y="3759"/>
                  </a:lnTo>
                  <a:lnTo>
                    <a:pt x="4013" y="3225"/>
                  </a:lnTo>
                  <a:lnTo>
                    <a:pt x="4013" y="3035"/>
                  </a:lnTo>
                  <a:lnTo>
                    <a:pt x="3924" y="2298"/>
                  </a:lnTo>
                  <a:lnTo>
                    <a:pt x="3822" y="1752"/>
                  </a:lnTo>
                  <a:lnTo>
                    <a:pt x="3708" y="1282"/>
                  </a:lnTo>
                  <a:lnTo>
                    <a:pt x="3340" y="635"/>
                  </a:lnTo>
                  <a:lnTo>
                    <a:pt x="3187" y="431"/>
                  </a:lnTo>
                  <a:lnTo>
                    <a:pt x="2768" y="114"/>
                  </a:lnTo>
                  <a:lnTo>
                    <a:pt x="2501" y="25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8" name="object 868" descr=""/>
            <p:cNvSpPr/>
            <p:nvPr/>
          </p:nvSpPr>
          <p:spPr>
            <a:xfrm>
              <a:off x="2672267" y="5819017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20">
                  <a:moveTo>
                    <a:pt x="4076" y="0"/>
                  </a:moveTo>
                  <a:lnTo>
                    <a:pt x="2616" y="101"/>
                  </a:lnTo>
                  <a:lnTo>
                    <a:pt x="1104" y="215"/>
                  </a:lnTo>
                  <a:lnTo>
                    <a:pt x="0" y="1498"/>
                  </a:lnTo>
                  <a:lnTo>
                    <a:pt x="241" y="4622"/>
                  </a:lnTo>
                  <a:lnTo>
                    <a:pt x="355" y="6096"/>
                  </a:lnTo>
                  <a:lnTo>
                    <a:pt x="1650" y="7213"/>
                  </a:lnTo>
                  <a:lnTo>
                    <a:pt x="4673" y="6985"/>
                  </a:lnTo>
                  <a:lnTo>
                    <a:pt x="5765" y="5689"/>
                  </a:lnTo>
                  <a:lnTo>
                    <a:pt x="5600" y="3670"/>
                  </a:lnTo>
                  <a:lnTo>
                    <a:pt x="5372" y="1092"/>
                  </a:lnTo>
                  <a:lnTo>
                    <a:pt x="407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9" name="object 869" descr=""/>
            <p:cNvSpPr/>
            <p:nvPr/>
          </p:nvSpPr>
          <p:spPr>
            <a:xfrm>
              <a:off x="2673243" y="5819728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108" y="0"/>
                  </a:moveTo>
                  <a:lnTo>
                    <a:pt x="0" y="901"/>
                  </a:lnTo>
                  <a:lnTo>
                    <a:pt x="190" y="762"/>
                  </a:lnTo>
                  <a:lnTo>
                    <a:pt x="469" y="622"/>
                  </a:lnTo>
                  <a:lnTo>
                    <a:pt x="762" y="507"/>
                  </a:lnTo>
                  <a:lnTo>
                    <a:pt x="1701" y="317"/>
                  </a:lnTo>
                  <a:lnTo>
                    <a:pt x="2120" y="266"/>
                  </a:lnTo>
                  <a:lnTo>
                    <a:pt x="2336" y="292"/>
                  </a:lnTo>
                  <a:lnTo>
                    <a:pt x="2539" y="330"/>
                  </a:lnTo>
                  <a:lnTo>
                    <a:pt x="2755" y="393"/>
                  </a:lnTo>
                  <a:lnTo>
                    <a:pt x="2920" y="533"/>
                  </a:lnTo>
                  <a:lnTo>
                    <a:pt x="3086" y="660"/>
                  </a:lnTo>
                  <a:lnTo>
                    <a:pt x="3238" y="850"/>
                  </a:lnTo>
                  <a:lnTo>
                    <a:pt x="3467" y="1257"/>
                  </a:lnTo>
                  <a:lnTo>
                    <a:pt x="3556" y="1473"/>
                  </a:lnTo>
                  <a:lnTo>
                    <a:pt x="3619" y="1701"/>
                  </a:lnTo>
                  <a:lnTo>
                    <a:pt x="3695" y="1917"/>
                  </a:lnTo>
                  <a:lnTo>
                    <a:pt x="3759" y="2146"/>
                  </a:lnTo>
                  <a:lnTo>
                    <a:pt x="3797" y="2362"/>
                  </a:lnTo>
                  <a:lnTo>
                    <a:pt x="3848" y="2578"/>
                  </a:lnTo>
                  <a:lnTo>
                    <a:pt x="3886" y="2793"/>
                  </a:lnTo>
                  <a:lnTo>
                    <a:pt x="3911" y="3009"/>
                  </a:lnTo>
                  <a:lnTo>
                    <a:pt x="3949" y="3213"/>
                  </a:lnTo>
                  <a:lnTo>
                    <a:pt x="4000" y="3581"/>
                  </a:lnTo>
                  <a:lnTo>
                    <a:pt x="4013" y="3759"/>
                  </a:lnTo>
                  <a:lnTo>
                    <a:pt x="4038" y="3937"/>
                  </a:lnTo>
                  <a:lnTo>
                    <a:pt x="4127" y="4800"/>
                  </a:lnTo>
                  <a:lnTo>
                    <a:pt x="4127" y="4673"/>
                  </a:lnTo>
                  <a:lnTo>
                    <a:pt x="4165" y="3937"/>
                  </a:lnTo>
                  <a:lnTo>
                    <a:pt x="4152" y="3568"/>
                  </a:lnTo>
                  <a:lnTo>
                    <a:pt x="4152" y="3187"/>
                  </a:lnTo>
                  <a:lnTo>
                    <a:pt x="4114" y="2870"/>
                  </a:lnTo>
                  <a:lnTo>
                    <a:pt x="4089" y="2654"/>
                  </a:lnTo>
                  <a:lnTo>
                    <a:pt x="4063" y="2425"/>
                  </a:lnTo>
                  <a:lnTo>
                    <a:pt x="4013" y="2082"/>
                  </a:lnTo>
                  <a:lnTo>
                    <a:pt x="3962" y="1854"/>
                  </a:lnTo>
                  <a:lnTo>
                    <a:pt x="2616" y="50"/>
                  </a:lnTo>
                  <a:lnTo>
                    <a:pt x="21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0" name="object 870" descr=""/>
            <p:cNvSpPr/>
            <p:nvPr/>
          </p:nvSpPr>
          <p:spPr>
            <a:xfrm>
              <a:off x="2666636" y="5819427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4089" y="0"/>
                  </a:moveTo>
                  <a:lnTo>
                    <a:pt x="2628" y="88"/>
                  </a:lnTo>
                  <a:lnTo>
                    <a:pt x="1104" y="190"/>
                  </a:lnTo>
                  <a:lnTo>
                    <a:pt x="0" y="1460"/>
                  </a:lnTo>
                  <a:lnTo>
                    <a:pt x="203" y="4584"/>
                  </a:lnTo>
                  <a:lnTo>
                    <a:pt x="304" y="6057"/>
                  </a:lnTo>
                  <a:lnTo>
                    <a:pt x="1587" y="7188"/>
                  </a:lnTo>
                  <a:lnTo>
                    <a:pt x="4610" y="6985"/>
                  </a:lnTo>
                  <a:lnTo>
                    <a:pt x="5714" y="5702"/>
                  </a:lnTo>
                  <a:lnTo>
                    <a:pt x="5372" y="1104"/>
                  </a:lnTo>
                  <a:lnTo>
                    <a:pt x="408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1" name="object 871" descr=""/>
            <p:cNvSpPr/>
            <p:nvPr/>
          </p:nvSpPr>
          <p:spPr>
            <a:xfrm>
              <a:off x="2667605" y="5820134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120" y="0"/>
                  </a:moveTo>
                  <a:lnTo>
                    <a:pt x="1447" y="114"/>
                  </a:lnTo>
                  <a:lnTo>
                    <a:pt x="1244" y="165"/>
                  </a:lnTo>
                  <a:lnTo>
                    <a:pt x="1066" y="228"/>
                  </a:lnTo>
                  <a:lnTo>
                    <a:pt x="698" y="342"/>
                  </a:lnTo>
                  <a:lnTo>
                    <a:pt x="419" y="495"/>
                  </a:lnTo>
                  <a:lnTo>
                    <a:pt x="63" y="774"/>
                  </a:lnTo>
                  <a:lnTo>
                    <a:pt x="482" y="596"/>
                  </a:lnTo>
                  <a:lnTo>
                    <a:pt x="762" y="495"/>
                  </a:lnTo>
                  <a:lnTo>
                    <a:pt x="1117" y="419"/>
                  </a:lnTo>
                  <a:lnTo>
                    <a:pt x="1295" y="368"/>
                  </a:lnTo>
                  <a:lnTo>
                    <a:pt x="1701" y="317"/>
                  </a:lnTo>
                  <a:lnTo>
                    <a:pt x="1905" y="279"/>
                  </a:lnTo>
                  <a:lnTo>
                    <a:pt x="2133" y="266"/>
                  </a:lnTo>
                  <a:lnTo>
                    <a:pt x="3340" y="1054"/>
                  </a:lnTo>
                  <a:lnTo>
                    <a:pt x="3454" y="1257"/>
                  </a:lnTo>
                  <a:lnTo>
                    <a:pt x="3886" y="3022"/>
                  </a:lnTo>
                  <a:lnTo>
                    <a:pt x="3924" y="3225"/>
                  </a:lnTo>
                  <a:lnTo>
                    <a:pt x="3949" y="3416"/>
                  </a:lnTo>
                  <a:lnTo>
                    <a:pt x="3962" y="3594"/>
                  </a:lnTo>
                  <a:lnTo>
                    <a:pt x="4013" y="3949"/>
                  </a:lnTo>
                  <a:lnTo>
                    <a:pt x="4013" y="4089"/>
                  </a:lnTo>
                  <a:lnTo>
                    <a:pt x="4076" y="4813"/>
                  </a:lnTo>
                  <a:lnTo>
                    <a:pt x="4102" y="4470"/>
                  </a:lnTo>
                  <a:lnTo>
                    <a:pt x="4127" y="3962"/>
                  </a:lnTo>
                  <a:lnTo>
                    <a:pt x="4127" y="3200"/>
                  </a:lnTo>
                  <a:lnTo>
                    <a:pt x="4089" y="2895"/>
                  </a:lnTo>
                  <a:lnTo>
                    <a:pt x="4051" y="2451"/>
                  </a:lnTo>
                  <a:lnTo>
                    <a:pt x="4000" y="2108"/>
                  </a:lnTo>
                  <a:lnTo>
                    <a:pt x="3098" y="317"/>
                  </a:lnTo>
                  <a:lnTo>
                    <a:pt x="2895" y="139"/>
                  </a:lnTo>
                  <a:lnTo>
                    <a:pt x="2628" y="50"/>
                  </a:lnTo>
                  <a:lnTo>
                    <a:pt x="2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2" name="object 872" descr=""/>
            <p:cNvSpPr/>
            <p:nvPr/>
          </p:nvSpPr>
          <p:spPr>
            <a:xfrm>
              <a:off x="2660966" y="5819782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4102" y="0"/>
                  </a:moveTo>
                  <a:lnTo>
                    <a:pt x="1117" y="165"/>
                  </a:lnTo>
                  <a:lnTo>
                    <a:pt x="0" y="1422"/>
                  </a:lnTo>
                  <a:lnTo>
                    <a:pt x="165" y="4546"/>
                  </a:lnTo>
                  <a:lnTo>
                    <a:pt x="241" y="6019"/>
                  </a:lnTo>
                  <a:lnTo>
                    <a:pt x="1511" y="7162"/>
                  </a:lnTo>
                  <a:lnTo>
                    <a:pt x="2997" y="7073"/>
                  </a:lnTo>
                  <a:lnTo>
                    <a:pt x="4546" y="6997"/>
                  </a:lnTo>
                  <a:lnTo>
                    <a:pt x="5664" y="5727"/>
                  </a:lnTo>
                  <a:lnTo>
                    <a:pt x="5372" y="1117"/>
                  </a:lnTo>
                  <a:lnTo>
                    <a:pt x="410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3" name="object 873" descr=""/>
            <p:cNvSpPr/>
            <p:nvPr/>
          </p:nvSpPr>
          <p:spPr>
            <a:xfrm>
              <a:off x="2661929" y="5820483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120" y="0"/>
                  </a:moveTo>
                  <a:lnTo>
                    <a:pt x="1892" y="25"/>
                  </a:lnTo>
                  <a:lnTo>
                    <a:pt x="1460" y="101"/>
                  </a:lnTo>
                  <a:lnTo>
                    <a:pt x="1257" y="152"/>
                  </a:lnTo>
                  <a:lnTo>
                    <a:pt x="1079" y="215"/>
                  </a:lnTo>
                  <a:lnTo>
                    <a:pt x="711" y="330"/>
                  </a:lnTo>
                  <a:lnTo>
                    <a:pt x="419" y="482"/>
                  </a:lnTo>
                  <a:lnTo>
                    <a:pt x="63" y="749"/>
                  </a:lnTo>
                  <a:lnTo>
                    <a:pt x="482" y="584"/>
                  </a:lnTo>
                  <a:lnTo>
                    <a:pt x="762" y="469"/>
                  </a:lnTo>
                  <a:lnTo>
                    <a:pt x="1130" y="406"/>
                  </a:lnTo>
                  <a:lnTo>
                    <a:pt x="1308" y="355"/>
                  </a:lnTo>
                  <a:lnTo>
                    <a:pt x="1917" y="279"/>
                  </a:lnTo>
                  <a:lnTo>
                    <a:pt x="2133" y="266"/>
                  </a:lnTo>
                  <a:lnTo>
                    <a:pt x="2349" y="292"/>
                  </a:lnTo>
                  <a:lnTo>
                    <a:pt x="3340" y="1066"/>
                  </a:lnTo>
                  <a:lnTo>
                    <a:pt x="3454" y="1269"/>
                  </a:lnTo>
                  <a:lnTo>
                    <a:pt x="3949" y="3797"/>
                  </a:lnTo>
                  <a:lnTo>
                    <a:pt x="3975" y="3962"/>
                  </a:lnTo>
                  <a:lnTo>
                    <a:pt x="3987" y="4114"/>
                  </a:lnTo>
                  <a:lnTo>
                    <a:pt x="3987" y="4254"/>
                  </a:lnTo>
                  <a:lnTo>
                    <a:pt x="4038" y="4825"/>
                  </a:lnTo>
                  <a:lnTo>
                    <a:pt x="4063" y="4495"/>
                  </a:lnTo>
                  <a:lnTo>
                    <a:pt x="4089" y="4279"/>
                  </a:lnTo>
                  <a:lnTo>
                    <a:pt x="4102" y="3975"/>
                  </a:lnTo>
                  <a:lnTo>
                    <a:pt x="4102" y="3606"/>
                  </a:lnTo>
                  <a:lnTo>
                    <a:pt x="4089" y="3428"/>
                  </a:lnTo>
                  <a:lnTo>
                    <a:pt x="4102" y="3225"/>
                  </a:lnTo>
                  <a:lnTo>
                    <a:pt x="4076" y="3009"/>
                  </a:lnTo>
                  <a:lnTo>
                    <a:pt x="4051" y="2692"/>
                  </a:lnTo>
                  <a:lnTo>
                    <a:pt x="4038" y="2463"/>
                  </a:lnTo>
                  <a:lnTo>
                    <a:pt x="3987" y="2120"/>
                  </a:lnTo>
                  <a:lnTo>
                    <a:pt x="2628" y="50"/>
                  </a:lnTo>
                  <a:lnTo>
                    <a:pt x="21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4" name="object 874" descr=""/>
            <p:cNvSpPr/>
            <p:nvPr/>
          </p:nvSpPr>
          <p:spPr>
            <a:xfrm>
              <a:off x="2655232" y="5820080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4127" y="0"/>
                  </a:moveTo>
                  <a:lnTo>
                    <a:pt x="2616" y="63"/>
                  </a:lnTo>
                  <a:lnTo>
                    <a:pt x="1143" y="139"/>
                  </a:lnTo>
                  <a:lnTo>
                    <a:pt x="0" y="1384"/>
                  </a:lnTo>
                  <a:lnTo>
                    <a:pt x="139" y="4508"/>
                  </a:lnTo>
                  <a:lnTo>
                    <a:pt x="203" y="5981"/>
                  </a:lnTo>
                  <a:lnTo>
                    <a:pt x="1460" y="7137"/>
                  </a:lnTo>
                  <a:lnTo>
                    <a:pt x="4495" y="6997"/>
                  </a:lnTo>
                  <a:lnTo>
                    <a:pt x="5626" y="5740"/>
                  </a:lnTo>
                  <a:lnTo>
                    <a:pt x="5372" y="1142"/>
                  </a:lnTo>
                  <a:lnTo>
                    <a:pt x="412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5" name="object 875" descr=""/>
            <p:cNvSpPr/>
            <p:nvPr/>
          </p:nvSpPr>
          <p:spPr>
            <a:xfrm>
              <a:off x="2656201" y="5820778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133" y="0"/>
                  </a:moveTo>
                  <a:lnTo>
                    <a:pt x="0" y="825"/>
                  </a:lnTo>
                  <a:lnTo>
                    <a:pt x="1714" y="304"/>
                  </a:lnTo>
                  <a:lnTo>
                    <a:pt x="1930" y="266"/>
                  </a:lnTo>
                  <a:lnTo>
                    <a:pt x="2146" y="266"/>
                  </a:lnTo>
                  <a:lnTo>
                    <a:pt x="2349" y="292"/>
                  </a:lnTo>
                  <a:lnTo>
                    <a:pt x="3746" y="2400"/>
                  </a:lnTo>
                  <a:lnTo>
                    <a:pt x="3797" y="2616"/>
                  </a:lnTo>
                  <a:lnTo>
                    <a:pt x="3873" y="3251"/>
                  </a:lnTo>
                  <a:lnTo>
                    <a:pt x="3886" y="3441"/>
                  </a:lnTo>
                  <a:lnTo>
                    <a:pt x="3911" y="3632"/>
                  </a:lnTo>
                  <a:lnTo>
                    <a:pt x="3962" y="4267"/>
                  </a:lnTo>
                  <a:lnTo>
                    <a:pt x="3962" y="4406"/>
                  </a:lnTo>
                  <a:lnTo>
                    <a:pt x="4000" y="4838"/>
                  </a:lnTo>
                  <a:lnTo>
                    <a:pt x="4025" y="4508"/>
                  </a:lnTo>
                  <a:lnTo>
                    <a:pt x="4051" y="4292"/>
                  </a:lnTo>
                  <a:lnTo>
                    <a:pt x="4063" y="3987"/>
                  </a:lnTo>
                  <a:lnTo>
                    <a:pt x="4063" y="3441"/>
                  </a:lnTo>
                  <a:lnTo>
                    <a:pt x="4076" y="3238"/>
                  </a:lnTo>
                  <a:lnTo>
                    <a:pt x="4051" y="2921"/>
                  </a:lnTo>
                  <a:lnTo>
                    <a:pt x="3975" y="2133"/>
                  </a:lnTo>
                  <a:lnTo>
                    <a:pt x="2641" y="50"/>
                  </a:lnTo>
                  <a:lnTo>
                    <a:pt x="213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6" name="object 876" descr=""/>
            <p:cNvSpPr/>
            <p:nvPr/>
          </p:nvSpPr>
          <p:spPr>
            <a:xfrm>
              <a:off x="2649697" y="5820311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4127" y="0"/>
                  </a:moveTo>
                  <a:lnTo>
                    <a:pt x="2667" y="63"/>
                  </a:lnTo>
                  <a:lnTo>
                    <a:pt x="1143" y="114"/>
                  </a:lnTo>
                  <a:lnTo>
                    <a:pt x="0" y="1346"/>
                  </a:lnTo>
                  <a:lnTo>
                    <a:pt x="101" y="4470"/>
                  </a:lnTo>
                  <a:lnTo>
                    <a:pt x="152" y="5956"/>
                  </a:lnTo>
                  <a:lnTo>
                    <a:pt x="1397" y="7112"/>
                  </a:lnTo>
                  <a:lnTo>
                    <a:pt x="4432" y="7010"/>
                  </a:lnTo>
                  <a:lnTo>
                    <a:pt x="5575" y="5765"/>
                  </a:lnTo>
                  <a:lnTo>
                    <a:pt x="5372" y="1155"/>
                  </a:lnTo>
                  <a:lnTo>
                    <a:pt x="412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7" name="object 877" descr=""/>
            <p:cNvSpPr/>
            <p:nvPr/>
          </p:nvSpPr>
          <p:spPr>
            <a:xfrm>
              <a:off x="2650660" y="5820994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146" y="0"/>
                  </a:moveTo>
                  <a:lnTo>
                    <a:pt x="1905" y="25"/>
                  </a:lnTo>
                  <a:lnTo>
                    <a:pt x="1689" y="63"/>
                  </a:lnTo>
                  <a:lnTo>
                    <a:pt x="1473" y="88"/>
                  </a:lnTo>
                  <a:lnTo>
                    <a:pt x="1269" y="139"/>
                  </a:lnTo>
                  <a:lnTo>
                    <a:pt x="723" y="304"/>
                  </a:lnTo>
                  <a:lnTo>
                    <a:pt x="431" y="444"/>
                  </a:lnTo>
                  <a:lnTo>
                    <a:pt x="254" y="584"/>
                  </a:lnTo>
                  <a:lnTo>
                    <a:pt x="76" y="711"/>
                  </a:lnTo>
                  <a:lnTo>
                    <a:pt x="2146" y="266"/>
                  </a:lnTo>
                  <a:lnTo>
                    <a:pt x="2565" y="342"/>
                  </a:lnTo>
                  <a:lnTo>
                    <a:pt x="3886" y="3835"/>
                  </a:lnTo>
                  <a:lnTo>
                    <a:pt x="3911" y="4000"/>
                  </a:lnTo>
                  <a:lnTo>
                    <a:pt x="3911" y="4152"/>
                  </a:lnTo>
                  <a:lnTo>
                    <a:pt x="3924" y="4305"/>
                  </a:lnTo>
                  <a:lnTo>
                    <a:pt x="3937" y="4533"/>
                  </a:lnTo>
                  <a:lnTo>
                    <a:pt x="3949" y="4876"/>
                  </a:lnTo>
                  <a:lnTo>
                    <a:pt x="4013" y="4330"/>
                  </a:lnTo>
                  <a:lnTo>
                    <a:pt x="4038" y="3467"/>
                  </a:lnTo>
                  <a:lnTo>
                    <a:pt x="4051" y="3263"/>
                  </a:lnTo>
                  <a:lnTo>
                    <a:pt x="4025" y="2946"/>
                  </a:lnTo>
                  <a:lnTo>
                    <a:pt x="4000" y="2616"/>
                  </a:lnTo>
                  <a:lnTo>
                    <a:pt x="2400" y="38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8" name="object 878" descr=""/>
            <p:cNvSpPr/>
            <p:nvPr/>
          </p:nvSpPr>
          <p:spPr>
            <a:xfrm>
              <a:off x="2644310" y="5820486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4152" y="0"/>
                  </a:moveTo>
                  <a:lnTo>
                    <a:pt x="1168" y="76"/>
                  </a:lnTo>
                  <a:lnTo>
                    <a:pt x="0" y="1295"/>
                  </a:lnTo>
                  <a:lnTo>
                    <a:pt x="76" y="4432"/>
                  </a:lnTo>
                  <a:lnTo>
                    <a:pt x="114" y="5918"/>
                  </a:lnTo>
                  <a:lnTo>
                    <a:pt x="1346" y="7086"/>
                  </a:lnTo>
                  <a:lnTo>
                    <a:pt x="4381" y="7010"/>
                  </a:lnTo>
                  <a:lnTo>
                    <a:pt x="5537" y="5778"/>
                  </a:lnTo>
                  <a:lnTo>
                    <a:pt x="5384" y="1168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9" name="object 879" descr=""/>
            <p:cNvSpPr/>
            <p:nvPr/>
          </p:nvSpPr>
          <p:spPr>
            <a:xfrm>
              <a:off x="2645276" y="5821162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146" y="0"/>
                  </a:moveTo>
                  <a:lnTo>
                    <a:pt x="0" y="787"/>
                  </a:lnTo>
                  <a:lnTo>
                    <a:pt x="203" y="660"/>
                  </a:lnTo>
                  <a:lnTo>
                    <a:pt x="482" y="533"/>
                  </a:lnTo>
                  <a:lnTo>
                    <a:pt x="774" y="431"/>
                  </a:lnTo>
                  <a:lnTo>
                    <a:pt x="1143" y="381"/>
                  </a:lnTo>
                  <a:lnTo>
                    <a:pt x="1320" y="342"/>
                  </a:lnTo>
                  <a:lnTo>
                    <a:pt x="1727" y="292"/>
                  </a:lnTo>
                  <a:lnTo>
                    <a:pt x="2146" y="266"/>
                  </a:lnTo>
                  <a:lnTo>
                    <a:pt x="2565" y="342"/>
                  </a:lnTo>
                  <a:lnTo>
                    <a:pt x="3568" y="1765"/>
                  </a:lnTo>
                  <a:lnTo>
                    <a:pt x="3632" y="1993"/>
                  </a:lnTo>
                  <a:lnTo>
                    <a:pt x="3682" y="2222"/>
                  </a:lnTo>
                  <a:lnTo>
                    <a:pt x="3708" y="2438"/>
                  </a:lnTo>
                  <a:lnTo>
                    <a:pt x="3784" y="2882"/>
                  </a:lnTo>
                  <a:lnTo>
                    <a:pt x="3797" y="3086"/>
                  </a:lnTo>
                  <a:lnTo>
                    <a:pt x="3822" y="3289"/>
                  </a:lnTo>
                  <a:lnTo>
                    <a:pt x="3873" y="4013"/>
                  </a:lnTo>
                  <a:lnTo>
                    <a:pt x="3873" y="4165"/>
                  </a:lnTo>
                  <a:lnTo>
                    <a:pt x="3886" y="4318"/>
                  </a:lnTo>
                  <a:lnTo>
                    <a:pt x="3898" y="4546"/>
                  </a:lnTo>
                  <a:lnTo>
                    <a:pt x="3911" y="4889"/>
                  </a:lnTo>
                  <a:lnTo>
                    <a:pt x="3975" y="4343"/>
                  </a:lnTo>
                  <a:lnTo>
                    <a:pt x="4000" y="4038"/>
                  </a:lnTo>
                  <a:lnTo>
                    <a:pt x="4013" y="3479"/>
                  </a:lnTo>
                  <a:lnTo>
                    <a:pt x="4025" y="3289"/>
                  </a:lnTo>
                  <a:lnTo>
                    <a:pt x="4013" y="2959"/>
                  </a:lnTo>
                  <a:lnTo>
                    <a:pt x="4000" y="2743"/>
                  </a:lnTo>
                  <a:lnTo>
                    <a:pt x="3987" y="2527"/>
                  </a:lnTo>
                  <a:lnTo>
                    <a:pt x="3962" y="2400"/>
                  </a:lnTo>
                  <a:lnTo>
                    <a:pt x="3124" y="355"/>
                  </a:lnTo>
                  <a:lnTo>
                    <a:pt x="2920" y="177"/>
                  </a:lnTo>
                  <a:lnTo>
                    <a:pt x="2654" y="63"/>
                  </a:lnTo>
                  <a:lnTo>
                    <a:pt x="2400" y="38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0" name="object 880" descr=""/>
            <p:cNvSpPr/>
            <p:nvPr/>
          </p:nvSpPr>
          <p:spPr>
            <a:xfrm>
              <a:off x="2638642" y="5820622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4165" y="0"/>
                  </a:moveTo>
                  <a:lnTo>
                    <a:pt x="1168" y="38"/>
                  </a:lnTo>
                  <a:lnTo>
                    <a:pt x="0" y="1257"/>
                  </a:lnTo>
                  <a:lnTo>
                    <a:pt x="38" y="4381"/>
                  </a:lnTo>
                  <a:lnTo>
                    <a:pt x="50" y="5867"/>
                  </a:lnTo>
                  <a:lnTo>
                    <a:pt x="1282" y="7048"/>
                  </a:lnTo>
                  <a:lnTo>
                    <a:pt x="4305" y="6997"/>
                  </a:lnTo>
                  <a:lnTo>
                    <a:pt x="5486" y="5778"/>
                  </a:lnTo>
                  <a:lnTo>
                    <a:pt x="5384" y="1168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1" name="object 881" descr=""/>
            <p:cNvSpPr/>
            <p:nvPr/>
          </p:nvSpPr>
          <p:spPr>
            <a:xfrm>
              <a:off x="2639602" y="5821282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158" y="0"/>
                  </a:moveTo>
                  <a:lnTo>
                    <a:pt x="0" y="762"/>
                  </a:lnTo>
                  <a:lnTo>
                    <a:pt x="1739" y="292"/>
                  </a:lnTo>
                  <a:lnTo>
                    <a:pt x="1943" y="266"/>
                  </a:lnTo>
                  <a:lnTo>
                    <a:pt x="2158" y="266"/>
                  </a:lnTo>
                  <a:lnTo>
                    <a:pt x="2578" y="342"/>
                  </a:lnTo>
                  <a:lnTo>
                    <a:pt x="2781" y="419"/>
                  </a:lnTo>
                  <a:lnTo>
                    <a:pt x="2933" y="571"/>
                  </a:lnTo>
                  <a:lnTo>
                    <a:pt x="3098" y="711"/>
                  </a:lnTo>
                  <a:lnTo>
                    <a:pt x="3695" y="2451"/>
                  </a:lnTo>
                  <a:lnTo>
                    <a:pt x="3733" y="2679"/>
                  </a:lnTo>
                  <a:lnTo>
                    <a:pt x="3759" y="2895"/>
                  </a:lnTo>
                  <a:lnTo>
                    <a:pt x="3771" y="3098"/>
                  </a:lnTo>
                  <a:lnTo>
                    <a:pt x="3797" y="3302"/>
                  </a:lnTo>
                  <a:lnTo>
                    <a:pt x="3822" y="3683"/>
                  </a:lnTo>
                  <a:lnTo>
                    <a:pt x="3822" y="3860"/>
                  </a:lnTo>
                  <a:lnTo>
                    <a:pt x="3848" y="4178"/>
                  </a:lnTo>
                  <a:lnTo>
                    <a:pt x="3848" y="4457"/>
                  </a:lnTo>
                  <a:lnTo>
                    <a:pt x="3860" y="4775"/>
                  </a:lnTo>
                  <a:lnTo>
                    <a:pt x="3937" y="4356"/>
                  </a:lnTo>
                  <a:lnTo>
                    <a:pt x="3987" y="3683"/>
                  </a:lnTo>
                  <a:lnTo>
                    <a:pt x="3987" y="3492"/>
                  </a:lnTo>
                  <a:lnTo>
                    <a:pt x="4000" y="3302"/>
                  </a:lnTo>
                  <a:lnTo>
                    <a:pt x="3987" y="3086"/>
                  </a:lnTo>
                  <a:lnTo>
                    <a:pt x="3987" y="2870"/>
                  </a:lnTo>
                  <a:lnTo>
                    <a:pt x="3962" y="2654"/>
                  </a:lnTo>
                  <a:lnTo>
                    <a:pt x="3924" y="2184"/>
                  </a:lnTo>
                  <a:lnTo>
                    <a:pt x="2412" y="38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2" name="object 882" descr=""/>
            <p:cNvSpPr/>
            <p:nvPr/>
          </p:nvSpPr>
          <p:spPr>
            <a:xfrm>
              <a:off x="2633261" y="5820687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4178" y="0"/>
                  </a:moveTo>
                  <a:lnTo>
                    <a:pt x="1193" y="12"/>
                  </a:lnTo>
                  <a:lnTo>
                    <a:pt x="0" y="1219"/>
                  </a:lnTo>
                  <a:lnTo>
                    <a:pt x="12" y="4343"/>
                  </a:lnTo>
                  <a:lnTo>
                    <a:pt x="12" y="5829"/>
                  </a:lnTo>
                  <a:lnTo>
                    <a:pt x="1231" y="7023"/>
                  </a:lnTo>
                  <a:lnTo>
                    <a:pt x="4254" y="7010"/>
                  </a:lnTo>
                  <a:lnTo>
                    <a:pt x="5448" y="5791"/>
                  </a:lnTo>
                  <a:lnTo>
                    <a:pt x="5435" y="4318"/>
                  </a:lnTo>
                  <a:lnTo>
                    <a:pt x="5384" y="1181"/>
                  </a:lnTo>
                  <a:lnTo>
                    <a:pt x="417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3" name="object 883" descr=""/>
            <p:cNvSpPr/>
            <p:nvPr/>
          </p:nvSpPr>
          <p:spPr>
            <a:xfrm>
              <a:off x="2634226" y="5821333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171" y="0"/>
                  </a:moveTo>
                  <a:lnTo>
                    <a:pt x="0" y="749"/>
                  </a:lnTo>
                  <a:lnTo>
                    <a:pt x="203" y="622"/>
                  </a:lnTo>
                  <a:lnTo>
                    <a:pt x="495" y="495"/>
                  </a:lnTo>
                  <a:lnTo>
                    <a:pt x="787" y="406"/>
                  </a:lnTo>
                  <a:lnTo>
                    <a:pt x="1524" y="304"/>
                  </a:lnTo>
                  <a:lnTo>
                    <a:pt x="2158" y="266"/>
                  </a:lnTo>
                  <a:lnTo>
                    <a:pt x="2374" y="304"/>
                  </a:lnTo>
                  <a:lnTo>
                    <a:pt x="3746" y="3124"/>
                  </a:lnTo>
                  <a:lnTo>
                    <a:pt x="3771" y="3327"/>
                  </a:lnTo>
                  <a:lnTo>
                    <a:pt x="3784" y="3530"/>
                  </a:lnTo>
                  <a:lnTo>
                    <a:pt x="3784" y="3708"/>
                  </a:lnTo>
                  <a:lnTo>
                    <a:pt x="3810" y="4051"/>
                  </a:lnTo>
                  <a:lnTo>
                    <a:pt x="3810" y="4483"/>
                  </a:lnTo>
                  <a:lnTo>
                    <a:pt x="3822" y="4927"/>
                  </a:lnTo>
                  <a:lnTo>
                    <a:pt x="3937" y="4076"/>
                  </a:lnTo>
                  <a:lnTo>
                    <a:pt x="3949" y="3708"/>
                  </a:lnTo>
                  <a:lnTo>
                    <a:pt x="3975" y="3327"/>
                  </a:lnTo>
                  <a:lnTo>
                    <a:pt x="3962" y="3111"/>
                  </a:lnTo>
                  <a:lnTo>
                    <a:pt x="3962" y="2895"/>
                  </a:lnTo>
                  <a:lnTo>
                    <a:pt x="3949" y="2565"/>
                  </a:lnTo>
                  <a:lnTo>
                    <a:pt x="3911" y="2209"/>
                  </a:lnTo>
                  <a:lnTo>
                    <a:pt x="3136" y="381"/>
                  </a:lnTo>
                  <a:lnTo>
                    <a:pt x="2933" y="190"/>
                  </a:lnTo>
                  <a:lnTo>
                    <a:pt x="2667" y="76"/>
                  </a:lnTo>
                  <a:lnTo>
                    <a:pt x="21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4" name="object 884" descr=""/>
            <p:cNvSpPr/>
            <p:nvPr/>
          </p:nvSpPr>
          <p:spPr>
            <a:xfrm>
              <a:off x="2627607" y="5820265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2755" y="0"/>
                  </a:moveTo>
                  <a:lnTo>
                    <a:pt x="1244" y="0"/>
                  </a:lnTo>
                  <a:lnTo>
                    <a:pt x="38" y="1333"/>
                  </a:lnTo>
                  <a:lnTo>
                    <a:pt x="12" y="4838"/>
                  </a:lnTo>
                  <a:lnTo>
                    <a:pt x="0" y="6489"/>
                  </a:lnTo>
                  <a:lnTo>
                    <a:pt x="1193" y="7848"/>
                  </a:lnTo>
                  <a:lnTo>
                    <a:pt x="4229" y="7861"/>
                  </a:lnTo>
                  <a:lnTo>
                    <a:pt x="5435" y="6527"/>
                  </a:lnTo>
                  <a:lnTo>
                    <a:pt x="5435" y="4864"/>
                  </a:lnTo>
                  <a:lnTo>
                    <a:pt x="5422" y="4241"/>
                  </a:lnTo>
                  <a:lnTo>
                    <a:pt x="5422" y="1358"/>
                  </a:lnTo>
                  <a:lnTo>
                    <a:pt x="4229" y="12"/>
                  </a:lnTo>
                  <a:lnTo>
                    <a:pt x="275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5" name="object 885" descr=""/>
            <p:cNvSpPr/>
            <p:nvPr/>
          </p:nvSpPr>
          <p:spPr>
            <a:xfrm>
              <a:off x="2628606" y="5820995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71" y="0"/>
                  </a:moveTo>
                  <a:lnTo>
                    <a:pt x="0" y="812"/>
                  </a:lnTo>
                  <a:lnTo>
                    <a:pt x="1955" y="304"/>
                  </a:lnTo>
                  <a:lnTo>
                    <a:pt x="2158" y="304"/>
                  </a:lnTo>
                  <a:lnTo>
                    <a:pt x="3657" y="2781"/>
                  </a:lnTo>
                  <a:lnTo>
                    <a:pt x="3695" y="3035"/>
                  </a:lnTo>
                  <a:lnTo>
                    <a:pt x="3759" y="4165"/>
                  </a:lnTo>
                  <a:lnTo>
                    <a:pt x="3759" y="4368"/>
                  </a:lnTo>
                  <a:lnTo>
                    <a:pt x="3771" y="4559"/>
                  </a:lnTo>
                  <a:lnTo>
                    <a:pt x="3784" y="5524"/>
                  </a:lnTo>
                  <a:lnTo>
                    <a:pt x="3835" y="5156"/>
                  </a:lnTo>
                  <a:lnTo>
                    <a:pt x="3898" y="4584"/>
                  </a:lnTo>
                  <a:lnTo>
                    <a:pt x="3924" y="4165"/>
                  </a:lnTo>
                  <a:lnTo>
                    <a:pt x="3924" y="3962"/>
                  </a:lnTo>
                  <a:lnTo>
                    <a:pt x="3937" y="3733"/>
                  </a:lnTo>
                  <a:lnTo>
                    <a:pt x="3937" y="3136"/>
                  </a:lnTo>
                  <a:lnTo>
                    <a:pt x="3924" y="3009"/>
                  </a:lnTo>
                  <a:lnTo>
                    <a:pt x="3924" y="2882"/>
                  </a:lnTo>
                  <a:lnTo>
                    <a:pt x="3898" y="2501"/>
                  </a:lnTo>
                  <a:lnTo>
                    <a:pt x="3860" y="2222"/>
                  </a:lnTo>
                  <a:lnTo>
                    <a:pt x="3810" y="1955"/>
                  </a:lnTo>
                  <a:lnTo>
                    <a:pt x="3771" y="1689"/>
                  </a:lnTo>
                  <a:lnTo>
                    <a:pt x="2425" y="50"/>
                  </a:lnTo>
                  <a:lnTo>
                    <a:pt x="21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6" name="object 886" descr=""/>
            <p:cNvSpPr/>
            <p:nvPr/>
          </p:nvSpPr>
          <p:spPr>
            <a:xfrm>
              <a:off x="2621907" y="5820191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1308" y="0"/>
                  </a:moveTo>
                  <a:lnTo>
                    <a:pt x="88" y="1320"/>
                  </a:lnTo>
                  <a:lnTo>
                    <a:pt x="25" y="4825"/>
                  </a:lnTo>
                  <a:lnTo>
                    <a:pt x="0" y="6489"/>
                  </a:lnTo>
                  <a:lnTo>
                    <a:pt x="1181" y="7848"/>
                  </a:lnTo>
                  <a:lnTo>
                    <a:pt x="4216" y="7899"/>
                  </a:lnTo>
                  <a:lnTo>
                    <a:pt x="5435" y="6565"/>
                  </a:lnTo>
                  <a:lnTo>
                    <a:pt x="5473" y="1396"/>
                  </a:lnTo>
                  <a:lnTo>
                    <a:pt x="4292" y="50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7" name="object 887" descr=""/>
            <p:cNvSpPr/>
            <p:nvPr/>
          </p:nvSpPr>
          <p:spPr>
            <a:xfrm>
              <a:off x="2622953" y="5820947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84" y="0"/>
                  </a:moveTo>
                  <a:lnTo>
                    <a:pt x="266" y="546"/>
                  </a:lnTo>
                  <a:lnTo>
                    <a:pt x="76" y="673"/>
                  </a:lnTo>
                  <a:lnTo>
                    <a:pt x="495" y="520"/>
                  </a:lnTo>
                  <a:lnTo>
                    <a:pt x="800" y="419"/>
                  </a:lnTo>
                  <a:lnTo>
                    <a:pt x="1346" y="342"/>
                  </a:lnTo>
                  <a:lnTo>
                    <a:pt x="1752" y="317"/>
                  </a:lnTo>
                  <a:lnTo>
                    <a:pt x="1955" y="292"/>
                  </a:lnTo>
                  <a:lnTo>
                    <a:pt x="2171" y="292"/>
                  </a:lnTo>
                  <a:lnTo>
                    <a:pt x="2590" y="393"/>
                  </a:lnTo>
                  <a:lnTo>
                    <a:pt x="3721" y="3975"/>
                  </a:lnTo>
                  <a:lnTo>
                    <a:pt x="3721" y="4381"/>
                  </a:lnTo>
                  <a:lnTo>
                    <a:pt x="3733" y="4571"/>
                  </a:lnTo>
                  <a:lnTo>
                    <a:pt x="3733" y="5549"/>
                  </a:lnTo>
                  <a:lnTo>
                    <a:pt x="3759" y="5410"/>
                  </a:lnTo>
                  <a:lnTo>
                    <a:pt x="3784" y="5168"/>
                  </a:lnTo>
                  <a:lnTo>
                    <a:pt x="3822" y="4927"/>
                  </a:lnTo>
                  <a:lnTo>
                    <a:pt x="3860" y="4597"/>
                  </a:lnTo>
                  <a:lnTo>
                    <a:pt x="3911" y="3759"/>
                  </a:lnTo>
                  <a:lnTo>
                    <a:pt x="3911" y="3022"/>
                  </a:lnTo>
                  <a:lnTo>
                    <a:pt x="3898" y="2895"/>
                  </a:lnTo>
                  <a:lnTo>
                    <a:pt x="2438" y="50"/>
                  </a:lnTo>
                  <a:lnTo>
                    <a:pt x="21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8" name="object 888" descr=""/>
            <p:cNvSpPr/>
            <p:nvPr/>
          </p:nvSpPr>
          <p:spPr>
            <a:xfrm>
              <a:off x="2616197" y="5820062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1384" y="0"/>
                  </a:moveTo>
                  <a:lnTo>
                    <a:pt x="152" y="1308"/>
                  </a:lnTo>
                  <a:lnTo>
                    <a:pt x="50" y="4813"/>
                  </a:lnTo>
                  <a:lnTo>
                    <a:pt x="0" y="6464"/>
                  </a:lnTo>
                  <a:lnTo>
                    <a:pt x="1168" y="7848"/>
                  </a:lnTo>
                  <a:lnTo>
                    <a:pt x="4203" y="7924"/>
                  </a:lnTo>
                  <a:lnTo>
                    <a:pt x="5435" y="6604"/>
                  </a:lnTo>
                  <a:lnTo>
                    <a:pt x="5473" y="4953"/>
                  </a:lnTo>
                  <a:lnTo>
                    <a:pt x="5473" y="4330"/>
                  </a:lnTo>
                  <a:lnTo>
                    <a:pt x="5537" y="1447"/>
                  </a:lnTo>
                  <a:lnTo>
                    <a:pt x="4368" y="76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9" name="object 889" descr=""/>
            <p:cNvSpPr/>
            <p:nvPr/>
          </p:nvSpPr>
          <p:spPr>
            <a:xfrm>
              <a:off x="2617303" y="5820839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97" y="0"/>
                  </a:moveTo>
                  <a:lnTo>
                    <a:pt x="0" y="762"/>
                  </a:lnTo>
                  <a:lnTo>
                    <a:pt x="507" y="495"/>
                  </a:lnTo>
                  <a:lnTo>
                    <a:pt x="800" y="406"/>
                  </a:lnTo>
                  <a:lnTo>
                    <a:pt x="1346" y="330"/>
                  </a:lnTo>
                  <a:lnTo>
                    <a:pt x="1955" y="292"/>
                  </a:lnTo>
                  <a:lnTo>
                    <a:pt x="2184" y="292"/>
                  </a:lnTo>
                  <a:lnTo>
                    <a:pt x="3619" y="2806"/>
                  </a:lnTo>
                  <a:lnTo>
                    <a:pt x="3644" y="3060"/>
                  </a:lnTo>
                  <a:lnTo>
                    <a:pt x="3682" y="3771"/>
                  </a:lnTo>
                  <a:lnTo>
                    <a:pt x="3682" y="4394"/>
                  </a:lnTo>
                  <a:lnTo>
                    <a:pt x="3695" y="4584"/>
                  </a:lnTo>
                  <a:lnTo>
                    <a:pt x="3682" y="4749"/>
                  </a:lnTo>
                  <a:lnTo>
                    <a:pt x="3682" y="5562"/>
                  </a:lnTo>
                  <a:lnTo>
                    <a:pt x="3822" y="4610"/>
                  </a:lnTo>
                  <a:lnTo>
                    <a:pt x="3886" y="3530"/>
                  </a:lnTo>
                  <a:lnTo>
                    <a:pt x="3886" y="2908"/>
                  </a:lnTo>
                  <a:lnTo>
                    <a:pt x="2692" y="101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0" name="object 890" descr=""/>
            <p:cNvSpPr/>
            <p:nvPr/>
          </p:nvSpPr>
          <p:spPr>
            <a:xfrm>
              <a:off x="2610768" y="5819730"/>
              <a:ext cx="5715" cy="8890"/>
            </a:xfrm>
            <a:custGeom>
              <a:avLst/>
              <a:gdLst/>
              <a:ahLst/>
              <a:cxnLst/>
              <a:rect l="l" t="t" r="r" b="b"/>
              <a:pathLst>
                <a:path w="5714" h="8889">
                  <a:moveTo>
                    <a:pt x="1447" y="0"/>
                  </a:moveTo>
                  <a:lnTo>
                    <a:pt x="203" y="1346"/>
                  </a:lnTo>
                  <a:lnTo>
                    <a:pt x="63" y="4991"/>
                  </a:lnTo>
                  <a:lnTo>
                    <a:pt x="0" y="6718"/>
                  </a:lnTo>
                  <a:lnTo>
                    <a:pt x="1155" y="8153"/>
                  </a:lnTo>
                  <a:lnTo>
                    <a:pt x="4190" y="8267"/>
                  </a:lnTo>
                  <a:lnTo>
                    <a:pt x="5435" y="6908"/>
                  </a:lnTo>
                  <a:lnTo>
                    <a:pt x="5587" y="1536"/>
                  </a:lnTo>
                  <a:lnTo>
                    <a:pt x="4432" y="101"/>
                  </a:lnTo>
                  <a:lnTo>
                    <a:pt x="144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1" name="object 891" descr=""/>
            <p:cNvSpPr/>
            <p:nvPr/>
          </p:nvSpPr>
          <p:spPr>
            <a:xfrm>
              <a:off x="2611926" y="5820552"/>
              <a:ext cx="4445" cy="6350"/>
            </a:xfrm>
            <a:custGeom>
              <a:avLst/>
              <a:gdLst/>
              <a:ahLst/>
              <a:cxnLst/>
              <a:rect l="l" t="t" r="r" b="b"/>
              <a:pathLst>
                <a:path w="4444" h="6350">
                  <a:moveTo>
                    <a:pt x="2197" y="0"/>
                  </a:moveTo>
                  <a:lnTo>
                    <a:pt x="1955" y="0"/>
                  </a:lnTo>
                  <a:lnTo>
                    <a:pt x="1524" y="50"/>
                  </a:lnTo>
                  <a:lnTo>
                    <a:pt x="0" y="774"/>
                  </a:lnTo>
                  <a:lnTo>
                    <a:pt x="507" y="508"/>
                  </a:lnTo>
                  <a:lnTo>
                    <a:pt x="800" y="406"/>
                  </a:lnTo>
                  <a:lnTo>
                    <a:pt x="1168" y="368"/>
                  </a:lnTo>
                  <a:lnTo>
                    <a:pt x="1346" y="330"/>
                  </a:lnTo>
                  <a:lnTo>
                    <a:pt x="1549" y="317"/>
                  </a:lnTo>
                  <a:lnTo>
                    <a:pt x="1752" y="317"/>
                  </a:lnTo>
                  <a:lnTo>
                    <a:pt x="1968" y="304"/>
                  </a:lnTo>
                  <a:lnTo>
                    <a:pt x="2184" y="304"/>
                  </a:lnTo>
                  <a:lnTo>
                    <a:pt x="2603" y="419"/>
                  </a:lnTo>
                  <a:lnTo>
                    <a:pt x="2793" y="520"/>
                  </a:lnTo>
                  <a:lnTo>
                    <a:pt x="2946" y="711"/>
                  </a:lnTo>
                  <a:lnTo>
                    <a:pt x="3098" y="876"/>
                  </a:lnTo>
                  <a:lnTo>
                    <a:pt x="3213" y="1104"/>
                  </a:lnTo>
                  <a:lnTo>
                    <a:pt x="3301" y="1358"/>
                  </a:lnTo>
                  <a:lnTo>
                    <a:pt x="3403" y="1600"/>
                  </a:lnTo>
                  <a:lnTo>
                    <a:pt x="3505" y="2133"/>
                  </a:lnTo>
                  <a:lnTo>
                    <a:pt x="3581" y="2667"/>
                  </a:lnTo>
                  <a:lnTo>
                    <a:pt x="3594" y="2933"/>
                  </a:lnTo>
                  <a:lnTo>
                    <a:pt x="3619" y="3187"/>
                  </a:lnTo>
                  <a:lnTo>
                    <a:pt x="3632" y="3454"/>
                  </a:lnTo>
                  <a:lnTo>
                    <a:pt x="3632" y="3683"/>
                  </a:lnTo>
                  <a:lnTo>
                    <a:pt x="3644" y="3937"/>
                  </a:lnTo>
                  <a:lnTo>
                    <a:pt x="3644" y="5130"/>
                  </a:lnTo>
                  <a:lnTo>
                    <a:pt x="3632" y="5283"/>
                  </a:lnTo>
                  <a:lnTo>
                    <a:pt x="3632" y="5791"/>
                  </a:lnTo>
                  <a:lnTo>
                    <a:pt x="3695" y="5410"/>
                  </a:lnTo>
                  <a:lnTo>
                    <a:pt x="3721" y="5156"/>
                  </a:lnTo>
                  <a:lnTo>
                    <a:pt x="3771" y="4800"/>
                  </a:lnTo>
                  <a:lnTo>
                    <a:pt x="3848" y="3937"/>
                  </a:lnTo>
                  <a:lnTo>
                    <a:pt x="3848" y="3683"/>
                  </a:lnTo>
                  <a:lnTo>
                    <a:pt x="3860" y="3048"/>
                  </a:lnTo>
                  <a:lnTo>
                    <a:pt x="3848" y="2908"/>
                  </a:lnTo>
                  <a:lnTo>
                    <a:pt x="3848" y="2641"/>
                  </a:lnTo>
                  <a:lnTo>
                    <a:pt x="2705" y="101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2" name="object 892" descr=""/>
            <p:cNvSpPr/>
            <p:nvPr/>
          </p:nvSpPr>
          <p:spPr>
            <a:xfrm>
              <a:off x="2605115" y="5819685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1511" y="0"/>
                  </a:moveTo>
                  <a:lnTo>
                    <a:pt x="266" y="1270"/>
                  </a:lnTo>
                  <a:lnTo>
                    <a:pt x="88" y="4737"/>
                  </a:lnTo>
                  <a:lnTo>
                    <a:pt x="0" y="6375"/>
                  </a:lnTo>
                  <a:lnTo>
                    <a:pt x="1143" y="7759"/>
                  </a:lnTo>
                  <a:lnTo>
                    <a:pt x="4178" y="7899"/>
                  </a:lnTo>
                  <a:lnTo>
                    <a:pt x="5448" y="6616"/>
                  </a:lnTo>
                  <a:lnTo>
                    <a:pt x="5499" y="4978"/>
                  </a:lnTo>
                  <a:lnTo>
                    <a:pt x="5638" y="1511"/>
                  </a:lnTo>
                  <a:lnTo>
                    <a:pt x="4495" y="139"/>
                  </a:lnTo>
                  <a:lnTo>
                    <a:pt x="3035" y="76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3" name="object 893" descr=""/>
            <p:cNvSpPr/>
            <p:nvPr/>
          </p:nvSpPr>
          <p:spPr>
            <a:xfrm>
              <a:off x="2606327" y="5820494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209" y="0"/>
                  </a:moveTo>
                  <a:lnTo>
                    <a:pt x="1968" y="0"/>
                  </a:lnTo>
                  <a:lnTo>
                    <a:pt x="1752" y="25"/>
                  </a:lnTo>
                  <a:lnTo>
                    <a:pt x="1536" y="38"/>
                  </a:lnTo>
                  <a:lnTo>
                    <a:pt x="1320" y="76"/>
                  </a:lnTo>
                  <a:lnTo>
                    <a:pt x="762" y="203"/>
                  </a:lnTo>
                  <a:lnTo>
                    <a:pt x="469" y="342"/>
                  </a:lnTo>
                  <a:lnTo>
                    <a:pt x="279" y="482"/>
                  </a:lnTo>
                  <a:lnTo>
                    <a:pt x="76" y="609"/>
                  </a:lnTo>
                  <a:lnTo>
                    <a:pt x="507" y="457"/>
                  </a:lnTo>
                  <a:lnTo>
                    <a:pt x="800" y="381"/>
                  </a:lnTo>
                  <a:lnTo>
                    <a:pt x="1358" y="304"/>
                  </a:lnTo>
                  <a:lnTo>
                    <a:pt x="1549" y="304"/>
                  </a:lnTo>
                  <a:lnTo>
                    <a:pt x="1968" y="279"/>
                  </a:lnTo>
                  <a:lnTo>
                    <a:pt x="3619" y="3530"/>
                  </a:lnTo>
                  <a:lnTo>
                    <a:pt x="3619" y="4178"/>
                  </a:lnTo>
                  <a:lnTo>
                    <a:pt x="3606" y="4381"/>
                  </a:lnTo>
                  <a:lnTo>
                    <a:pt x="3619" y="4559"/>
                  </a:lnTo>
                  <a:lnTo>
                    <a:pt x="3606" y="4724"/>
                  </a:lnTo>
                  <a:lnTo>
                    <a:pt x="3606" y="4889"/>
                  </a:lnTo>
                  <a:lnTo>
                    <a:pt x="3594" y="5041"/>
                  </a:lnTo>
                  <a:lnTo>
                    <a:pt x="3594" y="5524"/>
                  </a:lnTo>
                  <a:lnTo>
                    <a:pt x="3606" y="5397"/>
                  </a:lnTo>
                  <a:lnTo>
                    <a:pt x="3657" y="5156"/>
                  </a:lnTo>
                  <a:lnTo>
                    <a:pt x="3746" y="4597"/>
                  </a:lnTo>
                  <a:lnTo>
                    <a:pt x="3822" y="3759"/>
                  </a:lnTo>
                  <a:lnTo>
                    <a:pt x="3822" y="3530"/>
                  </a:lnTo>
                  <a:lnTo>
                    <a:pt x="3149" y="457"/>
                  </a:lnTo>
                  <a:lnTo>
                    <a:pt x="2959" y="241"/>
                  </a:lnTo>
                  <a:lnTo>
                    <a:pt x="2705" y="114"/>
                  </a:lnTo>
                  <a:lnTo>
                    <a:pt x="2463" y="50"/>
                  </a:lnTo>
                  <a:lnTo>
                    <a:pt x="22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4" name="object 894" descr=""/>
            <p:cNvSpPr/>
            <p:nvPr/>
          </p:nvSpPr>
          <p:spPr>
            <a:xfrm>
              <a:off x="2599704" y="5819603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1485" y="0"/>
                  </a:moveTo>
                  <a:lnTo>
                    <a:pt x="279" y="1193"/>
                  </a:lnTo>
                  <a:lnTo>
                    <a:pt x="88" y="4470"/>
                  </a:lnTo>
                  <a:lnTo>
                    <a:pt x="0" y="6019"/>
                  </a:lnTo>
                  <a:lnTo>
                    <a:pt x="1066" y="7340"/>
                  </a:lnTo>
                  <a:lnTo>
                    <a:pt x="2463" y="7416"/>
                  </a:lnTo>
                  <a:lnTo>
                    <a:pt x="3924" y="7505"/>
                  </a:lnTo>
                  <a:lnTo>
                    <a:pt x="5130" y="6299"/>
                  </a:lnTo>
                  <a:lnTo>
                    <a:pt x="5270" y="3594"/>
                  </a:lnTo>
                  <a:lnTo>
                    <a:pt x="5372" y="1473"/>
                  </a:lnTo>
                  <a:lnTo>
                    <a:pt x="4305" y="165"/>
                  </a:lnTo>
                  <a:lnTo>
                    <a:pt x="148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5" name="object 895" descr=""/>
            <p:cNvSpPr/>
            <p:nvPr/>
          </p:nvSpPr>
          <p:spPr>
            <a:xfrm>
              <a:off x="2600885" y="5820393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4">
                  <a:moveTo>
                    <a:pt x="2095" y="0"/>
                  </a:moveTo>
                  <a:lnTo>
                    <a:pt x="1866" y="0"/>
                  </a:lnTo>
                  <a:lnTo>
                    <a:pt x="1460" y="25"/>
                  </a:lnTo>
                  <a:lnTo>
                    <a:pt x="723" y="177"/>
                  </a:lnTo>
                  <a:lnTo>
                    <a:pt x="444" y="304"/>
                  </a:lnTo>
                  <a:lnTo>
                    <a:pt x="266" y="431"/>
                  </a:lnTo>
                  <a:lnTo>
                    <a:pt x="76" y="546"/>
                  </a:lnTo>
                  <a:lnTo>
                    <a:pt x="482" y="419"/>
                  </a:lnTo>
                  <a:lnTo>
                    <a:pt x="762" y="342"/>
                  </a:lnTo>
                  <a:lnTo>
                    <a:pt x="1282" y="279"/>
                  </a:lnTo>
                  <a:lnTo>
                    <a:pt x="1473" y="279"/>
                  </a:lnTo>
                  <a:lnTo>
                    <a:pt x="1676" y="266"/>
                  </a:lnTo>
                  <a:lnTo>
                    <a:pt x="2070" y="266"/>
                  </a:lnTo>
                  <a:lnTo>
                    <a:pt x="2463" y="381"/>
                  </a:lnTo>
                  <a:lnTo>
                    <a:pt x="3390" y="3124"/>
                  </a:lnTo>
                  <a:lnTo>
                    <a:pt x="3390" y="4330"/>
                  </a:lnTo>
                  <a:lnTo>
                    <a:pt x="3365" y="4635"/>
                  </a:lnTo>
                  <a:lnTo>
                    <a:pt x="3352" y="5232"/>
                  </a:lnTo>
                  <a:lnTo>
                    <a:pt x="3416" y="4889"/>
                  </a:lnTo>
                  <a:lnTo>
                    <a:pt x="3505" y="4356"/>
                  </a:lnTo>
                  <a:lnTo>
                    <a:pt x="3581" y="3568"/>
                  </a:lnTo>
                  <a:lnTo>
                    <a:pt x="3594" y="3238"/>
                  </a:lnTo>
                  <a:lnTo>
                    <a:pt x="3606" y="2413"/>
                  </a:lnTo>
                  <a:lnTo>
                    <a:pt x="3556" y="1905"/>
                  </a:lnTo>
                  <a:lnTo>
                    <a:pt x="3517" y="1638"/>
                  </a:lnTo>
                  <a:lnTo>
                    <a:pt x="3467" y="1384"/>
                  </a:lnTo>
                  <a:lnTo>
                    <a:pt x="3378" y="1130"/>
                  </a:lnTo>
                  <a:lnTo>
                    <a:pt x="3301" y="876"/>
                  </a:lnTo>
                  <a:lnTo>
                    <a:pt x="3175" y="635"/>
                  </a:lnTo>
                  <a:lnTo>
                    <a:pt x="2806" y="241"/>
                  </a:lnTo>
                  <a:lnTo>
                    <a:pt x="2565" y="101"/>
                  </a:lnTo>
                  <a:lnTo>
                    <a:pt x="20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6" name="object 896" descr=""/>
            <p:cNvSpPr/>
            <p:nvPr/>
          </p:nvSpPr>
          <p:spPr>
            <a:xfrm>
              <a:off x="2594560" y="5819298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1549" y="0"/>
                  </a:moveTo>
                  <a:lnTo>
                    <a:pt x="342" y="1168"/>
                  </a:lnTo>
                  <a:lnTo>
                    <a:pt x="114" y="4444"/>
                  </a:lnTo>
                  <a:lnTo>
                    <a:pt x="0" y="5994"/>
                  </a:lnTo>
                  <a:lnTo>
                    <a:pt x="1054" y="7327"/>
                  </a:lnTo>
                  <a:lnTo>
                    <a:pt x="3924" y="7518"/>
                  </a:lnTo>
                  <a:lnTo>
                    <a:pt x="5143" y="6324"/>
                  </a:lnTo>
                  <a:lnTo>
                    <a:pt x="5422" y="1498"/>
                  </a:lnTo>
                  <a:lnTo>
                    <a:pt x="4381" y="177"/>
                  </a:lnTo>
                  <a:lnTo>
                    <a:pt x="154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7" name="object 897" descr=""/>
            <p:cNvSpPr/>
            <p:nvPr/>
          </p:nvSpPr>
          <p:spPr>
            <a:xfrm>
              <a:off x="2595796" y="5820087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4">
                  <a:moveTo>
                    <a:pt x="2108" y="0"/>
                  </a:moveTo>
                  <a:lnTo>
                    <a:pt x="1879" y="0"/>
                  </a:lnTo>
                  <a:lnTo>
                    <a:pt x="1460" y="25"/>
                  </a:lnTo>
                  <a:lnTo>
                    <a:pt x="1092" y="88"/>
                  </a:lnTo>
                  <a:lnTo>
                    <a:pt x="736" y="177"/>
                  </a:lnTo>
                  <a:lnTo>
                    <a:pt x="444" y="292"/>
                  </a:lnTo>
                  <a:lnTo>
                    <a:pt x="266" y="419"/>
                  </a:lnTo>
                  <a:lnTo>
                    <a:pt x="76" y="533"/>
                  </a:lnTo>
                  <a:lnTo>
                    <a:pt x="482" y="406"/>
                  </a:lnTo>
                  <a:lnTo>
                    <a:pt x="774" y="330"/>
                  </a:lnTo>
                  <a:lnTo>
                    <a:pt x="1117" y="304"/>
                  </a:lnTo>
                  <a:lnTo>
                    <a:pt x="1282" y="279"/>
                  </a:lnTo>
                  <a:lnTo>
                    <a:pt x="1473" y="279"/>
                  </a:lnTo>
                  <a:lnTo>
                    <a:pt x="1676" y="266"/>
                  </a:lnTo>
                  <a:lnTo>
                    <a:pt x="1879" y="266"/>
                  </a:lnTo>
                  <a:lnTo>
                    <a:pt x="3365" y="2921"/>
                  </a:lnTo>
                  <a:lnTo>
                    <a:pt x="3365" y="3784"/>
                  </a:lnTo>
                  <a:lnTo>
                    <a:pt x="3352" y="3975"/>
                  </a:lnTo>
                  <a:lnTo>
                    <a:pt x="3352" y="4343"/>
                  </a:lnTo>
                  <a:lnTo>
                    <a:pt x="3327" y="4648"/>
                  </a:lnTo>
                  <a:lnTo>
                    <a:pt x="3327" y="4787"/>
                  </a:lnTo>
                  <a:lnTo>
                    <a:pt x="3314" y="5130"/>
                  </a:lnTo>
                  <a:lnTo>
                    <a:pt x="3301" y="5257"/>
                  </a:lnTo>
                  <a:lnTo>
                    <a:pt x="3416" y="4686"/>
                  </a:lnTo>
                  <a:lnTo>
                    <a:pt x="3467" y="4368"/>
                  </a:lnTo>
                  <a:lnTo>
                    <a:pt x="3505" y="3987"/>
                  </a:lnTo>
                  <a:lnTo>
                    <a:pt x="3556" y="3594"/>
                  </a:lnTo>
                  <a:lnTo>
                    <a:pt x="3568" y="3263"/>
                  </a:lnTo>
                  <a:lnTo>
                    <a:pt x="3581" y="3022"/>
                  </a:lnTo>
                  <a:lnTo>
                    <a:pt x="2578" y="114"/>
                  </a:lnTo>
                  <a:lnTo>
                    <a:pt x="21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8" name="object 898" descr=""/>
            <p:cNvSpPr/>
            <p:nvPr/>
          </p:nvSpPr>
          <p:spPr>
            <a:xfrm>
              <a:off x="2590344" y="5819602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80" h="6350">
                  <a:moveTo>
                    <a:pt x="1320" y="0"/>
                  </a:moveTo>
                  <a:lnTo>
                    <a:pt x="317" y="977"/>
                  </a:lnTo>
                  <a:lnTo>
                    <a:pt x="101" y="3683"/>
                  </a:lnTo>
                  <a:lnTo>
                    <a:pt x="0" y="4965"/>
                  </a:lnTo>
                  <a:lnTo>
                    <a:pt x="863" y="6083"/>
                  </a:lnTo>
                  <a:lnTo>
                    <a:pt x="3238" y="6248"/>
                  </a:lnTo>
                  <a:lnTo>
                    <a:pt x="4254" y="5270"/>
                  </a:lnTo>
                  <a:lnTo>
                    <a:pt x="4368" y="3517"/>
                  </a:lnTo>
                  <a:lnTo>
                    <a:pt x="4445" y="2565"/>
                  </a:lnTo>
                  <a:lnTo>
                    <a:pt x="4521" y="1282"/>
                  </a:lnTo>
                  <a:lnTo>
                    <a:pt x="3670" y="177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9" name="object 899" descr=""/>
            <p:cNvSpPr/>
            <p:nvPr/>
          </p:nvSpPr>
          <p:spPr>
            <a:xfrm>
              <a:off x="2591394" y="5820283"/>
              <a:ext cx="3175" cy="4445"/>
            </a:xfrm>
            <a:custGeom>
              <a:avLst/>
              <a:gdLst/>
              <a:ahLst/>
              <a:cxnLst/>
              <a:rect l="l" t="t" r="r" b="b"/>
              <a:pathLst>
                <a:path w="3175" h="4445">
                  <a:moveTo>
                    <a:pt x="1752" y="0"/>
                  </a:moveTo>
                  <a:lnTo>
                    <a:pt x="1384" y="0"/>
                  </a:lnTo>
                  <a:lnTo>
                    <a:pt x="1219" y="12"/>
                  </a:lnTo>
                  <a:lnTo>
                    <a:pt x="901" y="63"/>
                  </a:lnTo>
                  <a:lnTo>
                    <a:pt x="609" y="126"/>
                  </a:lnTo>
                  <a:lnTo>
                    <a:pt x="368" y="228"/>
                  </a:lnTo>
                  <a:lnTo>
                    <a:pt x="215" y="330"/>
                  </a:lnTo>
                  <a:lnTo>
                    <a:pt x="63" y="419"/>
                  </a:lnTo>
                  <a:lnTo>
                    <a:pt x="241" y="380"/>
                  </a:lnTo>
                  <a:lnTo>
                    <a:pt x="635" y="253"/>
                  </a:lnTo>
                  <a:lnTo>
                    <a:pt x="927" y="241"/>
                  </a:lnTo>
                  <a:lnTo>
                    <a:pt x="1079" y="215"/>
                  </a:lnTo>
                  <a:lnTo>
                    <a:pt x="1562" y="215"/>
                  </a:lnTo>
                  <a:lnTo>
                    <a:pt x="1727" y="228"/>
                  </a:lnTo>
                  <a:lnTo>
                    <a:pt x="1892" y="266"/>
                  </a:lnTo>
                  <a:lnTo>
                    <a:pt x="2044" y="317"/>
                  </a:lnTo>
                  <a:lnTo>
                    <a:pt x="2197" y="406"/>
                  </a:lnTo>
                  <a:lnTo>
                    <a:pt x="2311" y="546"/>
                  </a:lnTo>
                  <a:lnTo>
                    <a:pt x="2438" y="685"/>
                  </a:lnTo>
                  <a:lnTo>
                    <a:pt x="2514" y="850"/>
                  </a:lnTo>
                  <a:lnTo>
                    <a:pt x="2641" y="1231"/>
                  </a:lnTo>
                  <a:lnTo>
                    <a:pt x="2679" y="1435"/>
                  </a:lnTo>
                  <a:lnTo>
                    <a:pt x="2755" y="2031"/>
                  </a:lnTo>
                  <a:lnTo>
                    <a:pt x="2755" y="2222"/>
                  </a:lnTo>
                  <a:lnTo>
                    <a:pt x="2768" y="2425"/>
                  </a:lnTo>
                  <a:lnTo>
                    <a:pt x="2768" y="3149"/>
                  </a:lnTo>
                  <a:lnTo>
                    <a:pt x="2755" y="3301"/>
                  </a:lnTo>
                  <a:lnTo>
                    <a:pt x="2755" y="3606"/>
                  </a:lnTo>
                  <a:lnTo>
                    <a:pt x="2730" y="3860"/>
                  </a:lnTo>
                  <a:lnTo>
                    <a:pt x="2717" y="4063"/>
                  </a:lnTo>
                  <a:lnTo>
                    <a:pt x="2717" y="4254"/>
                  </a:lnTo>
                  <a:lnTo>
                    <a:pt x="2806" y="3886"/>
                  </a:lnTo>
                  <a:lnTo>
                    <a:pt x="2908" y="3149"/>
                  </a:lnTo>
                  <a:lnTo>
                    <a:pt x="2933" y="2793"/>
                  </a:lnTo>
                  <a:lnTo>
                    <a:pt x="2946" y="2616"/>
                  </a:lnTo>
                  <a:lnTo>
                    <a:pt x="2959" y="2019"/>
                  </a:lnTo>
                  <a:lnTo>
                    <a:pt x="2476" y="380"/>
                  </a:lnTo>
                  <a:lnTo>
                    <a:pt x="2336" y="203"/>
                  </a:lnTo>
                  <a:lnTo>
                    <a:pt x="2146" y="88"/>
                  </a:lnTo>
                  <a:lnTo>
                    <a:pt x="1943" y="38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0" name="object 900" descr=""/>
            <p:cNvSpPr/>
            <p:nvPr/>
          </p:nvSpPr>
          <p:spPr>
            <a:xfrm>
              <a:off x="2694750" y="5823849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4" h="4445">
                  <a:moveTo>
                    <a:pt x="2654" y="0"/>
                  </a:moveTo>
                  <a:lnTo>
                    <a:pt x="1638" y="279"/>
                  </a:lnTo>
                  <a:lnTo>
                    <a:pt x="622" y="571"/>
                  </a:lnTo>
                  <a:lnTo>
                    <a:pt x="0" y="1384"/>
                  </a:lnTo>
                  <a:lnTo>
                    <a:pt x="482" y="2870"/>
                  </a:lnTo>
                  <a:lnTo>
                    <a:pt x="711" y="3568"/>
                  </a:lnTo>
                  <a:lnTo>
                    <a:pt x="1714" y="3911"/>
                  </a:lnTo>
                  <a:lnTo>
                    <a:pt x="2717" y="3619"/>
                  </a:lnTo>
                  <a:lnTo>
                    <a:pt x="3759" y="3327"/>
                  </a:lnTo>
                  <a:lnTo>
                    <a:pt x="4381" y="2514"/>
                  </a:lnTo>
                  <a:lnTo>
                    <a:pt x="4152" y="1816"/>
                  </a:lnTo>
                  <a:lnTo>
                    <a:pt x="3644" y="330"/>
                  </a:lnTo>
                  <a:lnTo>
                    <a:pt x="265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1" name="object 901" descr=""/>
            <p:cNvSpPr/>
            <p:nvPr/>
          </p:nvSpPr>
          <p:spPr>
            <a:xfrm>
              <a:off x="2695430" y="5824291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714" y="0"/>
                  </a:moveTo>
                  <a:lnTo>
                    <a:pt x="1536" y="38"/>
                  </a:lnTo>
                  <a:lnTo>
                    <a:pt x="1358" y="63"/>
                  </a:lnTo>
                  <a:lnTo>
                    <a:pt x="1193" y="114"/>
                  </a:lnTo>
                  <a:lnTo>
                    <a:pt x="1054" y="177"/>
                  </a:lnTo>
                  <a:lnTo>
                    <a:pt x="914" y="228"/>
                  </a:lnTo>
                  <a:lnTo>
                    <a:pt x="0" y="838"/>
                  </a:lnTo>
                  <a:lnTo>
                    <a:pt x="292" y="622"/>
                  </a:lnTo>
                  <a:lnTo>
                    <a:pt x="482" y="520"/>
                  </a:lnTo>
                  <a:lnTo>
                    <a:pt x="723" y="431"/>
                  </a:lnTo>
                  <a:lnTo>
                    <a:pt x="1104" y="279"/>
                  </a:lnTo>
                  <a:lnTo>
                    <a:pt x="1244" y="241"/>
                  </a:lnTo>
                  <a:lnTo>
                    <a:pt x="1397" y="190"/>
                  </a:lnTo>
                  <a:lnTo>
                    <a:pt x="1549" y="165"/>
                  </a:lnTo>
                  <a:lnTo>
                    <a:pt x="1689" y="152"/>
                  </a:lnTo>
                  <a:lnTo>
                    <a:pt x="1841" y="152"/>
                  </a:lnTo>
                  <a:lnTo>
                    <a:pt x="2755" y="952"/>
                  </a:lnTo>
                  <a:lnTo>
                    <a:pt x="2857" y="1155"/>
                  </a:lnTo>
                  <a:lnTo>
                    <a:pt x="3022" y="1511"/>
                  </a:lnTo>
                  <a:lnTo>
                    <a:pt x="3073" y="1676"/>
                  </a:lnTo>
                  <a:lnTo>
                    <a:pt x="3136" y="1816"/>
                  </a:lnTo>
                  <a:lnTo>
                    <a:pt x="3200" y="2031"/>
                  </a:lnTo>
                  <a:lnTo>
                    <a:pt x="3213" y="1841"/>
                  </a:lnTo>
                  <a:lnTo>
                    <a:pt x="3098" y="1396"/>
                  </a:lnTo>
                  <a:lnTo>
                    <a:pt x="1905" y="12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2" name="object 902" descr=""/>
            <p:cNvSpPr/>
            <p:nvPr/>
          </p:nvSpPr>
          <p:spPr>
            <a:xfrm>
              <a:off x="2689898" y="5824690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2971" y="0"/>
                  </a:moveTo>
                  <a:lnTo>
                    <a:pt x="749" y="330"/>
                  </a:lnTo>
                  <a:lnTo>
                    <a:pt x="0" y="1104"/>
                  </a:lnTo>
                  <a:lnTo>
                    <a:pt x="215" y="2171"/>
                  </a:lnTo>
                  <a:lnTo>
                    <a:pt x="266" y="2463"/>
                  </a:lnTo>
                  <a:lnTo>
                    <a:pt x="330" y="2755"/>
                  </a:lnTo>
                  <a:lnTo>
                    <a:pt x="482" y="3543"/>
                  </a:lnTo>
                  <a:lnTo>
                    <a:pt x="1511" y="4038"/>
                  </a:lnTo>
                  <a:lnTo>
                    <a:pt x="2603" y="3873"/>
                  </a:lnTo>
                  <a:lnTo>
                    <a:pt x="3746" y="3695"/>
                  </a:lnTo>
                  <a:lnTo>
                    <a:pt x="4508" y="2921"/>
                  </a:lnTo>
                  <a:lnTo>
                    <a:pt x="3987" y="495"/>
                  </a:lnTo>
                  <a:lnTo>
                    <a:pt x="297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3" name="object 903" descr=""/>
            <p:cNvSpPr/>
            <p:nvPr/>
          </p:nvSpPr>
          <p:spPr>
            <a:xfrm>
              <a:off x="2690629" y="5825132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1917" y="0"/>
                  </a:moveTo>
                  <a:lnTo>
                    <a:pt x="1727" y="0"/>
                  </a:lnTo>
                  <a:lnTo>
                    <a:pt x="1536" y="12"/>
                  </a:lnTo>
                  <a:lnTo>
                    <a:pt x="1358" y="50"/>
                  </a:lnTo>
                  <a:lnTo>
                    <a:pt x="888" y="165"/>
                  </a:lnTo>
                  <a:lnTo>
                    <a:pt x="495" y="304"/>
                  </a:lnTo>
                  <a:lnTo>
                    <a:pt x="165" y="495"/>
                  </a:lnTo>
                  <a:lnTo>
                    <a:pt x="0" y="647"/>
                  </a:lnTo>
                  <a:lnTo>
                    <a:pt x="139" y="558"/>
                  </a:lnTo>
                  <a:lnTo>
                    <a:pt x="342" y="457"/>
                  </a:lnTo>
                  <a:lnTo>
                    <a:pt x="546" y="381"/>
                  </a:lnTo>
                  <a:lnTo>
                    <a:pt x="812" y="317"/>
                  </a:lnTo>
                  <a:lnTo>
                    <a:pt x="1079" y="241"/>
                  </a:lnTo>
                  <a:lnTo>
                    <a:pt x="1244" y="215"/>
                  </a:lnTo>
                  <a:lnTo>
                    <a:pt x="1397" y="177"/>
                  </a:lnTo>
                  <a:lnTo>
                    <a:pt x="1562" y="152"/>
                  </a:lnTo>
                  <a:lnTo>
                    <a:pt x="1866" y="152"/>
                  </a:lnTo>
                  <a:lnTo>
                    <a:pt x="2031" y="177"/>
                  </a:lnTo>
                  <a:lnTo>
                    <a:pt x="2908" y="1155"/>
                  </a:lnTo>
                  <a:lnTo>
                    <a:pt x="2997" y="1384"/>
                  </a:lnTo>
                  <a:lnTo>
                    <a:pt x="3060" y="1600"/>
                  </a:lnTo>
                  <a:lnTo>
                    <a:pt x="3162" y="1981"/>
                  </a:lnTo>
                  <a:lnTo>
                    <a:pt x="3200" y="2133"/>
                  </a:lnTo>
                  <a:lnTo>
                    <a:pt x="3263" y="2438"/>
                  </a:lnTo>
                  <a:lnTo>
                    <a:pt x="3276" y="2171"/>
                  </a:lnTo>
                  <a:lnTo>
                    <a:pt x="3238" y="1778"/>
                  </a:lnTo>
                  <a:lnTo>
                    <a:pt x="3213" y="1574"/>
                  </a:lnTo>
                  <a:lnTo>
                    <a:pt x="3136" y="1231"/>
                  </a:lnTo>
                  <a:lnTo>
                    <a:pt x="3098" y="1104"/>
                  </a:lnTo>
                  <a:lnTo>
                    <a:pt x="2908" y="609"/>
                  </a:lnTo>
                  <a:lnTo>
                    <a:pt x="2692" y="393"/>
                  </a:lnTo>
                  <a:lnTo>
                    <a:pt x="2451" y="177"/>
                  </a:lnTo>
                  <a:lnTo>
                    <a:pt x="2120" y="25"/>
                  </a:lnTo>
                  <a:lnTo>
                    <a:pt x="19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4" name="object 904" descr=""/>
            <p:cNvSpPr/>
            <p:nvPr/>
          </p:nvSpPr>
          <p:spPr>
            <a:xfrm>
              <a:off x="2684625" y="5825717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3378" y="0"/>
                  </a:moveTo>
                  <a:lnTo>
                    <a:pt x="2146" y="190"/>
                  </a:lnTo>
                  <a:lnTo>
                    <a:pt x="863" y="381"/>
                  </a:lnTo>
                  <a:lnTo>
                    <a:pt x="0" y="1257"/>
                  </a:lnTo>
                  <a:lnTo>
                    <a:pt x="241" y="2476"/>
                  </a:lnTo>
                  <a:lnTo>
                    <a:pt x="317" y="2806"/>
                  </a:lnTo>
                  <a:lnTo>
                    <a:pt x="381" y="3136"/>
                  </a:lnTo>
                  <a:lnTo>
                    <a:pt x="558" y="4025"/>
                  </a:lnTo>
                  <a:lnTo>
                    <a:pt x="1714" y="4597"/>
                  </a:lnTo>
                  <a:lnTo>
                    <a:pt x="2984" y="4406"/>
                  </a:lnTo>
                  <a:lnTo>
                    <a:pt x="4254" y="4203"/>
                  </a:lnTo>
                  <a:lnTo>
                    <a:pt x="5118" y="3327"/>
                  </a:lnTo>
                  <a:lnTo>
                    <a:pt x="4927" y="2438"/>
                  </a:lnTo>
                  <a:lnTo>
                    <a:pt x="4864" y="2108"/>
                  </a:lnTo>
                  <a:lnTo>
                    <a:pt x="4787" y="1778"/>
                  </a:lnTo>
                  <a:lnTo>
                    <a:pt x="4724" y="1447"/>
                  </a:lnTo>
                  <a:lnTo>
                    <a:pt x="4533" y="571"/>
                  </a:lnTo>
                  <a:lnTo>
                    <a:pt x="337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5" name="object 905" descr=""/>
            <p:cNvSpPr/>
            <p:nvPr/>
          </p:nvSpPr>
          <p:spPr>
            <a:xfrm>
              <a:off x="2685459" y="5826228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2171" y="0"/>
                  </a:moveTo>
                  <a:lnTo>
                    <a:pt x="1955" y="12"/>
                  </a:lnTo>
                  <a:lnTo>
                    <a:pt x="1739" y="12"/>
                  </a:lnTo>
                  <a:lnTo>
                    <a:pt x="1536" y="50"/>
                  </a:lnTo>
                  <a:lnTo>
                    <a:pt x="1358" y="101"/>
                  </a:lnTo>
                  <a:lnTo>
                    <a:pt x="1181" y="139"/>
                  </a:lnTo>
                  <a:lnTo>
                    <a:pt x="558" y="342"/>
                  </a:lnTo>
                  <a:lnTo>
                    <a:pt x="330" y="469"/>
                  </a:lnTo>
                  <a:lnTo>
                    <a:pt x="190" y="571"/>
                  </a:lnTo>
                  <a:lnTo>
                    <a:pt x="50" y="660"/>
                  </a:lnTo>
                  <a:lnTo>
                    <a:pt x="381" y="520"/>
                  </a:lnTo>
                  <a:lnTo>
                    <a:pt x="622" y="431"/>
                  </a:lnTo>
                  <a:lnTo>
                    <a:pt x="1066" y="317"/>
                  </a:lnTo>
                  <a:lnTo>
                    <a:pt x="1587" y="203"/>
                  </a:lnTo>
                  <a:lnTo>
                    <a:pt x="1765" y="177"/>
                  </a:lnTo>
                  <a:lnTo>
                    <a:pt x="2120" y="177"/>
                  </a:lnTo>
                  <a:lnTo>
                    <a:pt x="3429" y="1689"/>
                  </a:lnTo>
                  <a:lnTo>
                    <a:pt x="3556" y="2146"/>
                  </a:lnTo>
                  <a:lnTo>
                    <a:pt x="3632" y="2425"/>
                  </a:lnTo>
                  <a:lnTo>
                    <a:pt x="3657" y="2565"/>
                  </a:lnTo>
                  <a:lnTo>
                    <a:pt x="3708" y="2755"/>
                  </a:lnTo>
                  <a:lnTo>
                    <a:pt x="3721" y="2463"/>
                  </a:lnTo>
                  <a:lnTo>
                    <a:pt x="3644" y="1778"/>
                  </a:lnTo>
                  <a:lnTo>
                    <a:pt x="3556" y="1397"/>
                  </a:lnTo>
                  <a:lnTo>
                    <a:pt x="2400" y="38"/>
                  </a:lnTo>
                  <a:lnTo>
                    <a:pt x="21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6" name="object 906" descr=""/>
            <p:cNvSpPr/>
            <p:nvPr/>
          </p:nvSpPr>
          <p:spPr>
            <a:xfrm>
              <a:off x="2679471" y="5826064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3505" y="0"/>
                  </a:moveTo>
                  <a:lnTo>
                    <a:pt x="965" y="25"/>
                  </a:lnTo>
                  <a:lnTo>
                    <a:pt x="0" y="774"/>
                  </a:lnTo>
                  <a:lnTo>
                    <a:pt x="152" y="2692"/>
                  </a:lnTo>
                  <a:lnTo>
                    <a:pt x="215" y="3594"/>
                  </a:lnTo>
                  <a:lnTo>
                    <a:pt x="1295" y="4317"/>
                  </a:lnTo>
                  <a:lnTo>
                    <a:pt x="3873" y="4292"/>
                  </a:lnTo>
                  <a:lnTo>
                    <a:pt x="4825" y="3543"/>
                  </a:lnTo>
                  <a:lnTo>
                    <a:pt x="4749" y="2628"/>
                  </a:lnTo>
                  <a:lnTo>
                    <a:pt x="4572" y="723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7" name="object 907" descr=""/>
            <p:cNvSpPr/>
            <p:nvPr/>
          </p:nvSpPr>
          <p:spPr>
            <a:xfrm>
              <a:off x="2680302" y="5826474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1816" y="0"/>
                  </a:moveTo>
                  <a:lnTo>
                    <a:pt x="0" y="469"/>
                  </a:lnTo>
                  <a:lnTo>
                    <a:pt x="165" y="393"/>
                  </a:lnTo>
                  <a:lnTo>
                    <a:pt x="406" y="317"/>
                  </a:lnTo>
                  <a:lnTo>
                    <a:pt x="660" y="254"/>
                  </a:lnTo>
                  <a:lnTo>
                    <a:pt x="965" y="215"/>
                  </a:lnTo>
                  <a:lnTo>
                    <a:pt x="1816" y="152"/>
                  </a:lnTo>
                  <a:lnTo>
                    <a:pt x="2171" y="203"/>
                  </a:lnTo>
                  <a:lnTo>
                    <a:pt x="3200" y="1498"/>
                  </a:lnTo>
                  <a:lnTo>
                    <a:pt x="3238" y="1638"/>
                  </a:lnTo>
                  <a:lnTo>
                    <a:pt x="3314" y="2019"/>
                  </a:lnTo>
                  <a:lnTo>
                    <a:pt x="3327" y="2146"/>
                  </a:lnTo>
                  <a:lnTo>
                    <a:pt x="3378" y="2463"/>
                  </a:lnTo>
                  <a:lnTo>
                    <a:pt x="3403" y="2730"/>
                  </a:lnTo>
                  <a:lnTo>
                    <a:pt x="3429" y="2921"/>
                  </a:lnTo>
                  <a:lnTo>
                    <a:pt x="3479" y="2705"/>
                  </a:lnTo>
                  <a:lnTo>
                    <a:pt x="3479" y="2019"/>
                  </a:lnTo>
                  <a:lnTo>
                    <a:pt x="3441" y="1612"/>
                  </a:lnTo>
                  <a:lnTo>
                    <a:pt x="3352" y="1193"/>
                  </a:lnTo>
                  <a:lnTo>
                    <a:pt x="3276" y="889"/>
                  </a:lnTo>
                  <a:lnTo>
                    <a:pt x="3060" y="609"/>
                  </a:lnTo>
                  <a:lnTo>
                    <a:pt x="2971" y="457"/>
                  </a:lnTo>
                  <a:lnTo>
                    <a:pt x="2832" y="317"/>
                  </a:lnTo>
                  <a:lnTo>
                    <a:pt x="2641" y="215"/>
                  </a:lnTo>
                  <a:lnTo>
                    <a:pt x="2463" y="101"/>
                  </a:lnTo>
                  <a:lnTo>
                    <a:pt x="2247" y="38"/>
                  </a:lnTo>
                  <a:lnTo>
                    <a:pt x="2031" y="12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8" name="object 908" descr=""/>
            <p:cNvSpPr/>
            <p:nvPr/>
          </p:nvSpPr>
          <p:spPr>
            <a:xfrm>
              <a:off x="2673488" y="5826776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3746" y="0"/>
                  </a:moveTo>
                  <a:lnTo>
                    <a:pt x="2362" y="50"/>
                  </a:lnTo>
                  <a:lnTo>
                    <a:pt x="1003" y="126"/>
                  </a:lnTo>
                  <a:lnTo>
                    <a:pt x="0" y="888"/>
                  </a:lnTo>
                  <a:lnTo>
                    <a:pt x="152" y="2108"/>
                  </a:lnTo>
                  <a:lnTo>
                    <a:pt x="203" y="2438"/>
                  </a:lnTo>
                  <a:lnTo>
                    <a:pt x="241" y="2768"/>
                  </a:lnTo>
                  <a:lnTo>
                    <a:pt x="355" y="3657"/>
                  </a:lnTo>
                  <a:lnTo>
                    <a:pt x="1549" y="4330"/>
                  </a:lnTo>
                  <a:lnTo>
                    <a:pt x="4318" y="4203"/>
                  </a:lnTo>
                  <a:lnTo>
                    <a:pt x="5321" y="3428"/>
                  </a:lnTo>
                  <a:lnTo>
                    <a:pt x="5143" y="2209"/>
                  </a:lnTo>
                  <a:lnTo>
                    <a:pt x="5105" y="1879"/>
                  </a:lnTo>
                  <a:lnTo>
                    <a:pt x="4927" y="660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9" name="object 909" descr=""/>
            <p:cNvSpPr/>
            <p:nvPr/>
          </p:nvSpPr>
          <p:spPr>
            <a:xfrm>
              <a:off x="2674386" y="5827200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1930" y="0"/>
                  </a:moveTo>
                  <a:lnTo>
                    <a:pt x="1511" y="50"/>
                  </a:lnTo>
                  <a:lnTo>
                    <a:pt x="1320" y="63"/>
                  </a:lnTo>
                  <a:lnTo>
                    <a:pt x="1130" y="101"/>
                  </a:lnTo>
                  <a:lnTo>
                    <a:pt x="635" y="215"/>
                  </a:lnTo>
                  <a:lnTo>
                    <a:pt x="381" y="304"/>
                  </a:lnTo>
                  <a:lnTo>
                    <a:pt x="228" y="393"/>
                  </a:lnTo>
                  <a:lnTo>
                    <a:pt x="63" y="469"/>
                  </a:lnTo>
                  <a:lnTo>
                    <a:pt x="1371" y="215"/>
                  </a:lnTo>
                  <a:lnTo>
                    <a:pt x="1562" y="190"/>
                  </a:lnTo>
                  <a:lnTo>
                    <a:pt x="1943" y="165"/>
                  </a:lnTo>
                  <a:lnTo>
                    <a:pt x="2336" y="190"/>
                  </a:lnTo>
                  <a:lnTo>
                    <a:pt x="2527" y="241"/>
                  </a:lnTo>
                  <a:lnTo>
                    <a:pt x="2844" y="406"/>
                  </a:lnTo>
                  <a:lnTo>
                    <a:pt x="2971" y="508"/>
                  </a:lnTo>
                  <a:lnTo>
                    <a:pt x="3289" y="876"/>
                  </a:lnTo>
                  <a:lnTo>
                    <a:pt x="3797" y="2819"/>
                  </a:lnTo>
                  <a:lnTo>
                    <a:pt x="3848" y="2603"/>
                  </a:lnTo>
                  <a:lnTo>
                    <a:pt x="3835" y="2159"/>
                  </a:lnTo>
                  <a:lnTo>
                    <a:pt x="3822" y="1930"/>
                  </a:lnTo>
                  <a:lnTo>
                    <a:pt x="3797" y="1803"/>
                  </a:lnTo>
                  <a:lnTo>
                    <a:pt x="3759" y="1536"/>
                  </a:lnTo>
                  <a:lnTo>
                    <a:pt x="2844" y="190"/>
                  </a:lnTo>
                  <a:lnTo>
                    <a:pt x="2641" y="88"/>
                  </a:lnTo>
                  <a:lnTo>
                    <a:pt x="2400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0" name="object 910" descr=""/>
            <p:cNvSpPr/>
            <p:nvPr/>
          </p:nvSpPr>
          <p:spPr>
            <a:xfrm>
              <a:off x="2668112" y="5827137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3746" y="0"/>
                  </a:moveTo>
                  <a:lnTo>
                    <a:pt x="1003" y="126"/>
                  </a:lnTo>
                  <a:lnTo>
                    <a:pt x="0" y="901"/>
                  </a:lnTo>
                  <a:lnTo>
                    <a:pt x="152" y="2120"/>
                  </a:lnTo>
                  <a:lnTo>
                    <a:pt x="203" y="2451"/>
                  </a:lnTo>
                  <a:lnTo>
                    <a:pt x="241" y="2781"/>
                  </a:lnTo>
                  <a:lnTo>
                    <a:pt x="355" y="3670"/>
                  </a:lnTo>
                  <a:lnTo>
                    <a:pt x="1549" y="4343"/>
                  </a:lnTo>
                  <a:lnTo>
                    <a:pt x="4318" y="4216"/>
                  </a:lnTo>
                  <a:lnTo>
                    <a:pt x="5321" y="3441"/>
                  </a:lnTo>
                  <a:lnTo>
                    <a:pt x="5143" y="2222"/>
                  </a:lnTo>
                  <a:lnTo>
                    <a:pt x="5105" y="1892"/>
                  </a:lnTo>
                  <a:lnTo>
                    <a:pt x="4927" y="673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1" name="object 911" descr=""/>
            <p:cNvSpPr/>
            <p:nvPr/>
          </p:nvSpPr>
          <p:spPr>
            <a:xfrm>
              <a:off x="2669009" y="5827574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1930" y="0"/>
                  </a:moveTo>
                  <a:lnTo>
                    <a:pt x="1714" y="25"/>
                  </a:lnTo>
                  <a:lnTo>
                    <a:pt x="1511" y="38"/>
                  </a:lnTo>
                  <a:lnTo>
                    <a:pt x="1320" y="63"/>
                  </a:lnTo>
                  <a:lnTo>
                    <a:pt x="635" y="215"/>
                  </a:lnTo>
                  <a:lnTo>
                    <a:pt x="381" y="304"/>
                  </a:lnTo>
                  <a:lnTo>
                    <a:pt x="228" y="393"/>
                  </a:lnTo>
                  <a:lnTo>
                    <a:pt x="63" y="469"/>
                  </a:lnTo>
                  <a:lnTo>
                    <a:pt x="1943" y="165"/>
                  </a:lnTo>
                  <a:lnTo>
                    <a:pt x="2336" y="190"/>
                  </a:lnTo>
                  <a:lnTo>
                    <a:pt x="2527" y="241"/>
                  </a:lnTo>
                  <a:lnTo>
                    <a:pt x="2844" y="393"/>
                  </a:lnTo>
                  <a:lnTo>
                    <a:pt x="2971" y="508"/>
                  </a:lnTo>
                  <a:lnTo>
                    <a:pt x="3289" y="876"/>
                  </a:lnTo>
                  <a:lnTo>
                    <a:pt x="3746" y="2552"/>
                  </a:lnTo>
                  <a:lnTo>
                    <a:pt x="3771" y="2692"/>
                  </a:lnTo>
                  <a:lnTo>
                    <a:pt x="3797" y="2895"/>
                  </a:lnTo>
                  <a:lnTo>
                    <a:pt x="3848" y="2603"/>
                  </a:lnTo>
                  <a:lnTo>
                    <a:pt x="3835" y="2159"/>
                  </a:lnTo>
                  <a:lnTo>
                    <a:pt x="3822" y="1930"/>
                  </a:lnTo>
                  <a:lnTo>
                    <a:pt x="3797" y="1790"/>
                  </a:lnTo>
                  <a:lnTo>
                    <a:pt x="3759" y="1536"/>
                  </a:lnTo>
                  <a:lnTo>
                    <a:pt x="2400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2" name="object 912" descr=""/>
            <p:cNvSpPr/>
            <p:nvPr/>
          </p:nvSpPr>
          <p:spPr>
            <a:xfrm>
              <a:off x="2662264" y="5827580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3746" y="0"/>
                  </a:moveTo>
                  <a:lnTo>
                    <a:pt x="2400" y="63"/>
                  </a:lnTo>
                  <a:lnTo>
                    <a:pt x="1003" y="127"/>
                  </a:lnTo>
                  <a:lnTo>
                    <a:pt x="0" y="901"/>
                  </a:lnTo>
                  <a:lnTo>
                    <a:pt x="152" y="2120"/>
                  </a:lnTo>
                  <a:lnTo>
                    <a:pt x="203" y="2451"/>
                  </a:lnTo>
                  <a:lnTo>
                    <a:pt x="241" y="2781"/>
                  </a:lnTo>
                  <a:lnTo>
                    <a:pt x="355" y="3670"/>
                  </a:lnTo>
                  <a:lnTo>
                    <a:pt x="1549" y="4343"/>
                  </a:lnTo>
                  <a:lnTo>
                    <a:pt x="4318" y="4216"/>
                  </a:lnTo>
                  <a:lnTo>
                    <a:pt x="5321" y="3441"/>
                  </a:lnTo>
                  <a:lnTo>
                    <a:pt x="5143" y="2222"/>
                  </a:lnTo>
                  <a:lnTo>
                    <a:pt x="5105" y="1892"/>
                  </a:lnTo>
                  <a:lnTo>
                    <a:pt x="4927" y="673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3" name="object 913" descr=""/>
            <p:cNvSpPr/>
            <p:nvPr/>
          </p:nvSpPr>
          <p:spPr>
            <a:xfrm>
              <a:off x="2663162" y="5828018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1930" y="0"/>
                  </a:moveTo>
                  <a:lnTo>
                    <a:pt x="1714" y="25"/>
                  </a:lnTo>
                  <a:lnTo>
                    <a:pt x="1511" y="38"/>
                  </a:lnTo>
                  <a:lnTo>
                    <a:pt x="1320" y="63"/>
                  </a:lnTo>
                  <a:lnTo>
                    <a:pt x="1130" y="101"/>
                  </a:lnTo>
                  <a:lnTo>
                    <a:pt x="635" y="215"/>
                  </a:lnTo>
                  <a:lnTo>
                    <a:pt x="381" y="304"/>
                  </a:lnTo>
                  <a:lnTo>
                    <a:pt x="228" y="393"/>
                  </a:lnTo>
                  <a:lnTo>
                    <a:pt x="63" y="469"/>
                  </a:lnTo>
                  <a:lnTo>
                    <a:pt x="1943" y="165"/>
                  </a:lnTo>
                  <a:lnTo>
                    <a:pt x="2336" y="190"/>
                  </a:lnTo>
                  <a:lnTo>
                    <a:pt x="2527" y="241"/>
                  </a:lnTo>
                  <a:lnTo>
                    <a:pt x="2844" y="393"/>
                  </a:lnTo>
                  <a:lnTo>
                    <a:pt x="2971" y="508"/>
                  </a:lnTo>
                  <a:lnTo>
                    <a:pt x="3289" y="876"/>
                  </a:lnTo>
                  <a:lnTo>
                    <a:pt x="3695" y="2273"/>
                  </a:lnTo>
                  <a:lnTo>
                    <a:pt x="3797" y="2895"/>
                  </a:lnTo>
                  <a:lnTo>
                    <a:pt x="3848" y="2603"/>
                  </a:lnTo>
                  <a:lnTo>
                    <a:pt x="3835" y="2159"/>
                  </a:lnTo>
                  <a:lnTo>
                    <a:pt x="3822" y="1930"/>
                  </a:lnTo>
                  <a:lnTo>
                    <a:pt x="3797" y="1790"/>
                  </a:lnTo>
                  <a:lnTo>
                    <a:pt x="3759" y="1536"/>
                  </a:lnTo>
                  <a:lnTo>
                    <a:pt x="2844" y="190"/>
                  </a:lnTo>
                  <a:lnTo>
                    <a:pt x="2641" y="88"/>
                  </a:lnTo>
                  <a:lnTo>
                    <a:pt x="2400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4" name="object 914" descr=""/>
            <p:cNvSpPr/>
            <p:nvPr/>
          </p:nvSpPr>
          <p:spPr>
            <a:xfrm>
              <a:off x="2656912" y="5827600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3746" y="0"/>
                  </a:moveTo>
                  <a:lnTo>
                    <a:pt x="1003" y="127"/>
                  </a:lnTo>
                  <a:lnTo>
                    <a:pt x="0" y="901"/>
                  </a:lnTo>
                  <a:lnTo>
                    <a:pt x="152" y="2120"/>
                  </a:lnTo>
                  <a:lnTo>
                    <a:pt x="203" y="2451"/>
                  </a:lnTo>
                  <a:lnTo>
                    <a:pt x="241" y="2781"/>
                  </a:lnTo>
                  <a:lnTo>
                    <a:pt x="355" y="3670"/>
                  </a:lnTo>
                  <a:lnTo>
                    <a:pt x="1549" y="4343"/>
                  </a:lnTo>
                  <a:lnTo>
                    <a:pt x="4318" y="4216"/>
                  </a:lnTo>
                  <a:lnTo>
                    <a:pt x="5308" y="3441"/>
                  </a:lnTo>
                  <a:lnTo>
                    <a:pt x="5194" y="2552"/>
                  </a:lnTo>
                  <a:lnTo>
                    <a:pt x="5143" y="2222"/>
                  </a:lnTo>
                  <a:lnTo>
                    <a:pt x="5105" y="1892"/>
                  </a:lnTo>
                  <a:lnTo>
                    <a:pt x="4927" y="673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5" name="object 915" descr=""/>
            <p:cNvSpPr/>
            <p:nvPr/>
          </p:nvSpPr>
          <p:spPr>
            <a:xfrm>
              <a:off x="2657809" y="5828039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1930" y="0"/>
                  </a:moveTo>
                  <a:lnTo>
                    <a:pt x="1714" y="12"/>
                  </a:lnTo>
                  <a:lnTo>
                    <a:pt x="1511" y="50"/>
                  </a:lnTo>
                  <a:lnTo>
                    <a:pt x="1320" y="63"/>
                  </a:lnTo>
                  <a:lnTo>
                    <a:pt x="1130" y="101"/>
                  </a:lnTo>
                  <a:lnTo>
                    <a:pt x="635" y="215"/>
                  </a:lnTo>
                  <a:lnTo>
                    <a:pt x="381" y="304"/>
                  </a:lnTo>
                  <a:lnTo>
                    <a:pt x="228" y="393"/>
                  </a:lnTo>
                  <a:lnTo>
                    <a:pt x="63" y="469"/>
                  </a:lnTo>
                  <a:lnTo>
                    <a:pt x="1358" y="215"/>
                  </a:lnTo>
                  <a:lnTo>
                    <a:pt x="1752" y="165"/>
                  </a:lnTo>
                  <a:lnTo>
                    <a:pt x="1943" y="165"/>
                  </a:lnTo>
                  <a:lnTo>
                    <a:pt x="2336" y="190"/>
                  </a:lnTo>
                  <a:lnTo>
                    <a:pt x="2527" y="241"/>
                  </a:lnTo>
                  <a:lnTo>
                    <a:pt x="2844" y="406"/>
                  </a:lnTo>
                  <a:lnTo>
                    <a:pt x="2971" y="507"/>
                  </a:lnTo>
                  <a:lnTo>
                    <a:pt x="3289" y="876"/>
                  </a:lnTo>
                  <a:lnTo>
                    <a:pt x="3797" y="2819"/>
                  </a:lnTo>
                  <a:lnTo>
                    <a:pt x="3848" y="2603"/>
                  </a:lnTo>
                  <a:lnTo>
                    <a:pt x="3835" y="2158"/>
                  </a:lnTo>
                  <a:lnTo>
                    <a:pt x="3822" y="1930"/>
                  </a:lnTo>
                  <a:lnTo>
                    <a:pt x="3797" y="1803"/>
                  </a:lnTo>
                  <a:lnTo>
                    <a:pt x="3759" y="1536"/>
                  </a:lnTo>
                  <a:lnTo>
                    <a:pt x="2844" y="190"/>
                  </a:lnTo>
                  <a:lnTo>
                    <a:pt x="2654" y="88"/>
                  </a:lnTo>
                  <a:lnTo>
                    <a:pt x="2400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6" name="object 916" descr=""/>
            <p:cNvSpPr/>
            <p:nvPr/>
          </p:nvSpPr>
          <p:spPr>
            <a:xfrm>
              <a:off x="2651398" y="5828022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3746" y="0"/>
                  </a:moveTo>
                  <a:lnTo>
                    <a:pt x="2362" y="50"/>
                  </a:lnTo>
                  <a:lnTo>
                    <a:pt x="1003" y="127"/>
                  </a:lnTo>
                  <a:lnTo>
                    <a:pt x="0" y="889"/>
                  </a:lnTo>
                  <a:lnTo>
                    <a:pt x="152" y="2108"/>
                  </a:lnTo>
                  <a:lnTo>
                    <a:pt x="203" y="2438"/>
                  </a:lnTo>
                  <a:lnTo>
                    <a:pt x="241" y="2768"/>
                  </a:lnTo>
                  <a:lnTo>
                    <a:pt x="355" y="3657"/>
                  </a:lnTo>
                  <a:lnTo>
                    <a:pt x="1549" y="4330"/>
                  </a:lnTo>
                  <a:lnTo>
                    <a:pt x="4318" y="4203"/>
                  </a:lnTo>
                  <a:lnTo>
                    <a:pt x="5308" y="3429"/>
                  </a:lnTo>
                  <a:lnTo>
                    <a:pt x="5194" y="2540"/>
                  </a:lnTo>
                  <a:lnTo>
                    <a:pt x="5143" y="2209"/>
                  </a:lnTo>
                  <a:lnTo>
                    <a:pt x="5105" y="1879"/>
                  </a:lnTo>
                  <a:lnTo>
                    <a:pt x="4927" y="660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7" name="object 917" descr=""/>
            <p:cNvSpPr/>
            <p:nvPr/>
          </p:nvSpPr>
          <p:spPr>
            <a:xfrm>
              <a:off x="2652294" y="5828446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1930" y="0"/>
                  </a:moveTo>
                  <a:lnTo>
                    <a:pt x="1511" y="50"/>
                  </a:lnTo>
                  <a:lnTo>
                    <a:pt x="1320" y="63"/>
                  </a:lnTo>
                  <a:lnTo>
                    <a:pt x="1130" y="101"/>
                  </a:lnTo>
                  <a:lnTo>
                    <a:pt x="635" y="215"/>
                  </a:lnTo>
                  <a:lnTo>
                    <a:pt x="381" y="304"/>
                  </a:lnTo>
                  <a:lnTo>
                    <a:pt x="228" y="393"/>
                  </a:lnTo>
                  <a:lnTo>
                    <a:pt x="63" y="469"/>
                  </a:lnTo>
                  <a:lnTo>
                    <a:pt x="1358" y="215"/>
                  </a:lnTo>
                  <a:lnTo>
                    <a:pt x="1562" y="190"/>
                  </a:lnTo>
                  <a:lnTo>
                    <a:pt x="1943" y="165"/>
                  </a:lnTo>
                  <a:lnTo>
                    <a:pt x="2336" y="190"/>
                  </a:lnTo>
                  <a:lnTo>
                    <a:pt x="2527" y="241"/>
                  </a:lnTo>
                  <a:lnTo>
                    <a:pt x="2844" y="406"/>
                  </a:lnTo>
                  <a:lnTo>
                    <a:pt x="2971" y="508"/>
                  </a:lnTo>
                  <a:lnTo>
                    <a:pt x="3289" y="876"/>
                  </a:lnTo>
                  <a:lnTo>
                    <a:pt x="3695" y="2273"/>
                  </a:lnTo>
                  <a:lnTo>
                    <a:pt x="3797" y="2819"/>
                  </a:lnTo>
                  <a:lnTo>
                    <a:pt x="3848" y="2603"/>
                  </a:lnTo>
                  <a:lnTo>
                    <a:pt x="3835" y="2159"/>
                  </a:lnTo>
                  <a:lnTo>
                    <a:pt x="3822" y="1930"/>
                  </a:lnTo>
                  <a:lnTo>
                    <a:pt x="3797" y="1803"/>
                  </a:lnTo>
                  <a:lnTo>
                    <a:pt x="3759" y="1536"/>
                  </a:lnTo>
                  <a:lnTo>
                    <a:pt x="2844" y="190"/>
                  </a:lnTo>
                  <a:lnTo>
                    <a:pt x="2641" y="88"/>
                  </a:lnTo>
                  <a:lnTo>
                    <a:pt x="2400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8" name="object 918" descr=""/>
            <p:cNvSpPr/>
            <p:nvPr/>
          </p:nvSpPr>
          <p:spPr>
            <a:xfrm>
              <a:off x="2646039" y="5828031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3746" y="0"/>
                  </a:moveTo>
                  <a:lnTo>
                    <a:pt x="1003" y="126"/>
                  </a:lnTo>
                  <a:lnTo>
                    <a:pt x="0" y="901"/>
                  </a:lnTo>
                  <a:lnTo>
                    <a:pt x="152" y="2120"/>
                  </a:lnTo>
                  <a:lnTo>
                    <a:pt x="203" y="2451"/>
                  </a:lnTo>
                  <a:lnTo>
                    <a:pt x="241" y="2781"/>
                  </a:lnTo>
                  <a:lnTo>
                    <a:pt x="355" y="3670"/>
                  </a:lnTo>
                  <a:lnTo>
                    <a:pt x="1549" y="4343"/>
                  </a:lnTo>
                  <a:lnTo>
                    <a:pt x="4318" y="4216"/>
                  </a:lnTo>
                  <a:lnTo>
                    <a:pt x="5321" y="3441"/>
                  </a:lnTo>
                  <a:lnTo>
                    <a:pt x="5143" y="2222"/>
                  </a:lnTo>
                  <a:lnTo>
                    <a:pt x="5105" y="1892"/>
                  </a:lnTo>
                  <a:lnTo>
                    <a:pt x="4927" y="673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9" name="object 919" descr=""/>
            <p:cNvSpPr/>
            <p:nvPr/>
          </p:nvSpPr>
          <p:spPr>
            <a:xfrm>
              <a:off x="2646936" y="5828468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1930" y="0"/>
                  </a:moveTo>
                  <a:lnTo>
                    <a:pt x="1714" y="25"/>
                  </a:lnTo>
                  <a:lnTo>
                    <a:pt x="1511" y="38"/>
                  </a:lnTo>
                  <a:lnTo>
                    <a:pt x="1320" y="63"/>
                  </a:lnTo>
                  <a:lnTo>
                    <a:pt x="1130" y="101"/>
                  </a:lnTo>
                  <a:lnTo>
                    <a:pt x="635" y="215"/>
                  </a:lnTo>
                  <a:lnTo>
                    <a:pt x="381" y="304"/>
                  </a:lnTo>
                  <a:lnTo>
                    <a:pt x="228" y="393"/>
                  </a:lnTo>
                  <a:lnTo>
                    <a:pt x="63" y="469"/>
                  </a:lnTo>
                  <a:lnTo>
                    <a:pt x="1943" y="165"/>
                  </a:lnTo>
                  <a:lnTo>
                    <a:pt x="2336" y="190"/>
                  </a:lnTo>
                  <a:lnTo>
                    <a:pt x="2527" y="241"/>
                  </a:lnTo>
                  <a:lnTo>
                    <a:pt x="2844" y="393"/>
                  </a:lnTo>
                  <a:lnTo>
                    <a:pt x="2971" y="508"/>
                  </a:lnTo>
                  <a:lnTo>
                    <a:pt x="3289" y="876"/>
                  </a:lnTo>
                  <a:lnTo>
                    <a:pt x="3695" y="2273"/>
                  </a:lnTo>
                  <a:lnTo>
                    <a:pt x="3797" y="2895"/>
                  </a:lnTo>
                  <a:lnTo>
                    <a:pt x="3848" y="2603"/>
                  </a:lnTo>
                  <a:lnTo>
                    <a:pt x="3835" y="2159"/>
                  </a:lnTo>
                  <a:lnTo>
                    <a:pt x="3822" y="1930"/>
                  </a:lnTo>
                  <a:lnTo>
                    <a:pt x="3797" y="1803"/>
                  </a:lnTo>
                  <a:lnTo>
                    <a:pt x="3759" y="1536"/>
                  </a:lnTo>
                  <a:lnTo>
                    <a:pt x="2844" y="190"/>
                  </a:lnTo>
                  <a:lnTo>
                    <a:pt x="2641" y="88"/>
                  </a:lnTo>
                  <a:lnTo>
                    <a:pt x="2400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0" name="object 920" descr=""/>
            <p:cNvSpPr/>
            <p:nvPr/>
          </p:nvSpPr>
          <p:spPr>
            <a:xfrm>
              <a:off x="2640044" y="582838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3746" y="0"/>
                  </a:moveTo>
                  <a:lnTo>
                    <a:pt x="1003" y="127"/>
                  </a:lnTo>
                  <a:lnTo>
                    <a:pt x="0" y="901"/>
                  </a:lnTo>
                  <a:lnTo>
                    <a:pt x="152" y="2120"/>
                  </a:lnTo>
                  <a:lnTo>
                    <a:pt x="203" y="2451"/>
                  </a:lnTo>
                  <a:lnTo>
                    <a:pt x="241" y="2781"/>
                  </a:lnTo>
                  <a:lnTo>
                    <a:pt x="355" y="3670"/>
                  </a:lnTo>
                  <a:lnTo>
                    <a:pt x="1549" y="4343"/>
                  </a:lnTo>
                  <a:lnTo>
                    <a:pt x="4318" y="4216"/>
                  </a:lnTo>
                  <a:lnTo>
                    <a:pt x="5321" y="3441"/>
                  </a:lnTo>
                  <a:lnTo>
                    <a:pt x="5143" y="2222"/>
                  </a:lnTo>
                  <a:lnTo>
                    <a:pt x="5105" y="1892"/>
                  </a:lnTo>
                  <a:lnTo>
                    <a:pt x="4927" y="673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1" name="object 921" descr=""/>
            <p:cNvSpPr/>
            <p:nvPr/>
          </p:nvSpPr>
          <p:spPr>
            <a:xfrm>
              <a:off x="2640940" y="5828820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1930" y="0"/>
                  </a:moveTo>
                  <a:lnTo>
                    <a:pt x="228" y="393"/>
                  </a:lnTo>
                  <a:lnTo>
                    <a:pt x="63" y="469"/>
                  </a:lnTo>
                  <a:lnTo>
                    <a:pt x="1562" y="190"/>
                  </a:lnTo>
                  <a:lnTo>
                    <a:pt x="1752" y="165"/>
                  </a:lnTo>
                  <a:lnTo>
                    <a:pt x="1943" y="165"/>
                  </a:lnTo>
                  <a:lnTo>
                    <a:pt x="2336" y="190"/>
                  </a:lnTo>
                  <a:lnTo>
                    <a:pt x="2527" y="241"/>
                  </a:lnTo>
                  <a:lnTo>
                    <a:pt x="2844" y="406"/>
                  </a:lnTo>
                  <a:lnTo>
                    <a:pt x="2971" y="508"/>
                  </a:lnTo>
                  <a:lnTo>
                    <a:pt x="3289" y="876"/>
                  </a:lnTo>
                  <a:lnTo>
                    <a:pt x="3797" y="2819"/>
                  </a:lnTo>
                  <a:lnTo>
                    <a:pt x="3848" y="2603"/>
                  </a:lnTo>
                  <a:lnTo>
                    <a:pt x="3835" y="2159"/>
                  </a:lnTo>
                  <a:lnTo>
                    <a:pt x="3822" y="1930"/>
                  </a:lnTo>
                  <a:lnTo>
                    <a:pt x="3797" y="1803"/>
                  </a:lnTo>
                  <a:lnTo>
                    <a:pt x="3759" y="1536"/>
                  </a:lnTo>
                  <a:lnTo>
                    <a:pt x="2844" y="190"/>
                  </a:lnTo>
                  <a:lnTo>
                    <a:pt x="2641" y="76"/>
                  </a:lnTo>
                  <a:lnTo>
                    <a:pt x="2400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2" name="object 922" descr=""/>
            <p:cNvSpPr/>
            <p:nvPr/>
          </p:nvSpPr>
          <p:spPr>
            <a:xfrm>
              <a:off x="2634615" y="5828413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3746" y="0"/>
                  </a:moveTo>
                  <a:lnTo>
                    <a:pt x="2374" y="50"/>
                  </a:lnTo>
                  <a:lnTo>
                    <a:pt x="1003" y="127"/>
                  </a:lnTo>
                  <a:lnTo>
                    <a:pt x="0" y="889"/>
                  </a:lnTo>
                  <a:lnTo>
                    <a:pt x="152" y="2108"/>
                  </a:lnTo>
                  <a:lnTo>
                    <a:pt x="203" y="2438"/>
                  </a:lnTo>
                  <a:lnTo>
                    <a:pt x="241" y="2768"/>
                  </a:lnTo>
                  <a:lnTo>
                    <a:pt x="355" y="3657"/>
                  </a:lnTo>
                  <a:lnTo>
                    <a:pt x="1549" y="4330"/>
                  </a:lnTo>
                  <a:lnTo>
                    <a:pt x="4318" y="4203"/>
                  </a:lnTo>
                  <a:lnTo>
                    <a:pt x="5308" y="3429"/>
                  </a:lnTo>
                  <a:lnTo>
                    <a:pt x="5194" y="2540"/>
                  </a:lnTo>
                  <a:lnTo>
                    <a:pt x="5143" y="2209"/>
                  </a:lnTo>
                  <a:lnTo>
                    <a:pt x="5105" y="1879"/>
                  </a:lnTo>
                  <a:lnTo>
                    <a:pt x="4927" y="660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3" name="object 923" descr=""/>
            <p:cNvSpPr/>
            <p:nvPr/>
          </p:nvSpPr>
          <p:spPr>
            <a:xfrm>
              <a:off x="2635512" y="5828840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1930" y="0"/>
                  </a:moveTo>
                  <a:lnTo>
                    <a:pt x="1714" y="12"/>
                  </a:lnTo>
                  <a:lnTo>
                    <a:pt x="1511" y="50"/>
                  </a:lnTo>
                  <a:lnTo>
                    <a:pt x="1320" y="63"/>
                  </a:lnTo>
                  <a:lnTo>
                    <a:pt x="1130" y="101"/>
                  </a:lnTo>
                  <a:lnTo>
                    <a:pt x="635" y="215"/>
                  </a:lnTo>
                  <a:lnTo>
                    <a:pt x="381" y="304"/>
                  </a:lnTo>
                  <a:lnTo>
                    <a:pt x="228" y="393"/>
                  </a:lnTo>
                  <a:lnTo>
                    <a:pt x="63" y="469"/>
                  </a:lnTo>
                  <a:lnTo>
                    <a:pt x="254" y="419"/>
                  </a:lnTo>
                  <a:lnTo>
                    <a:pt x="698" y="292"/>
                  </a:lnTo>
                  <a:lnTo>
                    <a:pt x="1028" y="254"/>
                  </a:lnTo>
                  <a:lnTo>
                    <a:pt x="1358" y="203"/>
                  </a:lnTo>
                  <a:lnTo>
                    <a:pt x="1562" y="190"/>
                  </a:lnTo>
                  <a:lnTo>
                    <a:pt x="1752" y="165"/>
                  </a:lnTo>
                  <a:lnTo>
                    <a:pt x="1943" y="165"/>
                  </a:lnTo>
                  <a:lnTo>
                    <a:pt x="3073" y="635"/>
                  </a:lnTo>
                  <a:lnTo>
                    <a:pt x="3289" y="876"/>
                  </a:lnTo>
                  <a:lnTo>
                    <a:pt x="3695" y="2273"/>
                  </a:lnTo>
                  <a:lnTo>
                    <a:pt x="3797" y="2819"/>
                  </a:lnTo>
                  <a:lnTo>
                    <a:pt x="3848" y="2603"/>
                  </a:lnTo>
                  <a:lnTo>
                    <a:pt x="3835" y="2159"/>
                  </a:lnTo>
                  <a:lnTo>
                    <a:pt x="3822" y="1930"/>
                  </a:lnTo>
                  <a:lnTo>
                    <a:pt x="3797" y="1803"/>
                  </a:lnTo>
                  <a:lnTo>
                    <a:pt x="3759" y="1536"/>
                  </a:lnTo>
                  <a:lnTo>
                    <a:pt x="2844" y="190"/>
                  </a:lnTo>
                  <a:lnTo>
                    <a:pt x="2641" y="88"/>
                  </a:lnTo>
                  <a:lnTo>
                    <a:pt x="2400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4" name="object 924" descr=""/>
            <p:cNvSpPr/>
            <p:nvPr/>
          </p:nvSpPr>
          <p:spPr>
            <a:xfrm>
              <a:off x="2628986" y="5829089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3746" y="0"/>
                  </a:moveTo>
                  <a:lnTo>
                    <a:pt x="1003" y="126"/>
                  </a:lnTo>
                  <a:lnTo>
                    <a:pt x="0" y="901"/>
                  </a:lnTo>
                  <a:lnTo>
                    <a:pt x="152" y="2120"/>
                  </a:lnTo>
                  <a:lnTo>
                    <a:pt x="203" y="2451"/>
                  </a:lnTo>
                  <a:lnTo>
                    <a:pt x="241" y="2781"/>
                  </a:lnTo>
                  <a:lnTo>
                    <a:pt x="355" y="3670"/>
                  </a:lnTo>
                  <a:lnTo>
                    <a:pt x="1549" y="4343"/>
                  </a:lnTo>
                  <a:lnTo>
                    <a:pt x="4318" y="4216"/>
                  </a:lnTo>
                  <a:lnTo>
                    <a:pt x="5321" y="3441"/>
                  </a:lnTo>
                  <a:lnTo>
                    <a:pt x="5143" y="2222"/>
                  </a:lnTo>
                  <a:lnTo>
                    <a:pt x="5105" y="1892"/>
                  </a:lnTo>
                  <a:lnTo>
                    <a:pt x="4927" y="673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5" name="object 925" descr=""/>
            <p:cNvSpPr/>
            <p:nvPr/>
          </p:nvSpPr>
          <p:spPr>
            <a:xfrm>
              <a:off x="2629883" y="5829526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1930" y="0"/>
                  </a:moveTo>
                  <a:lnTo>
                    <a:pt x="228" y="393"/>
                  </a:lnTo>
                  <a:lnTo>
                    <a:pt x="63" y="469"/>
                  </a:lnTo>
                  <a:lnTo>
                    <a:pt x="1943" y="165"/>
                  </a:lnTo>
                  <a:lnTo>
                    <a:pt x="2336" y="190"/>
                  </a:lnTo>
                  <a:lnTo>
                    <a:pt x="2527" y="241"/>
                  </a:lnTo>
                  <a:lnTo>
                    <a:pt x="2844" y="393"/>
                  </a:lnTo>
                  <a:lnTo>
                    <a:pt x="2971" y="507"/>
                  </a:lnTo>
                  <a:lnTo>
                    <a:pt x="3289" y="876"/>
                  </a:lnTo>
                  <a:lnTo>
                    <a:pt x="3695" y="2273"/>
                  </a:lnTo>
                  <a:lnTo>
                    <a:pt x="3797" y="2819"/>
                  </a:lnTo>
                  <a:lnTo>
                    <a:pt x="3848" y="2603"/>
                  </a:lnTo>
                  <a:lnTo>
                    <a:pt x="3835" y="2158"/>
                  </a:lnTo>
                  <a:lnTo>
                    <a:pt x="3822" y="1930"/>
                  </a:lnTo>
                  <a:lnTo>
                    <a:pt x="3797" y="1803"/>
                  </a:lnTo>
                  <a:lnTo>
                    <a:pt x="3759" y="1536"/>
                  </a:lnTo>
                  <a:lnTo>
                    <a:pt x="2844" y="190"/>
                  </a:lnTo>
                  <a:lnTo>
                    <a:pt x="2641" y="88"/>
                  </a:lnTo>
                  <a:lnTo>
                    <a:pt x="2400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6" name="object 926" descr=""/>
            <p:cNvSpPr/>
            <p:nvPr/>
          </p:nvSpPr>
          <p:spPr>
            <a:xfrm>
              <a:off x="2623533" y="5829202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1066" y="0"/>
                  </a:moveTo>
                  <a:lnTo>
                    <a:pt x="0" y="634"/>
                  </a:lnTo>
                  <a:lnTo>
                    <a:pt x="76" y="2438"/>
                  </a:lnTo>
                  <a:lnTo>
                    <a:pt x="114" y="3289"/>
                  </a:lnTo>
                  <a:lnTo>
                    <a:pt x="1231" y="4038"/>
                  </a:lnTo>
                  <a:lnTo>
                    <a:pt x="4000" y="4165"/>
                  </a:lnTo>
                  <a:lnTo>
                    <a:pt x="5067" y="3517"/>
                  </a:lnTo>
                  <a:lnTo>
                    <a:pt x="5016" y="2349"/>
                  </a:lnTo>
                  <a:lnTo>
                    <a:pt x="4991" y="2031"/>
                  </a:lnTo>
                  <a:lnTo>
                    <a:pt x="4927" y="863"/>
                  </a:lnTo>
                  <a:lnTo>
                    <a:pt x="3810" y="126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7" name="object 927" descr=""/>
            <p:cNvSpPr/>
            <p:nvPr/>
          </p:nvSpPr>
          <p:spPr>
            <a:xfrm>
              <a:off x="2624420" y="5829657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1968" y="0"/>
                  </a:moveTo>
                  <a:lnTo>
                    <a:pt x="1549" y="0"/>
                  </a:lnTo>
                  <a:lnTo>
                    <a:pt x="1003" y="38"/>
                  </a:lnTo>
                  <a:lnTo>
                    <a:pt x="660" y="88"/>
                  </a:lnTo>
                  <a:lnTo>
                    <a:pt x="393" y="152"/>
                  </a:lnTo>
                  <a:lnTo>
                    <a:pt x="241" y="215"/>
                  </a:lnTo>
                  <a:lnTo>
                    <a:pt x="63" y="279"/>
                  </a:lnTo>
                  <a:lnTo>
                    <a:pt x="266" y="254"/>
                  </a:lnTo>
                  <a:lnTo>
                    <a:pt x="444" y="203"/>
                  </a:lnTo>
                  <a:lnTo>
                    <a:pt x="1041" y="152"/>
                  </a:lnTo>
                  <a:lnTo>
                    <a:pt x="1587" y="152"/>
                  </a:lnTo>
                  <a:lnTo>
                    <a:pt x="1777" y="139"/>
                  </a:lnTo>
                  <a:lnTo>
                    <a:pt x="1968" y="152"/>
                  </a:lnTo>
                  <a:lnTo>
                    <a:pt x="2171" y="190"/>
                  </a:lnTo>
                  <a:lnTo>
                    <a:pt x="2349" y="215"/>
                  </a:lnTo>
                  <a:lnTo>
                    <a:pt x="3403" y="1485"/>
                  </a:lnTo>
                  <a:lnTo>
                    <a:pt x="3441" y="1612"/>
                  </a:lnTo>
                  <a:lnTo>
                    <a:pt x="3454" y="1739"/>
                  </a:lnTo>
                  <a:lnTo>
                    <a:pt x="3505" y="1981"/>
                  </a:lnTo>
                  <a:lnTo>
                    <a:pt x="3556" y="2489"/>
                  </a:lnTo>
                  <a:lnTo>
                    <a:pt x="3568" y="2654"/>
                  </a:lnTo>
                  <a:lnTo>
                    <a:pt x="3581" y="2832"/>
                  </a:lnTo>
                  <a:lnTo>
                    <a:pt x="3644" y="2628"/>
                  </a:lnTo>
                  <a:lnTo>
                    <a:pt x="3670" y="2209"/>
                  </a:lnTo>
                  <a:lnTo>
                    <a:pt x="3682" y="1993"/>
                  </a:lnTo>
                  <a:lnTo>
                    <a:pt x="3670" y="1866"/>
                  </a:lnTo>
                  <a:lnTo>
                    <a:pt x="3657" y="1625"/>
                  </a:lnTo>
                  <a:lnTo>
                    <a:pt x="2197" y="38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8" name="object 928" descr=""/>
            <p:cNvSpPr/>
            <p:nvPr/>
          </p:nvSpPr>
          <p:spPr>
            <a:xfrm>
              <a:off x="2617893" y="5829055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1066" y="0"/>
                  </a:moveTo>
                  <a:lnTo>
                    <a:pt x="0" y="635"/>
                  </a:lnTo>
                  <a:lnTo>
                    <a:pt x="76" y="2438"/>
                  </a:lnTo>
                  <a:lnTo>
                    <a:pt x="114" y="3289"/>
                  </a:lnTo>
                  <a:lnTo>
                    <a:pt x="1244" y="4025"/>
                  </a:lnTo>
                  <a:lnTo>
                    <a:pt x="2603" y="4089"/>
                  </a:lnTo>
                  <a:lnTo>
                    <a:pt x="4013" y="4165"/>
                  </a:lnTo>
                  <a:lnTo>
                    <a:pt x="5080" y="3517"/>
                  </a:lnTo>
                  <a:lnTo>
                    <a:pt x="5016" y="2349"/>
                  </a:lnTo>
                  <a:lnTo>
                    <a:pt x="4991" y="2032"/>
                  </a:lnTo>
                  <a:lnTo>
                    <a:pt x="4927" y="863"/>
                  </a:lnTo>
                  <a:lnTo>
                    <a:pt x="3810" y="127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9" name="object 929" descr=""/>
            <p:cNvSpPr/>
            <p:nvPr/>
          </p:nvSpPr>
          <p:spPr>
            <a:xfrm>
              <a:off x="2618782" y="5829508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1968" y="0"/>
                  </a:moveTo>
                  <a:lnTo>
                    <a:pt x="1549" y="0"/>
                  </a:lnTo>
                  <a:lnTo>
                    <a:pt x="1003" y="38"/>
                  </a:lnTo>
                  <a:lnTo>
                    <a:pt x="660" y="76"/>
                  </a:lnTo>
                  <a:lnTo>
                    <a:pt x="393" y="152"/>
                  </a:lnTo>
                  <a:lnTo>
                    <a:pt x="241" y="215"/>
                  </a:lnTo>
                  <a:lnTo>
                    <a:pt x="63" y="279"/>
                  </a:lnTo>
                  <a:lnTo>
                    <a:pt x="266" y="253"/>
                  </a:lnTo>
                  <a:lnTo>
                    <a:pt x="711" y="165"/>
                  </a:lnTo>
                  <a:lnTo>
                    <a:pt x="1041" y="152"/>
                  </a:lnTo>
                  <a:lnTo>
                    <a:pt x="1968" y="152"/>
                  </a:lnTo>
                  <a:lnTo>
                    <a:pt x="2171" y="190"/>
                  </a:lnTo>
                  <a:lnTo>
                    <a:pt x="2362" y="215"/>
                  </a:lnTo>
                  <a:lnTo>
                    <a:pt x="3403" y="1485"/>
                  </a:lnTo>
                  <a:lnTo>
                    <a:pt x="3441" y="1612"/>
                  </a:lnTo>
                  <a:lnTo>
                    <a:pt x="3454" y="1739"/>
                  </a:lnTo>
                  <a:lnTo>
                    <a:pt x="3492" y="1981"/>
                  </a:lnTo>
                  <a:lnTo>
                    <a:pt x="3530" y="2209"/>
                  </a:lnTo>
                  <a:lnTo>
                    <a:pt x="3556" y="2489"/>
                  </a:lnTo>
                  <a:lnTo>
                    <a:pt x="3568" y="2654"/>
                  </a:lnTo>
                  <a:lnTo>
                    <a:pt x="3581" y="2832"/>
                  </a:lnTo>
                  <a:lnTo>
                    <a:pt x="3644" y="2628"/>
                  </a:lnTo>
                  <a:lnTo>
                    <a:pt x="3670" y="2209"/>
                  </a:lnTo>
                  <a:lnTo>
                    <a:pt x="3682" y="1993"/>
                  </a:lnTo>
                  <a:lnTo>
                    <a:pt x="3670" y="1866"/>
                  </a:lnTo>
                  <a:lnTo>
                    <a:pt x="3657" y="1625"/>
                  </a:lnTo>
                  <a:lnTo>
                    <a:pt x="2197" y="38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0" name="object 930" descr=""/>
            <p:cNvSpPr/>
            <p:nvPr/>
          </p:nvSpPr>
          <p:spPr>
            <a:xfrm>
              <a:off x="2611880" y="5828252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1066" y="0"/>
                  </a:moveTo>
                  <a:lnTo>
                    <a:pt x="0" y="635"/>
                  </a:lnTo>
                  <a:lnTo>
                    <a:pt x="76" y="2438"/>
                  </a:lnTo>
                  <a:lnTo>
                    <a:pt x="114" y="3289"/>
                  </a:lnTo>
                  <a:lnTo>
                    <a:pt x="1231" y="4038"/>
                  </a:lnTo>
                  <a:lnTo>
                    <a:pt x="4013" y="4165"/>
                  </a:lnTo>
                  <a:lnTo>
                    <a:pt x="5067" y="3517"/>
                  </a:lnTo>
                  <a:lnTo>
                    <a:pt x="5016" y="2349"/>
                  </a:lnTo>
                  <a:lnTo>
                    <a:pt x="4991" y="2032"/>
                  </a:lnTo>
                  <a:lnTo>
                    <a:pt x="4927" y="863"/>
                  </a:lnTo>
                  <a:lnTo>
                    <a:pt x="3810" y="127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1" name="object 931" descr=""/>
            <p:cNvSpPr/>
            <p:nvPr/>
          </p:nvSpPr>
          <p:spPr>
            <a:xfrm>
              <a:off x="2612769" y="5828708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1968" y="0"/>
                  </a:moveTo>
                  <a:lnTo>
                    <a:pt x="1549" y="0"/>
                  </a:lnTo>
                  <a:lnTo>
                    <a:pt x="1003" y="38"/>
                  </a:lnTo>
                  <a:lnTo>
                    <a:pt x="660" y="76"/>
                  </a:lnTo>
                  <a:lnTo>
                    <a:pt x="393" y="152"/>
                  </a:lnTo>
                  <a:lnTo>
                    <a:pt x="63" y="279"/>
                  </a:lnTo>
                  <a:lnTo>
                    <a:pt x="266" y="254"/>
                  </a:lnTo>
                  <a:lnTo>
                    <a:pt x="444" y="203"/>
                  </a:lnTo>
                  <a:lnTo>
                    <a:pt x="1041" y="152"/>
                  </a:lnTo>
                  <a:lnTo>
                    <a:pt x="1206" y="152"/>
                  </a:lnTo>
                  <a:lnTo>
                    <a:pt x="1384" y="139"/>
                  </a:lnTo>
                  <a:lnTo>
                    <a:pt x="1587" y="152"/>
                  </a:lnTo>
                  <a:lnTo>
                    <a:pt x="1777" y="139"/>
                  </a:lnTo>
                  <a:lnTo>
                    <a:pt x="1968" y="152"/>
                  </a:lnTo>
                  <a:lnTo>
                    <a:pt x="2158" y="190"/>
                  </a:lnTo>
                  <a:lnTo>
                    <a:pt x="2349" y="215"/>
                  </a:lnTo>
                  <a:lnTo>
                    <a:pt x="2539" y="279"/>
                  </a:lnTo>
                  <a:lnTo>
                    <a:pt x="3505" y="1981"/>
                  </a:lnTo>
                  <a:lnTo>
                    <a:pt x="3556" y="2489"/>
                  </a:lnTo>
                  <a:lnTo>
                    <a:pt x="3568" y="2654"/>
                  </a:lnTo>
                  <a:lnTo>
                    <a:pt x="3581" y="2832"/>
                  </a:lnTo>
                  <a:lnTo>
                    <a:pt x="3644" y="2628"/>
                  </a:lnTo>
                  <a:lnTo>
                    <a:pt x="3670" y="2209"/>
                  </a:lnTo>
                  <a:lnTo>
                    <a:pt x="3682" y="1993"/>
                  </a:lnTo>
                  <a:lnTo>
                    <a:pt x="3670" y="1866"/>
                  </a:lnTo>
                  <a:lnTo>
                    <a:pt x="3657" y="1625"/>
                  </a:lnTo>
                  <a:lnTo>
                    <a:pt x="2857" y="254"/>
                  </a:lnTo>
                  <a:lnTo>
                    <a:pt x="2679" y="139"/>
                  </a:lnTo>
                  <a:lnTo>
                    <a:pt x="2438" y="63"/>
                  </a:lnTo>
                  <a:lnTo>
                    <a:pt x="2197" y="38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2" name="object 932" descr=""/>
            <p:cNvSpPr/>
            <p:nvPr/>
          </p:nvSpPr>
          <p:spPr>
            <a:xfrm>
              <a:off x="2699027" y="5822715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2425" y="0"/>
                  </a:moveTo>
                  <a:lnTo>
                    <a:pt x="1524" y="253"/>
                  </a:lnTo>
                  <a:lnTo>
                    <a:pt x="584" y="520"/>
                  </a:lnTo>
                  <a:lnTo>
                    <a:pt x="0" y="1130"/>
                  </a:lnTo>
                  <a:lnTo>
                    <a:pt x="165" y="1625"/>
                  </a:lnTo>
                  <a:lnTo>
                    <a:pt x="241" y="1816"/>
                  </a:lnTo>
                  <a:lnTo>
                    <a:pt x="368" y="2184"/>
                  </a:lnTo>
                  <a:lnTo>
                    <a:pt x="546" y="2679"/>
                  </a:lnTo>
                  <a:lnTo>
                    <a:pt x="1422" y="2882"/>
                  </a:lnTo>
                  <a:lnTo>
                    <a:pt x="2336" y="2628"/>
                  </a:lnTo>
                  <a:lnTo>
                    <a:pt x="3289" y="2362"/>
                  </a:lnTo>
                  <a:lnTo>
                    <a:pt x="3873" y="1739"/>
                  </a:lnTo>
                  <a:lnTo>
                    <a:pt x="3695" y="1244"/>
                  </a:lnTo>
                  <a:lnTo>
                    <a:pt x="3619" y="1066"/>
                  </a:lnTo>
                  <a:lnTo>
                    <a:pt x="3556" y="876"/>
                  </a:lnTo>
                  <a:lnTo>
                    <a:pt x="3301" y="190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3" name="object 933" descr=""/>
            <p:cNvSpPr/>
            <p:nvPr/>
          </p:nvSpPr>
          <p:spPr>
            <a:xfrm>
              <a:off x="2699635" y="5823053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1739" y="0"/>
                  </a:moveTo>
                  <a:lnTo>
                    <a:pt x="1562" y="0"/>
                  </a:lnTo>
                  <a:lnTo>
                    <a:pt x="1409" y="25"/>
                  </a:lnTo>
                  <a:lnTo>
                    <a:pt x="1244" y="63"/>
                  </a:lnTo>
                  <a:lnTo>
                    <a:pt x="1104" y="114"/>
                  </a:lnTo>
                  <a:lnTo>
                    <a:pt x="965" y="152"/>
                  </a:lnTo>
                  <a:lnTo>
                    <a:pt x="723" y="253"/>
                  </a:lnTo>
                  <a:lnTo>
                    <a:pt x="406" y="393"/>
                  </a:lnTo>
                  <a:lnTo>
                    <a:pt x="254" y="482"/>
                  </a:lnTo>
                  <a:lnTo>
                    <a:pt x="38" y="634"/>
                  </a:lnTo>
                  <a:lnTo>
                    <a:pt x="165" y="584"/>
                  </a:lnTo>
                  <a:lnTo>
                    <a:pt x="368" y="469"/>
                  </a:lnTo>
                  <a:lnTo>
                    <a:pt x="507" y="419"/>
                  </a:lnTo>
                  <a:lnTo>
                    <a:pt x="660" y="355"/>
                  </a:lnTo>
                  <a:lnTo>
                    <a:pt x="888" y="279"/>
                  </a:lnTo>
                  <a:lnTo>
                    <a:pt x="1016" y="228"/>
                  </a:lnTo>
                  <a:lnTo>
                    <a:pt x="1269" y="152"/>
                  </a:lnTo>
                  <a:lnTo>
                    <a:pt x="1409" y="127"/>
                  </a:lnTo>
                  <a:lnTo>
                    <a:pt x="1676" y="101"/>
                  </a:lnTo>
                  <a:lnTo>
                    <a:pt x="1905" y="139"/>
                  </a:lnTo>
                  <a:lnTo>
                    <a:pt x="2667" y="1041"/>
                  </a:lnTo>
                  <a:lnTo>
                    <a:pt x="2832" y="1435"/>
                  </a:lnTo>
                  <a:lnTo>
                    <a:pt x="2832" y="1270"/>
                  </a:lnTo>
                  <a:lnTo>
                    <a:pt x="2768" y="1015"/>
                  </a:lnTo>
                  <a:lnTo>
                    <a:pt x="2743" y="876"/>
                  </a:lnTo>
                  <a:lnTo>
                    <a:pt x="2031" y="50"/>
                  </a:lnTo>
                  <a:lnTo>
                    <a:pt x="17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4" name="object 934" descr=""/>
            <p:cNvSpPr/>
            <p:nvPr/>
          </p:nvSpPr>
          <p:spPr>
            <a:xfrm>
              <a:off x="2702864" y="582148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2082" y="0"/>
                  </a:moveTo>
                  <a:lnTo>
                    <a:pt x="1282" y="342"/>
                  </a:lnTo>
                  <a:lnTo>
                    <a:pt x="457" y="711"/>
                  </a:lnTo>
                  <a:lnTo>
                    <a:pt x="0" y="1422"/>
                  </a:lnTo>
                  <a:lnTo>
                    <a:pt x="254" y="1968"/>
                  </a:lnTo>
                  <a:lnTo>
                    <a:pt x="520" y="2565"/>
                  </a:lnTo>
                  <a:lnTo>
                    <a:pt x="762" y="3098"/>
                  </a:lnTo>
                  <a:lnTo>
                    <a:pt x="1612" y="3263"/>
                  </a:lnTo>
                  <a:lnTo>
                    <a:pt x="2412" y="2908"/>
                  </a:lnTo>
                  <a:lnTo>
                    <a:pt x="3251" y="2540"/>
                  </a:lnTo>
                  <a:lnTo>
                    <a:pt x="3695" y="1828"/>
                  </a:lnTo>
                  <a:lnTo>
                    <a:pt x="3454" y="1282"/>
                  </a:lnTo>
                  <a:lnTo>
                    <a:pt x="3263" y="889"/>
                  </a:lnTo>
                  <a:lnTo>
                    <a:pt x="2933" y="152"/>
                  </a:lnTo>
                  <a:lnTo>
                    <a:pt x="208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5" name="object 935" descr=""/>
            <p:cNvSpPr/>
            <p:nvPr/>
          </p:nvSpPr>
          <p:spPr>
            <a:xfrm>
              <a:off x="2703422" y="5821864"/>
              <a:ext cx="3175" cy="1905"/>
            </a:xfrm>
            <a:custGeom>
              <a:avLst/>
              <a:gdLst/>
              <a:ahLst/>
              <a:cxnLst/>
              <a:rect l="l" t="t" r="r" b="b"/>
              <a:pathLst>
                <a:path w="3175" h="1904">
                  <a:moveTo>
                    <a:pt x="1511" y="0"/>
                  </a:moveTo>
                  <a:lnTo>
                    <a:pt x="1346" y="12"/>
                  </a:lnTo>
                  <a:lnTo>
                    <a:pt x="939" y="165"/>
                  </a:lnTo>
                  <a:lnTo>
                    <a:pt x="812" y="228"/>
                  </a:lnTo>
                  <a:lnTo>
                    <a:pt x="596" y="355"/>
                  </a:lnTo>
                  <a:lnTo>
                    <a:pt x="419" y="482"/>
                  </a:lnTo>
                  <a:lnTo>
                    <a:pt x="266" y="596"/>
                  </a:lnTo>
                  <a:lnTo>
                    <a:pt x="101" y="749"/>
                  </a:lnTo>
                  <a:lnTo>
                    <a:pt x="0" y="888"/>
                  </a:lnTo>
                  <a:lnTo>
                    <a:pt x="139" y="761"/>
                  </a:lnTo>
                  <a:lnTo>
                    <a:pt x="317" y="622"/>
                  </a:lnTo>
                  <a:lnTo>
                    <a:pt x="469" y="533"/>
                  </a:lnTo>
                  <a:lnTo>
                    <a:pt x="660" y="419"/>
                  </a:lnTo>
                  <a:lnTo>
                    <a:pt x="876" y="317"/>
                  </a:lnTo>
                  <a:lnTo>
                    <a:pt x="1104" y="203"/>
                  </a:lnTo>
                  <a:lnTo>
                    <a:pt x="1346" y="139"/>
                  </a:lnTo>
                  <a:lnTo>
                    <a:pt x="2463" y="952"/>
                  </a:lnTo>
                  <a:lnTo>
                    <a:pt x="2539" y="1079"/>
                  </a:lnTo>
                  <a:lnTo>
                    <a:pt x="2603" y="1206"/>
                  </a:lnTo>
                  <a:lnTo>
                    <a:pt x="2755" y="1523"/>
                  </a:lnTo>
                  <a:lnTo>
                    <a:pt x="2717" y="1320"/>
                  </a:lnTo>
                  <a:lnTo>
                    <a:pt x="2628" y="1041"/>
                  </a:lnTo>
                  <a:lnTo>
                    <a:pt x="2565" y="901"/>
                  </a:lnTo>
                  <a:lnTo>
                    <a:pt x="1650" y="12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6" name="object 936" descr=""/>
            <p:cNvSpPr/>
            <p:nvPr/>
          </p:nvSpPr>
          <p:spPr>
            <a:xfrm>
              <a:off x="2704172" y="5805861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787" y="0"/>
                  </a:moveTo>
                  <a:lnTo>
                    <a:pt x="444" y="520"/>
                  </a:lnTo>
                  <a:lnTo>
                    <a:pt x="342" y="660"/>
                  </a:lnTo>
                  <a:lnTo>
                    <a:pt x="254" y="800"/>
                  </a:lnTo>
                  <a:lnTo>
                    <a:pt x="0" y="1181"/>
                  </a:lnTo>
                  <a:lnTo>
                    <a:pt x="482" y="1854"/>
                  </a:lnTo>
                  <a:lnTo>
                    <a:pt x="1308" y="2298"/>
                  </a:lnTo>
                  <a:lnTo>
                    <a:pt x="2171" y="2768"/>
                  </a:lnTo>
                  <a:lnTo>
                    <a:pt x="3048" y="2819"/>
                  </a:lnTo>
                  <a:lnTo>
                    <a:pt x="3314" y="2451"/>
                  </a:lnTo>
                  <a:lnTo>
                    <a:pt x="3492" y="2171"/>
                  </a:lnTo>
                  <a:lnTo>
                    <a:pt x="3594" y="2031"/>
                  </a:lnTo>
                  <a:lnTo>
                    <a:pt x="3848" y="1650"/>
                  </a:lnTo>
                  <a:lnTo>
                    <a:pt x="3365" y="977"/>
                  </a:lnTo>
                  <a:lnTo>
                    <a:pt x="2540" y="520"/>
                  </a:lnTo>
                  <a:lnTo>
                    <a:pt x="1663" y="6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7" name="object 937" descr=""/>
            <p:cNvSpPr/>
            <p:nvPr/>
          </p:nvSpPr>
          <p:spPr>
            <a:xfrm>
              <a:off x="2705473" y="580620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0" y="0"/>
                  </a:moveTo>
                  <a:lnTo>
                    <a:pt x="342" y="88"/>
                  </a:lnTo>
                  <a:lnTo>
                    <a:pt x="469" y="152"/>
                  </a:lnTo>
                  <a:lnTo>
                    <a:pt x="609" y="203"/>
                  </a:lnTo>
                  <a:lnTo>
                    <a:pt x="825" y="304"/>
                  </a:lnTo>
                  <a:lnTo>
                    <a:pt x="1816" y="1117"/>
                  </a:lnTo>
                  <a:lnTo>
                    <a:pt x="1854" y="1282"/>
                  </a:lnTo>
                  <a:lnTo>
                    <a:pt x="1828" y="1435"/>
                  </a:lnTo>
                  <a:lnTo>
                    <a:pt x="1777" y="1562"/>
                  </a:lnTo>
                  <a:lnTo>
                    <a:pt x="1739" y="1701"/>
                  </a:lnTo>
                  <a:lnTo>
                    <a:pt x="1625" y="1905"/>
                  </a:lnTo>
                  <a:lnTo>
                    <a:pt x="1485" y="2146"/>
                  </a:lnTo>
                  <a:lnTo>
                    <a:pt x="1714" y="1955"/>
                  </a:lnTo>
                  <a:lnTo>
                    <a:pt x="1866" y="1765"/>
                  </a:lnTo>
                  <a:lnTo>
                    <a:pt x="1981" y="1511"/>
                  </a:lnTo>
                  <a:lnTo>
                    <a:pt x="2031" y="1358"/>
                  </a:lnTo>
                  <a:lnTo>
                    <a:pt x="1993" y="1181"/>
                  </a:lnTo>
                  <a:lnTo>
                    <a:pt x="1930" y="977"/>
                  </a:lnTo>
                  <a:lnTo>
                    <a:pt x="1765" y="762"/>
                  </a:lnTo>
                  <a:lnTo>
                    <a:pt x="838" y="241"/>
                  </a:lnTo>
                  <a:lnTo>
                    <a:pt x="507" y="114"/>
                  </a:lnTo>
                  <a:lnTo>
                    <a:pt x="330" y="5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8" name="object 938" descr=""/>
            <p:cNvSpPr/>
            <p:nvPr/>
          </p:nvSpPr>
          <p:spPr>
            <a:xfrm>
              <a:off x="2699320" y="5804103"/>
              <a:ext cx="5080" cy="3175"/>
            </a:xfrm>
            <a:custGeom>
              <a:avLst/>
              <a:gdLst/>
              <a:ahLst/>
              <a:cxnLst/>
              <a:rect l="l" t="t" r="r" b="b"/>
              <a:pathLst>
                <a:path w="5080" h="3175">
                  <a:moveTo>
                    <a:pt x="1790" y="0"/>
                  </a:moveTo>
                  <a:lnTo>
                    <a:pt x="749" y="50"/>
                  </a:lnTo>
                  <a:lnTo>
                    <a:pt x="241" y="1066"/>
                  </a:lnTo>
                  <a:lnTo>
                    <a:pt x="0" y="1549"/>
                  </a:lnTo>
                  <a:lnTo>
                    <a:pt x="647" y="2273"/>
                  </a:lnTo>
                  <a:lnTo>
                    <a:pt x="1701" y="2679"/>
                  </a:lnTo>
                  <a:lnTo>
                    <a:pt x="2781" y="3111"/>
                  </a:lnTo>
                  <a:lnTo>
                    <a:pt x="3822" y="3060"/>
                  </a:lnTo>
                  <a:lnTo>
                    <a:pt x="4241" y="2235"/>
                  </a:lnTo>
                  <a:lnTo>
                    <a:pt x="4343" y="2057"/>
                  </a:lnTo>
                  <a:lnTo>
                    <a:pt x="4584" y="1574"/>
                  </a:lnTo>
                  <a:lnTo>
                    <a:pt x="3937" y="850"/>
                  </a:lnTo>
                  <a:lnTo>
                    <a:pt x="2882" y="431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9" name="object 939" descr=""/>
            <p:cNvSpPr/>
            <p:nvPr/>
          </p:nvSpPr>
          <p:spPr>
            <a:xfrm>
              <a:off x="2700724" y="5804471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76" y="0"/>
                  </a:moveTo>
                  <a:lnTo>
                    <a:pt x="317" y="50"/>
                  </a:lnTo>
                  <a:lnTo>
                    <a:pt x="520" y="101"/>
                  </a:lnTo>
                  <a:lnTo>
                    <a:pt x="685" y="152"/>
                  </a:lnTo>
                  <a:lnTo>
                    <a:pt x="1016" y="254"/>
                  </a:lnTo>
                  <a:lnTo>
                    <a:pt x="1155" y="304"/>
                  </a:lnTo>
                  <a:lnTo>
                    <a:pt x="1460" y="406"/>
                  </a:lnTo>
                  <a:lnTo>
                    <a:pt x="1625" y="469"/>
                  </a:lnTo>
                  <a:lnTo>
                    <a:pt x="1905" y="622"/>
                  </a:lnTo>
                  <a:lnTo>
                    <a:pt x="2120" y="800"/>
                  </a:lnTo>
                  <a:lnTo>
                    <a:pt x="2260" y="990"/>
                  </a:lnTo>
                  <a:lnTo>
                    <a:pt x="2362" y="1270"/>
                  </a:lnTo>
                  <a:lnTo>
                    <a:pt x="2349" y="1447"/>
                  </a:lnTo>
                  <a:lnTo>
                    <a:pt x="2311" y="1612"/>
                  </a:lnTo>
                  <a:lnTo>
                    <a:pt x="2286" y="1778"/>
                  </a:lnTo>
                  <a:lnTo>
                    <a:pt x="2235" y="1917"/>
                  </a:lnTo>
                  <a:lnTo>
                    <a:pt x="2133" y="2159"/>
                  </a:lnTo>
                  <a:lnTo>
                    <a:pt x="2044" y="2324"/>
                  </a:lnTo>
                  <a:lnTo>
                    <a:pt x="2298" y="2082"/>
                  </a:lnTo>
                  <a:lnTo>
                    <a:pt x="2400" y="1892"/>
                  </a:lnTo>
                  <a:lnTo>
                    <a:pt x="2476" y="1752"/>
                  </a:lnTo>
                  <a:lnTo>
                    <a:pt x="2552" y="1511"/>
                  </a:lnTo>
                  <a:lnTo>
                    <a:pt x="2578" y="1333"/>
                  </a:lnTo>
                  <a:lnTo>
                    <a:pt x="2514" y="1117"/>
                  </a:lnTo>
                  <a:lnTo>
                    <a:pt x="1498" y="330"/>
                  </a:lnTo>
                  <a:lnTo>
                    <a:pt x="1333" y="266"/>
                  </a:lnTo>
                  <a:lnTo>
                    <a:pt x="1181" y="215"/>
                  </a:lnTo>
                  <a:lnTo>
                    <a:pt x="749" y="101"/>
                  </a:lnTo>
                  <a:lnTo>
                    <a:pt x="507" y="50"/>
                  </a:lnTo>
                  <a:lnTo>
                    <a:pt x="228" y="12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0" name="object 940" descr=""/>
            <p:cNvSpPr/>
            <p:nvPr/>
          </p:nvSpPr>
          <p:spPr>
            <a:xfrm>
              <a:off x="2694602" y="5802147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80" h="3810">
                  <a:moveTo>
                    <a:pt x="1841" y="0"/>
                  </a:moveTo>
                  <a:lnTo>
                    <a:pt x="749" y="177"/>
                  </a:lnTo>
                  <a:lnTo>
                    <a:pt x="241" y="1447"/>
                  </a:lnTo>
                  <a:lnTo>
                    <a:pt x="0" y="2044"/>
                  </a:lnTo>
                  <a:lnTo>
                    <a:pt x="711" y="2832"/>
                  </a:lnTo>
                  <a:lnTo>
                    <a:pt x="1816" y="3213"/>
                  </a:lnTo>
                  <a:lnTo>
                    <a:pt x="2971" y="3606"/>
                  </a:lnTo>
                  <a:lnTo>
                    <a:pt x="4076" y="3428"/>
                  </a:lnTo>
                  <a:lnTo>
                    <a:pt x="4825" y="1562"/>
                  </a:lnTo>
                  <a:lnTo>
                    <a:pt x="4114" y="761"/>
                  </a:lnTo>
                  <a:lnTo>
                    <a:pt x="2997" y="393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1" name="object 941" descr=""/>
            <p:cNvSpPr/>
            <p:nvPr/>
          </p:nvSpPr>
          <p:spPr>
            <a:xfrm>
              <a:off x="2696048" y="580261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419" y="0"/>
                  </a:moveTo>
                  <a:lnTo>
                    <a:pt x="76" y="0"/>
                  </a:lnTo>
                  <a:lnTo>
                    <a:pt x="254" y="38"/>
                  </a:lnTo>
                  <a:lnTo>
                    <a:pt x="431" y="63"/>
                  </a:lnTo>
                  <a:lnTo>
                    <a:pt x="863" y="139"/>
                  </a:lnTo>
                  <a:lnTo>
                    <a:pt x="1231" y="241"/>
                  </a:lnTo>
                  <a:lnTo>
                    <a:pt x="1397" y="292"/>
                  </a:lnTo>
                  <a:lnTo>
                    <a:pt x="1549" y="330"/>
                  </a:lnTo>
                  <a:lnTo>
                    <a:pt x="1866" y="457"/>
                  </a:lnTo>
                  <a:lnTo>
                    <a:pt x="2019" y="533"/>
                  </a:lnTo>
                  <a:lnTo>
                    <a:pt x="2158" y="622"/>
                  </a:lnTo>
                  <a:lnTo>
                    <a:pt x="2349" y="825"/>
                  </a:lnTo>
                  <a:lnTo>
                    <a:pt x="2527" y="1257"/>
                  </a:lnTo>
                  <a:lnTo>
                    <a:pt x="2514" y="1473"/>
                  </a:lnTo>
                  <a:lnTo>
                    <a:pt x="2463" y="1866"/>
                  </a:lnTo>
                  <a:lnTo>
                    <a:pt x="2400" y="2044"/>
                  </a:lnTo>
                  <a:lnTo>
                    <a:pt x="2362" y="2197"/>
                  </a:lnTo>
                  <a:lnTo>
                    <a:pt x="2311" y="2349"/>
                  </a:lnTo>
                  <a:lnTo>
                    <a:pt x="2222" y="2552"/>
                  </a:lnTo>
                  <a:lnTo>
                    <a:pt x="2755" y="1308"/>
                  </a:lnTo>
                  <a:lnTo>
                    <a:pt x="2641" y="939"/>
                  </a:lnTo>
                  <a:lnTo>
                    <a:pt x="2565" y="812"/>
                  </a:lnTo>
                  <a:lnTo>
                    <a:pt x="2311" y="558"/>
                  </a:lnTo>
                  <a:lnTo>
                    <a:pt x="2133" y="444"/>
                  </a:lnTo>
                  <a:lnTo>
                    <a:pt x="1955" y="368"/>
                  </a:lnTo>
                  <a:lnTo>
                    <a:pt x="1765" y="279"/>
                  </a:lnTo>
                  <a:lnTo>
                    <a:pt x="1409" y="177"/>
                  </a:lnTo>
                  <a:lnTo>
                    <a:pt x="1079" y="101"/>
                  </a:lnTo>
                  <a:lnTo>
                    <a:pt x="647" y="25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2" name="object 942" descr=""/>
            <p:cNvSpPr/>
            <p:nvPr/>
          </p:nvSpPr>
          <p:spPr>
            <a:xfrm>
              <a:off x="2689522" y="5801093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80" h="3810">
                  <a:moveTo>
                    <a:pt x="1676" y="0"/>
                  </a:moveTo>
                  <a:lnTo>
                    <a:pt x="558" y="304"/>
                  </a:lnTo>
                  <a:lnTo>
                    <a:pt x="177" y="1676"/>
                  </a:lnTo>
                  <a:lnTo>
                    <a:pt x="0" y="2324"/>
                  </a:lnTo>
                  <a:lnTo>
                    <a:pt x="825" y="3060"/>
                  </a:lnTo>
                  <a:lnTo>
                    <a:pt x="2006" y="3340"/>
                  </a:lnTo>
                  <a:lnTo>
                    <a:pt x="3251" y="3619"/>
                  </a:lnTo>
                  <a:lnTo>
                    <a:pt x="4368" y="3314"/>
                  </a:lnTo>
                  <a:lnTo>
                    <a:pt x="4546" y="2667"/>
                  </a:lnTo>
                  <a:lnTo>
                    <a:pt x="4622" y="2425"/>
                  </a:lnTo>
                  <a:lnTo>
                    <a:pt x="4749" y="1943"/>
                  </a:lnTo>
                  <a:lnTo>
                    <a:pt x="4940" y="1295"/>
                  </a:lnTo>
                  <a:lnTo>
                    <a:pt x="4114" y="558"/>
                  </a:lnTo>
                  <a:lnTo>
                    <a:pt x="2921" y="279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3" name="object 943" descr=""/>
            <p:cNvSpPr/>
            <p:nvPr/>
          </p:nvSpPr>
          <p:spPr>
            <a:xfrm>
              <a:off x="2690840" y="5801591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812" y="0"/>
                  </a:moveTo>
                  <a:lnTo>
                    <a:pt x="330" y="0"/>
                  </a:lnTo>
                  <a:lnTo>
                    <a:pt x="76" y="25"/>
                  </a:lnTo>
                  <a:lnTo>
                    <a:pt x="457" y="50"/>
                  </a:lnTo>
                  <a:lnTo>
                    <a:pt x="635" y="63"/>
                  </a:lnTo>
                  <a:lnTo>
                    <a:pt x="774" y="76"/>
                  </a:lnTo>
                  <a:lnTo>
                    <a:pt x="914" y="101"/>
                  </a:lnTo>
                  <a:lnTo>
                    <a:pt x="1295" y="152"/>
                  </a:lnTo>
                  <a:lnTo>
                    <a:pt x="1473" y="190"/>
                  </a:lnTo>
                  <a:lnTo>
                    <a:pt x="1638" y="215"/>
                  </a:lnTo>
                  <a:lnTo>
                    <a:pt x="1816" y="253"/>
                  </a:lnTo>
                  <a:lnTo>
                    <a:pt x="1981" y="317"/>
                  </a:lnTo>
                  <a:lnTo>
                    <a:pt x="2146" y="368"/>
                  </a:lnTo>
                  <a:lnTo>
                    <a:pt x="2298" y="444"/>
                  </a:lnTo>
                  <a:lnTo>
                    <a:pt x="2527" y="634"/>
                  </a:lnTo>
                  <a:lnTo>
                    <a:pt x="2755" y="1066"/>
                  </a:lnTo>
                  <a:lnTo>
                    <a:pt x="2768" y="1295"/>
                  </a:lnTo>
                  <a:lnTo>
                    <a:pt x="2755" y="1498"/>
                  </a:lnTo>
                  <a:lnTo>
                    <a:pt x="2755" y="1701"/>
                  </a:lnTo>
                  <a:lnTo>
                    <a:pt x="2679" y="2057"/>
                  </a:lnTo>
                  <a:lnTo>
                    <a:pt x="2654" y="2222"/>
                  </a:lnTo>
                  <a:lnTo>
                    <a:pt x="2552" y="2590"/>
                  </a:lnTo>
                  <a:lnTo>
                    <a:pt x="2679" y="2400"/>
                  </a:lnTo>
                  <a:lnTo>
                    <a:pt x="2819" y="2095"/>
                  </a:lnTo>
                  <a:lnTo>
                    <a:pt x="2882" y="1930"/>
                  </a:lnTo>
                  <a:lnTo>
                    <a:pt x="2959" y="1638"/>
                  </a:lnTo>
                  <a:lnTo>
                    <a:pt x="2997" y="1333"/>
                  </a:lnTo>
                  <a:lnTo>
                    <a:pt x="2997" y="1092"/>
                  </a:lnTo>
                  <a:lnTo>
                    <a:pt x="2882" y="850"/>
                  </a:lnTo>
                  <a:lnTo>
                    <a:pt x="1130" y="25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4" name="object 944" descr=""/>
            <p:cNvSpPr/>
            <p:nvPr/>
          </p:nvSpPr>
          <p:spPr>
            <a:xfrm>
              <a:off x="2684710" y="5800229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1638" y="0"/>
                  </a:moveTo>
                  <a:lnTo>
                    <a:pt x="520" y="393"/>
                  </a:lnTo>
                  <a:lnTo>
                    <a:pt x="165" y="1955"/>
                  </a:lnTo>
                  <a:lnTo>
                    <a:pt x="0" y="2692"/>
                  </a:lnTo>
                  <a:lnTo>
                    <a:pt x="838" y="3492"/>
                  </a:lnTo>
                  <a:lnTo>
                    <a:pt x="2044" y="3733"/>
                  </a:lnTo>
                  <a:lnTo>
                    <a:pt x="3276" y="4000"/>
                  </a:lnTo>
                  <a:lnTo>
                    <a:pt x="4381" y="3606"/>
                  </a:lnTo>
                  <a:lnTo>
                    <a:pt x="4927" y="1308"/>
                  </a:lnTo>
                  <a:lnTo>
                    <a:pt x="4089" y="508"/>
                  </a:lnTo>
                  <a:lnTo>
                    <a:pt x="2882" y="266"/>
                  </a:lnTo>
                  <a:lnTo>
                    <a:pt x="163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5" name="object 945" descr=""/>
            <p:cNvSpPr/>
            <p:nvPr/>
          </p:nvSpPr>
          <p:spPr>
            <a:xfrm>
              <a:off x="2686000" y="580076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673" y="0"/>
                  </a:moveTo>
                  <a:lnTo>
                    <a:pt x="317" y="38"/>
                  </a:lnTo>
                  <a:lnTo>
                    <a:pt x="76" y="76"/>
                  </a:lnTo>
                  <a:lnTo>
                    <a:pt x="266" y="76"/>
                  </a:lnTo>
                  <a:lnTo>
                    <a:pt x="457" y="76"/>
                  </a:lnTo>
                  <a:lnTo>
                    <a:pt x="762" y="88"/>
                  </a:lnTo>
                  <a:lnTo>
                    <a:pt x="914" y="114"/>
                  </a:lnTo>
                  <a:lnTo>
                    <a:pt x="1143" y="139"/>
                  </a:lnTo>
                  <a:lnTo>
                    <a:pt x="1295" y="152"/>
                  </a:lnTo>
                  <a:lnTo>
                    <a:pt x="1473" y="177"/>
                  </a:lnTo>
                  <a:lnTo>
                    <a:pt x="1650" y="215"/>
                  </a:lnTo>
                  <a:lnTo>
                    <a:pt x="1828" y="241"/>
                  </a:lnTo>
                  <a:lnTo>
                    <a:pt x="2311" y="431"/>
                  </a:lnTo>
                  <a:lnTo>
                    <a:pt x="2539" y="635"/>
                  </a:lnTo>
                  <a:lnTo>
                    <a:pt x="2616" y="762"/>
                  </a:lnTo>
                  <a:lnTo>
                    <a:pt x="2781" y="1117"/>
                  </a:lnTo>
                  <a:lnTo>
                    <a:pt x="2793" y="1371"/>
                  </a:lnTo>
                  <a:lnTo>
                    <a:pt x="2781" y="1600"/>
                  </a:lnTo>
                  <a:lnTo>
                    <a:pt x="2781" y="1841"/>
                  </a:lnTo>
                  <a:lnTo>
                    <a:pt x="2743" y="2044"/>
                  </a:lnTo>
                  <a:lnTo>
                    <a:pt x="2717" y="2235"/>
                  </a:lnTo>
                  <a:lnTo>
                    <a:pt x="2679" y="2413"/>
                  </a:lnTo>
                  <a:lnTo>
                    <a:pt x="2654" y="2565"/>
                  </a:lnTo>
                  <a:lnTo>
                    <a:pt x="2590" y="2844"/>
                  </a:lnTo>
                  <a:lnTo>
                    <a:pt x="2717" y="2616"/>
                  </a:lnTo>
                  <a:lnTo>
                    <a:pt x="2844" y="2260"/>
                  </a:lnTo>
                  <a:lnTo>
                    <a:pt x="2984" y="1752"/>
                  </a:lnTo>
                  <a:lnTo>
                    <a:pt x="3022" y="1397"/>
                  </a:lnTo>
                  <a:lnTo>
                    <a:pt x="3022" y="1130"/>
                  </a:lnTo>
                  <a:lnTo>
                    <a:pt x="2908" y="863"/>
                  </a:lnTo>
                  <a:lnTo>
                    <a:pt x="2755" y="596"/>
                  </a:lnTo>
                  <a:lnTo>
                    <a:pt x="2603" y="469"/>
                  </a:lnTo>
                  <a:lnTo>
                    <a:pt x="2463" y="342"/>
                  </a:lnTo>
                  <a:lnTo>
                    <a:pt x="2273" y="241"/>
                  </a:lnTo>
                  <a:lnTo>
                    <a:pt x="1866" y="114"/>
                  </a:lnTo>
                  <a:lnTo>
                    <a:pt x="1308" y="38"/>
                  </a:lnTo>
                  <a:lnTo>
                    <a:pt x="977" y="12"/>
                  </a:lnTo>
                  <a:lnTo>
                    <a:pt x="812" y="12"/>
                  </a:lnTo>
                  <a:lnTo>
                    <a:pt x="6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6" name="object 946" descr=""/>
            <p:cNvSpPr/>
            <p:nvPr/>
          </p:nvSpPr>
          <p:spPr>
            <a:xfrm>
              <a:off x="2679301" y="5799325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80" h="5079">
                  <a:moveTo>
                    <a:pt x="1562" y="0"/>
                  </a:moveTo>
                  <a:lnTo>
                    <a:pt x="469" y="507"/>
                  </a:lnTo>
                  <a:lnTo>
                    <a:pt x="266" y="1689"/>
                  </a:lnTo>
                  <a:lnTo>
                    <a:pt x="203" y="2006"/>
                  </a:lnTo>
                  <a:lnTo>
                    <a:pt x="152" y="2324"/>
                  </a:lnTo>
                  <a:lnTo>
                    <a:pt x="0" y="3187"/>
                  </a:lnTo>
                  <a:lnTo>
                    <a:pt x="863" y="4051"/>
                  </a:lnTo>
                  <a:lnTo>
                    <a:pt x="2070" y="4267"/>
                  </a:lnTo>
                  <a:lnTo>
                    <a:pt x="3314" y="4495"/>
                  </a:lnTo>
                  <a:lnTo>
                    <a:pt x="4419" y="3987"/>
                  </a:lnTo>
                  <a:lnTo>
                    <a:pt x="4635" y="2819"/>
                  </a:lnTo>
                  <a:lnTo>
                    <a:pt x="4686" y="2501"/>
                  </a:lnTo>
                  <a:lnTo>
                    <a:pt x="4749" y="2184"/>
                  </a:lnTo>
                  <a:lnTo>
                    <a:pt x="4902" y="1320"/>
                  </a:lnTo>
                  <a:lnTo>
                    <a:pt x="4038" y="444"/>
                  </a:lnTo>
                  <a:lnTo>
                    <a:pt x="2806" y="228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7" name="object 947" descr=""/>
            <p:cNvSpPr/>
            <p:nvPr/>
          </p:nvSpPr>
          <p:spPr>
            <a:xfrm>
              <a:off x="2680539" y="579990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977" y="0"/>
                  </a:moveTo>
                  <a:lnTo>
                    <a:pt x="812" y="12"/>
                  </a:lnTo>
                  <a:lnTo>
                    <a:pt x="673" y="12"/>
                  </a:lnTo>
                  <a:lnTo>
                    <a:pt x="419" y="50"/>
                  </a:lnTo>
                  <a:lnTo>
                    <a:pt x="241" y="88"/>
                  </a:lnTo>
                  <a:lnTo>
                    <a:pt x="76" y="126"/>
                  </a:lnTo>
                  <a:lnTo>
                    <a:pt x="342" y="114"/>
                  </a:lnTo>
                  <a:lnTo>
                    <a:pt x="838" y="114"/>
                  </a:lnTo>
                  <a:lnTo>
                    <a:pt x="990" y="126"/>
                  </a:lnTo>
                  <a:lnTo>
                    <a:pt x="1308" y="152"/>
                  </a:lnTo>
                  <a:lnTo>
                    <a:pt x="1828" y="228"/>
                  </a:lnTo>
                  <a:lnTo>
                    <a:pt x="2006" y="292"/>
                  </a:lnTo>
                  <a:lnTo>
                    <a:pt x="2171" y="342"/>
                  </a:lnTo>
                  <a:lnTo>
                    <a:pt x="2324" y="419"/>
                  </a:lnTo>
                  <a:lnTo>
                    <a:pt x="2552" y="647"/>
                  </a:lnTo>
                  <a:lnTo>
                    <a:pt x="2692" y="914"/>
                  </a:lnTo>
                  <a:lnTo>
                    <a:pt x="2806" y="1181"/>
                  </a:lnTo>
                  <a:lnTo>
                    <a:pt x="2832" y="1473"/>
                  </a:lnTo>
                  <a:lnTo>
                    <a:pt x="2832" y="2006"/>
                  </a:lnTo>
                  <a:lnTo>
                    <a:pt x="2806" y="2247"/>
                  </a:lnTo>
                  <a:lnTo>
                    <a:pt x="2730" y="2857"/>
                  </a:lnTo>
                  <a:lnTo>
                    <a:pt x="2705" y="2984"/>
                  </a:lnTo>
                  <a:lnTo>
                    <a:pt x="2679" y="3174"/>
                  </a:lnTo>
                  <a:lnTo>
                    <a:pt x="2793" y="2908"/>
                  </a:lnTo>
                  <a:lnTo>
                    <a:pt x="2933" y="2387"/>
                  </a:lnTo>
                  <a:lnTo>
                    <a:pt x="2997" y="2146"/>
                  </a:lnTo>
                  <a:lnTo>
                    <a:pt x="3035" y="1904"/>
                  </a:lnTo>
                  <a:lnTo>
                    <a:pt x="3048" y="1765"/>
                  </a:lnTo>
                  <a:lnTo>
                    <a:pt x="3060" y="1485"/>
                  </a:lnTo>
                  <a:lnTo>
                    <a:pt x="3048" y="1193"/>
                  </a:lnTo>
                  <a:lnTo>
                    <a:pt x="2920" y="888"/>
                  </a:lnTo>
                  <a:lnTo>
                    <a:pt x="2870" y="736"/>
                  </a:lnTo>
                  <a:lnTo>
                    <a:pt x="2768" y="571"/>
                  </a:lnTo>
                  <a:lnTo>
                    <a:pt x="2616" y="444"/>
                  </a:lnTo>
                  <a:lnTo>
                    <a:pt x="2476" y="304"/>
                  </a:lnTo>
                  <a:lnTo>
                    <a:pt x="2273" y="203"/>
                  </a:lnTo>
                  <a:lnTo>
                    <a:pt x="1866" y="76"/>
                  </a:lnTo>
                  <a:lnTo>
                    <a:pt x="1663" y="50"/>
                  </a:lnTo>
                  <a:lnTo>
                    <a:pt x="1485" y="38"/>
                  </a:lnTo>
                  <a:lnTo>
                    <a:pt x="1308" y="12"/>
                  </a:lnTo>
                  <a:lnTo>
                    <a:pt x="1130" y="12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8" name="object 948" descr=""/>
            <p:cNvSpPr/>
            <p:nvPr/>
          </p:nvSpPr>
          <p:spPr>
            <a:xfrm>
              <a:off x="2673663" y="5799074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689" y="0"/>
                  </a:moveTo>
                  <a:lnTo>
                    <a:pt x="482" y="533"/>
                  </a:lnTo>
                  <a:lnTo>
                    <a:pt x="152" y="2387"/>
                  </a:lnTo>
                  <a:lnTo>
                    <a:pt x="0" y="3263"/>
                  </a:lnTo>
                  <a:lnTo>
                    <a:pt x="927" y="4165"/>
                  </a:lnTo>
                  <a:lnTo>
                    <a:pt x="2247" y="4394"/>
                  </a:lnTo>
                  <a:lnTo>
                    <a:pt x="3606" y="4635"/>
                  </a:lnTo>
                  <a:lnTo>
                    <a:pt x="4800" y="4114"/>
                  </a:lnTo>
                  <a:lnTo>
                    <a:pt x="5308" y="1384"/>
                  </a:lnTo>
                  <a:lnTo>
                    <a:pt x="4368" y="469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9" name="object 949" descr=""/>
            <p:cNvSpPr/>
            <p:nvPr/>
          </p:nvSpPr>
          <p:spPr>
            <a:xfrm>
              <a:off x="2674992" y="579968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054" y="0"/>
                  </a:moveTo>
                  <a:lnTo>
                    <a:pt x="888" y="12"/>
                  </a:lnTo>
                  <a:lnTo>
                    <a:pt x="723" y="12"/>
                  </a:lnTo>
                  <a:lnTo>
                    <a:pt x="457" y="38"/>
                  </a:lnTo>
                  <a:lnTo>
                    <a:pt x="254" y="88"/>
                  </a:lnTo>
                  <a:lnTo>
                    <a:pt x="76" y="126"/>
                  </a:lnTo>
                  <a:lnTo>
                    <a:pt x="381" y="114"/>
                  </a:lnTo>
                  <a:lnTo>
                    <a:pt x="914" y="114"/>
                  </a:lnTo>
                  <a:lnTo>
                    <a:pt x="1079" y="126"/>
                  </a:lnTo>
                  <a:lnTo>
                    <a:pt x="1244" y="139"/>
                  </a:lnTo>
                  <a:lnTo>
                    <a:pt x="1612" y="190"/>
                  </a:lnTo>
                  <a:lnTo>
                    <a:pt x="1803" y="203"/>
                  </a:lnTo>
                  <a:lnTo>
                    <a:pt x="1993" y="241"/>
                  </a:lnTo>
                  <a:lnTo>
                    <a:pt x="2171" y="304"/>
                  </a:lnTo>
                  <a:lnTo>
                    <a:pt x="2349" y="355"/>
                  </a:lnTo>
                  <a:lnTo>
                    <a:pt x="3086" y="1523"/>
                  </a:lnTo>
                  <a:lnTo>
                    <a:pt x="3086" y="2070"/>
                  </a:lnTo>
                  <a:lnTo>
                    <a:pt x="3060" y="2324"/>
                  </a:lnTo>
                  <a:lnTo>
                    <a:pt x="2984" y="2946"/>
                  </a:lnTo>
                  <a:lnTo>
                    <a:pt x="2920" y="3263"/>
                  </a:lnTo>
                  <a:lnTo>
                    <a:pt x="3048" y="2997"/>
                  </a:lnTo>
                  <a:lnTo>
                    <a:pt x="3175" y="2565"/>
                  </a:lnTo>
                  <a:lnTo>
                    <a:pt x="3289" y="2095"/>
                  </a:lnTo>
                  <a:lnTo>
                    <a:pt x="3314" y="1816"/>
                  </a:lnTo>
                  <a:lnTo>
                    <a:pt x="3327" y="1536"/>
                  </a:lnTo>
                  <a:lnTo>
                    <a:pt x="3327" y="1231"/>
                  </a:lnTo>
                  <a:lnTo>
                    <a:pt x="2247" y="152"/>
                  </a:lnTo>
                  <a:lnTo>
                    <a:pt x="2031" y="76"/>
                  </a:lnTo>
                  <a:lnTo>
                    <a:pt x="1816" y="50"/>
                  </a:lnTo>
                  <a:lnTo>
                    <a:pt x="1612" y="38"/>
                  </a:lnTo>
                  <a:lnTo>
                    <a:pt x="1422" y="12"/>
                  </a:lnTo>
                  <a:lnTo>
                    <a:pt x="1231" y="12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0" name="object 950" descr=""/>
            <p:cNvSpPr/>
            <p:nvPr/>
          </p:nvSpPr>
          <p:spPr>
            <a:xfrm>
              <a:off x="2668139" y="5798550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498" y="0"/>
                  </a:moveTo>
                  <a:lnTo>
                    <a:pt x="330" y="596"/>
                  </a:lnTo>
                  <a:lnTo>
                    <a:pt x="215" y="1485"/>
                  </a:lnTo>
                  <a:lnTo>
                    <a:pt x="101" y="2476"/>
                  </a:lnTo>
                  <a:lnTo>
                    <a:pt x="0" y="3365"/>
                  </a:lnTo>
                  <a:lnTo>
                    <a:pt x="977" y="4203"/>
                  </a:lnTo>
                  <a:lnTo>
                    <a:pt x="3683" y="4533"/>
                  </a:lnTo>
                  <a:lnTo>
                    <a:pt x="4838" y="3949"/>
                  </a:lnTo>
                  <a:lnTo>
                    <a:pt x="4953" y="3060"/>
                  </a:lnTo>
                  <a:lnTo>
                    <a:pt x="5003" y="2730"/>
                  </a:lnTo>
                  <a:lnTo>
                    <a:pt x="5194" y="1193"/>
                  </a:lnTo>
                  <a:lnTo>
                    <a:pt x="4203" y="330"/>
                  </a:lnTo>
                  <a:lnTo>
                    <a:pt x="2857" y="177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1" name="object 951" descr=""/>
            <p:cNvSpPr/>
            <p:nvPr/>
          </p:nvSpPr>
          <p:spPr>
            <a:xfrm>
              <a:off x="2669324" y="5799121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1409" y="0"/>
                  </a:moveTo>
                  <a:lnTo>
                    <a:pt x="1219" y="12"/>
                  </a:lnTo>
                  <a:lnTo>
                    <a:pt x="1041" y="12"/>
                  </a:lnTo>
                  <a:lnTo>
                    <a:pt x="723" y="38"/>
                  </a:lnTo>
                  <a:lnTo>
                    <a:pt x="342" y="114"/>
                  </a:lnTo>
                  <a:lnTo>
                    <a:pt x="76" y="190"/>
                  </a:lnTo>
                  <a:lnTo>
                    <a:pt x="279" y="177"/>
                  </a:lnTo>
                  <a:lnTo>
                    <a:pt x="622" y="139"/>
                  </a:lnTo>
                  <a:lnTo>
                    <a:pt x="1231" y="139"/>
                  </a:lnTo>
                  <a:lnTo>
                    <a:pt x="2971" y="850"/>
                  </a:lnTo>
                  <a:lnTo>
                    <a:pt x="3111" y="1117"/>
                  </a:lnTo>
                  <a:lnTo>
                    <a:pt x="3162" y="1409"/>
                  </a:lnTo>
                  <a:lnTo>
                    <a:pt x="3187" y="1955"/>
                  </a:lnTo>
                  <a:lnTo>
                    <a:pt x="3136" y="2844"/>
                  </a:lnTo>
                  <a:lnTo>
                    <a:pt x="3111" y="2971"/>
                  </a:lnTo>
                  <a:lnTo>
                    <a:pt x="3098" y="3174"/>
                  </a:lnTo>
                  <a:lnTo>
                    <a:pt x="3213" y="2882"/>
                  </a:lnTo>
                  <a:lnTo>
                    <a:pt x="3314" y="2451"/>
                  </a:lnTo>
                  <a:lnTo>
                    <a:pt x="3378" y="2095"/>
                  </a:lnTo>
                  <a:lnTo>
                    <a:pt x="3403" y="1841"/>
                  </a:lnTo>
                  <a:lnTo>
                    <a:pt x="3403" y="1422"/>
                  </a:lnTo>
                  <a:lnTo>
                    <a:pt x="2857" y="368"/>
                  </a:lnTo>
                  <a:lnTo>
                    <a:pt x="2692" y="241"/>
                  </a:lnTo>
                  <a:lnTo>
                    <a:pt x="2463" y="139"/>
                  </a:lnTo>
                  <a:lnTo>
                    <a:pt x="2019" y="38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2" name="object 952" descr=""/>
            <p:cNvSpPr/>
            <p:nvPr/>
          </p:nvSpPr>
          <p:spPr>
            <a:xfrm>
              <a:off x="2662105" y="5798161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663" y="0"/>
                  </a:moveTo>
                  <a:lnTo>
                    <a:pt x="419" y="609"/>
                  </a:lnTo>
                  <a:lnTo>
                    <a:pt x="139" y="2628"/>
                  </a:lnTo>
                  <a:lnTo>
                    <a:pt x="0" y="3581"/>
                  </a:lnTo>
                  <a:lnTo>
                    <a:pt x="1028" y="4508"/>
                  </a:lnTo>
                  <a:lnTo>
                    <a:pt x="2463" y="4711"/>
                  </a:lnTo>
                  <a:lnTo>
                    <a:pt x="3873" y="4914"/>
                  </a:lnTo>
                  <a:lnTo>
                    <a:pt x="5118" y="4317"/>
                  </a:lnTo>
                  <a:lnTo>
                    <a:pt x="5549" y="1346"/>
                  </a:lnTo>
                  <a:lnTo>
                    <a:pt x="4533" y="419"/>
                  </a:lnTo>
                  <a:lnTo>
                    <a:pt x="3124" y="2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3" name="object 953" descr=""/>
            <p:cNvSpPr/>
            <p:nvPr/>
          </p:nvSpPr>
          <p:spPr>
            <a:xfrm>
              <a:off x="2663427" y="5798793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498" y="0"/>
                  </a:moveTo>
                  <a:lnTo>
                    <a:pt x="1104" y="0"/>
                  </a:lnTo>
                  <a:lnTo>
                    <a:pt x="762" y="25"/>
                  </a:lnTo>
                  <a:lnTo>
                    <a:pt x="622" y="50"/>
                  </a:lnTo>
                  <a:lnTo>
                    <a:pt x="482" y="63"/>
                  </a:lnTo>
                  <a:lnTo>
                    <a:pt x="266" y="127"/>
                  </a:lnTo>
                  <a:lnTo>
                    <a:pt x="76" y="177"/>
                  </a:lnTo>
                  <a:lnTo>
                    <a:pt x="520" y="139"/>
                  </a:lnTo>
                  <a:lnTo>
                    <a:pt x="723" y="139"/>
                  </a:lnTo>
                  <a:lnTo>
                    <a:pt x="1041" y="127"/>
                  </a:lnTo>
                  <a:lnTo>
                    <a:pt x="1308" y="139"/>
                  </a:lnTo>
                  <a:lnTo>
                    <a:pt x="1498" y="152"/>
                  </a:lnTo>
                  <a:lnTo>
                    <a:pt x="1701" y="177"/>
                  </a:lnTo>
                  <a:lnTo>
                    <a:pt x="1905" y="190"/>
                  </a:lnTo>
                  <a:lnTo>
                    <a:pt x="2108" y="215"/>
                  </a:lnTo>
                  <a:lnTo>
                    <a:pt x="2298" y="279"/>
                  </a:lnTo>
                  <a:lnTo>
                    <a:pt x="2501" y="330"/>
                  </a:lnTo>
                  <a:lnTo>
                    <a:pt x="2679" y="419"/>
                  </a:lnTo>
                  <a:lnTo>
                    <a:pt x="2959" y="647"/>
                  </a:lnTo>
                  <a:lnTo>
                    <a:pt x="3060" y="787"/>
                  </a:lnTo>
                  <a:lnTo>
                    <a:pt x="3124" y="939"/>
                  </a:lnTo>
                  <a:lnTo>
                    <a:pt x="3263" y="1244"/>
                  </a:lnTo>
                  <a:lnTo>
                    <a:pt x="3314" y="1562"/>
                  </a:lnTo>
                  <a:lnTo>
                    <a:pt x="3314" y="1854"/>
                  </a:lnTo>
                  <a:lnTo>
                    <a:pt x="3340" y="2146"/>
                  </a:lnTo>
                  <a:lnTo>
                    <a:pt x="3289" y="2654"/>
                  </a:lnTo>
                  <a:lnTo>
                    <a:pt x="3276" y="2895"/>
                  </a:lnTo>
                  <a:lnTo>
                    <a:pt x="3251" y="3086"/>
                  </a:lnTo>
                  <a:lnTo>
                    <a:pt x="3225" y="3225"/>
                  </a:lnTo>
                  <a:lnTo>
                    <a:pt x="3213" y="3365"/>
                  </a:lnTo>
                  <a:lnTo>
                    <a:pt x="3327" y="3149"/>
                  </a:lnTo>
                  <a:lnTo>
                    <a:pt x="3454" y="2679"/>
                  </a:lnTo>
                  <a:lnTo>
                    <a:pt x="3505" y="2438"/>
                  </a:lnTo>
                  <a:lnTo>
                    <a:pt x="3517" y="2298"/>
                  </a:lnTo>
                  <a:lnTo>
                    <a:pt x="3568" y="1866"/>
                  </a:lnTo>
                  <a:lnTo>
                    <a:pt x="3568" y="1574"/>
                  </a:lnTo>
                  <a:lnTo>
                    <a:pt x="3543" y="1231"/>
                  </a:lnTo>
                  <a:lnTo>
                    <a:pt x="3314" y="736"/>
                  </a:lnTo>
                  <a:lnTo>
                    <a:pt x="3200" y="571"/>
                  </a:lnTo>
                  <a:lnTo>
                    <a:pt x="3022" y="431"/>
                  </a:lnTo>
                  <a:lnTo>
                    <a:pt x="2844" y="279"/>
                  </a:lnTo>
                  <a:lnTo>
                    <a:pt x="2616" y="177"/>
                  </a:lnTo>
                  <a:lnTo>
                    <a:pt x="2133" y="50"/>
                  </a:lnTo>
                  <a:lnTo>
                    <a:pt x="1905" y="25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4" name="object 954" descr=""/>
            <p:cNvSpPr/>
            <p:nvPr/>
          </p:nvSpPr>
          <p:spPr>
            <a:xfrm>
              <a:off x="2656592" y="5798182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663" y="0"/>
                  </a:moveTo>
                  <a:lnTo>
                    <a:pt x="419" y="609"/>
                  </a:lnTo>
                  <a:lnTo>
                    <a:pt x="139" y="2628"/>
                  </a:lnTo>
                  <a:lnTo>
                    <a:pt x="0" y="3581"/>
                  </a:lnTo>
                  <a:lnTo>
                    <a:pt x="1028" y="4508"/>
                  </a:lnTo>
                  <a:lnTo>
                    <a:pt x="2463" y="4711"/>
                  </a:lnTo>
                  <a:lnTo>
                    <a:pt x="3873" y="4914"/>
                  </a:lnTo>
                  <a:lnTo>
                    <a:pt x="5118" y="4317"/>
                  </a:lnTo>
                  <a:lnTo>
                    <a:pt x="5549" y="1346"/>
                  </a:lnTo>
                  <a:lnTo>
                    <a:pt x="4533" y="419"/>
                  </a:lnTo>
                  <a:lnTo>
                    <a:pt x="3124" y="215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5" name="object 955" descr=""/>
            <p:cNvSpPr/>
            <p:nvPr/>
          </p:nvSpPr>
          <p:spPr>
            <a:xfrm>
              <a:off x="2657914" y="5798815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485" y="0"/>
                  </a:moveTo>
                  <a:lnTo>
                    <a:pt x="1117" y="0"/>
                  </a:lnTo>
                  <a:lnTo>
                    <a:pt x="762" y="25"/>
                  </a:lnTo>
                  <a:lnTo>
                    <a:pt x="622" y="50"/>
                  </a:lnTo>
                  <a:lnTo>
                    <a:pt x="482" y="63"/>
                  </a:lnTo>
                  <a:lnTo>
                    <a:pt x="266" y="127"/>
                  </a:lnTo>
                  <a:lnTo>
                    <a:pt x="76" y="177"/>
                  </a:lnTo>
                  <a:lnTo>
                    <a:pt x="520" y="139"/>
                  </a:lnTo>
                  <a:lnTo>
                    <a:pt x="660" y="139"/>
                  </a:lnTo>
                  <a:lnTo>
                    <a:pt x="965" y="127"/>
                  </a:lnTo>
                  <a:lnTo>
                    <a:pt x="1308" y="139"/>
                  </a:lnTo>
                  <a:lnTo>
                    <a:pt x="1498" y="152"/>
                  </a:lnTo>
                  <a:lnTo>
                    <a:pt x="1701" y="177"/>
                  </a:lnTo>
                  <a:lnTo>
                    <a:pt x="1905" y="190"/>
                  </a:lnTo>
                  <a:lnTo>
                    <a:pt x="2108" y="215"/>
                  </a:lnTo>
                  <a:lnTo>
                    <a:pt x="2298" y="279"/>
                  </a:lnTo>
                  <a:lnTo>
                    <a:pt x="2501" y="330"/>
                  </a:lnTo>
                  <a:lnTo>
                    <a:pt x="2679" y="419"/>
                  </a:lnTo>
                  <a:lnTo>
                    <a:pt x="2959" y="647"/>
                  </a:lnTo>
                  <a:lnTo>
                    <a:pt x="3060" y="787"/>
                  </a:lnTo>
                  <a:lnTo>
                    <a:pt x="3124" y="939"/>
                  </a:lnTo>
                  <a:lnTo>
                    <a:pt x="3263" y="1244"/>
                  </a:lnTo>
                  <a:lnTo>
                    <a:pt x="3314" y="1562"/>
                  </a:lnTo>
                  <a:lnTo>
                    <a:pt x="3340" y="2146"/>
                  </a:lnTo>
                  <a:lnTo>
                    <a:pt x="3289" y="2654"/>
                  </a:lnTo>
                  <a:lnTo>
                    <a:pt x="3276" y="2895"/>
                  </a:lnTo>
                  <a:lnTo>
                    <a:pt x="3251" y="3086"/>
                  </a:lnTo>
                  <a:lnTo>
                    <a:pt x="3225" y="3225"/>
                  </a:lnTo>
                  <a:lnTo>
                    <a:pt x="3213" y="3365"/>
                  </a:lnTo>
                  <a:lnTo>
                    <a:pt x="3327" y="3149"/>
                  </a:lnTo>
                  <a:lnTo>
                    <a:pt x="3467" y="2565"/>
                  </a:lnTo>
                  <a:lnTo>
                    <a:pt x="3517" y="2298"/>
                  </a:lnTo>
                  <a:lnTo>
                    <a:pt x="3543" y="2159"/>
                  </a:lnTo>
                  <a:lnTo>
                    <a:pt x="3568" y="1866"/>
                  </a:lnTo>
                  <a:lnTo>
                    <a:pt x="3568" y="1574"/>
                  </a:lnTo>
                  <a:lnTo>
                    <a:pt x="3543" y="1231"/>
                  </a:lnTo>
                  <a:lnTo>
                    <a:pt x="3314" y="736"/>
                  </a:lnTo>
                  <a:lnTo>
                    <a:pt x="3200" y="571"/>
                  </a:lnTo>
                  <a:lnTo>
                    <a:pt x="3022" y="431"/>
                  </a:lnTo>
                  <a:lnTo>
                    <a:pt x="2844" y="279"/>
                  </a:lnTo>
                  <a:lnTo>
                    <a:pt x="2616" y="177"/>
                  </a:lnTo>
                  <a:lnTo>
                    <a:pt x="2133" y="50"/>
                  </a:lnTo>
                  <a:lnTo>
                    <a:pt x="1905" y="25"/>
                  </a:lnTo>
                  <a:lnTo>
                    <a:pt x="14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6" name="object 956" descr=""/>
            <p:cNvSpPr/>
            <p:nvPr/>
          </p:nvSpPr>
          <p:spPr>
            <a:xfrm>
              <a:off x="2651103" y="5798123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600" y="0"/>
                  </a:moveTo>
                  <a:lnTo>
                    <a:pt x="355" y="634"/>
                  </a:lnTo>
                  <a:lnTo>
                    <a:pt x="203" y="1943"/>
                  </a:lnTo>
                  <a:lnTo>
                    <a:pt x="152" y="2298"/>
                  </a:lnTo>
                  <a:lnTo>
                    <a:pt x="114" y="2654"/>
                  </a:lnTo>
                  <a:lnTo>
                    <a:pt x="0" y="3606"/>
                  </a:lnTo>
                  <a:lnTo>
                    <a:pt x="1041" y="4521"/>
                  </a:lnTo>
                  <a:lnTo>
                    <a:pt x="3886" y="4876"/>
                  </a:lnTo>
                  <a:lnTo>
                    <a:pt x="5118" y="4254"/>
                  </a:lnTo>
                  <a:lnTo>
                    <a:pt x="5245" y="3302"/>
                  </a:lnTo>
                  <a:lnTo>
                    <a:pt x="5283" y="2946"/>
                  </a:lnTo>
                  <a:lnTo>
                    <a:pt x="5384" y="2235"/>
                  </a:lnTo>
                  <a:lnTo>
                    <a:pt x="5499" y="1282"/>
                  </a:lnTo>
                  <a:lnTo>
                    <a:pt x="4457" y="355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7" name="object 957" descr=""/>
            <p:cNvSpPr/>
            <p:nvPr/>
          </p:nvSpPr>
          <p:spPr>
            <a:xfrm>
              <a:off x="2652367" y="5798735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485" y="0"/>
                  </a:moveTo>
                  <a:lnTo>
                    <a:pt x="1282" y="0"/>
                  </a:lnTo>
                  <a:lnTo>
                    <a:pt x="762" y="38"/>
                  </a:lnTo>
                  <a:lnTo>
                    <a:pt x="355" y="114"/>
                  </a:lnTo>
                  <a:lnTo>
                    <a:pt x="76" y="203"/>
                  </a:lnTo>
                  <a:lnTo>
                    <a:pt x="292" y="190"/>
                  </a:lnTo>
                  <a:lnTo>
                    <a:pt x="520" y="152"/>
                  </a:lnTo>
                  <a:lnTo>
                    <a:pt x="723" y="152"/>
                  </a:lnTo>
                  <a:lnTo>
                    <a:pt x="1130" y="139"/>
                  </a:lnTo>
                  <a:lnTo>
                    <a:pt x="1308" y="152"/>
                  </a:lnTo>
                  <a:lnTo>
                    <a:pt x="1498" y="152"/>
                  </a:lnTo>
                  <a:lnTo>
                    <a:pt x="1701" y="165"/>
                  </a:lnTo>
                  <a:lnTo>
                    <a:pt x="1905" y="190"/>
                  </a:lnTo>
                  <a:lnTo>
                    <a:pt x="2108" y="203"/>
                  </a:lnTo>
                  <a:lnTo>
                    <a:pt x="2298" y="266"/>
                  </a:lnTo>
                  <a:lnTo>
                    <a:pt x="2501" y="317"/>
                  </a:lnTo>
                  <a:lnTo>
                    <a:pt x="2679" y="393"/>
                  </a:lnTo>
                  <a:lnTo>
                    <a:pt x="3365" y="2108"/>
                  </a:lnTo>
                  <a:lnTo>
                    <a:pt x="3327" y="2857"/>
                  </a:lnTo>
                  <a:lnTo>
                    <a:pt x="3263" y="3416"/>
                  </a:lnTo>
                  <a:lnTo>
                    <a:pt x="3378" y="3111"/>
                  </a:lnTo>
                  <a:lnTo>
                    <a:pt x="3492" y="2641"/>
                  </a:lnTo>
                  <a:lnTo>
                    <a:pt x="3543" y="2400"/>
                  </a:lnTo>
                  <a:lnTo>
                    <a:pt x="3556" y="2260"/>
                  </a:lnTo>
                  <a:lnTo>
                    <a:pt x="3581" y="2120"/>
                  </a:lnTo>
                  <a:lnTo>
                    <a:pt x="3594" y="1981"/>
                  </a:lnTo>
                  <a:lnTo>
                    <a:pt x="3594" y="1524"/>
                  </a:lnTo>
                  <a:lnTo>
                    <a:pt x="3568" y="1193"/>
                  </a:lnTo>
                  <a:lnTo>
                    <a:pt x="3403" y="863"/>
                  </a:lnTo>
                  <a:lnTo>
                    <a:pt x="3327" y="698"/>
                  </a:lnTo>
                  <a:lnTo>
                    <a:pt x="2133" y="38"/>
                  </a:lnTo>
                  <a:lnTo>
                    <a:pt x="148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8" name="object 958" descr=""/>
            <p:cNvSpPr/>
            <p:nvPr/>
          </p:nvSpPr>
          <p:spPr>
            <a:xfrm>
              <a:off x="2645633" y="5797990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460" y="0"/>
                  </a:moveTo>
                  <a:lnTo>
                    <a:pt x="254" y="673"/>
                  </a:lnTo>
                  <a:lnTo>
                    <a:pt x="139" y="1993"/>
                  </a:lnTo>
                  <a:lnTo>
                    <a:pt x="101" y="2349"/>
                  </a:lnTo>
                  <a:lnTo>
                    <a:pt x="76" y="2705"/>
                  </a:lnTo>
                  <a:lnTo>
                    <a:pt x="0" y="3657"/>
                  </a:lnTo>
                  <a:lnTo>
                    <a:pt x="1066" y="4533"/>
                  </a:lnTo>
                  <a:lnTo>
                    <a:pt x="2476" y="4673"/>
                  </a:lnTo>
                  <a:lnTo>
                    <a:pt x="3924" y="4800"/>
                  </a:lnTo>
                  <a:lnTo>
                    <a:pt x="5143" y="4127"/>
                  </a:lnTo>
                  <a:lnTo>
                    <a:pt x="5232" y="3175"/>
                  </a:lnTo>
                  <a:lnTo>
                    <a:pt x="5257" y="2819"/>
                  </a:lnTo>
                  <a:lnTo>
                    <a:pt x="5295" y="2463"/>
                  </a:lnTo>
                  <a:lnTo>
                    <a:pt x="5410" y="1142"/>
                  </a:lnTo>
                  <a:lnTo>
                    <a:pt x="4330" y="266"/>
                  </a:lnTo>
                  <a:lnTo>
                    <a:pt x="2920" y="139"/>
                  </a:lnTo>
                  <a:lnTo>
                    <a:pt x="146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59" name="object 959" descr=""/>
            <p:cNvSpPr/>
            <p:nvPr/>
          </p:nvSpPr>
          <p:spPr>
            <a:xfrm>
              <a:off x="2646794" y="579856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892" y="0"/>
                  </a:moveTo>
                  <a:lnTo>
                    <a:pt x="1473" y="0"/>
                  </a:lnTo>
                  <a:lnTo>
                    <a:pt x="914" y="38"/>
                  </a:lnTo>
                  <a:lnTo>
                    <a:pt x="469" y="114"/>
                  </a:lnTo>
                  <a:lnTo>
                    <a:pt x="76" y="241"/>
                  </a:lnTo>
                  <a:lnTo>
                    <a:pt x="393" y="203"/>
                  </a:lnTo>
                  <a:lnTo>
                    <a:pt x="647" y="177"/>
                  </a:lnTo>
                  <a:lnTo>
                    <a:pt x="800" y="165"/>
                  </a:lnTo>
                  <a:lnTo>
                    <a:pt x="952" y="152"/>
                  </a:lnTo>
                  <a:lnTo>
                    <a:pt x="1485" y="152"/>
                  </a:lnTo>
                  <a:lnTo>
                    <a:pt x="3429" y="2044"/>
                  </a:lnTo>
                  <a:lnTo>
                    <a:pt x="3429" y="2324"/>
                  </a:lnTo>
                  <a:lnTo>
                    <a:pt x="3416" y="2565"/>
                  </a:lnTo>
                  <a:lnTo>
                    <a:pt x="3416" y="2794"/>
                  </a:lnTo>
                  <a:lnTo>
                    <a:pt x="3378" y="3352"/>
                  </a:lnTo>
                  <a:lnTo>
                    <a:pt x="3479" y="3048"/>
                  </a:lnTo>
                  <a:lnTo>
                    <a:pt x="3619" y="2324"/>
                  </a:lnTo>
                  <a:lnTo>
                    <a:pt x="3657" y="1905"/>
                  </a:lnTo>
                  <a:lnTo>
                    <a:pt x="3644" y="1752"/>
                  </a:lnTo>
                  <a:lnTo>
                    <a:pt x="3632" y="1460"/>
                  </a:lnTo>
                  <a:lnTo>
                    <a:pt x="2120" y="12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0" name="object 960" descr=""/>
            <p:cNvSpPr/>
            <p:nvPr/>
          </p:nvSpPr>
          <p:spPr>
            <a:xfrm>
              <a:off x="2639952" y="5797701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460" y="0"/>
                  </a:moveTo>
                  <a:lnTo>
                    <a:pt x="254" y="685"/>
                  </a:lnTo>
                  <a:lnTo>
                    <a:pt x="165" y="1638"/>
                  </a:lnTo>
                  <a:lnTo>
                    <a:pt x="139" y="1993"/>
                  </a:lnTo>
                  <a:lnTo>
                    <a:pt x="101" y="2349"/>
                  </a:lnTo>
                  <a:lnTo>
                    <a:pt x="76" y="2705"/>
                  </a:lnTo>
                  <a:lnTo>
                    <a:pt x="0" y="3670"/>
                  </a:lnTo>
                  <a:lnTo>
                    <a:pt x="1066" y="4533"/>
                  </a:lnTo>
                  <a:lnTo>
                    <a:pt x="2476" y="4660"/>
                  </a:lnTo>
                  <a:lnTo>
                    <a:pt x="3924" y="4800"/>
                  </a:lnTo>
                  <a:lnTo>
                    <a:pt x="5130" y="4127"/>
                  </a:lnTo>
                  <a:lnTo>
                    <a:pt x="5257" y="2819"/>
                  </a:lnTo>
                  <a:lnTo>
                    <a:pt x="5283" y="2463"/>
                  </a:lnTo>
                  <a:lnTo>
                    <a:pt x="5410" y="1142"/>
                  </a:lnTo>
                  <a:lnTo>
                    <a:pt x="4343" y="266"/>
                  </a:lnTo>
                  <a:lnTo>
                    <a:pt x="2908" y="139"/>
                  </a:lnTo>
                  <a:lnTo>
                    <a:pt x="146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1" name="object 961" descr=""/>
            <p:cNvSpPr/>
            <p:nvPr/>
          </p:nvSpPr>
          <p:spPr>
            <a:xfrm>
              <a:off x="2641113" y="5798275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892" y="0"/>
                  </a:moveTo>
                  <a:lnTo>
                    <a:pt x="1473" y="0"/>
                  </a:lnTo>
                  <a:lnTo>
                    <a:pt x="914" y="38"/>
                  </a:lnTo>
                  <a:lnTo>
                    <a:pt x="469" y="114"/>
                  </a:lnTo>
                  <a:lnTo>
                    <a:pt x="76" y="241"/>
                  </a:lnTo>
                  <a:lnTo>
                    <a:pt x="393" y="203"/>
                  </a:lnTo>
                  <a:lnTo>
                    <a:pt x="647" y="177"/>
                  </a:lnTo>
                  <a:lnTo>
                    <a:pt x="800" y="165"/>
                  </a:lnTo>
                  <a:lnTo>
                    <a:pt x="952" y="152"/>
                  </a:lnTo>
                  <a:lnTo>
                    <a:pt x="1485" y="152"/>
                  </a:lnTo>
                  <a:lnTo>
                    <a:pt x="1689" y="165"/>
                  </a:lnTo>
                  <a:lnTo>
                    <a:pt x="1892" y="165"/>
                  </a:lnTo>
                  <a:lnTo>
                    <a:pt x="2108" y="190"/>
                  </a:lnTo>
                  <a:lnTo>
                    <a:pt x="3429" y="2044"/>
                  </a:lnTo>
                  <a:lnTo>
                    <a:pt x="3429" y="2324"/>
                  </a:lnTo>
                  <a:lnTo>
                    <a:pt x="3416" y="2565"/>
                  </a:lnTo>
                  <a:lnTo>
                    <a:pt x="3416" y="2793"/>
                  </a:lnTo>
                  <a:lnTo>
                    <a:pt x="3378" y="3352"/>
                  </a:lnTo>
                  <a:lnTo>
                    <a:pt x="3479" y="3047"/>
                  </a:lnTo>
                  <a:lnTo>
                    <a:pt x="3619" y="2324"/>
                  </a:lnTo>
                  <a:lnTo>
                    <a:pt x="3657" y="1905"/>
                  </a:lnTo>
                  <a:lnTo>
                    <a:pt x="3644" y="1752"/>
                  </a:lnTo>
                  <a:lnTo>
                    <a:pt x="3632" y="1460"/>
                  </a:lnTo>
                  <a:lnTo>
                    <a:pt x="2133" y="12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2" name="object 962" descr=""/>
            <p:cNvSpPr/>
            <p:nvPr/>
          </p:nvSpPr>
          <p:spPr>
            <a:xfrm>
              <a:off x="2634524" y="5797260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1460" y="0"/>
                  </a:moveTo>
                  <a:lnTo>
                    <a:pt x="241" y="749"/>
                  </a:lnTo>
                  <a:lnTo>
                    <a:pt x="76" y="2971"/>
                  </a:lnTo>
                  <a:lnTo>
                    <a:pt x="0" y="4025"/>
                  </a:lnTo>
                  <a:lnTo>
                    <a:pt x="1066" y="4991"/>
                  </a:lnTo>
                  <a:lnTo>
                    <a:pt x="2514" y="5130"/>
                  </a:lnTo>
                  <a:lnTo>
                    <a:pt x="3937" y="5283"/>
                  </a:lnTo>
                  <a:lnTo>
                    <a:pt x="5143" y="4546"/>
                  </a:lnTo>
                  <a:lnTo>
                    <a:pt x="5410" y="1270"/>
                  </a:lnTo>
                  <a:lnTo>
                    <a:pt x="4330" y="292"/>
                  </a:lnTo>
                  <a:lnTo>
                    <a:pt x="146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3" name="object 963" descr=""/>
            <p:cNvSpPr/>
            <p:nvPr/>
          </p:nvSpPr>
          <p:spPr>
            <a:xfrm>
              <a:off x="2635683" y="5797895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892" y="0"/>
                  </a:moveTo>
                  <a:lnTo>
                    <a:pt x="1473" y="0"/>
                  </a:lnTo>
                  <a:lnTo>
                    <a:pt x="914" y="38"/>
                  </a:lnTo>
                  <a:lnTo>
                    <a:pt x="749" y="63"/>
                  </a:lnTo>
                  <a:lnTo>
                    <a:pt x="609" y="101"/>
                  </a:lnTo>
                  <a:lnTo>
                    <a:pt x="469" y="127"/>
                  </a:lnTo>
                  <a:lnTo>
                    <a:pt x="266" y="203"/>
                  </a:lnTo>
                  <a:lnTo>
                    <a:pt x="76" y="266"/>
                  </a:lnTo>
                  <a:lnTo>
                    <a:pt x="393" y="215"/>
                  </a:lnTo>
                  <a:lnTo>
                    <a:pt x="647" y="190"/>
                  </a:lnTo>
                  <a:lnTo>
                    <a:pt x="800" y="177"/>
                  </a:lnTo>
                  <a:lnTo>
                    <a:pt x="952" y="165"/>
                  </a:lnTo>
                  <a:lnTo>
                    <a:pt x="1485" y="165"/>
                  </a:lnTo>
                  <a:lnTo>
                    <a:pt x="3403" y="1930"/>
                  </a:lnTo>
                  <a:lnTo>
                    <a:pt x="3441" y="2247"/>
                  </a:lnTo>
                  <a:lnTo>
                    <a:pt x="3429" y="2552"/>
                  </a:lnTo>
                  <a:lnTo>
                    <a:pt x="3429" y="2806"/>
                  </a:lnTo>
                  <a:lnTo>
                    <a:pt x="3416" y="3073"/>
                  </a:lnTo>
                  <a:lnTo>
                    <a:pt x="3378" y="3594"/>
                  </a:lnTo>
                  <a:lnTo>
                    <a:pt x="3492" y="3340"/>
                  </a:lnTo>
                  <a:lnTo>
                    <a:pt x="3581" y="2832"/>
                  </a:lnTo>
                  <a:lnTo>
                    <a:pt x="3594" y="2705"/>
                  </a:lnTo>
                  <a:lnTo>
                    <a:pt x="3619" y="2552"/>
                  </a:lnTo>
                  <a:lnTo>
                    <a:pt x="3657" y="2095"/>
                  </a:lnTo>
                  <a:lnTo>
                    <a:pt x="3644" y="1930"/>
                  </a:lnTo>
                  <a:lnTo>
                    <a:pt x="3644" y="1600"/>
                  </a:lnTo>
                  <a:lnTo>
                    <a:pt x="3594" y="1244"/>
                  </a:lnTo>
                  <a:lnTo>
                    <a:pt x="3340" y="698"/>
                  </a:lnTo>
                  <a:lnTo>
                    <a:pt x="3213" y="520"/>
                  </a:lnTo>
                  <a:lnTo>
                    <a:pt x="3022" y="381"/>
                  </a:lnTo>
                  <a:lnTo>
                    <a:pt x="2844" y="228"/>
                  </a:lnTo>
                  <a:lnTo>
                    <a:pt x="2603" y="127"/>
                  </a:lnTo>
                  <a:lnTo>
                    <a:pt x="2362" y="63"/>
                  </a:lnTo>
                  <a:lnTo>
                    <a:pt x="2133" y="12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4" name="object 964" descr=""/>
            <p:cNvSpPr/>
            <p:nvPr/>
          </p:nvSpPr>
          <p:spPr>
            <a:xfrm>
              <a:off x="2628889" y="5797353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1460" y="0"/>
                  </a:moveTo>
                  <a:lnTo>
                    <a:pt x="241" y="749"/>
                  </a:lnTo>
                  <a:lnTo>
                    <a:pt x="139" y="2184"/>
                  </a:lnTo>
                  <a:lnTo>
                    <a:pt x="101" y="2578"/>
                  </a:lnTo>
                  <a:lnTo>
                    <a:pt x="76" y="2971"/>
                  </a:lnTo>
                  <a:lnTo>
                    <a:pt x="0" y="4025"/>
                  </a:lnTo>
                  <a:lnTo>
                    <a:pt x="1066" y="4991"/>
                  </a:lnTo>
                  <a:lnTo>
                    <a:pt x="2514" y="5130"/>
                  </a:lnTo>
                  <a:lnTo>
                    <a:pt x="3937" y="5283"/>
                  </a:lnTo>
                  <a:lnTo>
                    <a:pt x="5143" y="4546"/>
                  </a:lnTo>
                  <a:lnTo>
                    <a:pt x="5232" y="3492"/>
                  </a:lnTo>
                  <a:lnTo>
                    <a:pt x="5283" y="2717"/>
                  </a:lnTo>
                  <a:lnTo>
                    <a:pt x="5410" y="1270"/>
                  </a:lnTo>
                  <a:lnTo>
                    <a:pt x="4330" y="292"/>
                  </a:lnTo>
                  <a:lnTo>
                    <a:pt x="146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5" name="object 965" descr=""/>
            <p:cNvSpPr/>
            <p:nvPr/>
          </p:nvSpPr>
          <p:spPr>
            <a:xfrm>
              <a:off x="2630049" y="5797989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892" y="0"/>
                  </a:moveTo>
                  <a:lnTo>
                    <a:pt x="1473" y="0"/>
                  </a:lnTo>
                  <a:lnTo>
                    <a:pt x="914" y="38"/>
                  </a:lnTo>
                  <a:lnTo>
                    <a:pt x="609" y="88"/>
                  </a:lnTo>
                  <a:lnTo>
                    <a:pt x="266" y="190"/>
                  </a:lnTo>
                  <a:lnTo>
                    <a:pt x="76" y="266"/>
                  </a:lnTo>
                  <a:lnTo>
                    <a:pt x="393" y="215"/>
                  </a:lnTo>
                  <a:lnTo>
                    <a:pt x="647" y="190"/>
                  </a:lnTo>
                  <a:lnTo>
                    <a:pt x="876" y="165"/>
                  </a:lnTo>
                  <a:lnTo>
                    <a:pt x="1485" y="165"/>
                  </a:lnTo>
                  <a:lnTo>
                    <a:pt x="2095" y="203"/>
                  </a:lnTo>
                  <a:lnTo>
                    <a:pt x="3403" y="1930"/>
                  </a:lnTo>
                  <a:lnTo>
                    <a:pt x="3441" y="2247"/>
                  </a:lnTo>
                  <a:lnTo>
                    <a:pt x="3429" y="2552"/>
                  </a:lnTo>
                  <a:lnTo>
                    <a:pt x="3429" y="2806"/>
                  </a:lnTo>
                  <a:lnTo>
                    <a:pt x="3416" y="3073"/>
                  </a:lnTo>
                  <a:lnTo>
                    <a:pt x="3378" y="3594"/>
                  </a:lnTo>
                  <a:lnTo>
                    <a:pt x="3492" y="3340"/>
                  </a:lnTo>
                  <a:lnTo>
                    <a:pt x="3581" y="2832"/>
                  </a:lnTo>
                  <a:lnTo>
                    <a:pt x="3594" y="2705"/>
                  </a:lnTo>
                  <a:lnTo>
                    <a:pt x="3619" y="2552"/>
                  </a:lnTo>
                  <a:lnTo>
                    <a:pt x="3657" y="2095"/>
                  </a:lnTo>
                  <a:lnTo>
                    <a:pt x="3644" y="1930"/>
                  </a:lnTo>
                  <a:lnTo>
                    <a:pt x="3644" y="1600"/>
                  </a:lnTo>
                  <a:lnTo>
                    <a:pt x="3022" y="381"/>
                  </a:lnTo>
                  <a:lnTo>
                    <a:pt x="2844" y="228"/>
                  </a:lnTo>
                  <a:lnTo>
                    <a:pt x="2603" y="127"/>
                  </a:lnTo>
                  <a:lnTo>
                    <a:pt x="2362" y="63"/>
                  </a:lnTo>
                  <a:lnTo>
                    <a:pt x="2120" y="12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6" name="object 966" descr=""/>
            <p:cNvSpPr/>
            <p:nvPr/>
          </p:nvSpPr>
          <p:spPr>
            <a:xfrm>
              <a:off x="2623141" y="5797213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1460" y="0"/>
                  </a:moveTo>
                  <a:lnTo>
                    <a:pt x="241" y="749"/>
                  </a:lnTo>
                  <a:lnTo>
                    <a:pt x="76" y="2971"/>
                  </a:lnTo>
                  <a:lnTo>
                    <a:pt x="0" y="4025"/>
                  </a:lnTo>
                  <a:lnTo>
                    <a:pt x="1066" y="4991"/>
                  </a:lnTo>
                  <a:lnTo>
                    <a:pt x="2514" y="5130"/>
                  </a:lnTo>
                  <a:lnTo>
                    <a:pt x="3937" y="5283"/>
                  </a:lnTo>
                  <a:lnTo>
                    <a:pt x="5143" y="4546"/>
                  </a:lnTo>
                  <a:lnTo>
                    <a:pt x="5232" y="3492"/>
                  </a:lnTo>
                  <a:lnTo>
                    <a:pt x="5283" y="2705"/>
                  </a:lnTo>
                  <a:lnTo>
                    <a:pt x="5410" y="1270"/>
                  </a:lnTo>
                  <a:lnTo>
                    <a:pt x="4330" y="292"/>
                  </a:lnTo>
                  <a:lnTo>
                    <a:pt x="146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7" name="object 967" descr=""/>
            <p:cNvSpPr/>
            <p:nvPr/>
          </p:nvSpPr>
          <p:spPr>
            <a:xfrm>
              <a:off x="2624298" y="579784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892" y="0"/>
                  </a:moveTo>
                  <a:lnTo>
                    <a:pt x="1473" y="0"/>
                  </a:lnTo>
                  <a:lnTo>
                    <a:pt x="914" y="38"/>
                  </a:lnTo>
                  <a:lnTo>
                    <a:pt x="749" y="63"/>
                  </a:lnTo>
                  <a:lnTo>
                    <a:pt x="609" y="101"/>
                  </a:lnTo>
                  <a:lnTo>
                    <a:pt x="469" y="127"/>
                  </a:lnTo>
                  <a:lnTo>
                    <a:pt x="266" y="203"/>
                  </a:lnTo>
                  <a:lnTo>
                    <a:pt x="76" y="266"/>
                  </a:lnTo>
                  <a:lnTo>
                    <a:pt x="393" y="215"/>
                  </a:lnTo>
                  <a:lnTo>
                    <a:pt x="647" y="190"/>
                  </a:lnTo>
                  <a:lnTo>
                    <a:pt x="787" y="177"/>
                  </a:lnTo>
                  <a:lnTo>
                    <a:pt x="952" y="165"/>
                  </a:lnTo>
                  <a:lnTo>
                    <a:pt x="1485" y="165"/>
                  </a:lnTo>
                  <a:lnTo>
                    <a:pt x="3403" y="1930"/>
                  </a:lnTo>
                  <a:lnTo>
                    <a:pt x="3441" y="2247"/>
                  </a:lnTo>
                  <a:lnTo>
                    <a:pt x="3429" y="2552"/>
                  </a:lnTo>
                  <a:lnTo>
                    <a:pt x="3429" y="2806"/>
                  </a:lnTo>
                  <a:lnTo>
                    <a:pt x="3416" y="3073"/>
                  </a:lnTo>
                  <a:lnTo>
                    <a:pt x="3378" y="3594"/>
                  </a:lnTo>
                  <a:lnTo>
                    <a:pt x="3492" y="3340"/>
                  </a:lnTo>
                  <a:lnTo>
                    <a:pt x="3581" y="2832"/>
                  </a:lnTo>
                  <a:lnTo>
                    <a:pt x="3594" y="2705"/>
                  </a:lnTo>
                  <a:lnTo>
                    <a:pt x="3619" y="2552"/>
                  </a:lnTo>
                  <a:lnTo>
                    <a:pt x="3657" y="2095"/>
                  </a:lnTo>
                  <a:lnTo>
                    <a:pt x="3644" y="1930"/>
                  </a:lnTo>
                  <a:lnTo>
                    <a:pt x="3644" y="1600"/>
                  </a:lnTo>
                  <a:lnTo>
                    <a:pt x="3022" y="381"/>
                  </a:lnTo>
                  <a:lnTo>
                    <a:pt x="2844" y="228"/>
                  </a:lnTo>
                  <a:lnTo>
                    <a:pt x="2603" y="127"/>
                  </a:lnTo>
                  <a:lnTo>
                    <a:pt x="2362" y="63"/>
                  </a:lnTo>
                  <a:lnTo>
                    <a:pt x="2120" y="12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8" name="object 968" descr=""/>
            <p:cNvSpPr/>
            <p:nvPr/>
          </p:nvSpPr>
          <p:spPr>
            <a:xfrm>
              <a:off x="2617590" y="5797529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1130" y="0"/>
                  </a:moveTo>
                  <a:lnTo>
                    <a:pt x="0" y="850"/>
                  </a:lnTo>
                  <a:lnTo>
                    <a:pt x="38" y="2298"/>
                  </a:lnTo>
                  <a:lnTo>
                    <a:pt x="38" y="2692"/>
                  </a:lnTo>
                  <a:lnTo>
                    <a:pt x="50" y="3086"/>
                  </a:lnTo>
                  <a:lnTo>
                    <a:pt x="76" y="4140"/>
                  </a:lnTo>
                  <a:lnTo>
                    <a:pt x="1244" y="5003"/>
                  </a:lnTo>
                  <a:lnTo>
                    <a:pt x="2654" y="5003"/>
                  </a:lnTo>
                  <a:lnTo>
                    <a:pt x="4114" y="5016"/>
                  </a:lnTo>
                  <a:lnTo>
                    <a:pt x="5245" y="4165"/>
                  </a:lnTo>
                  <a:lnTo>
                    <a:pt x="5232" y="3111"/>
                  </a:lnTo>
                  <a:lnTo>
                    <a:pt x="5206" y="2336"/>
                  </a:lnTo>
                  <a:lnTo>
                    <a:pt x="5206" y="1943"/>
                  </a:lnTo>
                  <a:lnTo>
                    <a:pt x="5181" y="876"/>
                  </a:lnTo>
                  <a:lnTo>
                    <a:pt x="4025" y="12"/>
                  </a:lnTo>
                  <a:lnTo>
                    <a:pt x="2603" y="12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9" name="object 969" descr=""/>
            <p:cNvSpPr/>
            <p:nvPr/>
          </p:nvSpPr>
          <p:spPr>
            <a:xfrm>
              <a:off x="2618519" y="5797995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4" h="3810">
                  <a:moveTo>
                    <a:pt x="2082" y="0"/>
                  </a:moveTo>
                  <a:lnTo>
                    <a:pt x="1638" y="25"/>
                  </a:lnTo>
                  <a:lnTo>
                    <a:pt x="1244" y="76"/>
                  </a:lnTo>
                  <a:lnTo>
                    <a:pt x="876" y="152"/>
                  </a:lnTo>
                  <a:lnTo>
                    <a:pt x="723" y="177"/>
                  </a:lnTo>
                  <a:lnTo>
                    <a:pt x="330" y="317"/>
                  </a:lnTo>
                  <a:lnTo>
                    <a:pt x="76" y="444"/>
                  </a:lnTo>
                  <a:lnTo>
                    <a:pt x="381" y="368"/>
                  </a:lnTo>
                  <a:lnTo>
                    <a:pt x="1016" y="253"/>
                  </a:lnTo>
                  <a:lnTo>
                    <a:pt x="1282" y="228"/>
                  </a:lnTo>
                  <a:lnTo>
                    <a:pt x="1866" y="190"/>
                  </a:lnTo>
                  <a:lnTo>
                    <a:pt x="2082" y="190"/>
                  </a:lnTo>
                  <a:lnTo>
                    <a:pt x="2286" y="228"/>
                  </a:lnTo>
                  <a:lnTo>
                    <a:pt x="2489" y="253"/>
                  </a:lnTo>
                  <a:lnTo>
                    <a:pt x="2679" y="317"/>
                  </a:lnTo>
                  <a:lnTo>
                    <a:pt x="2832" y="431"/>
                  </a:lnTo>
                  <a:lnTo>
                    <a:pt x="2984" y="533"/>
                  </a:lnTo>
                  <a:lnTo>
                    <a:pt x="3111" y="673"/>
                  </a:lnTo>
                  <a:lnTo>
                    <a:pt x="3390" y="1130"/>
                  </a:lnTo>
                  <a:lnTo>
                    <a:pt x="3492" y="1473"/>
                  </a:lnTo>
                  <a:lnTo>
                    <a:pt x="3543" y="1778"/>
                  </a:lnTo>
                  <a:lnTo>
                    <a:pt x="3606" y="2108"/>
                  </a:lnTo>
                  <a:lnTo>
                    <a:pt x="3657" y="2666"/>
                  </a:lnTo>
                  <a:lnTo>
                    <a:pt x="3682" y="3136"/>
                  </a:lnTo>
                  <a:lnTo>
                    <a:pt x="3682" y="3289"/>
                  </a:lnTo>
                  <a:lnTo>
                    <a:pt x="3695" y="3441"/>
                  </a:lnTo>
                  <a:lnTo>
                    <a:pt x="3771" y="3187"/>
                  </a:lnTo>
                  <a:lnTo>
                    <a:pt x="3810" y="2666"/>
                  </a:lnTo>
                  <a:lnTo>
                    <a:pt x="3822" y="2400"/>
                  </a:lnTo>
                  <a:lnTo>
                    <a:pt x="3822" y="2095"/>
                  </a:lnTo>
                  <a:lnTo>
                    <a:pt x="3797" y="1765"/>
                  </a:lnTo>
                  <a:lnTo>
                    <a:pt x="3746" y="1435"/>
                  </a:lnTo>
                  <a:lnTo>
                    <a:pt x="3670" y="1079"/>
                  </a:lnTo>
                  <a:lnTo>
                    <a:pt x="3467" y="749"/>
                  </a:lnTo>
                  <a:lnTo>
                    <a:pt x="3365" y="571"/>
                  </a:lnTo>
                  <a:lnTo>
                    <a:pt x="3213" y="406"/>
                  </a:lnTo>
                  <a:lnTo>
                    <a:pt x="2819" y="152"/>
                  </a:lnTo>
                  <a:lnTo>
                    <a:pt x="2578" y="63"/>
                  </a:lnTo>
                  <a:lnTo>
                    <a:pt x="2324" y="38"/>
                  </a:lnTo>
                  <a:lnTo>
                    <a:pt x="20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0" name="object 970" descr=""/>
            <p:cNvSpPr/>
            <p:nvPr/>
          </p:nvSpPr>
          <p:spPr>
            <a:xfrm>
              <a:off x="2612202" y="579798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4000" y="0"/>
                  </a:moveTo>
                  <a:lnTo>
                    <a:pt x="2578" y="63"/>
                  </a:lnTo>
                  <a:lnTo>
                    <a:pt x="1117" y="139"/>
                  </a:lnTo>
                  <a:lnTo>
                    <a:pt x="0" y="901"/>
                  </a:lnTo>
                  <a:lnTo>
                    <a:pt x="63" y="2705"/>
                  </a:lnTo>
                  <a:lnTo>
                    <a:pt x="101" y="3556"/>
                  </a:lnTo>
                  <a:lnTo>
                    <a:pt x="1257" y="4191"/>
                  </a:lnTo>
                  <a:lnTo>
                    <a:pt x="2667" y="4114"/>
                  </a:lnTo>
                  <a:lnTo>
                    <a:pt x="4127" y="4051"/>
                  </a:lnTo>
                  <a:lnTo>
                    <a:pt x="5245" y="3302"/>
                  </a:lnTo>
                  <a:lnTo>
                    <a:pt x="5194" y="1803"/>
                  </a:lnTo>
                  <a:lnTo>
                    <a:pt x="5194" y="1485"/>
                  </a:lnTo>
                  <a:lnTo>
                    <a:pt x="5168" y="635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1" name="object 971" descr=""/>
            <p:cNvSpPr/>
            <p:nvPr/>
          </p:nvSpPr>
          <p:spPr>
            <a:xfrm>
              <a:off x="2613125" y="5798407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2070" y="0"/>
                  </a:moveTo>
                  <a:lnTo>
                    <a:pt x="1231" y="101"/>
                  </a:lnTo>
                  <a:lnTo>
                    <a:pt x="711" y="215"/>
                  </a:lnTo>
                  <a:lnTo>
                    <a:pt x="584" y="266"/>
                  </a:lnTo>
                  <a:lnTo>
                    <a:pt x="444" y="304"/>
                  </a:lnTo>
                  <a:lnTo>
                    <a:pt x="76" y="469"/>
                  </a:lnTo>
                  <a:lnTo>
                    <a:pt x="279" y="419"/>
                  </a:lnTo>
                  <a:lnTo>
                    <a:pt x="635" y="330"/>
                  </a:lnTo>
                  <a:lnTo>
                    <a:pt x="1460" y="203"/>
                  </a:lnTo>
                  <a:lnTo>
                    <a:pt x="1663" y="190"/>
                  </a:lnTo>
                  <a:lnTo>
                    <a:pt x="1866" y="165"/>
                  </a:lnTo>
                  <a:lnTo>
                    <a:pt x="3682" y="2463"/>
                  </a:lnTo>
                  <a:lnTo>
                    <a:pt x="3695" y="2705"/>
                  </a:lnTo>
                  <a:lnTo>
                    <a:pt x="3771" y="2489"/>
                  </a:lnTo>
                  <a:lnTo>
                    <a:pt x="3810" y="2070"/>
                  </a:lnTo>
                  <a:lnTo>
                    <a:pt x="3822" y="1841"/>
                  </a:lnTo>
                  <a:lnTo>
                    <a:pt x="3810" y="1600"/>
                  </a:lnTo>
                  <a:lnTo>
                    <a:pt x="3810" y="1473"/>
                  </a:lnTo>
                  <a:lnTo>
                    <a:pt x="2552" y="25"/>
                  </a:lnTo>
                  <a:lnTo>
                    <a:pt x="20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2" name="object 972" descr=""/>
            <p:cNvSpPr/>
            <p:nvPr/>
          </p:nvSpPr>
          <p:spPr>
            <a:xfrm>
              <a:off x="2606656" y="5797975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3873" y="0"/>
                  </a:moveTo>
                  <a:lnTo>
                    <a:pt x="2438" y="190"/>
                  </a:lnTo>
                  <a:lnTo>
                    <a:pt x="1015" y="393"/>
                  </a:lnTo>
                  <a:lnTo>
                    <a:pt x="0" y="1308"/>
                  </a:lnTo>
                  <a:lnTo>
                    <a:pt x="292" y="3301"/>
                  </a:lnTo>
                  <a:lnTo>
                    <a:pt x="431" y="4241"/>
                  </a:lnTo>
                  <a:lnTo>
                    <a:pt x="1676" y="4851"/>
                  </a:lnTo>
                  <a:lnTo>
                    <a:pt x="4521" y="4457"/>
                  </a:lnTo>
                  <a:lnTo>
                    <a:pt x="5537" y="3543"/>
                  </a:lnTo>
                  <a:lnTo>
                    <a:pt x="5130" y="609"/>
                  </a:lnTo>
                  <a:lnTo>
                    <a:pt x="387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3" name="object 973" descr=""/>
            <p:cNvSpPr/>
            <p:nvPr/>
          </p:nvSpPr>
          <p:spPr>
            <a:xfrm>
              <a:off x="2607585" y="5798514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2489" y="0"/>
                  </a:moveTo>
                  <a:lnTo>
                    <a:pt x="2247" y="0"/>
                  </a:lnTo>
                  <a:lnTo>
                    <a:pt x="2006" y="12"/>
                  </a:lnTo>
                  <a:lnTo>
                    <a:pt x="1562" y="88"/>
                  </a:lnTo>
                  <a:lnTo>
                    <a:pt x="1371" y="139"/>
                  </a:lnTo>
                  <a:lnTo>
                    <a:pt x="1168" y="203"/>
                  </a:lnTo>
                  <a:lnTo>
                    <a:pt x="1003" y="241"/>
                  </a:lnTo>
                  <a:lnTo>
                    <a:pt x="673" y="355"/>
                  </a:lnTo>
                  <a:lnTo>
                    <a:pt x="304" y="533"/>
                  </a:lnTo>
                  <a:lnTo>
                    <a:pt x="63" y="685"/>
                  </a:lnTo>
                  <a:lnTo>
                    <a:pt x="469" y="533"/>
                  </a:lnTo>
                  <a:lnTo>
                    <a:pt x="609" y="495"/>
                  </a:lnTo>
                  <a:lnTo>
                    <a:pt x="812" y="431"/>
                  </a:lnTo>
                  <a:lnTo>
                    <a:pt x="977" y="381"/>
                  </a:lnTo>
                  <a:lnTo>
                    <a:pt x="1231" y="317"/>
                  </a:lnTo>
                  <a:lnTo>
                    <a:pt x="1422" y="292"/>
                  </a:lnTo>
                  <a:lnTo>
                    <a:pt x="2019" y="177"/>
                  </a:lnTo>
                  <a:lnTo>
                    <a:pt x="2425" y="177"/>
                  </a:lnTo>
                  <a:lnTo>
                    <a:pt x="3937" y="2730"/>
                  </a:lnTo>
                  <a:lnTo>
                    <a:pt x="3975" y="2946"/>
                  </a:lnTo>
                  <a:lnTo>
                    <a:pt x="4013" y="2628"/>
                  </a:lnTo>
                  <a:lnTo>
                    <a:pt x="4000" y="2146"/>
                  </a:lnTo>
                  <a:lnTo>
                    <a:pt x="3987" y="1905"/>
                  </a:lnTo>
                  <a:lnTo>
                    <a:pt x="3962" y="1765"/>
                  </a:lnTo>
                  <a:lnTo>
                    <a:pt x="3924" y="1498"/>
                  </a:lnTo>
                  <a:lnTo>
                    <a:pt x="3886" y="1346"/>
                  </a:lnTo>
                  <a:lnTo>
                    <a:pt x="3797" y="1066"/>
                  </a:lnTo>
                  <a:lnTo>
                    <a:pt x="3682" y="749"/>
                  </a:lnTo>
                  <a:lnTo>
                    <a:pt x="3441" y="482"/>
                  </a:lnTo>
                  <a:lnTo>
                    <a:pt x="3327" y="342"/>
                  </a:lnTo>
                  <a:lnTo>
                    <a:pt x="3162" y="215"/>
                  </a:lnTo>
                  <a:lnTo>
                    <a:pt x="2743" y="38"/>
                  </a:lnTo>
                  <a:lnTo>
                    <a:pt x="248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4" name="object 974" descr=""/>
            <p:cNvSpPr/>
            <p:nvPr/>
          </p:nvSpPr>
          <p:spPr>
            <a:xfrm>
              <a:off x="2601057" y="5798897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3860" y="0"/>
                  </a:moveTo>
                  <a:lnTo>
                    <a:pt x="1015" y="469"/>
                  </a:lnTo>
                  <a:lnTo>
                    <a:pt x="0" y="1346"/>
                  </a:lnTo>
                  <a:lnTo>
                    <a:pt x="126" y="2209"/>
                  </a:lnTo>
                  <a:lnTo>
                    <a:pt x="279" y="3162"/>
                  </a:lnTo>
                  <a:lnTo>
                    <a:pt x="419" y="4025"/>
                  </a:lnTo>
                  <a:lnTo>
                    <a:pt x="1650" y="4533"/>
                  </a:lnTo>
                  <a:lnTo>
                    <a:pt x="3035" y="4305"/>
                  </a:lnTo>
                  <a:lnTo>
                    <a:pt x="4470" y="4063"/>
                  </a:lnTo>
                  <a:lnTo>
                    <a:pt x="5499" y="3187"/>
                  </a:lnTo>
                  <a:lnTo>
                    <a:pt x="5270" y="1689"/>
                  </a:lnTo>
                  <a:lnTo>
                    <a:pt x="5232" y="1371"/>
                  </a:lnTo>
                  <a:lnTo>
                    <a:pt x="5092" y="520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5" name="object 975" descr=""/>
            <p:cNvSpPr/>
            <p:nvPr/>
          </p:nvSpPr>
          <p:spPr>
            <a:xfrm>
              <a:off x="2601978" y="5799400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4" h="3175">
                  <a:moveTo>
                    <a:pt x="2476" y="0"/>
                  </a:moveTo>
                  <a:lnTo>
                    <a:pt x="1168" y="241"/>
                  </a:lnTo>
                  <a:lnTo>
                    <a:pt x="825" y="342"/>
                  </a:lnTo>
                  <a:lnTo>
                    <a:pt x="673" y="406"/>
                  </a:lnTo>
                  <a:lnTo>
                    <a:pt x="419" y="520"/>
                  </a:lnTo>
                  <a:lnTo>
                    <a:pt x="63" y="723"/>
                  </a:lnTo>
                  <a:lnTo>
                    <a:pt x="469" y="571"/>
                  </a:lnTo>
                  <a:lnTo>
                    <a:pt x="812" y="457"/>
                  </a:lnTo>
                  <a:lnTo>
                    <a:pt x="1054" y="393"/>
                  </a:lnTo>
                  <a:lnTo>
                    <a:pt x="1231" y="355"/>
                  </a:lnTo>
                  <a:lnTo>
                    <a:pt x="1409" y="304"/>
                  </a:lnTo>
                  <a:lnTo>
                    <a:pt x="2006" y="190"/>
                  </a:lnTo>
                  <a:lnTo>
                    <a:pt x="2209" y="177"/>
                  </a:lnTo>
                  <a:lnTo>
                    <a:pt x="2412" y="177"/>
                  </a:lnTo>
                  <a:lnTo>
                    <a:pt x="3810" y="1943"/>
                  </a:lnTo>
                  <a:lnTo>
                    <a:pt x="3898" y="2336"/>
                  </a:lnTo>
                  <a:lnTo>
                    <a:pt x="3911" y="2463"/>
                  </a:lnTo>
                  <a:lnTo>
                    <a:pt x="3949" y="2654"/>
                  </a:lnTo>
                  <a:lnTo>
                    <a:pt x="3987" y="2362"/>
                  </a:lnTo>
                  <a:lnTo>
                    <a:pt x="2730" y="25"/>
                  </a:lnTo>
                  <a:lnTo>
                    <a:pt x="2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6" name="object 976" descr=""/>
            <p:cNvSpPr/>
            <p:nvPr/>
          </p:nvSpPr>
          <p:spPr>
            <a:xfrm>
              <a:off x="2596380" y="5799986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80" h="4445">
                  <a:moveTo>
                    <a:pt x="3365" y="0"/>
                  </a:moveTo>
                  <a:lnTo>
                    <a:pt x="888" y="406"/>
                  </a:lnTo>
                  <a:lnTo>
                    <a:pt x="0" y="1181"/>
                  </a:lnTo>
                  <a:lnTo>
                    <a:pt x="152" y="2197"/>
                  </a:lnTo>
                  <a:lnTo>
                    <a:pt x="203" y="2463"/>
                  </a:lnTo>
                  <a:lnTo>
                    <a:pt x="241" y="2743"/>
                  </a:lnTo>
                  <a:lnTo>
                    <a:pt x="355" y="3492"/>
                  </a:lnTo>
                  <a:lnTo>
                    <a:pt x="1435" y="3924"/>
                  </a:lnTo>
                  <a:lnTo>
                    <a:pt x="3886" y="3517"/>
                  </a:lnTo>
                  <a:lnTo>
                    <a:pt x="4787" y="2755"/>
                  </a:lnTo>
                  <a:lnTo>
                    <a:pt x="4432" y="444"/>
                  </a:lnTo>
                  <a:lnTo>
                    <a:pt x="33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7" name="object 977" descr=""/>
            <p:cNvSpPr/>
            <p:nvPr/>
          </p:nvSpPr>
          <p:spPr>
            <a:xfrm>
              <a:off x="2597184" y="5800423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10" h="2539">
                  <a:moveTo>
                    <a:pt x="2158" y="0"/>
                  </a:moveTo>
                  <a:lnTo>
                    <a:pt x="1955" y="25"/>
                  </a:lnTo>
                  <a:lnTo>
                    <a:pt x="1739" y="38"/>
                  </a:lnTo>
                  <a:lnTo>
                    <a:pt x="1536" y="76"/>
                  </a:lnTo>
                  <a:lnTo>
                    <a:pt x="0" y="698"/>
                  </a:lnTo>
                  <a:lnTo>
                    <a:pt x="228" y="571"/>
                  </a:lnTo>
                  <a:lnTo>
                    <a:pt x="406" y="507"/>
                  </a:lnTo>
                  <a:lnTo>
                    <a:pt x="647" y="419"/>
                  </a:lnTo>
                  <a:lnTo>
                    <a:pt x="774" y="380"/>
                  </a:lnTo>
                  <a:lnTo>
                    <a:pt x="914" y="342"/>
                  </a:lnTo>
                  <a:lnTo>
                    <a:pt x="1397" y="228"/>
                  </a:lnTo>
                  <a:lnTo>
                    <a:pt x="1574" y="203"/>
                  </a:lnTo>
                  <a:lnTo>
                    <a:pt x="1752" y="165"/>
                  </a:lnTo>
                  <a:lnTo>
                    <a:pt x="1930" y="165"/>
                  </a:lnTo>
                  <a:lnTo>
                    <a:pt x="3149" y="1079"/>
                  </a:lnTo>
                  <a:lnTo>
                    <a:pt x="3238" y="1295"/>
                  </a:lnTo>
                  <a:lnTo>
                    <a:pt x="3314" y="1689"/>
                  </a:lnTo>
                  <a:lnTo>
                    <a:pt x="3390" y="2019"/>
                  </a:lnTo>
                  <a:lnTo>
                    <a:pt x="3416" y="2235"/>
                  </a:lnTo>
                  <a:lnTo>
                    <a:pt x="3467" y="2031"/>
                  </a:lnTo>
                  <a:lnTo>
                    <a:pt x="3454" y="1663"/>
                  </a:lnTo>
                  <a:lnTo>
                    <a:pt x="3441" y="1473"/>
                  </a:lnTo>
                  <a:lnTo>
                    <a:pt x="3403" y="1257"/>
                  </a:lnTo>
                  <a:lnTo>
                    <a:pt x="3352" y="1028"/>
                  </a:lnTo>
                  <a:lnTo>
                    <a:pt x="3289" y="800"/>
                  </a:lnTo>
                  <a:lnTo>
                    <a:pt x="3187" y="558"/>
                  </a:lnTo>
                  <a:lnTo>
                    <a:pt x="2882" y="253"/>
                  </a:lnTo>
                  <a:lnTo>
                    <a:pt x="2743" y="152"/>
                  </a:lnTo>
                  <a:lnTo>
                    <a:pt x="2387" y="25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8" name="object 978" descr=""/>
            <p:cNvSpPr/>
            <p:nvPr/>
          </p:nvSpPr>
          <p:spPr>
            <a:xfrm>
              <a:off x="2693800" y="580616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80" h="5714">
                  <a:moveTo>
                    <a:pt x="1422" y="0"/>
                  </a:moveTo>
                  <a:lnTo>
                    <a:pt x="393" y="812"/>
                  </a:lnTo>
                  <a:lnTo>
                    <a:pt x="215" y="2374"/>
                  </a:lnTo>
                  <a:lnTo>
                    <a:pt x="177" y="2793"/>
                  </a:lnTo>
                  <a:lnTo>
                    <a:pt x="126" y="3213"/>
                  </a:lnTo>
                  <a:lnTo>
                    <a:pt x="0" y="4343"/>
                  </a:lnTo>
                  <a:lnTo>
                    <a:pt x="812" y="5359"/>
                  </a:lnTo>
                  <a:lnTo>
                    <a:pt x="1943" y="5486"/>
                  </a:lnTo>
                  <a:lnTo>
                    <a:pt x="3098" y="5626"/>
                  </a:lnTo>
                  <a:lnTo>
                    <a:pt x="4127" y="4813"/>
                  </a:lnTo>
                  <a:lnTo>
                    <a:pt x="4254" y="3682"/>
                  </a:lnTo>
                  <a:lnTo>
                    <a:pt x="4546" y="1295"/>
                  </a:lnTo>
                  <a:lnTo>
                    <a:pt x="3733" y="266"/>
                  </a:lnTo>
                  <a:lnTo>
                    <a:pt x="2590" y="139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79" name="object 979" descr=""/>
            <p:cNvSpPr/>
            <p:nvPr/>
          </p:nvSpPr>
          <p:spPr>
            <a:xfrm>
              <a:off x="2694918" y="5806825"/>
              <a:ext cx="3175" cy="4445"/>
            </a:xfrm>
            <a:custGeom>
              <a:avLst/>
              <a:gdLst/>
              <a:ahLst/>
              <a:cxnLst/>
              <a:rect l="l" t="t" r="r" b="b"/>
              <a:pathLst>
                <a:path w="3175" h="4445">
                  <a:moveTo>
                    <a:pt x="1562" y="0"/>
                  </a:moveTo>
                  <a:lnTo>
                    <a:pt x="1219" y="0"/>
                  </a:lnTo>
                  <a:lnTo>
                    <a:pt x="1054" y="12"/>
                  </a:lnTo>
                  <a:lnTo>
                    <a:pt x="914" y="38"/>
                  </a:lnTo>
                  <a:lnTo>
                    <a:pt x="609" y="76"/>
                  </a:lnTo>
                  <a:lnTo>
                    <a:pt x="368" y="152"/>
                  </a:lnTo>
                  <a:lnTo>
                    <a:pt x="63" y="304"/>
                  </a:lnTo>
                  <a:lnTo>
                    <a:pt x="406" y="228"/>
                  </a:lnTo>
                  <a:lnTo>
                    <a:pt x="635" y="190"/>
                  </a:lnTo>
                  <a:lnTo>
                    <a:pt x="927" y="177"/>
                  </a:lnTo>
                  <a:lnTo>
                    <a:pt x="1219" y="177"/>
                  </a:lnTo>
                  <a:lnTo>
                    <a:pt x="1384" y="190"/>
                  </a:lnTo>
                  <a:lnTo>
                    <a:pt x="1549" y="190"/>
                  </a:lnTo>
                  <a:lnTo>
                    <a:pt x="2667" y="1689"/>
                  </a:lnTo>
                  <a:lnTo>
                    <a:pt x="2667" y="2374"/>
                  </a:lnTo>
                  <a:lnTo>
                    <a:pt x="2641" y="2692"/>
                  </a:lnTo>
                  <a:lnTo>
                    <a:pt x="2641" y="2844"/>
                  </a:lnTo>
                  <a:lnTo>
                    <a:pt x="2565" y="3581"/>
                  </a:lnTo>
                  <a:lnTo>
                    <a:pt x="2527" y="3924"/>
                  </a:lnTo>
                  <a:lnTo>
                    <a:pt x="2603" y="3670"/>
                  </a:lnTo>
                  <a:lnTo>
                    <a:pt x="2692" y="3276"/>
                  </a:lnTo>
                  <a:lnTo>
                    <a:pt x="2768" y="2857"/>
                  </a:lnTo>
                  <a:lnTo>
                    <a:pt x="2806" y="2705"/>
                  </a:lnTo>
                  <a:lnTo>
                    <a:pt x="2832" y="2387"/>
                  </a:lnTo>
                  <a:lnTo>
                    <a:pt x="2857" y="2222"/>
                  </a:lnTo>
                  <a:lnTo>
                    <a:pt x="2857" y="2031"/>
                  </a:lnTo>
                  <a:lnTo>
                    <a:pt x="2870" y="1676"/>
                  </a:lnTo>
                  <a:lnTo>
                    <a:pt x="2857" y="1295"/>
                  </a:lnTo>
                  <a:lnTo>
                    <a:pt x="2743" y="914"/>
                  </a:lnTo>
                  <a:lnTo>
                    <a:pt x="2692" y="723"/>
                  </a:lnTo>
                  <a:lnTo>
                    <a:pt x="2590" y="533"/>
                  </a:lnTo>
                  <a:lnTo>
                    <a:pt x="2311" y="228"/>
                  </a:lnTo>
                  <a:lnTo>
                    <a:pt x="2120" y="114"/>
                  </a:lnTo>
                  <a:lnTo>
                    <a:pt x="1739" y="12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0" name="object 980" descr=""/>
            <p:cNvSpPr/>
            <p:nvPr/>
          </p:nvSpPr>
          <p:spPr>
            <a:xfrm>
              <a:off x="2698176" y="5807090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1333" y="0"/>
                  </a:moveTo>
                  <a:lnTo>
                    <a:pt x="381" y="736"/>
                  </a:lnTo>
                  <a:lnTo>
                    <a:pt x="215" y="2159"/>
                  </a:lnTo>
                  <a:lnTo>
                    <a:pt x="177" y="2540"/>
                  </a:lnTo>
                  <a:lnTo>
                    <a:pt x="126" y="2921"/>
                  </a:lnTo>
                  <a:lnTo>
                    <a:pt x="0" y="3949"/>
                  </a:lnTo>
                  <a:lnTo>
                    <a:pt x="736" y="4889"/>
                  </a:lnTo>
                  <a:lnTo>
                    <a:pt x="2819" y="5143"/>
                  </a:lnTo>
                  <a:lnTo>
                    <a:pt x="3759" y="4406"/>
                  </a:lnTo>
                  <a:lnTo>
                    <a:pt x="3898" y="3378"/>
                  </a:lnTo>
                  <a:lnTo>
                    <a:pt x="4038" y="2235"/>
                  </a:lnTo>
                  <a:lnTo>
                    <a:pt x="4178" y="1206"/>
                  </a:lnTo>
                  <a:lnTo>
                    <a:pt x="3441" y="254"/>
                  </a:lnTo>
                  <a:lnTo>
                    <a:pt x="2400" y="139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1" name="object 981" descr=""/>
            <p:cNvSpPr/>
            <p:nvPr/>
          </p:nvSpPr>
          <p:spPr>
            <a:xfrm>
              <a:off x="2699225" y="5807695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2041" y="177"/>
                  </a:moveTo>
                  <a:lnTo>
                    <a:pt x="1409" y="177"/>
                  </a:lnTo>
                  <a:lnTo>
                    <a:pt x="1701" y="241"/>
                  </a:lnTo>
                  <a:lnTo>
                    <a:pt x="1981" y="368"/>
                  </a:lnTo>
                  <a:lnTo>
                    <a:pt x="2184" y="609"/>
                  </a:lnTo>
                  <a:lnTo>
                    <a:pt x="2286" y="3581"/>
                  </a:lnTo>
                  <a:lnTo>
                    <a:pt x="2387" y="3263"/>
                  </a:lnTo>
                  <a:lnTo>
                    <a:pt x="2489" y="2755"/>
                  </a:lnTo>
                  <a:lnTo>
                    <a:pt x="2603" y="1193"/>
                  </a:lnTo>
                  <a:lnTo>
                    <a:pt x="2473" y="749"/>
                  </a:lnTo>
                  <a:lnTo>
                    <a:pt x="2362" y="495"/>
                  </a:lnTo>
                  <a:lnTo>
                    <a:pt x="2131" y="241"/>
                  </a:lnTo>
                  <a:close/>
                </a:path>
                <a:path w="3175" h="3810">
                  <a:moveTo>
                    <a:pt x="1104" y="0"/>
                  </a:moveTo>
                  <a:lnTo>
                    <a:pt x="558" y="63"/>
                  </a:lnTo>
                  <a:lnTo>
                    <a:pt x="63" y="279"/>
                  </a:lnTo>
                  <a:lnTo>
                    <a:pt x="584" y="177"/>
                  </a:lnTo>
                  <a:lnTo>
                    <a:pt x="2041" y="177"/>
                  </a:lnTo>
                  <a:lnTo>
                    <a:pt x="1587" y="12"/>
                  </a:lnTo>
                  <a:lnTo>
                    <a:pt x="11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2" name="object 982" descr=""/>
            <p:cNvSpPr/>
            <p:nvPr/>
          </p:nvSpPr>
          <p:spPr>
            <a:xfrm>
              <a:off x="2702704" y="5808095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1168" y="0"/>
                  </a:moveTo>
                  <a:lnTo>
                    <a:pt x="330" y="584"/>
                  </a:lnTo>
                  <a:lnTo>
                    <a:pt x="215" y="1409"/>
                  </a:lnTo>
                  <a:lnTo>
                    <a:pt x="101" y="2336"/>
                  </a:lnTo>
                  <a:lnTo>
                    <a:pt x="0" y="3175"/>
                  </a:lnTo>
                  <a:lnTo>
                    <a:pt x="660" y="3937"/>
                  </a:lnTo>
                  <a:lnTo>
                    <a:pt x="1612" y="4051"/>
                  </a:lnTo>
                  <a:lnTo>
                    <a:pt x="2552" y="4178"/>
                  </a:lnTo>
                  <a:lnTo>
                    <a:pt x="3403" y="3606"/>
                  </a:lnTo>
                  <a:lnTo>
                    <a:pt x="3505" y="2781"/>
                  </a:lnTo>
                  <a:lnTo>
                    <a:pt x="3746" y="1016"/>
                  </a:lnTo>
                  <a:lnTo>
                    <a:pt x="3086" y="254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3" name="object 983" descr=""/>
            <p:cNvSpPr/>
            <p:nvPr/>
          </p:nvSpPr>
          <p:spPr>
            <a:xfrm>
              <a:off x="2703629" y="5808600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1143" y="0"/>
                  </a:moveTo>
                  <a:lnTo>
                    <a:pt x="1003" y="0"/>
                  </a:lnTo>
                  <a:lnTo>
                    <a:pt x="863" y="12"/>
                  </a:lnTo>
                  <a:lnTo>
                    <a:pt x="622" y="38"/>
                  </a:lnTo>
                  <a:lnTo>
                    <a:pt x="241" y="127"/>
                  </a:lnTo>
                  <a:lnTo>
                    <a:pt x="50" y="203"/>
                  </a:lnTo>
                  <a:lnTo>
                    <a:pt x="203" y="190"/>
                  </a:lnTo>
                  <a:lnTo>
                    <a:pt x="342" y="152"/>
                  </a:lnTo>
                  <a:lnTo>
                    <a:pt x="495" y="139"/>
                  </a:lnTo>
                  <a:lnTo>
                    <a:pt x="647" y="127"/>
                  </a:lnTo>
                  <a:lnTo>
                    <a:pt x="876" y="127"/>
                  </a:lnTo>
                  <a:lnTo>
                    <a:pt x="1003" y="139"/>
                  </a:lnTo>
                  <a:lnTo>
                    <a:pt x="1143" y="139"/>
                  </a:lnTo>
                  <a:lnTo>
                    <a:pt x="1409" y="165"/>
                  </a:lnTo>
                  <a:lnTo>
                    <a:pt x="2197" y="1536"/>
                  </a:lnTo>
                  <a:lnTo>
                    <a:pt x="2197" y="1790"/>
                  </a:lnTo>
                  <a:lnTo>
                    <a:pt x="2171" y="2032"/>
                  </a:lnTo>
                  <a:lnTo>
                    <a:pt x="2146" y="2438"/>
                  </a:lnTo>
                  <a:lnTo>
                    <a:pt x="2120" y="2603"/>
                  </a:lnTo>
                  <a:lnTo>
                    <a:pt x="2082" y="2921"/>
                  </a:lnTo>
                  <a:lnTo>
                    <a:pt x="2171" y="2654"/>
                  </a:lnTo>
                  <a:lnTo>
                    <a:pt x="2286" y="2146"/>
                  </a:lnTo>
                  <a:lnTo>
                    <a:pt x="2311" y="1917"/>
                  </a:lnTo>
                  <a:lnTo>
                    <a:pt x="2336" y="1790"/>
                  </a:lnTo>
                  <a:lnTo>
                    <a:pt x="2349" y="1536"/>
                  </a:lnTo>
                  <a:lnTo>
                    <a:pt x="2362" y="1282"/>
                  </a:lnTo>
                  <a:lnTo>
                    <a:pt x="2362" y="990"/>
                  </a:lnTo>
                  <a:lnTo>
                    <a:pt x="2209" y="571"/>
                  </a:lnTo>
                  <a:lnTo>
                    <a:pt x="1587" y="63"/>
                  </a:lnTo>
                  <a:lnTo>
                    <a:pt x="1435" y="12"/>
                  </a:lnTo>
                  <a:lnTo>
                    <a:pt x="1282" y="12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4" name="object 984" descr=""/>
            <p:cNvSpPr/>
            <p:nvPr/>
          </p:nvSpPr>
          <p:spPr>
            <a:xfrm>
              <a:off x="2706497" y="5809172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4" h="3810">
                  <a:moveTo>
                    <a:pt x="1130" y="0"/>
                  </a:moveTo>
                  <a:lnTo>
                    <a:pt x="279" y="469"/>
                  </a:lnTo>
                  <a:lnTo>
                    <a:pt x="190" y="1193"/>
                  </a:lnTo>
                  <a:lnTo>
                    <a:pt x="152" y="1460"/>
                  </a:lnTo>
                  <a:lnTo>
                    <a:pt x="126" y="1727"/>
                  </a:lnTo>
                  <a:lnTo>
                    <a:pt x="88" y="1993"/>
                  </a:lnTo>
                  <a:lnTo>
                    <a:pt x="0" y="2717"/>
                  </a:lnTo>
                  <a:lnTo>
                    <a:pt x="711" y="3416"/>
                  </a:lnTo>
                  <a:lnTo>
                    <a:pt x="2667" y="3695"/>
                  </a:lnTo>
                  <a:lnTo>
                    <a:pt x="3530" y="3238"/>
                  </a:lnTo>
                  <a:lnTo>
                    <a:pt x="3619" y="2514"/>
                  </a:lnTo>
                  <a:lnTo>
                    <a:pt x="3695" y="1981"/>
                  </a:lnTo>
                  <a:lnTo>
                    <a:pt x="3721" y="1714"/>
                  </a:lnTo>
                  <a:lnTo>
                    <a:pt x="3822" y="990"/>
                  </a:lnTo>
                  <a:lnTo>
                    <a:pt x="3111" y="292"/>
                  </a:lnTo>
                  <a:lnTo>
                    <a:pt x="2133" y="152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5" name="object 985" descr=""/>
            <p:cNvSpPr/>
            <p:nvPr/>
          </p:nvSpPr>
          <p:spPr>
            <a:xfrm>
              <a:off x="2707396" y="5809644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1168" y="0"/>
                  </a:moveTo>
                  <a:lnTo>
                    <a:pt x="762" y="0"/>
                  </a:lnTo>
                  <a:lnTo>
                    <a:pt x="520" y="12"/>
                  </a:lnTo>
                  <a:lnTo>
                    <a:pt x="330" y="50"/>
                  </a:lnTo>
                  <a:lnTo>
                    <a:pt x="190" y="88"/>
                  </a:lnTo>
                  <a:lnTo>
                    <a:pt x="50" y="139"/>
                  </a:lnTo>
                  <a:lnTo>
                    <a:pt x="355" y="101"/>
                  </a:lnTo>
                  <a:lnTo>
                    <a:pt x="901" y="101"/>
                  </a:lnTo>
                  <a:lnTo>
                    <a:pt x="1460" y="152"/>
                  </a:lnTo>
                  <a:lnTo>
                    <a:pt x="1727" y="241"/>
                  </a:lnTo>
                  <a:lnTo>
                    <a:pt x="1943" y="393"/>
                  </a:lnTo>
                  <a:lnTo>
                    <a:pt x="2108" y="584"/>
                  </a:lnTo>
                  <a:lnTo>
                    <a:pt x="2260" y="914"/>
                  </a:lnTo>
                  <a:lnTo>
                    <a:pt x="2286" y="1155"/>
                  </a:lnTo>
                  <a:lnTo>
                    <a:pt x="2311" y="1600"/>
                  </a:lnTo>
                  <a:lnTo>
                    <a:pt x="2286" y="1993"/>
                  </a:lnTo>
                  <a:lnTo>
                    <a:pt x="2260" y="2171"/>
                  </a:lnTo>
                  <a:lnTo>
                    <a:pt x="2222" y="2527"/>
                  </a:lnTo>
                  <a:lnTo>
                    <a:pt x="2311" y="2362"/>
                  </a:lnTo>
                  <a:lnTo>
                    <a:pt x="2387" y="2006"/>
                  </a:lnTo>
                  <a:lnTo>
                    <a:pt x="2425" y="1828"/>
                  </a:lnTo>
                  <a:lnTo>
                    <a:pt x="2463" y="1511"/>
                  </a:lnTo>
                  <a:lnTo>
                    <a:pt x="2463" y="1168"/>
                  </a:lnTo>
                  <a:lnTo>
                    <a:pt x="2451" y="914"/>
                  </a:lnTo>
                  <a:lnTo>
                    <a:pt x="2336" y="660"/>
                  </a:lnTo>
                  <a:lnTo>
                    <a:pt x="2209" y="419"/>
                  </a:lnTo>
                  <a:lnTo>
                    <a:pt x="1968" y="203"/>
                  </a:lnTo>
                  <a:lnTo>
                    <a:pt x="1803" y="114"/>
                  </a:lnTo>
                  <a:lnTo>
                    <a:pt x="1638" y="76"/>
                  </a:lnTo>
                  <a:lnTo>
                    <a:pt x="1473" y="25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6" name="object 986" descr=""/>
            <p:cNvSpPr/>
            <p:nvPr/>
          </p:nvSpPr>
          <p:spPr>
            <a:xfrm>
              <a:off x="2688682" y="5805469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80" h="6350">
                  <a:moveTo>
                    <a:pt x="1536" y="0"/>
                  </a:moveTo>
                  <a:lnTo>
                    <a:pt x="393" y="927"/>
                  </a:lnTo>
                  <a:lnTo>
                    <a:pt x="177" y="3149"/>
                  </a:lnTo>
                  <a:lnTo>
                    <a:pt x="126" y="3619"/>
                  </a:lnTo>
                  <a:lnTo>
                    <a:pt x="0" y="4889"/>
                  </a:lnTo>
                  <a:lnTo>
                    <a:pt x="914" y="6019"/>
                  </a:lnTo>
                  <a:lnTo>
                    <a:pt x="2184" y="6159"/>
                  </a:lnTo>
                  <a:lnTo>
                    <a:pt x="3479" y="6286"/>
                  </a:lnTo>
                  <a:lnTo>
                    <a:pt x="4622" y="5372"/>
                  </a:lnTo>
                  <a:lnTo>
                    <a:pt x="4864" y="3162"/>
                  </a:lnTo>
                  <a:lnTo>
                    <a:pt x="4927" y="2692"/>
                  </a:lnTo>
                  <a:lnTo>
                    <a:pt x="5067" y="1422"/>
                  </a:lnTo>
                  <a:lnTo>
                    <a:pt x="4140" y="279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7" name="object 987" descr=""/>
            <p:cNvSpPr/>
            <p:nvPr/>
          </p:nvSpPr>
          <p:spPr>
            <a:xfrm>
              <a:off x="2689898" y="5806197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1739" y="0"/>
                  </a:moveTo>
                  <a:lnTo>
                    <a:pt x="1358" y="0"/>
                  </a:lnTo>
                  <a:lnTo>
                    <a:pt x="1181" y="25"/>
                  </a:lnTo>
                  <a:lnTo>
                    <a:pt x="1016" y="38"/>
                  </a:lnTo>
                  <a:lnTo>
                    <a:pt x="685" y="88"/>
                  </a:lnTo>
                  <a:lnTo>
                    <a:pt x="419" y="190"/>
                  </a:lnTo>
                  <a:lnTo>
                    <a:pt x="254" y="279"/>
                  </a:lnTo>
                  <a:lnTo>
                    <a:pt x="101" y="368"/>
                  </a:lnTo>
                  <a:lnTo>
                    <a:pt x="355" y="304"/>
                  </a:lnTo>
                  <a:lnTo>
                    <a:pt x="596" y="253"/>
                  </a:lnTo>
                  <a:lnTo>
                    <a:pt x="876" y="215"/>
                  </a:lnTo>
                  <a:lnTo>
                    <a:pt x="1028" y="215"/>
                  </a:lnTo>
                  <a:lnTo>
                    <a:pt x="1193" y="203"/>
                  </a:lnTo>
                  <a:lnTo>
                    <a:pt x="1358" y="203"/>
                  </a:lnTo>
                  <a:lnTo>
                    <a:pt x="1549" y="215"/>
                  </a:lnTo>
                  <a:lnTo>
                    <a:pt x="1727" y="215"/>
                  </a:lnTo>
                  <a:lnTo>
                    <a:pt x="1917" y="241"/>
                  </a:lnTo>
                  <a:lnTo>
                    <a:pt x="3009" y="2082"/>
                  </a:lnTo>
                  <a:lnTo>
                    <a:pt x="3009" y="2654"/>
                  </a:lnTo>
                  <a:lnTo>
                    <a:pt x="2997" y="2832"/>
                  </a:lnTo>
                  <a:lnTo>
                    <a:pt x="2997" y="3009"/>
                  </a:lnTo>
                  <a:lnTo>
                    <a:pt x="2920" y="3898"/>
                  </a:lnTo>
                  <a:lnTo>
                    <a:pt x="2882" y="4279"/>
                  </a:lnTo>
                  <a:lnTo>
                    <a:pt x="2946" y="4102"/>
                  </a:lnTo>
                  <a:lnTo>
                    <a:pt x="2997" y="3924"/>
                  </a:lnTo>
                  <a:lnTo>
                    <a:pt x="3111" y="3352"/>
                  </a:lnTo>
                  <a:lnTo>
                    <a:pt x="3162" y="3035"/>
                  </a:lnTo>
                  <a:lnTo>
                    <a:pt x="3175" y="2844"/>
                  </a:lnTo>
                  <a:lnTo>
                    <a:pt x="3225" y="2476"/>
                  </a:lnTo>
                  <a:lnTo>
                    <a:pt x="1955" y="12"/>
                  </a:lnTo>
                  <a:lnTo>
                    <a:pt x="17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8" name="object 988" descr=""/>
            <p:cNvSpPr/>
            <p:nvPr/>
          </p:nvSpPr>
          <p:spPr>
            <a:xfrm>
              <a:off x="2683371" y="5805038"/>
              <a:ext cx="5715" cy="6985"/>
            </a:xfrm>
            <a:custGeom>
              <a:avLst/>
              <a:gdLst/>
              <a:ahLst/>
              <a:cxnLst/>
              <a:rect l="l" t="t" r="r" b="b"/>
              <a:pathLst>
                <a:path w="5714" h="6985">
                  <a:moveTo>
                    <a:pt x="1574" y="0"/>
                  </a:moveTo>
                  <a:lnTo>
                    <a:pt x="381" y="990"/>
                  </a:lnTo>
                  <a:lnTo>
                    <a:pt x="126" y="3822"/>
                  </a:lnTo>
                  <a:lnTo>
                    <a:pt x="0" y="5156"/>
                  </a:lnTo>
                  <a:lnTo>
                    <a:pt x="977" y="6337"/>
                  </a:lnTo>
                  <a:lnTo>
                    <a:pt x="2311" y="6464"/>
                  </a:lnTo>
                  <a:lnTo>
                    <a:pt x="3682" y="6604"/>
                  </a:lnTo>
                  <a:lnTo>
                    <a:pt x="4876" y="5626"/>
                  </a:lnTo>
                  <a:lnTo>
                    <a:pt x="5016" y="4292"/>
                  </a:lnTo>
                  <a:lnTo>
                    <a:pt x="5156" y="2794"/>
                  </a:lnTo>
                  <a:lnTo>
                    <a:pt x="5295" y="1460"/>
                  </a:lnTo>
                  <a:lnTo>
                    <a:pt x="4318" y="266"/>
                  </a:lnTo>
                  <a:lnTo>
                    <a:pt x="157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9" name="object 989" descr=""/>
            <p:cNvSpPr/>
            <p:nvPr/>
          </p:nvSpPr>
          <p:spPr>
            <a:xfrm>
              <a:off x="2684618" y="5805791"/>
              <a:ext cx="3810" cy="5080"/>
            </a:xfrm>
            <a:custGeom>
              <a:avLst/>
              <a:gdLst/>
              <a:ahLst/>
              <a:cxnLst/>
              <a:rect l="l" t="t" r="r" b="b"/>
              <a:pathLst>
                <a:path w="3810" h="5079">
                  <a:moveTo>
                    <a:pt x="2044" y="0"/>
                  </a:moveTo>
                  <a:lnTo>
                    <a:pt x="1422" y="0"/>
                  </a:lnTo>
                  <a:lnTo>
                    <a:pt x="711" y="101"/>
                  </a:lnTo>
                  <a:lnTo>
                    <a:pt x="431" y="203"/>
                  </a:lnTo>
                  <a:lnTo>
                    <a:pt x="254" y="304"/>
                  </a:lnTo>
                  <a:lnTo>
                    <a:pt x="76" y="393"/>
                  </a:lnTo>
                  <a:lnTo>
                    <a:pt x="279" y="355"/>
                  </a:lnTo>
                  <a:lnTo>
                    <a:pt x="749" y="241"/>
                  </a:lnTo>
                  <a:lnTo>
                    <a:pt x="1257" y="215"/>
                  </a:lnTo>
                  <a:lnTo>
                    <a:pt x="1435" y="215"/>
                  </a:lnTo>
                  <a:lnTo>
                    <a:pt x="1625" y="228"/>
                  </a:lnTo>
                  <a:lnTo>
                    <a:pt x="1816" y="228"/>
                  </a:lnTo>
                  <a:lnTo>
                    <a:pt x="3175" y="2171"/>
                  </a:lnTo>
                  <a:lnTo>
                    <a:pt x="3175" y="2374"/>
                  </a:lnTo>
                  <a:lnTo>
                    <a:pt x="3187" y="2578"/>
                  </a:lnTo>
                  <a:lnTo>
                    <a:pt x="3187" y="2781"/>
                  </a:lnTo>
                  <a:lnTo>
                    <a:pt x="3175" y="2971"/>
                  </a:lnTo>
                  <a:lnTo>
                    <a:pt x="3175" y="3149"/>
                  </a:lnTo>
                  <a:lnTo>
                    <a:pt x="3136" y="3670"/>
                  </a:lnTo>
                  <a:lnTo>
                    <a:pt x="3136" y="3809"/>
                  </a:lnTo>
                  <a:lnTo>
                    <a:pt x="3060" y="4597"/>
                  </a:lnTo>
                  <a:lnTo>
                    <a:pt x="3187" y="4114"/>
                  </a:lnTo>
                  <a:lnTo>
                    <a:pt x="3301" y="3517"/>
                  </a:lnTo>
                  <a:lnTo>
                    <a:pt x="3352" y="3174"/>
                  </a:lnTo>
                  <a:lnTo>
                    <a:pt x="3365" y="2984"/>
                  </a:lnTo>
                  <a:lnTo>
                    <a:pt x="3390" y="2793"/>
                  </a:lnTo>
                  <a:lnTo>
                    <a:pt x="3403" y="2590"/>
                  </a:lnTo>
                  <a:lnTo>
                    <a:pt x="3416" y="1955"/>
                  </a:lnTo>
                  <a:lnTo>
                    <a:pt x="3403" y="1498"/>
                  </a:lnTo>
                  <a:lnTo>
                    <a:pt x="2273" y="63"/>
                  </a:lnTo>
                  <a:lnTo>
                    <a:pt x="20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0" name="object 990" descr=""/>
            <p:cNvSpPr/>
            <p:nvPr/>
          </p:nvSpPr>
          <p:spPr>
            <a:xfrm>
              <a:off x="2677800" y="5804622"/>
              <a:ext cx="5715" cy="6985"/>
            </a:xfrm>
            <a:custGeom>
              <a:avLst/>
              <a:gdLst/>
              <a:ahLst/>
              <a:cxnLst/>
              <a:rect l="l" t="t" r="r" b="b"/>
              <a:pathLst>
                <a:path w="5714" h="6985">
                  <a:moveTo>
                    <a:pt x="1600" y="0"/>
                  </a:moveTo>
                  <a:lnTo>
                    <a:pt x="355" y="1054"/>
                  </a:lnTo>
                  <a:lnTo>
                    <a:pt x="114" y="4051"/>
                  </a:lnTo>
                  <a:lnTo>
                    <a:pt x="0" y="5473"/>
                  </a:lnTo>
                  <a:lnTo>
                    <a:pt x="1054" y="6705"/>
                  </a:lnTo>
                  <a:lnTo>
                    <a:pt x="2451" y="6832"/>
                  </a:lnTo>
                  <a:lnTo>
                    <a:pt x="3911" y="6946"/>
                  </a:lnTo>
                  <a:lnTo>
                    <a:pt x="5156" y="5905"/>
                  </a:lnTo>
                  <a:lnTo>
                    <a:pt x="5562" y="1498"/>
                  </a:lnTo>
                  <a:lnTo>
                    <a:pt x="4508" y="254"/>
                  </a:lnTo>
                  <a:lnTo>
                    <a:pt x="3086" y="127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1" name="object 991" descr=""/>
            <p:cNvSpPr/>
            <p:nvPr/>
          </p:nvSpPr>
          <p:spPr>
            <a:xfrm>
              <a:off x="2679071" y="5805393"/>
              <a:ext cx="3810" cy="5080"/>
            </a:xfrm>
            <a:custGeom>
              <a:avLst/>
              <a:gdLst/>
              <a:ahLst/>
              <a:cxnLst/>
              <a:rect l="l" t="t" r="r" b="b"/>
              <a:pathLst>
                <a:path w="3810" h="5079">
                  <a:moveTo>
                    <a:pt x="2158" y="0"/>
                  </a:moveTo>
                  <a:lnTo>
                    <a:pt x="1714" y="0"/>
                  </a:lnTo>
                  <a:lnTo>
                    <a:pt x="1498" y="12"/>
                  </a:lnTo>
                  <a:lnTo>
                    <a:pt x="114" y="444"/>
                  </a:lnTo>
                  <a:lnTo>
                    <a:pt x="304" y="393"/>
                  </a:lnTo>
                  <a:lnTo>
                    <a:pt x="520" y="330"/>
                  </a:lnTo>
                  <a:lnTo>
                    <a:pt x="660" y="317"/>
                  </a:lnTo>
                  <a:lnTo>
                    <a:pt x="965" y="266"/>
                  </a:lnTo>
                  <a:lnTo>
                    <a:pt x="1320" y="241"/>
                  </a:lnTo>
                  <a:lnTo>
                    <a:pt x="1917" y="241"/>
                  </a:lnTo>
                  <a:lnTo>
                    <a:pt x="3327" y="1841"/>
                  </a:lnTo>
                  <a:lnTo>
                    <a:pt x="3365" y="2057"/>
                  </a:lnTo>
                  <a:lnTo>
                    <a:pt x="3390" y="2501"/>
                  </a:lnTo>
                  <a:lnTo>
                    <a:pt x="3390" y="3124"/>
                  </a:lnTo>
                  <a:lnTo>
                    <a:pt x="3378" y="3327"/>
                  </a:lnTo>
                  <a:lnTo>
                    <a:pt x="3378" y="3517"/>
                  </a:lnTo>
                  <a:lnTo>
                    <a:pt x="3352" y="3860"/>
                  </a:lnTo>
                  <a:lnTo>
                    <a:pt x="3352" y="4025"/>
                  </a:lnTo>
                  <a:lnTo>
                    <a:pt x="3314" y="4432"/>
                  </a:lnTo>
                  <a:lnTo>
                    <a:pt x="3289" y="4737"/>
                  </a:lnTo>
                  <a:lnTo>
                    <a:pt x="3365" y="4546"/>
                  </a:lnTo>
                  <a:lnTo>
                    <a:pt x="3467" y="4051"/>
                  </a:lnTo>
                  <a:lnTo>
                    <a:pt x="3543" y="3530"/>
                  </a:lnTo>
                  <a:lnTo>
                    <a:pt x="3581" y="3340"/>
                  </a:lnTo>
                  <a:lnTo>
                    <a:pt x="3606" y="3035"/>
                  </a:lnTo>
                  <a:lnTo>
                    <a:pt x="3619" y="2832"/>
                  </a:lnTo>
                  <a:lnTo>
                    <a:pt x="3632" y="2616"/>
                  </a:lnTo>
                  <a:lnTo>
                    <a:pt x="3632" y="2057"/>
                  </a:lnTo>
                  <a:lnTo>
                    <a:pt x="3606" y="1574"/>
                  </a:lnTo>
                  <a:lnTo>
                    <a:pt x="3441" y="1104"/>
                  </a:lnTo>
                  <a:lnTo>
                    <a:pt x="3365" y="863"/>
                  </a:lnTo>
                  <a:lnTo>
                    <a:pt x="3238" y="634"/>
                  </a:lnTo>
                  <a:lnTo>
                    <a:pt x="2882" y="253"/>
                  </a:lnTo>
                  <a:lnTo>
                    <a:pt x="2641" y="127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2" name="object 992" descr=""/>
            <p:cNvSpPr/>
            <p:nvPr/>
          </p:nvSpPr>
          <p:spPr>
            <a:xfrm>
              <a:off x="2671860" y="5804017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20">
                  <a:moveTo>
                    <a:pt x="1612" y="0"/>
                  </a:moveTo>
                  <a:lnTo>
                    <a:pt x="317" y="1117"/>
                  </a:lnTo>
                  <a:lnTo>
                    <a:pt x="101" y="4241"/>
                  </a:lnTo>
                  <a:lnTo>
                    <a:pt x="0" y="5715"/>
                  </a:lnTo>
                  <a:lnTo>
                    <a:pt x="1104" y="6997"/>
                  </a:lnTo>
                  <a:lnTo>
                    <a:pt x="2565" y="7099"/>
                  </a:lnTo>
                  <a:lnTo>
                    <a:pt x="4089" y="7213"/>
                  </a:lnTo>
                  <a:lnTo>
                    <a:pt x="5372" y="6121"/>
                  </a:lnTo>
                  <a:lnTo>
                    <a:pt x="5740" y="1524"/>
                  </a:lnTo>
                  <a:lnTo>
                    <a:pt x="4635" y="228"/>
                  </a:lnTo>
                  <a:lnTo>
                    <a:pt x="3124" y="127"/>
                  </a:lnTo>
                  <a:lnTo>
                    <a:pt x="161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3" name="object 993" descr=""/>
            <p:cNvSpPr/>
            <p:nvPr/>
          </p:nvSpPr>
          <p:spPr>
            <a:xfrm>
              <a:off x="2673135" y="5804814"/>
              <a:ext cx="3810" cy="5080"/>
            </a:xfrm>
            <a:custGeom>
              <a:avLst/>
              <a:gdLst/>
              <a:ahLst/>
              <a:cxnLst/>
              <a:rect l="l" t="t" r="r" b="b"/>
              <a:pathLst>
                <a:path w="3810" h="5079">
                  <a:moveTo>
                    <a:pt x="2247" y="0"/>
                  </a:moveTo>
                  <a:lnTo>
                    <a:pt x="1777" y="0"/>
                  </a:lnTo>
                  <a:lnTo>
                    <a:pt x="1562" y="12"/>
                  </a:lnTo>
                  <a:lnTo>
                    <a:pt x="1346" y="38"/>
                  </a:lnTo>
                  <a:lnTo>
                    <a:pt x="774" y="139"/>
                  </a:lnTo>
                  <a:lnTo>
                    <a:pt x="469" y="253"/>
                  </a:lnTo>
                  <a:lnTo>
                    <a:pt x="279" y="368"/>
                  </a:lnTo>
                  <a:lnTo>
                    <a:pt x="88" y="469"/>
                  </a:lnTo>
                  <a:lnTo>
                    <a:pt x="520" y="355"/>
                  </a:lnTo>
                  <a:lnTo>
                    <a:pt x="812" y="292"/>
                  </a:lnTo>
                  <a:lnTo>
                    <a:pt x="1371" y="253"/>
                  </a:lnTo>
                  <a:lnTo>
                    <a:pt x="1993" y="253"/>
                  </a:lnTo>
                  <a:lnTo>
                    <a:pt x="3556" y="2806"/>
                  </a:lnTo>
                  <a:lnTo>
                    <a:pt x="3556" y="3441"/>
                  </a:lnTo>
                  <a:lnTo>
                    <a:pt x="3543" y="3644"/>
                  </a:lnTo>
                  <a:lnTo>
                    <a:pt x="3543" y="3822"/>
                  </a:lnTo>
                  <a:lnTo>
                    <a:pt x="3530" y="4000"/>
                  </a:lnTo>
                  <a:lnTo>
                    <a:pt x="3530" y="4165"/>
                  </a:lnTo>
                  <a:lnTo>
                    <a:pt x="3492" y="4597"/>
                  </a:lnTo>
                  <a:lnTo>
                    <a:pt x="3467" y="5041"/>
                  </a:lnTo>
                  <a:lnTo>
                    <a:pt x="3594" y="4495"/>
                  </a:lnTo>
                  <a:lnTo>
                    <a:pt x="3644" y="4203"/>
                  </a:lnTo>
                  <a:lnTo>
                    <a:pt x="3695" y="3835"/>
                  </a:lnTo>
                  <a:lnTo>
                    <a:pt x="3759" y="3454"/>
                  </a:lnTo>
                  <a:lnTo>
                    <a:pt x="3771" y="3136"/>
                  </a:lnTo>
                  <a:lnTo>
                    <a:pt x="3784" y="2920"/>
                  </a:lnTo>
                  <a:lnTo>
                    <a:pt x="3797" y="2349"/>
                  </a:lnTo>
                  <a:lnTo>
                    <a:pt x="2489" y="63"/>
                  </a:lnTo>
                  <a:lnTo>
                    <a:pt x="22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4" name="object 994" descr=""/>
            <p:cNvSpPr/>
            <p:nvPr/>
          </p:nvSpPr>
          <p:spPr>
            <a:xfrm>
              <a:off x="2666217" y="5803638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1549" y="0"/>
                  </a:moveTo>
                  <a:lnTo>
                    <a:pt x="279" y="1130"/>
                  </a:lnTo>
                  <a:lnTo>
                    <a:pt x="88" y="4254"/>
                  </a:lnTo>
                  <a:lnTo>
                    <a:pt x="0" y="5727"/>
                  </a:lnTo>
                  <a:lnTo>
                    <a:pt x="1117" y="6997"/>
                  </a:lnTo>
                  <a:lnTo>
                    <a:pt x="2590" y="7099"/>
                  </a:lnTo>
                  <a:lnTo>
                    <a:pt x="4102" y="7188"/>
                  </a:lnTo>
                  <a:lnTo>
                    <a:pt x="5372" y="6083"/>
                  </a:lnTo>
                  <a:lnTo>
                    <a:pt x="5689" y="1485"/>
                  </a:lnTo>
                  <a:lnTo>
                    <a:pt x="4572" y="203"/>
                  </a:lnTo>
                  <a:lnTo>
                    <a:pt x="1549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5" name="object 995" descr=""/>
            <p:cNvSpPr/>
            <p:nvPr/>
          </p:nvSpPr>
          <p:spPr>
            <a:xfrm>
              <a:off x="2667448" y="5804411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235" y="0"/>
                  </a:moveTo>
                  <a:lnTo>
                    <a:pt x="1993" y="0"/>
                  </a:lnTo>
                  <a:lnTo>
                    <a:pt x="1549" y="25"/>
                  </a:lnTo>
                  <a:lnTo>
                    <a:pt x="1346" y="50"/>
                  </a:lnTo>
                  <a:lnTo>
                    <a:pt x="774" y="152"/>
                  </a:lnTo>
                  <a:lnTo>
                    <a:pt x="469" y="279"/>
                  </a:lnTo>
                  <a:lnTo>
                    <a:pt x="279" y="393"/>
                  </a:lnTo>
                  <a:lnTo>
                    <a:pt x="76" y="495"/>
                  </a:lnTo>
                  <a:lnTo>
                    <a:pt x="507" y="381"/>
                  </a:lnTo>
                  <a:lnTo>
                    <a:pt x="812" y="304"/>
                  </a:lnTo>
                  <a:lnTo>
                    <a:pt x="1562" y="254"/>
                  </a:lnTo>
                  <a:lnTo>
                    <a:pt x="1993" y="254"/>
                  </a:lnTo>
                  <a:lnTo>
                    <a:pt x="3314" y="1206"/>
                  </a:lnTo>
                  <a:lnTo>
                    <a:pt x="3403" y="1422"/>
                  </a:lnTo>
                  <a:lnTo>
                    <a:pt x="3454" y="1651"/>
                  </a:lnTo>
                  <a:lnTo>
                    <a:pt x="3530" y="2120"/>
                  </a:lnTo>
                  <a:lnTo>
                    <a:pt x="3556" y="2349"/>
                  </a:lnTo>
                  <a:lnTo>
                    <a:pt x="3581" y="2794"/>
                  </a:lnTo>
                  <a:lnTo>
                    <a:pt x="3581" y="3632"/>
                  </a:lnTo>
                  <a:lnTo>
                    <a:pt x="3568" y="3810"/>
                  </a:lnTo>
                  <a:lnTo>
                    <a:pt x="3568" y="4152"/>
                  </a:lnTo>
                  <a:lnTo>
                    <a:pt x="3543" y="4457"/>
                  </a:lnTo>
                  <a:lnTo>
                    <a:pt x="3530" y="4699"/>
                  </a:lnTo>
                  <a:lnTo>
                    <a:pt x="3517" y="5029"/>
                  </a:lnTo>
                  <a:lnTo>
                    <a:pt x="3594" y="4699"/>
                  </a:lnTo>
                  <a:lnTo>
                    <a:pt x="3682" y="4191"/>
                  </a:lnTo>
                  <a:lnTo>
                    <a:pt x="3784" y="3441"/>
                  </a:lnTo>
                  <a:lnTo>
                    <a:pt x="3810" y="3124"/>
                  </a:lnTo>
                  <a:lnTo>
                    <a:pt x="3810" y="2908"/>
                  </a:lnTo>
                  <a:lnTo>
                    <a:pt x="3822" y="2336"/>
                  </a:lnTo>
                  <a:lnTo>
                    <a:pt x="3746" y="1600"/>
                  </a:lnTo>
                  <a:lnTo>
                    <a:pt x="2489" y="63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6" name="object 996" descr=""/>
            <p:cNvSpPr/>
            <p:nvPr/>
          </p:nvSpPr>
          <p:spPr>
            <a:xfrm>
              <a:off x="2660551" y="5803317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1473" y="0"/>
                  </a:moveTo>
                  <a:lnTo>
                    <a:pt x="215" y="1143"/>
                  </a:lnTo>
                  <a:lnTo>
                    <a:pt x="63" y="4267"/>
                  </a:lnTo>
                  <a:lnTo>
                    <a:pt x="0" y="5740"/>
                  </a:lnTo>
                  <a:lnTo>
                    <a:pt x="1130" y="6997"/>
                  </a:lnTo>
                  <a:lnTo>
                    <a:pt x="2590" y="7073"/>
                  </a:lnTo>
                  <a:lnTo>
                    <a:pt x="4102" y="7162"/>
                  </a:lnTo>
                  <a:lnTo>
                    <a:pt x="5372" y="6032"/>
                  </a:lnTo>
                  <a:lnTo>
                    <a:pt x="5638" y="1435"/>
                  </a:lnTo>
                  <a:lnTo>
                    <a:pt x="4508" y="165"/>
                  </a:lnTo>
                  <a:lnTo>
                    <a:pt x="3022" y="88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7" name="object 997" descr=""/>
            <p:cNvSpPr/>
            <p:nvPr/>
          </p:nvSpPr>
          <p:spPr>
            <a:xfrm>
              <a:off x="2661725" y="5804064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222" y="0"/>
                  </a:moveTo>
                  <a:lnTo>
                    <a:pt x="1981" y="0"/>
                  </a:lnTo>
                  <a:lnTo>
                    <a:pt x="1765" y="12"/>
                  </a:lnTo>
                  <a:lnTo>
                    <a:pt x="0" y="622"/>
                  </a:lnTo>
                  <a:lnTo>
                    <a:pt x="203" y="508"/>
                  </a:lnTo>
                  <a:lnTo>
                    <a:pt x="507" y="406"/>
                  </a:lnTo>
                  <a:lnTo>
                    <a:pt x="812" y="330"/>
                  </a:lnTo>
                  <a:lnTo>
                    <a:pt x="1181" y="292"/>
                  </a:lnTo>
                  <a:lnTo>
                    <a:pt x="1562" y="266"/>
                  </a:lnTo>
                  <a:lnTo>
                    <a:pt x="2209" y="266"/>
                  </a:lnTo>
                  <a:lnTo>
                    <a:pt x="3581" y="2565"/>
                  </a:lnTo>
                  <a:lnTo>
                    <a:pt x="3606" y="2794"/>
                  </a:lnTo>
                  <a:lnTo>
                    <a:pt x="3606" y="3213"/>
                  </a:lnTo>
                  <a:lnTo>
                    <a:pt x="3619" y="3416"/>
                  </a:lnTo>
                  <a:lnTo>
                    <a:pt x="3606" y="3619"/>
                  </a:lnTo>
                  <a:lnTo>
                    <a:pt x="3606" y="3797"/>
                  </a:lnTo>
                  <a:lnTo>
                    <a:pt x="3594" y="3987"/>
                  </a:lnTo>
                  <a:lnTo>
                    <a:pt x="3594" y="4292"/>
                  </a:lnTo>
                  <a:lnTo>
                    <a:pt x="3581" y="4445"/>
                  </a:lnTo>
                  <a:lnTo>
                    <a:pt x="3581" y="4572"/>
                  </a:lnTo>
                  <a:lnTo>
                    <a:pt x="3568" y="4902"/>
                  </a:lnTo>
                  <a:lnTo>
                    <a:pt x="3670" y="4483"/>
                  </a:lnTo>
                  <a:lnTo>
                    <a:pt x="3771" y="3810"/>
                  </a:lnTo>
                  <a:lnTo>
                    <a:pt x="3784" y="3632"/>
                  </a:lnTo>
                  <a:lnTo>
                    <a:pt x="3810" y="3429"/>
                  </a:lnTo>
                  <a:lnTo>
                    <a:pt x="3835" y="3111"/>
                  </a:lnTo>
                  <a:lnTo>
                    <a:pt x="3835" y="2781"/>
                  </a:lnTo>
                  <a:lnTo>
                    <a:pt x="3835" y="2552"/>
                  </a:lnTo>
                  <a:lnTo>
                    <a:pt x="3835" y="2324"/>
                  </a:lnTo>
                  <a:lnTo>
                    <a:pt x="3822" y="2082"/>
                  </a:lnTo>
                  <a:lnTo>
                    <a:pt x="3746" y="1587"/>
                  </a:lnTo>
                  <a:lnTo>
                    <a:pt x="3695" y="1346"/>
                  </a:lnTo>
                  <a:lnTo>
                    <a:pt x="3594" y="1104"/>
                  </a:lnTo>
                  <a:lnTo>
                    <a:pt x="3505" y="863"/>
                  </a:lnTo>
                  <a:lnTo>
                    <a:pt x="3378" y="622"/>
                  </a:lnTo>
                  <a:lnTo>
                    <a:pt x="2984" y="241"/>
                  </a:lnTo>
                  <a:lnTo>
                    <a:pt x="2730" y="114"/>
                  </a:lnTo>
                  <a:lnTo>
                    <a:pt x="2476" y="50"/>
                  </a:lnTo>
                  <a:lnTo>
                    <a:pt x="22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8" name="object 998" descr=""/>
            <p:cNvSpPr/>
            <p:nvPr/>
          </p:nvSpPr>
          <p:spPr>
            <a:xfrm>
              <a:off x="2654820" y="5803050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1422" y="0"/>
                  </a:moveTo>
                  <a:lnTo>
                    <a:pt x="165" y="1155"/>
                  </a:lnTo>
                  <a:lnTo>
                    <a:pt x="50" y="4279"/>
                  </a:lnTo>
                  <a:lnTo>
                    <a:pt x="0" y="5753"/>
                  </a:lnTo>
                  <a:lnTo>
                    <a:pt x="1143" y="6997"/>
                  </a:lnTo>
                  <a:lnTo>
                    <a:pt x="2603" y="7061"/>
                  </a:lnTo>
                  <a:lnTo>
                    <a:pt x="4127" y="7137"/>
                  </a:lnTo>
                  <a:lnTo>
                    <a:pt x="5372" y="5994"/>
                  </a:lnTo>
                  <a:lnTo>
                    <a:pt x="5600" y="1397"/>
                  </a:lnTo>
                  <a:lnTo>
                    <a:pt x="4444" y="127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9" name="object 999" descr=""/>
            <p:cNvSpPr/>
            <p:nvPr/>
          </p:nvSpPr>
          <p:spPr>
            <a:xfrm>
              <a:off x="2655951" y="5803774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222" y="0"/>
                  </a:moveTo>
                  <a:lnTo>
                    <a:pt x="0" y="647"/>
                  </a:lnTo>
                  <a:lnTo>
                    <a:pt x="203" y="533"/>
                  </a:lnTo>
                  <a:lnTo>
                    <a:pt x="507" y="419"/>
                  </a:lnTo>
                  <a:lnTo>
                    <a:pt x="812" y="342"/>
                  </a:lnTo>
                  <a:lnTo>
                    <a:pt x="1358" y="279"/>
                  </a:lnTo>
                  <a:lnTo>
                    <a:pt x="1777" y="279"/>
                  </a:lnTo>
                  <a:lnTo>
                    <a:pt x="1981" y="266"/>
                  </a:lnTo>
                  <a:lnTo>
                    <a:pt x="2197" y="266"/>
                  </a:lnTo>
                  <a:lnTo>
                    <a:pt x="2412" y="317"/>
                  </a:lnTo>
                  <a:lnTo>
                    <a:pt x="3644" y="3200"/>
                  </a:lnTo>
                  <a:lnTo>
                    <a:pt x="3644" y="3784"/>
                  </a:lnTo>
                  <a:lnTo>
                    <a:pt x="3632" y="3975"/>
                  </a:lnTo>
                  <a:lnTo>
                    <a:pt x="3644" y="4140"/>
                  </a:lnTo>
                  <a:lnTo>
                    <a:pt x="3619" y="4432"/>
                  </a:lnTo>
                  <a:lnTo>
                    <a:pt x="3606" y="5003"/>
                  </a:lnTo>
                  <a:lnTo>
                    <a:pt x="3759" y="4165"/>
                  </a:lnTo>
                  <a:lnTo>
                    <a:pt x="3797" y="3797"/>
                  </a:lnTo>
                  <a:lnTo>
                    <a:pt x="3848" y="3416"/>
                  </a:lnTo>
                  <a:lnTo>
                    <a:pt x="3848" y="3200"/>
                  </a:lnTo>
                  <a:lnTo>
                    <a:pt x="3835" y="2070"/>
                  </a:lnTo>
                  <a:lnTo>
                    <a:pt x="3175" y="431"/>
                  </a:lnTo>
                  <a:lnTo>
                    <a:pt x="2984" y="241"/>
                  </a:lnTo>
                  <a:lnTo>
                    <a:pt x="2730" y="101"/>
                  </a:lnTo>
                  <a:lnTo>
                    <a:pt x="2476" y="63"/>
                  </a:lnTo>
                  <a:lnTo>
                    <a:pt x="22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0" name="object 1000" descr=""/>
            <p:cNvSpPr/>
            <p:nvPr/>
          </p:nvSpPr>
          <p:spPr>
            <a:xfrm>
              <a:off x="2649275" y="5802848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1358" y="0"/>
                  </a:moveTo>
                  <a:lnTo>
                    <a:pt x="126" y="1168"/>
                  </a:lnTo>
                  <a:lnTo>
                    <a:pt x="88" y="2641"/>
                  </a:lnTo>
                  <a:lnTo>
                    <a:pt x="63" y="3200"/>
                  </a:lnTo>
                  <a:lnTo>
                    <a:pt x="38" y="4292"/>
                  </a:lnTo>
                  <a:lnTo>
                    <a:pt x="0" y="5778"/>
                  </a:lnTo>
                  <a:lnTo>
                    <a:pt x="1155" y="7010"/>
                  </a:lnTo>
                  <a:lnTo>
                    <a:pt x="2641" y="7048"/>
                  </a:lnTo>
                  <a:lnTo>
                    <a:pt x="4140" y="7099"/>
                  </a:lnTo>
                  <a:lnTo>
                    <a:pt x="5372" y="5956"/>
                  </a:lnTo>
                  <a:lnTo>
                    <a:pt x="5549" y="1346"/>
                  </a:lnTo>
                  <a:lnTo>
                    <a:pt x="4394" y="101"/>
                  </a:lnTo>
                  <a:lnTo>
                    <a:pt x="135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1" name="object 1001" descr=""/>
            <p:cNvSpPr/>
            <p:nvPr/>
          </p:nvSpPr>
          <p:spPr>
            <a:xfrm>
              <a:off x="2650363" y="5803563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209" y="0"/>
                  </a:moveTo>
                  <a:lnTo>
                    <a:pt x="1968" y="0"/>
                  </a:lnTo>
                  <a:lnTo>
                    <a:pt x="1752" y="12"/>
                  </a:lnTo>
                  <a:lnTo>
                    <a:pt x="0" y="660"/>
                  </a:lnTo>
                  <a:lnTo>
                    <a:pt x="203" y="546"/>
                  </a:lnTo>
                  <a:lnTo>
                    <a:pt x="507" y="431"/>
                  </a:lnTo>
                  <a:lnTo>
                    <a:pt x="800" y="342"/>
                  </a:lnTo>
                  <a:lnTo>
                    <a:pt x="1358" y="279"/>
                  </a:lnTo>
                  <a:lnTo>
                    <a:pt x="1549" y="279"/>
                  </a:lnTo>
                  <a:lnTo>
                    <a:pt x="1981" y="254"/>
                  </a:lnTo>
                  <a:lnTo>
                    <a:pt x="3619" y="2527"/>
                  </a:lnTo>
                  <a:lnTo>
                    <a:pt x="3644" y="2755"/>
                  </a:lnTo>
                  <a:lnTo>
                    <a:pt x="3657" y="2971"/>
                  </a:lnTo>
                  <a:lnTo>
                    <a:pt x="3657" y="3175"/>
                  </a:lnTo>
                  <a:lnTo>
                    <a:pt x="3670" y="3390"/>
                  </a:lnTo>
                  <a:lnTo>
                    <a:pt x="3670" y="4406"/>
                  </a:lnTo>
                  <a:lnTo>
                    <a:pt x="3657" y="4533"/>
                  </a:lnTo>
                  <a:lnTo>
                    <a:pt x="3657" y="4978"/>
                  </a:lnTo>
                  <a:lnTo>
                    <a:pt x="3721" y="4648"/>
                  </a:lnTo>
                  <a:lnTo>
                    <a:pt x="3746" y="4445"/>
                  </a:lnTo>
                  <a:lnTo>
                    <a:pt x="3797" y="4140"/>
                  </a:lnTo>
                  <a:lnTo>
                    <a:pt x="3848" y="3581"/>
                  </a:lnTo>
                  <a:lnTo>
                    <a:pt x="3873" y="3390"/>
                  </a:lnTo>
                  <a:lnTo>
                    <a:pt x="3873" y="3175"/>
                  </a:lnTo>
                  <a:lnTo>
                    <a:pt x="3886" y="2628"/>
                  </a:lnTo>
                  <a:lnTo>
                    <a:pt x="3873" y="2286"/>
                  </a:lnTo>
                  <a:lnTo>
                    <a:pt x="3848" y="2044"/>
                  </a:lnTo>
                  <a:lnTo>
                    <a:pt x="3771" y="1549"/>
                  </a:lnTo>
                  <a:lnTo>
                    <a:pt x="3708" y="1308"/>
                  </a:lnTo>
                  <a:lnTo>
                    <a:pt x="3606" y="1066"/>
                  </a:lnTo>
                  <a:lnTo>
                    <a:pt x="3517" y="825"/>
                  </a:lnTo>
                  <a:lnTo>
                    <a:pt x="3378" y="596"/>
                  </a:lnTo>
                  <a:lnTo>
                    <a:pt x="2971" y="215"/>
                  </a:lnTo>
                  <a:lnTo>
                    <a:pt x="2717" y="88"/>
                  </a:lnTo>
                  <a:lnTo>
                    <a:pt x="2463" y="38"/>
                  </a:lnTo>
                  <a:lnTo>
                    <a:pt x="22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2" name="object 1002" descr=""/>
            <p:cNvSpPr/>
            <p:nvPr/>
          </p:nvSpPr>
          <p:spPr>
            <a:xfrm>
              <a:off x="2643891" y="5802706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1308" y="0"/>
                  </a:moveTo>
                  <a:lnTo>
                    <a:pt x="76" y="1181"/>
                  </a:lnTo>
                  <a:lnTo>
                    <a:pt x="25" y="4305"/>
                  </a:lnTo>
                  <a:lnTo>
                    <a:pt x="0" y="5791"/>
                  </a:lnTo>
                  <a:lnTo>
                    <a:pt x="1168" y="7010"/>
                  </a:lnTo>
                  <a:lnTo>
                    <a:pt x="2641" y="7035"/>
                  </a:lnTo>
                  <a:lnTo>
                    <a:pt x="4152" y="7073"/>
                  </a:lnTo>
                  <a:lnTo>
                    <a:pt x="5384" y="5918"/>
                  </a:lnTo>
                  <a:lnTo>
                    <a:pt x="5473" y="2781"/>
                  </a:lnTo>
                  <a:lnTo>
                    <a:pt x="5511" y="1308"/>
                  </a:lnTo>
                  <a:lnTo>
                    <a:pt x="4330" y="7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3" name="object 1003" descr=""/>
            <p:cNvSpPr/>
            <p:nvPr/>
          </p:nvSpPr>
          <p:spPr>
            <a:xfrm>
              <a:off x="2644936" y="5803396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209" y="0"/>
                  </a:moveTo>
                  <a:lnTo>
                    <a:pt x="266" y="469"/>
                  </a:lnTo>
                  <a:lnTo>
                    <a:pt x="76" y="584"/>
                  </a:lnTo>
                  <a:lnTo>
                    <a:pt x="507" y="457"/>
                  </a:lnTo>
                  <a:lnTo>
                    <a:pt x="800" y="368"/>
                  </a:lnTo>
                  <a:lnTo>
                    <a:pt x="1168" y="330"/>
                  </a:lnTo>
                  <a:lnTo>
                    <a:pt x="1346" y="292"/>
                  </a:lnTo>
                  <a:lnTo>
                    <a:pt x="1549" y="292"/>
                  </a:lnTo>
                  <a:lnTo>
                    <a:pt x="1981" y="266"/>
                  </a:lnTo>
                  <a:lnTo>
                    <a:pt x="2197" y="266"/>
                  </a:lnTo>
                  <a:lnTo>
                    <a:pt x="2400" y="317"/>
                  </a:lnTo>
                  <a:lnTo>
                    <a:pt x="2616" y="355"/>
                  </a:lnTo>
                  <a:lnTo>
                    <a:pt x="2806" y="457"/>
                  </a:lnTo>
                  <a:lnTo>
                    <a:pt x="3682" y="2959"/>
                  </a:lnTo>
                  <a:lnTo>
                    <a:pt x="3682" y="3162"/>
                  </a:lnTo>
                  <a:lnTo>
                    <a:pt x="3708" y="3568"/>
                  </a:lnTo>
                  <a:lnTo>
                    <a:pt x="3708" y="4533"/>
                  </a:lnTo>
                  <a:lnTo>
                    <a:pt x="3695" y="4978"/>
                  </a:lnTo>
                  <a:lnTo>
                    <a:pt x="3759" y="4635"/>
                  </a:lnTo>
                  <a:lnTo>
                    <a:pt x="3784" y="4432"/>
                  </a:lnTo>
                  <a:lnTo>
                    <a:pt x="3835" y="4127"/>
                  </a:lnTo>
                  <a:lnTo>
                    <a:pt x="3860" y="3759"/>
                  </a:lnTo>
                  <a:lnTo>
                    <a:pt x="3886" y="3581"/>
                  </a:lnTo>
                  <a:lnTo>
                    <a:pt x="3898" y="3378"/>
                  </a:lnTo>
                  <a:lnTo>
                    <a:pt x="3898" y="3162"/>
                  </a:lnTo>
                  <a:lnTo>
                    <a:pt x="3911" y="2959"/>
                  </a:lnTo>
                  <a:lnTo>
                    <a:pt x="3911" y="2730"/>
                  </a:lnTo>
                  <a:lnTo>
                    <a:pt x="3606" y="1054"/>
                  </a:lnTo>
                  <a:lnTo>
                    <a:pt x="3517" y="812"/>
                  </a:lnTo>
                  <a:lnTo>
                    <a:pt x="3378" y="584"/>
                  </a:lnTo>
                  <a:lnTo>
                    <a:pt x="2971" y="215"/>
                  </a:lnTo>
                  <a:lnTo>
                    <a:pt x="2717" y="88"/>
                  </a:lnTo>
                  <a:lnTo>
                    <a:pt x="2463" y="50"/>
                  </a:lnTo>
                  <a:lnTo>
                    <a:pt x="22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4" name="object 1004" descr=""/>
            <p:cNvSpPr/>
            <p:nvPr/>
          </p:nvSpPr>
          <p:spPr>
            <a:xfrm>
              <a:off x="2638215" y="5802612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1244" y="0"/>
                  </a:moveTo>
                  <a:lnTo>
                    <a:pt x="25" y="1193"/>
                  </a:lnTo>
                  <a:lnTo>
                    <a:pt x="12" y="4318"/>
                  </a:lnTo>
                  <a:lnTo>
                    <a:pt x="0" y="5803"/>
                  </a:lnTo>
                  <a:lnTo>
                    <a:pt x="1181" y="7010"/>
                  </a:lnTo>
                  <a:lnTo>
                    <a:pt x="4178" y="7048"/>
                  </a:lnTo>
                  <a:lnTo>
                    <a:pt x="5384" y="5867"/>
                  </a:lnTo>
                  <a:lnTo>
                    <a:pt x="5422" y="3289"/>
                  </a:lnTo>
                  <a:lnTo>
                    <a:pt x="5461" y="1270"/>
                  </a:lnTo>
                  <a:lnTo>
                    <a:pt x="4279" y="38"/>
                  </a:lnTo>
                  <a:lnTo>
                    <a:pt x="2768" y="25"/>
                  </a:lnTo>
                  <a:lnTo>
                    <a:pt x="124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5" name="object 1005" descr=""/>
            <p:cNvSpPr/>
            <p:nvPr/>
          </p:nvSpPr>
          <p:spPr>
            <a:xfrm>
              <a:off x="2639216" y="5803281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197" y="0"/>
                  </a:moveTo>
                  <a:lnTo>
                    <a:pt x="0" y="711"/>
                  </a:lnTo>
                  <a:lnTo>
                    <a:pt x="203" y="596"/>
                  </a:lnTo>
                  <a:lnTo>
                    <a:pt x="495" y="469"/>
                  </a:lnTo>
                  <a:lnTo>
                    <a:pt x="800" y="381"/>
                  </a:lnTo>
                  <a:lnTo>
                    <a:pt x="1346" y="304"/>
                  </a:lnTo>
                  <a:lnTo>
                    <a:pt x="1968" y="266"/>
                  </a:lnTo>
                  <a:lnTo>
                    <a:pt x="2184" y="266"/>
                  </a:lnTo>
                  <a:lnTo>
                    <a:pt x="3340" y="1155"/>
                  </a:lnTo>
                  <a:lnTo>
                    <a:pt x="3441" y="1371"/>
                  </a:lnTo>
                  <a:lnTo>
                    <a:pt x="3505" y="1600"/>
                  </a:lnTo>
                  <a:lnTo>
                    <a:pt x="3606" y="2057"/>
                  </a:lnTo>
                  <a:lnTo>
                    <a:pt x="3644" y="2286"/>
                  </a:lnTo>
                  <a:lnTo>
                    <a:pt x="3657" y="2501"/>
                  </a:lnTo>
                  <a:lnTo>
                    <a:pt x="3708" y="2946"/>
                  </a:lnTo>
                  <a:lnTo>
                    <a:pt x="3708" y="3149"/>
                  </a:lnTo>
                  <a:lnTo>
                    <a:pt x="3733" y="3556"/>
                  </a:lnTo>
                  <a:lnTo>
                    <a:pt x="3733" y="3924"/>
                  </a:lnTo>
                  <a:lnTo>
                    <a:pt x="3746" y="4089"/>
                  </a:lnTo>
                  <a:lnTo>
                    <a:pt x="3746" y="4953"/>
                  </a:lnTo>
                  <a:lnTo>
                    <a:pt x="3835" y="4419"/>
                  </a:lnTo>
                  <a:lnTo>
                    <a:pt x="3873" y="4114"/>
                  </a:lnTo>
                  <a:lnTo>
                    <a:pt x="3924" y="3365"/>
                  </a:lnTo>
                  <a:lnTo>
                    <a:pt x="3924" y="2603"/>
                  </a:lnTo>
                  <a:lnTo>
                    <a:pt x="2451" y="50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6" name="object 1006" descr=""/>
            <p:cNvSpPr/>
            <p:nvPr/>
          </p:nvSpPr>
          <p:spPr>
            <a:xfrm>
              <a:off x="2632825" y="5802578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2730" y="0"/>
                  </a:moveTo>
                  <a:lnTo>
                    <a:pt x="1206" y="0"/>
                  </a:lnTo>
                  <a:lnTo>
                    <a:pt x="0" y="1206"/>
                  </a:lnTo>
                  <a:lnTo>
                    <a:pt x="12" y="4330"/>
                  </a:lnTo>
                  <a:lnTo>
                    <a:pt x="12" y="5816"/>
                  </a:lnTo>
                  <a:lnTo>
                    <a:pt x="1219" y="7010"/>
                  </a:lnTo>
                  <a:lnTo>
                    <a:pt x="4203" y="7023"/>
                  </a:lnTo>
                  <a:lnTo>
                    <a:pt x="5397" y="5829"/>
                  </a:lnTo>
                  <a:lnTo>
                    <a:pt x="5422" y="3251"/>
                  </a:lnTo>
                  <a:lnTo>
                    <a:pt x="5435" y="1219"/>
                  </a:lnTo>
                  <a:lnTo>
                    <a:pt x="4229" y="12"/>
                  </a:lnTo>
                  <a:lnTo>
                    <a:pt x="2743" y="12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7" name="object 1007" descr=""/>
            <p:cNvSpPr/>
            <p:nvPr/>
          </p:nvSpPr>
          <p:spPr>
            <a:xfrm>
              <a:off x="2633797" y="5803236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197" y="0"/>
                  </a:moveTo>
                  <a:lnTo>
                    <a:pt x="1955" y="12"/>
                  </a:lnTo>
                  <a:lnTo>
                    <a:pt x="1727" y="38"/>
                  </a:lnTo>
                  <a:lnTo>
                    <a:pt x="1511" y="50"/>
                  </a:lnTo>
                  <a:lnTo>
                    <a:pt x="0" y="723"/>
                  </a:lnTo>
                  <a:lnTo>
                    <a:pt x="304" y="558"/>
                  </a:lnTo>
                  <a:lnTo>
                    <a:pt x="495" y="482"/>
                  </a:lnTo>
                  <a:lnTo>
                    <a:pt x="800" y="393"/>
                  </a:lnTo>
                  <a:lnTo>
                    <a:pt x="1155" y="342"/>
                  </a:lnTo>
                  <a:lnTo>
                    <a:pt x="1346" y="304"/>
                  </a:lnTo>
                  <a:lnTo>
                    <a:pt x="1968" y="266"/>
                  </a:lnTo>
                  <a:lnTo>
                    <a:pt x="2184" y="266"/>
                  </a:lnTo>
                  <a:lnTo>
                    <a:pt x="3733" y="3136"/>
                  </a:lnTo>
                  <a:lnTo>
                    <a:pt x="3759" y="3340"/>
                  </a:lnTo>
                  <a:lnTo>
                    <a:pt x="3759" y="3530"/>
                  </a:lnTo>
                  <a:lnTo>
                    <a:pt x="3771" y="3721"/>
                  </a:lnTo>
                  <a:lnTo>
                    <a:pt x="3771" y="3898"/>
                  </a:lnTo>
                  <a:lnTo>
                    <a:pt x="3784" y="4063"/>
                  </a:lnTo>
                  <a:lnTo>
                    <a:pt x="3784" y="4940"/>
                  </a:lnTo>
                  <a:lnTo>
                    <a:pt x="3873" y="4394"/>
                  </a:lnTo>
                  <a:lnTo>
                    <a:pt x="3949" y="3340"/>
                  </a:lnTo>
                  <a:lnTo>
                    <a:pt x="3949" y="2578"/>
                  </a:lnTo>
                  <a:lnTo>
                    <a:pt x="3924" y="2222"/>
                  </a:lnTo>
                  <a:lnTo>
                    <a:pt x="3886" y="1993"/>
                  </a:lnTo>
                  <a:lnTo>
                    <a:pt x="3835" y="1752"/>
                  </a:lnTo>
                  <a:lnTo>
                    <a:pt x="3797" y="1498"/>
                  </a:lnTo>
                  <a:lnTo>
                    <a:pt x="2705" y="76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8" name="object 1008" descr=""/>
            <p:cNvSpPr/>
            <p:nvPr/>
          </p:nvSpPr>
          <p:spPr>
            <a:xfrm>
              <a:off x="2627153" y="5802151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216" y="0"/>
                  </a:moveTo>
                  <a:lnTo>
                    <a:pt x="1181" y="25"/>
                  </a:lnTo>
                  <a:lnTo>
                    <a:pt x="0" y="1384"/>
                  </a:lnTo>
                  <a:lnTo>
                    <a:pt x="50" y="4889"/>
                  </a:lnTo>
                  <a:lnTo>
                    <a:pt x="76" y="6540"/>
                  </a:lnTo>
                  <a:lnTo>
                    <a:pt x="1282" y="7873"/>
                  </a:lnTo>
                  <a:lnTo>
                    <a:pt x="4267" y="7861"/>
                  </a:lnTo>
                  <a:lnTo>
                    <a:pt x="5448" y="6515"/>
                  </a:lnTo>
                  <a:lnTo>
                    <a:pt x="5435" y="3009"/>
                  </a:lnTo>
                  <a:lnTo>
                    <a:pt x="5435" y="1346"/>
                  </a:lnTo>
                  <a:lnTo>
                    <a:pt x="421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9" name="object 1009" descr=""/>
            <p:cNvSpPr/>
            <p:nvPr/>
          </p:nvSpPr>
          <p:spPr>
            <a:xfrm>
              <a:off x="2628126" y="5802888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84" y="0"/>
                  </a:moveTo>
                  <a:lnTo>
                    <a:pt x="1943" y="12"/>
                  </a:lnTo>
                  <a:lnTo>
                    <a:pt x="1727" y="50"/>
                  </a:lnTo>
                  <a:lnTo>
                    <a:pt x="1511" y="76"/>
                  </a:lnTo>
                  <a:lnTo>
                    <a:pt x="0" y="838"/>
                  </a:lnTo>
                  <a:lnTo>
                    <a:pt x="1536" y="342"/>
                  </a:lnTo>
                  <a:lnTo>
                    <a:pt x="1752" y="317"/>
                  </a:lnTo>
                  <a:lnTo>
                    <a:pt x="3797" y="3949"/>
                  </a:lnTo>
                  <a:lnTo>
                    <a:pt x="3797" y="4152"/>
                  </a:lnTo>
                  <a:lnTo>
                    <a:pt x="3822" y="4546"/>
                  </a:lnTo>
                  <a:lnTo>
                    <a:pt x="3835" y="5511"/>
                  </a:lnTo>
                  <a:lnTo>
                    <a:pt x="3886" y="5143"/>
                  </a:lnTo>
                  <a:lnTo>
                    <a:pt x="3949" y="4572"/>
                  </a:lnTo>
                  <a:lnTo>
                    <a:pt x="3962" y="4152"/>
                  </a:lnTo>
                  <a:lnTo>
                    <a:pt x="3987" y="3721"/>
                  </a:lnTo>
                  <a:lnTo>
                    <a:pt x="3975" y="3492"/>
                  </a:lnTo>
                  <a:lnTo>
                    <a:pt x="3975" y="2997"/>
                  </a:lnTo>
                  <a:lnTo>
                    <a:pt x="3937" y="2489"/>
                  </a:lnTo>
                  <a:lnTo>
                    <a:pt x="3810" y="1676"/>
                  </a:lnTo>
                  <a:lnTo>
                    <a:pt x="3733" y="1397"/>
                  </a:lnTo>
                  <a:lnTo>
                    <a:pt x="3619" y="1143"/>
                  </a:lnTo>
                  <a:lnTo>
                    <a:pt x="3517" y="876"/>
                  </a:lnTo>
                  <a:lnTo>
                    <a:pt x="3365" y="622"/>
                  </a:lnTo>
                  <a:lnTo>
                    <a:pt x="2959" y="215"/>
                  </a:lnTo>
                  <a:lnTo>
                    <a:pt x="2692" y="88"/>
                  </a:lnTo>
                  <a:lnTo>
                    <a:pt x="2438" y="38"/>
                  </a:lnTo>
                  <a:lnTo>
                    <a:pt x="21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0" name="object 1010" descr=""/>
            <p:cNvSpPr/>
            <p:nvPr/>
          </p:nvSpPr>
          <p:spPr>
            <a:xfrm>
              <a:off x="2621448" y="5802203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216" y="0"/>
                  </a:moveTo>
                  <a:lnTo>
                    <a:pt x="1181" y="50"/>
                  </a:lnTo>
                  <a:lnTo>
                    <a:pt x="0" y="1422"/>
                  </a:lnTo>
                  <a:lnTo>
                    <a:pt x="38" y="3086"/>
                  </a:lnTo>
                  <a:lnTo>
                    <a:pt x="63" y="3695"/>
                  </a:lnTo>
                  <a:lnTo>
                    <a:pt x="88" y="4927"/>
                  </a:lnTo>
                  <a:lnTo>
                    <a:pt x="126" y="6591"/>
                  </a:lnTo>
                  <a:lnTo>
                    <a:pt x="1358" y="7899"/>
                  </a:lnTo>
                  <a:lnTo>
                    <a:pt x="2819" y="7886"/>
                  </a:lnTo>
                  <a:lnTo>
                    <a:pt x="4343" y="7848"/>
                  </a:lnTo>
                  <a:lnTo>
                    <a:pt x="5511" y="6502"/>
                  </a:lnTo>
                  <a:lnTo>
                    <a:pt x="5473" y="3606"/>
                  </a:lnTo>
                  <a:lnTo>
                    <a:pt x="5435" y="1333"/>
                  </a:lnTo>
                  <a:lnTo>
                    <a:pt x="4216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1" name="object 1011" descr=""/>
            <p:cNvSpPr/>
            <p:nvPr/>
          </p:nvSpPr>
          <p:spPr>
            <a:xfrm>
              <a:off x="2622425" y="580294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71" y="0"/>
                  </a:moveTo>
                  <a:lnTo>
                    <a:pt x="0" y="863"/>
                  </a:lnTo>
                  <a:lnTo>
                    <a:pt x="1739" y="330"/>
                  </a:lnTo>
                  <a:lnTo>
                    <a:pt x="1955" y="304"/>
                  </a:lnTo>
                  <a:lnTo>
                    <a:pt x="2171" y="304"/>
                  </a:lnTo>
                  <a:lnTo>
                    <a:pt x="2603" y="380"/>
                  </a:lnTo>
                  <a:lnTo>
                    <a:pt x="3797" y="3479"/>
                  </a:lnTo>
                  <a:lnTo>
                    <a:pt x="3822" y="3708"/>
                  </a:lnTo>
                  <a:lnTo>
                    <a:pt x="3822" y="3936"/>
                  </a:lnTo>
                  <a:lnTo>
                    <a:pt x="3860" y="4533"/>
                  </a:lnTo>
                  <a:lnTo>
                    <a:pt x="3860" y="4864"/>
                  </a:lnTo>
                  <a:lnTo>
                    <a:pt x="3873" y="5003"/>
                  </a:lnTo>
                  <a:lnTo>
                    <a:pt x="3873" y="5372"/>
                  </a:lnTo>
                  <a:lnTo>
                    <a:pt x="3949" y="4889"/>
                  </a:lnTo>
                  <a:lnTo>
                    <a:pt x="4000" y="4140"/>
                  </a:lnTo>
                  <a:lnTo>
                    <a:pt x="4000" y="3936"/>
                  </a:lnTo>
                  <a:lnTo>
                    <a:pt x="4013" y="3708"/>
                  </a:lnTo>
                  <a:lnTo>
                    <a:pt x="4013" y="3352"/>
                  </a:lnTo>
                  <a:lnTo>
                    <a:pt x="4000" y="2984"/>
                  </a:lnTo>
                  <a:lnTo>
                    <a:pt x="2692" y="76"/>
                  </a:lnTo>
                  <a:lnTo>
                    <a:pt x="21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2" name="object 1012" descr=""/>
            <p:cNvSpPr/>
            <p:nvPr/>
          </p:nvSpPr>
          <p:spPr>
            <a:xfrm>
              <a:off x="2615745" y="5802314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203" y="0"/>
                  </a:moveTo>
                  <a:lnTo>
                    <a:pt x="1155" y="76"/>
                  </a:lnTo>
                  <a:lnTo>
                    <a:pt x="0" y="1460"/>
                  </a:lnTo>
                  <a:lnTo>
                    <a:pt x="126" y="4965"/>
                  </a:lnTo>
                  <a:lnTo>
                    <a:pt x="190" y="6616"/>
                  </a:lnTo>
                  <a:lnTo>
                    <a:pt x="1422" y="7924"/>
                  </a:lnTo>
                  <a:lnTo>
                    <a:pt x="4406" y="7848"/>
                  </a:lnTo>
                  <a:lnTo>
                    <a:pt x="5562" y="6477"/>
                  </a:lnTo>
                  <a:lnTo>
                    <a:pt x="5473" y="2971"/>
                  </a:lnTo>
                  <a:lnTo>
                    <a:pt x="5435" y="1320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3" name="object 1013" descr=""/>
            <p:cNvSpPr/>
            <p:nvPr/>
          </p:nvSpPr>
          <p:spPr>
            <a:xfrm>
              <a:off x="2616725" y="5803058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71" y="0"/>
                  </a:moveTo>
                  <a:lnTo>
                    <a:pt x="0" y="889"/>
                  </a:lnTo>
                  <a:lnTo>
                    <a:pt x="2171" y="304"/>
                  </a:lnTo>
                  <a:lnTo>
                    <a:pt x="2590" y="381"/>
                  </a:lnTo>
                  <a:lnTo>
                    <a:pt x="3822" y="3467"/>
                  </a:lnTo>
                  <a:lnTo>
                    <a:pt x="3848" y="3695"/>
                  </a:lnTo>
                  <a:lnTo>
                    <a:pt x="3898" y="4521"/>
                  </a:lnTo>
                  <a:lnTo>
                    <a:pt x="3898" y="4686"/>
                  </a:lnTo>
                  <a:lnTo>
                    <a:pt x="3911" y="4851"/>
                  </a:lnTo>
                  <a:lnTo>
                    <a:pt x="3911" y="4991"/>
                  </a:lnTo>
                  <a:lnTo>
                    <a:pt x="3924" y="5118"/>
                  </a:lnTo>
                  <a:lnTo>
                    <a:pt x="3924" y="5346"/>
                  </a:lnTo>
                  <a:lnTo>
                    <a:pt x="3937" y="5486"/>
                  </a:lnTo>
                  <a:lnTo>
                    <a:pt x="4025" y="4533"/>
                  </a:lnTo>
                  <a:lnTo>
                    <a:pt x="4038" y="3911"/>
                  </a:lnTo>
                  <a:lnTo>
                    <a:pt x="4051" y="3695"/>
                  </a:lnTo>
                  <a:lnTo>
                    <a:pt x="4038" y="3340"/>
                  </a:lnTo>
                  <a:lnTo>
                    <a:pt x="4025" y="3098"/>
                  </a:lnTo>
                  <a:lnTo>
                    <a:pt x="4013" y="2971"/>
                  </a:lnTo>
                  <a:lnTo>
                    <a:pt x="4013" y="2844"/>
                  </a:lnTo>
                  <a:lnTo>
                    <a:pt x="3975" y="2451"/>
                  </a:lnTo>
                  <a:lnTo>
                    <a:pt x="3937" y="2184"/>
                  </a:lnTo>
                  <a:lnTo>
                    <a:pt x="3873" y="1917"/>
                  </a:lnTo>
                  <a:lnTo>
                    <a:pt x="3822" y="1651"/>
                  </a:lnTo>
                  <a:lnTo>
                    <a:pt x="3746" y="1371"/>
                  </a:lnTo>
                  <a:lnTo>
                    <a:pt x="3517" y="850"/>
                  </a:lnTo>
                  <a:lnTo>
                    <a:pt x="3365" y="596"/>
                  </a:lnTo>
                  <a:lnTo>
                    <a:pt x="3149" y="406"/>
                  </a:lnTo>
                  <a:lnTo>
                    <a:pt x="2946" y="203"/>
                  </a:lnTo>
                  <a:lnTo>
                    <a:pt x="2679" y="76"/>
                  </a:lnTo>
                  <a:lnTo>
                    <a:pt x="21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4" name="object 1014" descr=""/>
            <p:cNvSpPr/>
            <p:nvPr/>
          </p:nvSpPr>
          <p:spPr>
            <a:xfrm>
              <a:off x="2610314" y="5802303"/>
              <a:ext cx="5715" cy="8890"/>
            </a:xfrm>
            <a:custGeom>
              <a:avLst/>
              <a:gdLst/>
              <a:ahLst/>
              <a:cxnLst/>
              <a:rect l="l" t="t" r="r" b="b"/>
              <a:pathLst>
                <a:path w="5714" h="8889">
                  <a:moveTo>
                    <a:pt x="4178" y="0"/>
                  </a:moveTo>
                  <a:lnTo>
                    <a:pt x="1143" y="114"/>
                  </a:lnTo>
                  <a:lnTo>
                    <a:pt x="0" y="1562"/>
                  </a:lnTo>
                  <a:lnTo>
                    <a:pt x="165" y="5206"/>
                  </a:lnTo>
                  <a:lnTo>
                    <a:pt x="241" y="6934"/>
                  </a:lnTo>
                  <a:lnTo>
                    <a:pt x="1498" y="8280"/>
                  </a:lnTo>
                  <a:lnTo>
                    <a:pt x="2959" y="8229"/>
                  </a:lnTo>
                  <a:lnTo>
                    <a:pt x="4483" y="8166"/>
                  </a:lnTo>
                  <a:lnTo>
                    <a:pt x="5626" y="6730"/>
                  </a:lnTo>
                  <a:lnTo>
                    <a:pt x="5435" y="1371"/>
                  </a:lnTo>
                  <a:lnTo>
                    <a:pt x="4178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5" name="object 1015" descr=""/>
            <p:cNvSpPr/>
            <p:nvPr/>
          </p:nvSpPr>
          <p:spPr>
            <a:xfrm>
              <a:off x="2611294" y="5803098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58" y="0"/>
                  </a:moveTo>
                  <a:lnTo>
                    <a:pt x="0" y="939"/>
                  </a:lnTo>
                  <a:lnTo>
                    <a:pt x="190" y="787"/>
                  </a:lnTo>
                  <a:lnTo>
                    <a:pt x="482" y="635"/>
                  </a:lnTo>
                  <a:lnTo>
                    <a:pt x="774" y="520"/>
                  </a:lnTo>
                  <a:lnTo>
                    <a:pt x="1143" y="444"/>
                  </a:lnTo>
                  <a:lnTo>
                    <a:pt x="1320" y="393"/>
                  </a:lnTo>
                  <a:lnTo>
                    <a:pt x="1524" y="381"/>
                  </a:lnTo>
                  <a:lnTo>
                    <a:pt x="1739" y="355"/>
                  </a:lnTo>
                  <a:lnTo>
                    <a:pt x="1943" y="317"/>
                  </a:lnTo>
                  <a:lnTo>
                    <a:pt x="2158" y="304"/>
                  </a:lnTo>
                  <a:lnTo>
                    <a:pt x="2374" y="355"/>
                  </a:lnTo>
                  <a:lnTo>
                    <a:pt x="2590" y="393"/>
                  </a:lnTo>
                  <a:lnTo>
                    <a:pt x="2793" y="495"/>
                  </a:lnTo>
                  <a:lnTo>
                    <a:pt x="3124" y="825"/>
                  </a:lnTo>
                  <a:lnTo>
                    <a:pt x="3263" y="1041"/>
                  </a:lnTo>
                  <a:lnTo>
                    <a:pt x="3365" y="1282"/>
                  </a:lnTo>
                  <a:lnTo>
                    <a:pt x="3479" y="1524"/>
                  </a:lnTo>
                  <a:lnTo>
                    <a:pt x="3556" y="1790"/>
                  </a:lnTo>
                  <a:lnTo>
                    <a:pt x="3682" y="2311"/>
                  </a:lnTo>
                  <a:lnTo>
                    <a:pt x="3733" y="2578"/>
                  </a:lnTo>
                  <a:lnTo>
                    <a:pt x="3759" y="2832"/>
                  </a:lnTo>
                  <a:lnTo>
                    <a:pt x="3810" y="3098"/>
                  </a:lnTo>
                  <a:lnTo>
                    <a:pt x="3860" y="3594"/>
                  </a:lnTo>
                  <a:lnTo>
                    <a:pt x="3873" y="3835"/>
                  </a:lnTo>
                  <a:lnTo>
                    <a:pt x="3898" y="4064"/>
                  </a:lnTo>
                  <a:lnTo>
                    <a:pt x="3949" y="4851"/>
                  </a:lnTo>
                  <a:lnTo>
                    <a:pt x="3949" y="5016"/>
                  </a:lnTo>
                  <a:lnTo>
                    <a:pt x="3962" y="5168"/>
                  </a:lnTo>
                  <a:lnTo>
                    <a:pt x="3962" y="5295"/>
                  </a:lnTo>
                  <a:lnTo>
                    <a:pt x="3987" y="5549"/>
                  </a:lnTo>
                  <a:lnTo>
                    <a:pt x="3987" y="5689"/>
                  </a:lnTo>
                  <a:lnTo>
                    <a:pt x="4051" y="5054"/>
                  </a:lnTo>
                  <a:lnTo>
                    <a:pt x="4076" y="4267"/>
                  </a:lnTo>
                  <a:lnTo>
                    <a:pt x="4076" y="3822"/>
                  </a:lnTo>
                  <a:lnTo>
                    <a:pt x="4063" y="3581"/>
                  </a:lnTo>
                  <a:lnTo>
                    <a:pt x="4063" y="3327"/>
                  </a:lnTo>
                  <a:lnTo>
                    <a:pt x="4038" y="3073"/>
                  </a:lnTo>
                  <a:lnTo>
                    <a:pt x="4038" y="2933"/>
                  </a:lnTo>
                  <a:lnTo>
                    <a:pt x="3987" y="2527"/>
                  </a:lnTo>
                  <a:lnTo>
                    <a:pt x="3949" y="2247"/>
                  </a:lnTo>
                  <a:lnTo>
                    <a:pt x="3886" y="1968"/>
                  </a:lnTo>
                  <a:lnTo>
                    <a:pt x="3835" y="1689"/>
                  </a:lnTo>
                  <a:lnTo>
                    <a:pt x="2667" y="76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6" name="object 1016" descr=""/>
            <p:cNvSpPr/>
            <p:nvPr/>
          </p:nvSpPr>
          <p:spPr>
            <a:xfrm>
              <a:off x="2604679" y="5802730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4165" y="0"/>
                  </a:moveTo>
                  <a:lnTo>
                    <a:pt x="1130" y="139"/>
                  </a:lnTo>
                  <a:lnTo>
                    <a:pt x="0" y="1524"/>
                  </a:lnTo>
                  <a:lnTo>
                    <a:pt x="190" y="4991"/>
                  </a:lnTo>
                  <a:lnTo>
                    <a:pt x="279" y="6629"/>
                  </a:lnTo>
                  <a:lnTo>
                    <a:pt x="1549" y="7899"/>
                  </a:lnTo>
                  <a:lnTo>
                    <a:pt x="4533" y="7759"/>
                  </a:lnTo>
                  <a:lnTo>
                    <a:pt x="5664" y="6375"/>
                  </a:lnTo>
                  <a:lnTo>
                    <a:pt x="5549" y="4127"/>
                  </a:lnTo>
                  <a:lnTo>
                    <a:pt x="5422" y="1269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7" name="object 1017" descr=""/>
            <p:cNvSpPr/>
            <p:nvPr/>
          </p:nvSpPr>
          <p:spPr>
            <a:xfrm>
              <a:off x="2605655" y="5803495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4" h="5714">
                  <a:moveTo>
                    <a:pt x="2146" y="0"/>
                  </a:moveTo>
                  <a:lnTo>
                    <a:pt x="0" y="914"/>
                  </a:lnTo>
                  <a:lnTo>
                    <a:pt x="190" y="774"/>
                  </a:lnTo>
                  <a:lnTo>
                    <a:pt x="482" y="622"/>
                  </a:lnTo>
                  <a:lnTo>
                    <a:pt x="774" y="508"/>
                  </a:lnTo>
                  <a:lnTo>
                    <a:pt x="1143" y="431"/>
                  </a:lnTo>
                  <a:lnTo>
                    <a:pt x="1320" y="381"/>
                  </a:lnTo>
                  <a:lnTo>
                    <a:pt x="1943" y="304"/>
                  </a:lnTo>
                  <a:lnTo>
                    <a:pt x="2158" y="292"/>
                  </a:lnTo>
                  <a:lnTo>
                    <a:pt x="2578" y="368"/>
                  </a:lnTo>
                  <a:lnTo>
                    <a:pt x="3873" y="3390"/>
                  </a:lnTo>
                  <a:lnTo>
                    <a:pt x="3924" y="3835"/>
                  </a:lnTo>
                  <a:lnTo>
                    <a:pt x="3949" y="4241"/>
                  </a:lnTo>
                  <a:lnTo>
                    <a:pt x="3975" y="4419"/>
                  </a:lnTo>
                  <a:lnTo>
                    <a:pt x="3975" y="4584"/>
                  </a:lnTo>
                  <a:lnTo>
                    <a:pt x="4000" y="4889"/>
                  </a:lnTo>
                  <a:lnTo>
                    <a:pt x="4025" y="5384"/>
                  </a:lnTo>
                  <a:lnTo>
                    <a:pt x="4063" y="5016"/>
                  </a:lnTo>
                  <a:lnTo>
                    <a:pt x="4102" y="4445"/>
                  </a:lnTo>
                  <a:lnTo>
                    <a:pt x="4089" y="3251"/>
                  </a:lnTo>
                  <a:lnTo>
                    <a:pt x="4063" y="3009"/>
                  </a:lnTo>
                  <a:lnTo>
                    <a:pt x="4051" y="2768"/>
                  </a:lnTo>
                  <a:lnTo>
                    <a:pt x="4025" y="2641"/>
                  </a:lnTo>
                  <a:lnTo>
                    <a:pt x="4000" y="2374"/>
                  </a:lnTo>
                  <a:lnTo>
                    <a:pt x="2412" y="25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8" name="object 1018" descr=""/>
            <p:cNvSpPr/>
            <p:nvPr/>
          </p:nvSpPr>
          <p:spPr>
            <a:xfrm>
              <a:off x="2599267" y="5802743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3924" y="0"/>
                  </a:moveTo>
                  <a:lnTo>
                    <a:pt x="2476" y="76"/>
                  </a:lnTo>
                  <a:lnTo>
                    <a:pt x="1054" y="165"/>
                  </a:lnTo>
                  <a:lnTo>
                    <a:pt x="0" y="1485"/>
                  </a:lnTo>
                  <a:lnTo>
                    <a:pt x="215" y="4762"/>
                  </a:lnTo>
                  <a:lnTo>
                    <a:pt x="317" y="6311"/>
                  </a:lnTo>
                  <a:lnTo>
                    <a:pt x="1524" y="7493"/>
                  </a:lnTo>
                  <a:lnTo>
                    <a:pt x="4343" y="7340"/>
                  </a:lnTo>
                  <a:lnTo>
                    <a:pt x="5410" y="6019"/>
                  </a:lnTo>
                  <a:lnTo>
                    <a:pt x="5130" y="1193"/>
                  </a:lnTo>
                  <a:lnTo>
                    <a:pt x="3924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19" name="object 1019" descr=""/>
            <p:cNvSpPr/>
            <p:nvPr/>
          </p:nvSpPr>
          <p:spPr>
            <a:xfrm>
              <a:off x="2600195" y="5803477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019" y="0"/>
                  </a:moveTo>
                  <a:lnTo>
                    <a:pt x="0" y="888"/>
                  </a:lnTo>
                  <a:lnTo>
                    <a:pt x="2031" y="279"/>
                  </a:lnTo>
                  <a:lnTo>
                    <a:pt x="2235" y="304"/>
                  </a:lnTo>
                  <a:lnTo>
                    <a:pt x="3733" y="3619"/>
                  </a:lnTo>
                  <a:lnTo>
                    <a:pt x="3759" y="3809"/>
                  </a:lnTo>
                  <a:lnTo>
                    <a:pt x="3771" y="4000"/>
                  </a:lnTo>
                  <a:lnTo>
                    <a:pt x="3797" y="4165"/>
                  </a:lnTo>
                  <a:lnTo>
                    <a:pt x="3797" y="4330"/>
                  </a:lnTo>
                  <a:lnTo>
                    <a:pt x="3822" y="4610"/>
                  </a:lnTo>
                  <a:lnTo>
                    <a:pt x="3848" y="4952"/>
                  </a:lnTo>
                  <a:lnTo>
                    <a:pt x="3848" y="5079"/>
                  </a:lnTo>
                  <a:lnTo>
                    <a:pt x="3873" y="4724"/>
                  </a:lnTo>
                  <a:lnTo>
                    <a:pt x="3898" y="4508"/>
                  </a:lnTo>
                  <a:lnTo>
                    <a:pt x="3911" y="4190"/>
                  </a:lnTo>
                  <a:lnTo>
                    <a:pt x="3911" y="3390"/>
                  </a:lnTo>
                  <a:lnTo>
                    <a:pt x="3898" y="3175"/>
                  </a:lnTo>
                  <a:lnTo>
                    <a:pt x="3873" y="2946"/>
                  </a:lnTo>
                  <a:lnTo>
                    <a:pt x="2514" y="50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0" name="object 1020" descr=""/>
            <p:cNvSpPr/>
            <p:nvPr/>
          </p:nvSpPr>
          <p:spPr>
            <a:xfrm>
              <a:off x="2593783" y="5803459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4" h="7620">
                  <a:moveTo>
                    <a:pt x="3911" y="0"/>
                  </a:moveTo>
                  <a:lnTo>
                    <a:pt x="2501" y="101"/>
                  </a:lnTo>
                  <a:lnTo>
                    <a:pt x="1054" y="190"/>
                  </a:lnTo>
                  <a:lnTo>
                    <a:pt x="0" y="1523"/>
                  </a:lnTo>
                  <a:lnTo>
                    <a:pt x="254" y="4800"/>
                  </a:lnTo>
                  <a:lnTo>
                    <a:pt x="368" y="6349"/>
                  </a:lnTo>
                  <a:lnTo>
                    <a:pt x="1587" y="7518"/>
                  </a:lnTo>
                  <a:lnTo>
                    <a:pt x="4406" y="7340"/>
                  </a:lnTo>
                  <a:lnTo>
                    <a:pt x="5461" y="6019"/>
                  </a:lnTo>
                  <a:lnTo>
                    <a:pt x="5143" y="1193"/>
                  </a:lnTo>
                  <a:lnTo>
                    <a:pt x="3911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1" name="object 1021" descr=""/>
            <p:cNvSpPr/>
            <p:nvPr/>
          </p:nvSpPr>
          <p:spPr>
            <a:xfrm>
              <a:off x="2594719" y="5804199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4" h="5079">
                  <a:moveTo>
                    <a:pt x="2019" y="0"/>
                  </a:moveTo>
                  <a:lnTo>
                    <a:pt x="0" y="914"/>
                  </a:lnTo>
                  <a:lnTo>
                    <a:pt x="2031" y="279"/>
                  </a:lnTo>
                  <a:lnTo>
                    <a:pt x="2235" y="317"/>
                  </a:lnTo>
                  <a:lnTo>
                    <a:pt x="2425" y="342"/>
                  </a:lnTo>
                  <a:lnTo>
                    <a:pt x="3606" y="2514"/>
                  </a:lnTo>
                  <a:lnTo>
                    <a:pt x="3657" y="2743"/>
                  </a:lnTo>
                  <a:lnTo>
                    <a:pt x="3682" y="2971"/>
                  </a:lnTo>
                  <a:lnTo>
                    <a:pt x="3721" y="3187"/>
                  </a:lnTo>
                  <a:lnTo>
                    <a:pt x="3746" y="3403"/>
                  </a:lnTo>
                  <a:lnTo>
                    <a:pt x="3759" y="3606"/>
                  </a:lnTo>
                  <a:lnTo>
                    <a:pt x="3784" y="3797"/>
                  </a:lnTo>
                  <a:lnTo>
                    <a:pt x="3797" y="3987"/>
                  </a:lnTo>
                  <a:lnTo>
                    <a:pt x="3822" y="4152"/>
                  </a:lnTo>
                  <a:lnTo>
                    <a:pt x="3860" y="4610"/>
                  </a:lnTo>
                  <a:lnTo>
                    <a:pt x="3898" y="5067"/>
                  </a:lnTo>
                  <a:lnTo>
                    <a:pt x="3911" y="4724"/>
                  </a:lnTo>
                  <a:lnTo>
                    <a:pt x="3937" y="4495"/>
                  </a:lnTo>
                  <a:lnTo>
                    <a:pt x="3937" y="3390"/>
                  </a:lnTo>
                  <a:lnTo>
                    <a:pt x="3911" y="3162"/>
                  </a:lnTo>
                  <a:lnTo>
                    <a:pt x="3848" y="2463"/>
                  </a:lnTo>
                  <a:lnTo>
                    <a:pt x="2260" y="25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2" name="object 1022" descr=""/>
            <p:cNvSpPr/>
            <p:nvPr/>
          </p:nvSpPr>
          <p:spPr>
            <a:xfrm>
              <a:off x="2589935" y="5805821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80" h="6350">
                  <a:moveTo>
                    <a:pt x="3225" y="0"/>
                  </a:moveTo>
                  <a:lnTo>
                    <a:pt x="850" y="177"/>
                  </a:lnTo>
                  <a:lnTo>
                    <a:pt x="0" y="1282"/>
                  </a:lnTo>
                  <a:lnTo>
                    <a:pt x="114" y="2565"/>
                  </a:lnTo>
                  <a:lnTo>
                    <a:pt x="228" y="4000"/>
                  </a:lnTo>
                  <a:lnTo>
                    <a:pt x="342" y="5283"/>
                  </a:lnTo>
                  <a:lnTo>
                    <a:pt x="1358" y="6248"/>
                  </a:lnTo>
                  <a:lnTo>
                    <a:pt x="3695" y="6070"/>
                  </a:lnTo>
                  <a:lnTo>
                    <a:pt x="4546" y="4965"/>
                  </a:lnTo>
                  <a:lnTo>
                    <a:pt x="4254" y="977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FFD4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3" name="object 1023" descr=""/>
            <p:cNvSpPr/>
            <p:nvPr/>
          </p:nvSpPr>
          <p:spPr>
            <a:xfrm>
              <a:off x="2590707" y="5806447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1663" y="0"/>
                  </a:moveTo>
                  <a:lnTo>
                    <a:pt x="1473" y="25"/>
                  </a:lnTo>
                  <a:lnTo>
                    <a:pt x="1308" y="63"/>
                  </a:lnTo>
                  <a:lnTo>
                    <a:pt x="1130" y="88"/>
                  </a:lnTo>
                  <a:lnTo>
                    <a:pt x="0" y="761"/>
                  </a:lnTo>
                  <a:lnTo>
                    <a:pt x="368" y="520"/>
                  </a:lnTo>
                  <a:lnTo>
                    <a:pt x="596" y="419"/>
                  </a:lnTo>
                  <a:lnTo>
                    <a:pt x="1016" y="317"/>
                  </a:lnTo>
                  <a:lnTo>
                    <a:pt x="1511" y="241"/>
                  </a:lnTo>
                  <a:lnTo>
                    <a:pt x="1676" y="228"/>
                  </a:lnTo>
                  <a:lnTo>
                    <a:pt x="2006" y="279"/>
                  </a:lnTo>
                  <a:lnTo>
                    <a:pt x="2171" y="342"/>
                  </a:lnTo>
                  <a:lnTo>
                    <a:pt x="2438" y="571"/>
                  </a:lnTo>
                  <a:lnTo>
                    <a:pt x="2552" y="736"/>
                  </a:lnTo>
                  <a:lnTo>
                    <a:pt x="2641" y="914"/>
                  </a:lnTo>
                  <a:lnTo>
                    <a:pt x="2743" y="1092"/>
                  </a:lnTo>
                  <a:lnTo>
                    <a:pt x="2806" y="1282"/>
                  </a:lnTo>
                  <a:lnTo>
                    <a:pt x="2857" y="1473"/>
                  </a:lnTo>
                  <a:lnTo>
                    <a:pt x="2920" y="1676"/>
                  </a:lnTo>
                  <a:lnTo>
                    <a:pt x="2971" y="1866"/>
                  </a:lnTo>
                  <a:lnTo>
                    <a:pt x="2997" y="2057"/>
                  </a:lnTo>
                  <a:lnTo>
                    <a:pt x="3073" y="2438"/>
                  </a:lnTo>
                  <a:lnTo>
                    <a:pt x="3124" y="2793"/>
                  </a:lnTo>
                  <a:lnTo>
                    <a:pt x="3136" y="2971"/>
                  </a:lnTo>
                  <a:lnTo>
                    <a:pt x="3162" y="3124"/>
                  </a:lnTo>
                  <a:lnTo>
                    <a:pt x="3225" y="3797"/>
                  </a:lnTo>
                  <a:lnTo>
                    <a:pt x="3251" y="4076"/>
                  </a:lnTo>
                  <a:lnTo>
                    <a:pt x="3276" y="3886"/>
                  </a:lnTo>
                  <a:lnTo>
                    <a:pt x="3276" y="3695"/>
                  </a:lnTo>
                  <a:lnTo>
                    <a:pt x="3289" y="3441"/>
                  </a:lnTo>
                  <a:lnTo>
                    <a:pt x="3289" y="3111"/>
                  </a:lnTo>
                  <a:lnTo>
                    <a:pt x="3276" y="2959"/>
                  </a:lnTo>
                  <a:lnTo>
                    <a:pt x="3276" y="2781"/>
                  </a:lnTo>
                  <a:lnTo>
                    <a:pt x="3263" y="2603"/>
                  </a:lnTo>
                  <a:lnTo>
                    <a:pt x="3251" y="2412"/>
                  </a:lnTo>
                  <a:lnTo>
                    <a:pt x="2844" y="800"/>
                  </a:lnTo>
                  <a:lnTo>
                    <a:pt x="2755" y="596"/>
                  </a:lnTo>
                  <a:lnTo>
                    <a:pt x="2628" y="406"/>
                  </a:lnTo>
                  <a:lnTo>
                    <a:pt x="2286" y="126"/>
                  </a:lnTo>
                  <a:lnTo>
                    <a:pt x="2070" y="38"/>
                  </a:lnTo>
                  <a:lnTo>
                    <a:pt x="1866" y="12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4" name="object 1024" descr=""/>
            <p:cNvSpPr/>
            <p:nvPr/>
          </p:nvSpPr>
          <p:spPr>
            <a:xfrm>
              <a:off x="2587960" y="5812542"/>
              <a:ext cx="47625" cy="22225"/>
            </a:xfrm>
            <a:custGeom>
              <a:avLst/>
              <a:gdLst/>
              <a:ahLst/>
              <a:cxnLst/>
              <a:rect l="l" t="t" r="r" b="b"/>
              <a:pathLst>
                <a:path w="47625" h="22225">
                  <a:moveTo>
                    <a:pt x="2793" y="0"/>
                  </a:moveTo>
                  <a:lnTo>
                    <a:pt x="0" y="14363"/>
                  </a:lnTo>
                  <a:lnTo>
                    <a:pt x="9796" y="17887"/>
                  </a:lnTo>
                  <a:lnTo>
                    <a:pt x="20148" y="20564"/>
                  </a:lnTo>
                  <a:lnTo>
                    <a:pt x="33329" y="21998"/>
                  </a:lnTo>
                  <a:lnTo>
                    <a:pt x="47332" y="20205"/>
                  </a:lnTo>
                  <a:lnTo>
                    <a:pt x="34036" y="18881"/>
                  </a:lnTo>
                  <a:lnTo>
                    <a:pt x="26022" y="17519"/>
                  </a:lnTo>
                  <a:lnTo>
                    <a:pt x="20065" y="15290"/>
                  </a:lnTo>
                  <a:lnTo>
                    <a:pt x="12941" y="11366"/>
                  </a:lnTo>
                  <a:lnTo>
                    <a:pt x="2171" y="5181"/>
                  </a:lnTo>
                  <a:lnTo>
                    <a:pt x="5587" y="2514"/>
                  </a:lnTo>
                  <a:lnTo>
                    <a:pt x="2793" y="0"/>
                  </a:lnTo>
                  <a:close/>
                </a:path>
              </a:pathLst>
            </a:custGeom>
            <a:solidFill>
              <a:srgbClr val="418F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5" name="object 1025" descr=""/>
            <p:cNvSpPr/>
            <p:nvPr/>
          </p:nvSpPr>
          <p:spPr>
            <a:xfrm>
              <a:off x="2641492" y="5834411"/>
              <a:ext cx="41910" cy="19685"/>
            </a:xfrm>
            <a:custGeom>
              <a:avLst/>
              <a:gdLst/>
              <a:ahLst/>
              <a:cxnLst/>
              <a:rect l="l" t="t" r="r" b="b"/>
              <a:pathLst>
                <a:path w="41910" h="19685">
                  <a:moveTo>
                    <a:pt x="0" y="0"/>
                  </a:moveTo>
                  <a:lnTo>
                    <a:pt x="35953" y="13474"/>
                  </a:lnTo>
                  <a:lnTo>
                    <a:pt x="41440" y="19672"/>
                  </a:lnTo>
                  <a:lnTo>
                    <a:pt x="39865" y="16598"/>
                  </a:lnTo>
                  <a:lnTo>
                    <a:pt x="7327" y="1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7C44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6" name="object 1026" descr=""/>
            <p:cNvSpPr/>
            <p:nvPr/>
          </p:nvSpPr>
          <p:spPr>
            <a:xfrm>
              <a:off x="2696519" y="5831317"/>
              <a:ext cx="12065" cy="6985"/>
            </a:xfrm>
            <a:custGeom>
              <a:avLst/>
              <a:gdLst/>
              <a:ahLst/>
              <a:cxnLst/>
              <a:rect l="l" t="t" r="r" b="b"/>
              <a:pathLst>
                <a:path w="12064" h="6985">
                  <a:moveTo>
                    <a:pt x="241" y="0"/>
                  </a:moveTo>
                  <a:lnTo>
                    <a:pt x="0" y="12"/>
                  </a:lnTo>
                  <a:lnTo>
                    <a:pt x="1371" y="292"/>
                  </a:lnTo>
                  <a:lnTo>
                    <a:pt x="5067" y="1219"/>
                  </a:lnTo>
                  <a:lnTo>
                    <a:pt x="11849" y="6134"/>
                  </a:lnTo>
                  <a:lnTo>
                    <a:pt x="11937" y="6426"/>
                  </a:lnTo>
                  <a:lnTo>
                    <a:pt x="12001" y="6959"/>
                  </a:lnTo>
                  <a:lnTo>
                    <a:pt x="12052" y="6426"/>
                  </a:lnTo>
                  <a:lnTo>
                    <a:pt x="12014" y="6108"/>
                  </a:lnTo>
                  <a:lnTo>
                    <a:pt x="12014" y="5854"/>
                  </a:lnTo>
                  <a:lnTo>
                    <a:pt x="1663" y="63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5AB13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7" name="object 1027" descr=""/>
            <p:cNvSpPr/>
            <p:nvPr/>
          </p:nvSpPr>
          <p:spPr>
            <a:xfrm>
              <a:off x="2591385" y="5819400"/>
              <a:ext cx="33655" cy="13970"/>
            </a:xfrm>
            <a:custGeom>
              <a:avLst/>
              <a:gdLst/>
              <a:ahLst/>
              <a:cxnLst/>
              <a:rect l="l" t="t" r="r" b="b"/>
              <a:pathLst>
                <a:path w="33655" h="13970">
                  <a:moveTo>
                    <a:pt x="0" y="0"/>
                  </a:moveTo>
                  <a:lnTo>
                    <a:pt x="29514" y="13411"/>
                  </a:lnTo>
                  <a:lnTo>
                    <a:pt x="33286" y="13233"/>
                  </a:lnTo>
                  <a:lnTo>
                    <a:pt x="27965" y="12852"/>
                  </a:lnTo>
                  <a:lnTo>
                    <a:pt x="24320" y="12268"/>
                  </a:lnTo>
                  <a:lnTo>
                    <a:pt x="18084" y="10604"/>
                  </a:lnTo>
                  <a:lnTo>
                    <a:pt x="13843" y="8940"/>
                  </a:lnTo>
                  <a:lnTo>
                    <a:pt x="8928" y="6438"/>
                  </a:lnTo>
                  <a:lnTo>
                    <a:pt x="3124" y="2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A6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8" name="object 1028" descr=""/>
            <p:cNvSpPr/>
            <p:nvPr/>
          </p:nvSpPr>
          <p:spPr>
            <a:xfrm>
              <a:off x="2682153" y="5784686"/>
              <a:ext cx="13335" cy="14604"/>
            </a:xfrm>
            <a:custGeom>
              <a:avLst/>
              <a:gdLst/>
              <a:ahLst/>
              <a:cxnLst/>
              <a:rect l="l" t="t" r="r" b="b"/>
              <a:pathLst>
                <a:path w="13335" h="14604">
                  <a:moveTo>
                    <a:pt x="12801" y="0"/>
                  </a:moveTo>
                  <a:lnTo>
                    <a:pt x="0" y="14401"/>
                  </a:lnTo>
                  <a:lnTo>
                    <a:pt x="838" y="14147"/>
                  </a:lnTo>
                  <a:lnTo>
                    <a:pt x="2108" y="13627"/>
                  </a:lnTo>
                  <a:lnTo>
                    <a:pt x="2527" y="13462"/>
                  </a:lnTo>
                  <a:lnTo>
                    <a:pt x="3352" y="13017"/>
                  </a:lnTo>
                  <a:lnTo>
                    <a:pt x="12395" y="1396"/>
                  </a:lnTo>
                  <a:lnTo>
                    <a:pt x="12801" y="0"/>
                  </a:lnTo>
                  <a:close/>
                </a:path>
              </a:pathLst>
            </a:custGeom>
            <a:solidFill>
              <a:srgbClr val="8AC52C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29" name="object 1029" descr=""/>
          <p:cNvGrpSpPr/>
          <p:nvPr/>
        </p:nvGrpSpPr>
        <p:grpSpPr>
          <a:xfrm>
            <a:off x="2718895" y="5798702"/>
            <a:ext cx="163830" cy="158115"/>
            <a:chOff x="2718895" y="5798702"/>
            <a:chExt cx="163830" cy="158115"/>
          </a:xfrm>
        </p:grpSpPr>
        <p:sp>
          <p:nvSpPr>
            <p:cNvPr id="1030" name="object 1030" descr=""/>
            <p:cNvSpPr/>
            <p:nvPr/>
          </p:nvSpPr>
          <p:spPr>
            <a:xfrm>
              <a:off x="2728493" y="5798705"/>
              <a:ext cx="154305" cy="151765"/>
            </a:xfrm>
            <a:custGeom>
              <a:avLst/>
              <a:gdLst/>
              <a:ahLst/>
              <a:cxnLst/>
              <a:rect l="l" t="t" r="r" b="b"/>
              <a:pathLst>
                <a:path w="154305" h="151764">
                  <a:moveTo>
                    <a:pt x="154101" y="79463"/>
                  </a:moveTo>
                  <a:lnTo>
                    <a:pt x="150698" y="63385"/>
                  </a:lnTo>
                  <a:lnTo>
                    <a:pt x="148805" y="56426"/>
                  </a:lnTo>
                  <a:lnTo>
                    <a:pt x="149517" y="48602"/>
                  </a:lnTo>
                  <a:lnTo>
                    <a:pt x="150926" y="40170"/>
                  </a:lnTo>
                  <a:lnTo>
                    <a:pt x="151104" y="31394"/>
                  </a:lnTo>
                  <a:lnTo>
                    <a:pt x="149669" y="19558"/>
                  </a:lnTo>
                  <a:lnTo>
                    <a:pt x="139674" y="17856"/>
                  </a:lnTo>
                  <a:lnTo>
                    <a:pt x="126288" y="18275"/>
                  </a:lnTo>
                  <a:lnTo>
                    <a:pt x="126060" y="19710"/>
                  </a:lnTo>
                  <a:lnTo>
                    <a:pt x="124739" y="18478"/>
                  </a:lnTo>
                  <a:lnTo>
                    <a:pt x="122275" y="19164"/>
                  </a:lnTo>
                  <a:lnTo>
                    <a:pt x="114554" y="18923"/>
                  </a:lnTo>
                  <a:lnTo>
                    <a:pt x="113068" y="18389"/>
                  </a:lnTo>
                  <a:lnTo>
                    <a:pt x="102387" y="9118"/>
                  </a:lnTo>
                  <a:lnTo>
                    <a:pt x="91414" y="2578"/>
                  </a:lnTo>
                  <a:lnTo>
                    <a:pt x="80581" y="0"/>
                  </a:lnTo>
                  <a:lnTo>
                    <a:pt x="71094" y="50"/>
                  </a:lnTo>
                  <a:lnTo>
                    <a:pt x="64147" y="1371"/>
                  </a:lnTo>
                  <a:lnTo>
                    <a:pt x="60553" y="2400"/>
                  </a:lnTo>
                  <a:lnTo>
                    <a:pt x="61366" y="5346"/>
                  </a:lnTo>
                  <a:lnTo>
                    <a:pt x="47231" y="3898"/>
                  </a:lnTo>
                  <a:lnTo>
                    <a:pt x="36474" y="3670"/>
                  </a:lnTo>
                  <a:lnTo>
                    <a:pt x="29298" y="5207"/>
                  </a:lnTo>
                  <a:lnTo>
                    <a:pt x="24485" y="7810"/>
                  </a:lnTo>
                  <a:lnTo>
                    <a:pt x="16141" y="14808"/>
                  </a:lnTo>
                  <a:lnTo>
                    <a:pt x="18948" y="19824"/>
                  </a:lnTo>
                  <a:lnTo>
                    <a:pt x="3644" y="17627"/>
                  </a:lnTo>
                  <a:lnTo>
                    <a:pt x="3949" y="23444"/>
                  </a:lnTo>
                  <a:lnTo>
                    <a:pt x="0" y="58229"/>
                  </a:lnTo>
                  <a:lnTo>
                    <a:pt x="5549" y="75984"/>
                  </a:lnTo>
                  <a:lnTo>
                    <a:pt x="115303" y="65582"/>
                  </a:lnTo>
                  <a:lnTo>
                    <a:pt x="122631" y="41694"/>
                  </a:lnTo>
                  <a:lnTo>
                    <a:pt x="105803" y="151193"/>
                  </a:lnTo>
                  <a:lnTo>
                    <a:pt x="138328" y="134899"/>
                  </a:lnTo>
                  <a:lnTo>
                    <a:pt x="152196" y="107137"/>
                  </a:lnTo>
                  <a:lnTo>
                    <a:pt x="154101" y="79463"/>
                  </a:lnTo>
                  <a:close/>
                </a:path>
              </a:pathLst>
            </a:custGeom>
            <a:solidFill>
              <a:srgbClr val="5A92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1" name="object 1031" descr=""/>
            <p:cNvSpPr/>
            <p:nvPr/>
          </p:nvSpPr>
          <p:spPr>
            <a:xfrm>
              <a:off x="2718895" y="5815379"/>
              <a:ext cx="160020" cy="140335"/>
            </a:xfrm>
            <a:custGeom>
              <a:avLst/>
              <a:gdLst/>
              <a:ahLst/>
              <a:cxnLst/>
              <a:rect l="l" t="t" r="r" b="b"/>
              <a:pathLst>
                <a:path w="160019" h="140335">
                  <a:moveTo>
                    <a:pt x="103752" y="0"/>
                  </a:moveTo>
                  <a:lnTo>
                    <a:pt x="41393" y="11483"/>
                  </a:lnTo>
                  <a:lnTo>
                    <a:pt x="4476" y="54648"/>
                  </a:lnTo>
                  <a:lnTo>
                    <a:pt x="0" y="80067"/>
                  </a:lnTo>
                  <a:lnTo>
                    <a:pt x="7176" y="103382"/>
                  </a:lnTo>
                  <a:lnTo>
                    <a:pt x="26509" y="122790"/>
                  </a:lnTo>
                  <a:lnTo>
                    <a:pt x="58501" y="136486"/>
                  </a:lnTo>
                  <a:lnTo>
                    <a:pt x="86974" y="139772"/>
                  </a:lnTo>
                  <a:lnTo>
                    <a:pt x="114593" y="134804"/>
                  </a:lnTo>
                  <a:lnTo>
                    <a:pt x="137813" y="121520"/>
                  </a:lnTo>
                  <a:lnTo>
                    <a:pt x="153091" y="99860"/>
                  </a:lnTo>
                  <a:lnTo>
                    <a:pt x="159800" y="71128"/>
                  </a:lnTo>
                  <a:lnTo>
                    <a:pt x="156744" y="40790"/>
                  </a:lnTo>
                  <a:lnTo>
                    <a:pt x="139527" y="15022"/>
                  </a:lnTo>
                  <a:lnTo>
                    <a:pt x="103752" y="0"/>
                  </a:lnTo>
                  <a:close/>
                </a:path>
              </a:pathLst>
            </a:custGeom>
            <a:solidFill>
              <a:srgbClr val="AEE64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2" name="object 1032" descr=""/>
            <p:cNvSpPr/>
            <p:nvPr/>
          </p:nvSpPr>
          <p:spPr>
            <a:xfrm>
              <a:off x="2759246" y="5882227"/>
              <a:ext cx="99695" cy="73660"/>
            </a:xfrm>
            <a:custGeom>
              <a:avLst/>
              <a:gdLst/>
              <a:ahLst/>
              <a:cxnLst/>
              <a:rect l="l" t="t" r="r" b="b"/>
              <a:pathLst>
                <a:path w="99694" h="73660">
                  <a:moveTo>
                    <a:pt x="82994" y="0"/>
                  </a:moveTo>
                  <a:lnTo>
                    <a:pt x="52603" y="11493"/>
                  </a:lnTo>
                  <a:lnTo>
                    <a:pt x="0" y="25361"/>
                  </a:lnTo>
                  <a:lnTo>
                    <a:pt x="5970" y="38182"/>
                  </a:lnTo>
                  <a:lnTo>
                    <a:pt x="9001" y="46824"/>
                  </a:lnTo>
                  <a:lnTo>
                    <a:pt x="10026" y="55219"/>
                  </a:lnTo>
                  <a:lnTo>
                    <a:pt x="9982" y="67297"/>
                  </a:lnTo>
                  <a:lnTo>
                    <a:pt x="18107" y="69828"/>
                  </a:lnTo>
                  <a:lnTo>
                    <a:pt x="38360" y="73410"/>
                  </a:lnTo>
                  <a:lnTo>
                    <a:pt x="64556" y="72028"/>
                  </a:lnTo>
                  <a:lnTo>
                    <a:pt x="90512" y="59664"/>
                  </a:lnTo>
                  <a:lnTo>
                    <a:pt x="97726" y="17094"/>
                  </a:lnTo>
                  <a:lnTo>
                    <a:pt x="99555" y="977"/>
                  </a:lnTo>
                  <a:lnTo>
                    <a:pt x="82994" y="0"/>
                  </a:lnTo>
                  <a:close/>
                </a:path>
              </a:pathLst>
            </a:custGeom>
            <a:solidFill>
              <a:srgbClr val="84BE2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3" name="object 1033" descr=""/>
            <p:cNvSpPr/>
            <p:nvPr/>
          </p:nvSpPr>
          <p:spPr>
            <a:xfrm>
              <a:off x="2764472" y="5813054"/>
              <a:ext cx="92075" cy="67945"/>
            </a:xfrm>
            <a:custGeom>
              <a:avLst/>
              <a:gdLst/>
              <a:ahLst/>
              <a:cxnLst/>
              <a:rect l="l" t="t" r="r" b="b"/>
              <a:pathLst>
                <a:path w="92075" h="67945">
                  <a:moveTo>
                    <a:pt x="29286" y="0"/>
                  </a:moveTo>
                  <a:lnTo>
                    <a:pt x="33654" y="2400"/>
                  </a:lnTo>
                  <a:lnTo>
                    <a:pt x="22047" y="6400"/>
                  </a:lnTo>
                  <a:lnTo>
                    <a:pt x="18884" y="1968"/>
                  </a:lnTo>
                  <a:lnTo>
                    <a:pt x="0" y="2019"/>
                  </a:lnTo>
                  <a:lnTo>
                    <a:pt x="3848" y="4076"/>
                  </a:lnTo>
                  <a:lnTo>
                    <a:pt x="4394" y="9563"/>
                  </a:lnTo>
                  <a:lnTo>
                    <a:pt x="10096" y="9080"/>
                  </a:lnTo>
                  <a:lnTo>
                    <a:pt x="47988" y="19446"/>
                  </a:lnTo>
                  <a:lnTo>
                    <a:pt x="69096" y="36461"/>
                  </a:lnTo>
                  <a:lnTo>
                    <a:pt x="67992" y="40605"/>
                  </a:lnTo>
                  <a:lnTo>
                    <a:pt x="64236" y="49896"/>
                  </a:lnTo>
                  <a:lnTo>
                    <a:pt x="56705" y="67437"/>
                  </a:lnTo>
                  <a:lnTo>
                    <a:pt x="60820" y="66332"/>
                  </a:lnTo>
                  <a:lnTo>
                    <a:pt x="62547" y="60058"/>
                  </a:lnTo>
                  <a:lnTo>
                    <a:pt x="67830" y="57365"/>
                  </a:lnTo>
                  <a:lnTo>
                    <a:pt x="73748" y="51155"/>
                  </a:lnTo>
                  <a:lnTo>
                    <a:pt x="74371" y="43472"/>
                  </a:lnTo>
                  <a:lnTo>
                    <a:pt x="75577" y="39077"/>
                  </a:lnTo>
                  <a:lnTo>
                    <a:pt x="72859" y="36068"/>
                  </a:lnTo>
                  <a:lnTo>
                    <a:pt x="79311" y="28981"/>
                  </a:lnTo>
                  <a:lnTo>
                    <a:pt x="81102" y="26504"/>
                  </a:lnTo>
                  <a:lnTo>
                    <a:pt x="80048" y="17475"/>
                  </a:lnTo>
                  <a:lnTo>
                    <a:pt x="83172" y="13258"/>
                  </a:lnTo>
                  <a:lnTo>
                    <a:pt x="84302" y="12242"/>
                  </a:lnTo>
                  <a:lnTo>
                    <a:pt x="91960" y="7683"/>
                  </a:lnTo>
                  <a:lnTo>
                    <a:pt x="77152" y="4229"/>
                  </a:lnTo>
                  <a:lnTo>
                    <a:pt x="74409" y="19215"/>
                  </a:lnTo>
                  <a:lnTo>
                    <a:pt x="67487" y="21082"/>
                  </a:lnTo>
                  <a:lnTo>
                    <a:pt x="58204" y="10375"/>
                  </a:lnTo>
                  <a:lnTo>
                    <a:pt x="54356" y="12395"/>
                  </a:lnTo>
                  <a:lnTo>
                    <a:pt x="49199" y="4927"/>
                  </a:lnTo>
                  <a:lnTo>
                    <a:pt x="42189" y="2514"/>
                  </a:lnTo>
                  <a:lnTo>
                    <a:pt x="29286" y="0"/>
                  </a:lnTo>
                  <a:close/>
                </a:path>
              </a:pathLst>
            </a:custGeom>
            <a:solidFill>
              <a:srgbClr val="66AE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4" name="object 1034" descr=""/>
            <p:cNvSpPr/>
            <p:nvPr/>
          </p:nvSpPr>
          <p:spPr>
            <a:xfrm>
              <a:off x="2763913" y="5812948"/>
              <a:ext cx="92075" cy="67945"/>
            </a:xfrm>
            <a:custGeom>
              <a:avLst/>
              <a:gdLst/>
              <a:ahLst/>
              <a:cxnLst/>
              <a:rect l="l" t="t" r="r" b="b"/>
              <a:pathLst>
                <a:path w="92075" h="67945">
                  <a:moveTo>
                    <a:pt x="29286" y="0"/>
                  </a:moveTo>
                  <a:lnTo>
                    <a:pt x="33654" y="2400"/>
                  </a:lnTo>
                  <a:lnTo>
                    <a:pt x="22047" y="6400"/>
                  </a:lnTo>
                  <a:lnTo>
                    <a:pt x="18884" y="1968"/>
                  </a:lnTo>
                  <a:lnTo>
                    <a:pt x="0" y="2019"/>
                  </a:lnTo>
                  <a:lnTo>
                    <a:pt x="3848" y="4076"/>
                  </a:lnTo>
                  <a:lnTo>
                    <a:pt x="4394" y="9563"/>
                  </a:lnTo>
                  <a:lnTo>
                    <a:pt x="10096" y="9080"/>
                  </a:lnTo>
                  <a:lnTo>
                    <a:pt x="47988" y="19446"/>
                  </a:lnTo>
                  <a:lnTo>
                    <a:pt x="69096" y="36461"/>
                  </a:lnTo>
                  <a:lnTo>
                    <a:pt x="67992" y="40605"/>
                  </a:lnTo>
                  <a:lnTo>
                    <a:pt x="64236" y="49896"/>
                  </a:lnTo>
                  <a:lnTo>
                    <a:pt x="56705" y="67437"/>
                  </a:lnTo>
                  <a:lnTo>
                    <a:pt x="60820" y="66332"/>
                  </a:lnTo>
                  <a:lnTo>
                    <a:pt x="62547" y="60071"/>
                  </a:lnTo>
                  <a:lnTo>
                    <a:pt x="67830" y="57365"/>
                  </a:lnTo>
                  <a:lnTo>
                    <a:pt x="73748" y="51155"/>
                  </a:lnTo>
                  <a:lnTo>
                    <a:pt x="74371" y="43472"/>
                  </a:lnTo>
                  <a:lnTo>
                    <a:pt x="75577" y="39077"/>
                  </a:lnTo>
                  <a:lnTo>
                    <a:pt x="72859" y="36068"/>
                  </a:lnTo>
                  <a:lnTo>
                    <a:pt x="79311" y="28981"/>
                  </a:lnTo>
                  <a:lnTo>
                    <a:pt x="81102" y="26504"/>
                  </a:lnTo>
                  <a:lnTo>
                    <a:pt x="80048" y="17475"/>
                  </a:lnTo>
                  <a:lnTo>
                    <a:pt x="83172" y="13258"/>
                  </a:lnTo>
                  <a:lnTo>
                    <a:pt x="84302" y="12242"/>
                  </a:lnTo>
                  <a:lnTo>
                    <a:pt x="91960" y="7683"/>
                  </a:lnTo>
                  <a:lnTo>
                    <a:pt x="77152" y="4229"/>
                  </a:lnTo>
                  <a:lnTo>
                    <a:pt x="74409" y="19215"/>
                  </a:lnTo>
                  <a:lnTo>
                    <a:pt x="67487" y="21081"/>
                  </a:lnTo>
                  <a:lnTo>
                    <a:pt x="58204" y="10375"/>
                  </a:lnTo>
                  <a:lnTo>
                    <a:pt x="54356" y="12395"/>
                  </a:lnTo>
                  <a:lnTo>
                    <a:pt x="49199" y="4927"/>
                  </a:lnTo>
                  <a:lnTo>
                    <a:pt x="42176" y="2514"/>
                  </a:lnTo>
                  <a:lnTo>
                    <a:pt x="29286" y="0"/>
                  </a:lnTo>
                  <a:close/>
                </a:path>
              </a:pathLst>
            </a:custGeom>
            <a:solidFill>
              <a:srgbClr val="D6FD9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5" name="object 1035" descr=""/>
            <p:cNvSpPr/>
            <p:nvPr/>
          </p:nvSpPr>
          <p:spPr>
            <a:xfrm>
              <a:off x="2840160" y="5849937"/>
              <a:ext cx="40640" cy="96520"/>
            </a:xfrm>
            <a:custGeom>
              <a:avLst/>
              <a:gdLst/>
              <a:ahLst/>
              <a:cxnLst/>
              <a:rect l="l" t="t" r="r" b="b"/>
              <a:pathLst>
                <a:path w="40639" h="96520">
                  <a:moveTo>
                    <a:pt x="33083" y="0"/>
                  </a:moveTo>
                  <a:lnTo>
                    <a:pt x="29324" y="2070"/>
                  </a:lnTo>
                  <a:lnTo>
                    <a:pt x="24117" y="23825"/>
                  </a:lnTo>
                  <a:lnTo>
                    <a:pt x="21361" y="37452"/>
                  </a:lnTo>
                  <a:lnTo>
                    <a:pt x="889" y="67221"/>
                  </a:lnTo>
                  <a:lnTo>
                    <a:pt x="0" y="80911"/>
                  </a:lnTo>
                  <a:lnTo>
                    <a:pt x="4787" y="95910"/>
                  </a:lnTo>
                  <a:lnTo>
                    <a:pt x="15349" y="93322"/>
                  </a:lnTo>
                  <a:lnTo>
                    <a:pt x="39805" y="48038"/>
                  </a:lnTo>
                  <a:lnTo>
                    <a:pt x="40376" y="28543"/>
                  </a:lnTo>
                  <a:lnTo>
                    <a:pt x="37589" y="11639"/>
                  </a:lnTo>
                  <a:lnTo>
                    <a:pt x="33083" y="0"/>
                  </a:lnTo>
                  <a:close/>
                </a:path>
              </a:pathLst>
            </a:custGeom>
            <a:solidFill>
              <a:srgbClr val="68A6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6" name="object 1036" descr=""/>
            <p:cNvSpPr/>
            <p:nvPr/>
          </p:nvSpPr>
          <p:spPr>
            <a:xfrm>
              <a:off x="2766377" y="5829604"/>
              <a:ext cx="66040" cy="55244"/>
            </a:xfrm>
            <a:custGeom>
              <a:avLst/>
              <a:gdLst/>
              <a:ahLst/>
              <a:cxnLst/>
              <a:rect l="l" t="t" r="r" b="b"/>
              <a:pathLst>
                <a:path w="66039" h="55245">
                  <a:moveTo>
                    <a:pt x="11709" y="9182"/>
                  </a:moveTo>
                  <a:lnTo>
                    <a:pt x="10858" y="2628"/>
                  </a:lnTo>
                  <a:lnTo>
                    <a:pt x="5537" y="0"/>
                  </a:lnTo>
                  <a:lnTo>
                    <a:pt x="4927" y="1574"/>
                  </a:lnTo>
                  <a:lnTo>
                    <a:pt x="5905" y="2057"/>
                  </a:lnTo>
                  <a:lnTo>
                    <a:pt x="8712" y="3441"/>
                  </a:lnTo>
                  <a:lnTo>
                    <a:pt x="9512" y="8178"/>
                  </a:lnTo>
                  <a:lnTo>
                    <a:pt x="8597" y="11277"/>
                  </a:lnTo>
                  <a:lnTo>
                    <a:pt x="7620" y="13906"/>
                  </a:lnTo>
                  <a:lnTo>
                    <a:pt x="7150" y="13970"/>
                  </a:lnTo>
                  <a:lnTo>
                    <a:pt x="5689" y="12750"/>
                  </a:lnTo>
                  <a:lnTo>
                    <a:pt x="3860" y="11353"/>
                  </a:lnTo>
                  <a:lnTo>
                    <a:pt x="1333" y="8115"/>
                  </a:lnTo>
                  <a:lnTo>
                    <a:pt x="0" y="9156"/>
                  </a:lnTo>
                  <a:lnTo>
                    <a:pt x="2552" y="12458"/>
                  </a:lnTo>
                  <a:lnTo>
                    <a:pt x="7391" y="17805"/>
                  </a:lnTo>
                  <a:lnTo>
                    <a:pt x="7747" y="17081"/>
                  </a:lnTo>
                  <a:lnTo>
                    <a:pt x="7924" y="17665"/>
                  </a:lnTo>
                  <a:lnTo>
                    <a:pt x="9994" y="18732"/>
                  </a:lnTo>
                  <a:lnTo>
                    <a:pt x="8877" y="14820"/>
                  </a:lnTo>
                  <a:lnTo>
                    <a:pt x="11709" y="9182"/>
                  </a:lnTo>
                  <a:close/>
                </a:path>
                <a:path w="66039" h="55245">
                  <a:moveTo>
                    <a:pt x="48653" y="36550"/>
                  </a:moveTo>
                  <a:lnTo>
                    <a:pt x="48501" y="36664"/>
                  </a:lnTo>
                  <a:lnTo>
                    <a:pt x="48628" y="36639"/>
                  </a:lnTo>
                  <a:close/>
                </a:path>
                <a:path w="66039" h="55245">
                  <a:moveTo>
                    <a:pt x="56426" y="46151"/>
                  </a:moveTo>
                  <a:lnTo>
                    <a:pt x="55410" y="45720"/>
                  </a:lnTo>
                  <a:lnTo>
                    <a:pt x="50596" y="43688"/>
                  </a:lnTo>
                  <a:lnTo>
                    <a:pt x="45758" y="46139"/>
                  </a:lnTo>
                  <a:lnTo>
                    <a:pt x="41935" y="47790"/>
                  </a:lnTo>
                  <a:lnTo>
                    <a:pt x="41871" y="47434"/>
                  </a:lnTo>
                  <a:lnTo>
                    <a:pt x="40665" y="45580"/>
                  </a:lnTo>
                  <a:lnTo>
                    <a:pt x="40728" y="44335"/>
                  </a:lnTo>
                  <a:lnTo>
                    <a:pt x="41986" y="41224"/>
                  </a:lnTo>
                  <a:lnTo>
                    <a:pt x="44704" y="39674"/>
                  </a:lnTo>
                  <a:lnTo>
                    <a:pt x="48501" y="36664"/>
                  </a:lnTo>
                  <a:lnTo>
                    <a:pt x="42748" y="37680"/>
                  </a:lnTo>
                  <a:lnTo>
                    <a:pt x="42837" y="37515"/>
                  </a:lnTo>
                  <a:lnTo>
                    <a:pt x="44208" y="30899"/>
                  </a:lnTo>
                  <a:lnTo>
                    <a:pt x="44119" y="28143"/>
                  </a:lnTo>
                  <a:lnTo>
                    <a:pt x="42202" y="22631"/>
                  </a:lnTo>
                  <a:lnTo>
                    <a:pt x="40170" y="20154"/>
                  </a:lnTo>
                  <a:lnTo>
                    <a:pt x="36106" y="13982"/>
                  </a:lnTo>
                  <a:lnTo>
                    <a:pt x="33782" y="10325"/>
                  </a:lnTo>
                  <a:lnTo>
                    <a:pt x="32499" y="4864"/>
                  </a:lnTo>
                  <a:lnTo>
                    <a:pt x="30797" y="5130"/>
                  </a:lnTo>
                  <a:lnTo>
                    <a:pt x="31051" y="6184"/>
                  </a:lnTo>
                  <a:lnTo>
                    <a:pt x="32461" y="12141"/>
                  </a:lnTo>
                  <a:lnTo>
                    <a:pt x="36080" y="17043"/>
                  </a:lnTo>
                  <a:lnTo>
                    <a:pt x="41910" y="25793"/>
                  </a:lnTo>
                  <a:lnTo>
                    <a:pt x="42633" y="29222"/>
                  </a:lnTo>
                  <a:lnTo>
                    <a:pt x="41275" y="37439"/>
                  </a:lnTo>
                  <a:lnTo>
                    <a:pt x="39192" y="40855"/>
                  </a:lnTo>
                  <a:lnTo>
                    <a:pt x="39077" y="43103"/>
                  </a:lnTo>
                  <a:lnTo>
                    <a:pt x="38138" y="41617"/>
                  </a:lnTo>
                  <a:lnTo>
                    <a:pt x="28638" y="31254"/>
                  </a:lnTo>
                  <a:lnTo>
                    <a:pt x="26911" y="29146"/>
                  </a:lnTo>
                  <a:lnTo>
                    <a:pt x="28397" y="25196"/>
                  </a:lnTo>
                  <a:lnTo>
                    <a:pt x="28930" y="21882"/>
                  </a:lnTo>
                  <a:lnTo>
                    <a:pt x="25527" y="13385"/>
                  </a:lnTo>
                  <a:lnTo>
                    <a:pt x="19723" y="9334"/>
                  </a:lnTo>
                  <a:lnTo>
                    <a:pt x="19964" y="2628"/>
                  </a:lnTo>
                  <a:lnTo>
                    <a:pt x="18262" y="2463"/>
                  </a:lnTo>
                  <a:lnTo>
                    <a:pt x="18224" y="3543"/>
                  </a:lnTo>
                  <a:lnTo>
                    <a:pt x="18097" y="7035"/>
                  </a:lnTo>
                  <a:lnTo>
                    <a:pt x="23736" y="15532"/>
                  </a:lnTo>
                  <a:lnTo>
                    <a:pt x="25654" y="17729"/>
                  </a:lnTo>
                  <a:lnTo>
                    <a:pt x="27228" y="23088"/>
                  </a:lnTo>
                  <a:lnTo>
                    <a:pt x="26339" y="25793"/>
                  </a:lnTo>
                  <a:lnTo>
                    <a:pt x="25666" y="27559"/>
                  </a:lnTo>
                  <a:lnTo>
                    <a:pt x="23469" y="23406"/>
                  </a:lnTo>
                  <a:lnTo>
                    <a:pt x="18465" y="20015"/>
                  </a:lnTo>
                  <a:lnTo>
                    <a:pt x="18262" y="19608"/>
                  </a:lnTo>
                  <a:lnTo>
                    <a:pt x="17754" y="18592"/>
                  </a:lnTo>
                  <a:lnTo>
                    <a:pt x="16243" y="14947"/>
                  </a:lnTo>
                  <a:lnTo>
                    <a:pt x="16903" y="12712"/>
                  </a:lnTo>
                  <a:lnTo>
                    <a:pt x="15303" y="12103"/>
                  </a:lnTo>
                  <a:lnTo>
                    <a:pt x="14998" y="13144"/>
                  </a:lnTo>
                  <a:lnTo>
                    <a:pt x="14198" y="15836"/>
                  </a:lnTo>
                  <a:lnTo>
                    <a:pt x="15875" y="18783"/>
                  </a:lnTo>
                  <a:lnTo>
                    <a:pt x="10109" y="18783"/>
                  </a:lnTo>
                  <a:lnTo>
                    <a:pt x="10248" y="18859"/>
                  </a:lnTo>
                  <a:lnTo>
                    <a:pt x="14655" y="20662"/>
                  </a:lnTo>
                  <a:lnTo>
                    <a:pt x="16738" y="21120"/>
                  </a:lnTo>
                  <a:lnTo>
                    <a:pt x="17310" y="21437"/>
                  </a:lnTo>
                  <a:lnTo>
                    <a:pt x="17741" y="22237"/>
                  </a:lnTo>
                  <a:lnTo>
                    <a:pt x="18313" y="21996"/>
                  </a:lnTo>
                  <a:lnTo>
                    <a:pt x="20828" y="23368"/>
                  </a:lnTo>
                  <a:lnTo>
                    <a:pt x="38976" y="45199"/>
                  </a:lnTo>
                  <a:lnTo>
                    <a:pt x="38950" y="45847"/>
                  </a:lnTo>
                  <a:lnTo>
                    <a:pt x="39674" y="45935"/>
                  </a:lnTo>
                  <a:lnTo>
                    <a:pt x="41605" y="47942"/>
                  </a:lnTo>
                  <a:lnTo>
                    <a:pt x="40347" y="48475"/>
                  </a:lnTo>
                  <a:lnTo>
                    <a:pt x="41046" y="50012"/>
                  </a:lnTo>
                  <a:lnTo>
                    <a:pt x="41668" y="49745"/>
                  </a:lnTo>
                  <a:lnTo>
                    <a:pt x="41440" y="54978"/>
                  </a:lnTo>
                  <a:lnTo>
                    <a:pt x="43141" y="55156"/>
                  </a:lnTo>
                  <a:lnTo>
                    <a:pt x="43192" y="54063"/>
                  </a:lnTo>
                  <a:lnTo>
                    <a:pt x="42278" y="49491"/>
                  </a:lnTo>
                  <a:lnTo>
                    <a:pt x="46012" y="47866"/>
                  </a:lnTo>
                  <a:lnTo>
                    <a:pt x="50457" y="45453"/>
                  </a:lnTo>
                  <a:lnTo>
                    <a:pt x="55816" y="47713"/>
                  </a:lnTo>
                  <a:lnTo>
                    <a:pt x="56426" y="46151"/>
                  </a:lnTo>
                  <a:close/>
                </a:path>
                <a:path w="66039" h="55245">
                  <a:moveTo>
                    <a:pt x="65976" y="17132"/>
                  </a:moveTo>
                  <a:lnTo>
                    <a:pt x="64592" y="16141"/>
                  </a:lnTo>
                  <a:lnTo>
                    <a:pt x="60020" y="21615"/>
                  </a:lnTo>
                  <a:lnTo>
                    <a:pt x="52679" y="21717"/>
                  </a:lnTo>
                  <a:lnTo>
                    <a:pt x="51689" y="24409"/>
                  </a:lnTo>
                  <a:lnTo>
                    <a:pt x="49860" y="21704"/>
                  </a:lnTo>
                  <a:lnTo>
                    <a:pt x="51803" y="15354"/>
                  </a:lnTo>
                  <a:lnTo>
                    <a:pt x="50215" y="14732"/>
                  </a:lnTo>
                  <a:lnTo>
                    <a:pt x="48323" y="20866"/>
                  </a:lnTo>
                  <a:lnTo>
                    <a:pt x="51206" y="25717"/>
                  </a:lnTo>
                  <a:lnTo>
                    <a:pt x="50025" y="28943"/>
                  </a:lnTo>
                  <a:lnTo>
                    <a:pt x="50469" y="29121"/>
                  </a:lnTo>
                  <a:lnTo>
                    <a:pt x="48653" y="36550"/>
                  </a:lnTo>
                  <a:lnTo>
                    <a:pt x="50241" y="34785"/>
                  </a:lnTo>
                  <a:lnTo>
                    <a:pt x="53670" y="27305"/>
                  </a:lnTo>
                  <a:lnTo>
                    <a:pt x="52870" y="26136"/>
                  </a:lnTo>
                  <a:lnTo>
                    <a:pt x="54102" y="22783"/>
                  </a:lnTo>
                  <a:lnTo>
                    <a:pt x="61582" y="22390"/>
                  </a:lnTo>
                  <a:lnTo>
                    <a:pt x="65976" y="17132"/>
                  </a:lnTo>
                  <a:close/>
                </a:path>
              </a:pathLst>
            </a:custGeom>
            <a:solidFill>
              <a:srgbClr val="78BA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7" name="object 1037" descr=""/>
            <p:cNvSpPr/>
            <p:nvPr/>
          </p:nvSpPr>
          <p:spPr>
            <a:xfrm>
              <a:off x="2766098" y="5829680"/>
              <a:ext cx="66040" cy="55244"/>
            </a:xfrm>
            <a:custGeom>
              <a:avLst/>
              <a:gdLst/>
              <a:ahLst/>
              <a:cxnLst/>
              <a:rect l="l" t="t" r="r" b="b"/>
              <a:pathLst>
                <a:path w="66039" h="55245">
                  <a:moveTo>
                    <a:pt x="11709" y="9182"/>
                  </a:moveTo>
                  <a:lnTo>
                    <a:pt x="10858" y="2628"/>
                  </a:lnTo>
                  <a:lnTo>
                    <a:pt x="5524" y="0"/>
                  </a:lnTo>
                  <a:lnTo>
                    <a:pt x="4927" y="1574"/>
                  </a:lnTo>
                  <a:lnTo>
                    <a:pt x="5905" y="2057"/>
                  </a:lnTo>
                  <a:lnTo>
                    <a:pt x="8712" y="3441"/>
                  </a:lnTo>
                  <a:lnTo>
                    <a:pt x="9512" y="8178"/>
                  </a:lnTo>
                  <a:lnTo>
                    <a:pt x="8597" y="11277"/>
                  </a:lnTo>
                  <a:lnTo>
                    <a:pt x="7620" y="13906"/>
                  </a:lnTo>
                  <a:lnTo>
                    <a:pt x="7150" y="13970"/>
                  </a:lnTo>
                  <a:lnTo>
                    <a:pt x="5689" y="12750"/>
                  </a:lnTo>
                  <a:lnTo>
                    <a:pt x="3860" y="11353"/>
                  </a:lnTo>
                  <a:lnTo>
                    <a:pt x="1333" y="8115"/>
                  </a:lnTo>
                  <a:lnTo>
                    <a:pt x="0" y="9169"/>
                  </a:lnTo>
                  <a:lnTo>
                    <a:pt x="2540" y="12458"/>
                  </a:lnTo>
                  <a:lnTo>
                    <a:pt x="7391" y="17805"/>
                  </a:lnTo>
                  <a:lnTo>
                    <a:pt x="7747" y="17081"/>
                  </a:lnTo>
                  <a:lnTo>
                    <a:pt x="7924" y="17665"/>
                  </a:lnTo>
                  <a:lnTo>
                    <a:pt x="9994" y="18732"/>
                  </a:lnTo>
                  <a:lnTo>
                    <a:pt x="8877" y="14820"/>
                  </a:lnTo>
                  <a:lnTo>
                    <a:pt x="11709" y="9182"/>
                  </a:lnTo>
                  <a:close/>
                </a:path>
                <a:path w="66039" h="55245">
                  <a:moveTo>
                    <a:pt x="48653" y="36550"/>
                  </a:moveTo>
                  <a:lnTo>
                    <a:pt x="48501" y="36664"/>
                  </a:lnTo>
                  <a:lnTo>
                    <a:pt x="48628" y="36639"/>
                  </a:lnTo>
                  <a:close/>
                </a:path>
                <a:path w="66039" h="55245">
                  <a:moveTo>
                    <a:pt x="56426" y="46151"/>
                  </a:moveTo>
                  <a:lnTo>
                    <a:pt x="55410" y="45720"/>
                  </a:lnTo>
                  <a:lnTo>
                    <a:pt x="50596" y="43688"/>
                  </a:lnTo>
                  <a:lnTo>
                    <a:pt x="45758" y="46126"/>
                  </a:lnTo>
                  <a:lnTo>
                    <a:pt x="41935" y="47790"/>
                  </a:lnTo>
                  <a:lnTo>
                    <a:pt x="41871" y="47434"/>
                  </a:lnTo>
                  <a:lnTo>
                    <a:pt x="40665" y="45580"/>
                  </a:lnTo>
                  <a:lnTo>
                    <a:pt x="40728" y="44335"/>
                  </a:lnTo>
                  <a:lnTo>
                    <a:pt x="41986" y="41224"/>
                  </a:lnTo>
                  <a:lnTo>
                    <a:pt x="44704" y="39674"/>
                  </a:lnTo>
                  <a:lnTo>
                    <a:pt x="48501" y="36664"/>
                  </a:lnTo>
                  <a:lnTo>
                    <a:pt x="42748" y="37680"/>
                  </a:lnTo>
                  <a:lnTo>
                    <a:pt x="42837" y="37515"/>
                  </a:lnTo>
                  <a:lnTo>
                    <a:pt x="44208" y="30899"/>
                  </a:lnTo>
                  <a:lnTo>
                    <a:pt x="44119" y="28143"/>
                  </a:lnTo>
                  <a:lnTo>
                    <a:pt x="42202" y="22631"/>
                  </a:lnTo>
                  <a:lnTo>
                    <a:pt x="40170" y="20154"/>
                  </a:lnTo>
                  <a:lnTo>
                    <a:pt x="36106" y="13982"/>
                  </a:lnTo>
                  <a:lnTo>
                    <a:pt x="33782" y="10312"/>
                  </a:lnTo>
                  <a:lnTo>
                    <a:pt x="32499" y="4864"/>
                  </a:lnTo>
                  <a:lnTo>
                    <a:pt x="30797" y="5130"/>
                  </a:lnTo>
                  <a:lnTo>
                    <a:pt x="31051" y="6184"/>
                  </a:lnTo>
                  <a:lnTo>
                    <a:pt x="32461" y="12141"/>
                  </a:lnTo>
                  <a:lnTo>
                    <a:pt x="36080" y="17043"/>
                  </a:lnTo>
                  <a:lnTo>
                    <a:pt x="41910" y="25793"/>
                  </a:lnTo>
                  <a:lnTo>
                    <a:pt x="42633" y="29222"/>
                  </a:lnTo>
                  <a:lnTo>
                    <a:pt x="41275" y="37439"/>
                  </a:lnTo>
                  <a:lnTo>
                    <a:pt x="39192" y="40855"/>
                  </a:lnTo>
                  <a:lnTo>
                    <a:pt x="39077" y="43103"/>
                  </a:lnTo>
                  <a:lnTo>
                    <a:pt x="38138" y="41617"/>
                  </a:lnTo>
                  <a:lnTo>
                    <a:pt x="28638" y="31254"/>
                  </a:lnTo>
                  <a:lnTo>
                    <a:pt x="26911" y="29146"/>
                  </a:lnTo>
                  <a:lnTo>
                    <a:pt x="28397" y="25196"/>
                  </a:lnTo>
                  <a:lnTo>
                    <a:pt x="28930" y="21882"/>
                  </a:lnTo>
                  <a:lnTo>
                    <a:pt x="25527" y="13385"/>
                  </a:lnTo>
                  <a:lnTo>
                    <a:pt x="19723" y="9334"/>
                  </a:lnTo>
                  <a:lnTo>
                    <a:pt x="19964" y="2628"/>
                  </a:lnTo>
                  <a:lnTo>
                    <a:pt x="18262" y="2451"/>
                  </a:lnTo>
                  <a:lnTo>
                    <a:pt x="18224" y="3543"/>
                  </a:lnTo>
                  <a:lnTo>
                    <a:pt x="18097" y="7035"/>
                  </a:lnTo>
                  <a:lnTo>
                    <a:pt x="23736" y="15532"/>
                  </a:lnTo>
                  <a:lnTo>
                    <a:pt x="25654" y="17729"/>
                  </a:lnTo>
                  <a:lnTo>
                    <a:pt x="27228" y="23088"/>
                  </a:lnTo>
                  <a:lnTo>
                    <a:pt x="26339" y="25793"/>
                  </a:lnTo>
                  <a:lnTo>
                    <a:pt x="25666" y="27559"/>
                  </a:lnTo>
                  <a:lnTo>
                    <a:pt x="23469" y="23418"/>
                  </a:lnTo>
                  <a:lnTo>
                    <a:pt x="18453" y="20015"/>
                  </a:lnTo>
                  <a:lnTo>
                    <a:pt x="18249" y="19608"/>
                  </a:lnTo>
                  <a:lnTo>
                    <a:pt x="17741" y="18592"/>
                  </a:lnTo>
                  <a:lnTo>
                    <a:pt x="16230" y="14947"/>
                  </a:lnTo>
                  <a:lnTo>
                    <a:pt x="16891" y="12712"/>
                  </a:lnTo>
                  <a:lnTo>
                    <a:pt x="15290" y="12103"/>
                  </a:lnTo>
                  <a:lnTo>
                    <a:pt x="14986" y="13144"/>
                  </a:lnTo>
                  <a:lnTo>
                    <a:pt x="14185" y="15836"/>
                  </a:lnTo>
                  <a:lnTo>
                    <a:pt x="15862" y="18783"/>
                  </a:lnTo>
                  <a:lnTo>
                    <a:pt x="10109" y="18783"/>
                  </a:lnTo>
                  <a:lnTo>
                    <a:pt x="10248" y="18859"/>
                  </a:lnTo>
                  <a:lnTo>
                    <a:pt x="14655" y="20662"/>
                  </a:lnTo>
                  <a:lnTo>
                    <a:pt x="16738" y="21120"/>
                  </a:lnTo>
                  <a:lnTo>
                    <a:pt x="17284" y="21437"/>
                  </a:lnTo>
                  <a:lnTo>
                    <a:pt x="17729" y="22237"/>
                  </a:lnTo>
                  <a:lnTo>
                    <a:pt x="18313" y="21996"/>
                  </a:lnTo>
                  <a:lnTo>
                    <a:pt x="20828" y="23368"/>
                  </a:lnTo>
                  <a:lnTo>
                    <a:pt x="38976" y="45199"/>
                  </a:lnTo>
                  <a:lnTo>
                    <a:pt x="38950" y="45847"/>
                  </a:lnTo>
                  <a:lnTo>
                    <a:pt x="39674" y="45935"/>
                  </a:lnTo>
                  <a:lnTo>
                    <a:pt x="41605" y="47929"/>
                  </a:lnTo>
                  <a:lnTo>
                    <a:pt x="40347" y="48475"/>
                  </a:lnTo>
                  <a:lnTo>
                    <a:pt x="41046" y="50012"/>
                  </a:lnTo>
                  <a:lnTo>
                    <a:pt x="41668" y="49745"/>
                  </a:lnTo>
                  <a:lnTo>
                    <a:pt x="41440" y="54978"/>
                  </a:lnTo>
                  <a:lnTo>
                    <a:pt x="43141" y="55156"/>
                  </a:lnTo>
                  <a:lnTo>
                    <a:pt x="43192" y="54063"/>
                  </a:lnTo>
                  <a:lnTo>
                    <a:pt x="42278" y="49491"/>
                  </a:lnTo>
                  <a:lnTo>
                    <a:pt x="46012" y="47866"/>
                  </a:lnTo>
                  <a:lnTo>
                    <a:pt x="50457" y="45453"/>
                  </a:lnTo>
                  <a:lnTo>
                    <a:pt x="55816" y="47713"/>
                  </a:lnTo>
                  <a:lnTo>
                    <a:pt x="56426" y="46151"/>
                  </a:lnTo>
                  <a:close/>
                </a:path>
                <a:path w="66039" h="55245">
                  <a:moveTo>
                    <a:pt x="65976" y="17119"/>
                  </a:moveTo>
                  <a:lnTo>
                    <a:pt x="64592" y="16129"/>
                  </a:lnTo>
                  <a:lnTo>
                    <a:pt x="60020" y="21602"/>
                  </a:lnTo>
                  <a:lnTo>
                    <a:pt x="52679" y="21704"/>
                  </a:lnTo>
                  <a:lnTo>
                    <a:pt x="51689" y="24396"/>
                  </a:lnTo>
                  <a:lnTo>
                    <a:pt x="49860" y="21704"/>
                  </a:lnTo>
                  <a:lnTo>
                    <a:pt x="51803" y="15354"/>
                  </a:lnTo>
                  <a:lnTo>
                    <a:pt x="50215" y="14732"/>
                  </a:lnTo>
                  <a:lnTo>
                    <a:pt x="48323" y="20866"/>
                  </a:lnTo>
                  <a:lnTo>
                    <a:pt x="51206" y="25717"/>
                  </a:lnTo>
                  <a:lnTo>
                    <a:pt x="50025" y="28930"/>
                  </a:lnTo>
                  <a:lnTo>
                    <a:pt x="50469" y="29108"/>
                  </a:lnTo>
                  <a:lnTo>
                    <a:pt x="48653" y="36550"/>
                  </a:lnTo>
                  <a:lnTo>
                    <a:pt x="50241" y="34785"/>
                  </a:lnTo>
                  <a:lnTo>
                    <a:pt x="53670" y="27305"/>
                  </a:lnTo>
                  <a:lnTo>
                    <a:pt x="52870" y="26136"/>
                  </a:lnTo>
                  <a:lnTo>
                    <a:pt x="54102" y="22771"/>
                  </a:lnTo>
                  <a:lnTo>
                    <a:pt x="61582" y="22390"/>
                  </a:lnTo>
                  <a:lnTo>
                    <a:pt x="65976" y="17119"/>
                  </a:lnTo>
                  <a:close/>
                </a:path>
              </a:pathLst>
            </a:custGeom>
            <a:solidFill>
              <a:srgbClr val="D6FD9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8" name="object 1038" descr=""/>
            <p:cNvSpPr/>
            <p:nvPr/>
          </p:nvSpPr>
          <p:spPr>
            <a:xfrm>
              <a:off x="2774289" y="5915190"/>
              <a:ext cx="29209" cy="26670"/>
            </a:xfrm>
            <a:custGeom>
              <a:avLst/>
              <a:gdLst/>
              <a:ahLst/>
              <a:cxnLst/>
              <a:rect l="l" t="t" r="r" b="b"/>
              <a:pathLst>
                <a:path w="29210" h="26670">
                  <a:moveTo>
                    <a:pt x="28765" y="4533"/>
                  </a:moveTo>
                  <a:lnTo>
                    <a:pt x="27165" y="3937"/>
                  </a:lnTo>
                  <a:lnTo>
                    <a:pt x="26758" y="4940"/>
                  </a:lnTo>
                  <a:lnTo>
                    <a:pt x="25831" y="7264"/>
                  </a:lnTo>
                  <a:lnTo>
                    <a:pt x="26212" y="9575"/>
                  </a:lnTo>
                  <a:lnTo>
                    <a:pt x="26327" y="15519"/>
                  </a:lnTo>
                  <a:lnTo>
                    <a:pt x="23888" y="18719"/>
                  </a:lnTo>
                  <a:lnTo>
                    <a:pt x="21361" y="20243"/>
                  </a:lnTo>
                  <a:lnTo>
                    <a:pt x="17399" y="17005"/>
                  </a:lnTo>
                  <a:lnTo>
                    <a:pt x="14249" y="14782"/>
                  </a:lnTo>
                  <a:lnTo>
                    <a:pt x="14478" y="13119"/>
                  </a:lnTo>
                  <a:lnTo>
                    <a:pt x="14338" y="10845"/>
                  </a:lnTo>
                  <a:lnTo>
                    <a:pt x="13576" y="7556"/>
                  </a:lnTo>
                  <a:lnTo>
                    <a:pt x="12395" y="4229"/>
                  </a:lnTo>
                  <a:lnTo>
                    <a:pt x="11303" y="3187"/>
                  </a:lnTo>
                  <a:lnTo>
                    <a:pt x="11010" y="736"/>
                  </a:lnTo>
                  <a:lnTo>
                    <a:pt x="9321" y="1016"/>
                  </a:lnTo>
                  <a:lnTo>
                    <a:pt x="9448" y="2082"/>
                  </a:lnTo>
                  <a:lnTo>
                    <a:pt x="9652" y="3835"/>
                  </a:lnTo>
                  <a:lnTo>
                    <a:pt x="10960" y="5257"/>
                  </a:lnTo>
                  <a:lnTo>
                    <a:pt x="12522" y="9575"/>
                  </a:lnTo>
                  <a:lnTo>
                    <a:pt x="12839" y="12433"/>
                  </a:lnTo>
                  <a:lnTo>
                    <a:pt x="12674" y="13665"/>
                  </a:lnTo>
                  <a:lnTo>
                    <a:pt x="8293" y="10553"/>
                  </a:lnTo>
                  <a:lnTo>
                    <a:pt x="4178" y="6845"/>
                  </a:lnTo>
                  <a:lnTo>
                    <a:pt x="1562" y="0"/>
                  </a:lnTo>
                  <a:lnTo>
                    <a:pt x="0" y="685"/>
                  </a:lnTo>
                  <a:lnTo>
                    <a:pt x="381" y="1701"/>
                  </a:lnTo>
                  <a:lnTo>
                    <a:pt x="2146" y="6324"/>
                  </a:lnTo>
                  <a:lnTo>
                    <a:pt x="5130" y="9994"/>
                  </a:lnTo>
                  <a:lnTo>
                    <a:pt x="12395" y="15836"/>
                  </a:lnTo>
                  <a:lnTo>
                    <a:pt x="12331" y="16319"/>
                  </a:lnTo>
                  <a:lnTo>
                    <a:pt x="13093" y="16395"/>
                  </a:lnTo>
                  <a:lnTo>
                    <a:pt x="13754" y="16916"/>
                  </a:lnTo>
                  <a:lnTo>
                    <a:pt x="19189" y="19685"/>
                  </a:lnTo>
                  <a:lnTo>
                    <a:pt x="22466" y="26327"/>
                  </a:lnTo>
                  <a:lnTo>
                    <a:pt x="24041" y="25641"/>
                  </a:lnTo>
                  <a:lnTo>
                    <a:pt x="22110" y="21755"/>
                  </a:lnTo>
                  <a:lnTo>
                    <a:pt x="24650" y="20218"/>
                  </a:lnTo>
                  <a:lnTo>
                    <a:pt x="26276" y="18034"/>
                  </a:lnTo>
                  <a:lnTo>
                    <a:pt x="28663" y="12115"/>
                  </a:lnTo>
                  <a:lnTo>
                    <a:pt x="27101" y="8686"/>
                  </a:lnTo>
                  <a:lnTo>
                    <a:pt x="28765" y="4533"/>
                  </a:lnTo>
                  <a:close/>
                </a:path>
              </a:pathLst>
            </a:custGeom>
            <a:solidFill>
              <a:srgbClr val="5F94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39" name="object 1039" descr=""/>
            <p:cNvSpPr/>
            <p:nvPr/>
          </p:nvSpPr>
          <p:spPr>
            <a:xfrm>
              <a:off x="2773883" y="5915101"/>
              <a:ext cx="29209" cy="26670"/>
            </a:xfrm>
            <a:custGeom>
              <a:avLst/>
              <a:gdLst/>
              <a:ahLst/>
              <a:cxnLst/>
              <a:rect l="l" t="t" r="r" b="b"/>
              <a:pathLst>
                <a:path w="29210" h="26670">
                  <a:moveTo>
                    <a:pt x="28778" y="4533"/>
                  </a:moveTo>
                  <a:lnTo>
                    <a:pt x="27178" y="3937"/>
                  </a:lnTo>
                  <a:lnTo>
                    <a:pt x="26771" y="4940"/>
                  </a:lnTo>
                  <a:lnTo>
                    <a:pt x="25844" y="7264"/>
                  </a:lnTo>
                  <a:lnTo>
                    <a:pt x="26225" y="9588"/>
                  </a:lnTo>
                  <a:lnTo>
                    <a:pt x="26339" y="15519"/>
                  </a:lnTo>
                  <a:lnTo>
                    <a:pt x="23901" y="18719"/>
                  </a:lnTo>
                  <a:lnTo>
                    <a:pt x="21361" y="20256"/>
                  </a:lnTo>
                  <a:lnTo>
                    <a:pt x="21310" y="20129"/>
                  </a:lnTo>
                  <a:lnTo>
                    <a:pt x="17411" y="17005"/>
                  </a:lnTo>
                  <a:lnTo>
                    <a:pt x="14262" y="14795"/>
                  </a:lnTo>
                  <a:lnTo>
                    <a:pt x="14490" y="13119"/>
                  </a:lnTo>
                  <a:lnTo>
                    <a:pt x="14351" y="10845"/>
                  </a:lnTo>
                  <a:lnTo>
                    <a:pt x="13589" y="7543"/>
                  </a:lnTo>
                  <a:lnTo>
                    <a:pt x="12407" y="4229"/>
                  </a:lnTo>
                  <a:lnTo>
                    <a:pt x="11315" y="3187"/>
                  </a:lnTo>
                  <a:lnTo>
                    <a:pt x="11023" y="736"/>
                  </a:lnTo>
                  <a:lnTo>
                    <a:pt x="9334" y="1003"/>
                  </a:lnTo>
                  <a:lnTo>
                    <a:pt x="9461" y="2082"/>
                  </a:lnTo>
                  <a:lnTo>
                    <a:pt x="9664" y="3835"/>
                  </a:lnTo>
                  <a:lnTo>
                    <a:pt x="10972" y="5257"/>
                  </a:lnTo>
                  <a:lnTo>
                    <a:pt x="12522" y="9575"/>
                  </a:lnTo>
                  <a:lnTo>
                    <a:pt x="12852" y="12433"/>
                  </a:lnTo>
                  <a:lnTo>
                    <a:pt x="12687" y="13677"/>
                  </a:lnTo>
                  <a:lnTo>
                    <a:pt x="8293" y="10553"/>
                  </a:lnTo>
                  <a:lnTo>
                    <a:pt x="4178" y="6845"/>
                  </a:lnTo>
                  <a:lnTo>
                    <a:pt x="1562" y="0"/>
                  </a:lnTo>
                  <a:lnTo>
                    <a:pt x="0" y="685"/>
                  </a:lnTo>
                  <a:lnTo>
                    <a:pt x="381" y="1701"/>
                  </a:lnTo>
                  <a:lnTo>
                    <a:pt x="2159" y="6324"/>
                  </a:lnTo>
                  <a:lnTo>
                    <a:pt x="5130" y="9994"/>
                  </a:lnTo>
                  <a:lnTo>
                    <a:pt x="12395" y="15836"/>
                  </a:lnTo>
                  <a:lnTo>
                    <a:pt x="12344" y="16319"/>
                  </a:lnTo>
                  <a:lnTo>
                    <a:pt x="13093" y="16395"/>
                  </a:lnTo>
                  <a:lnTo>
                    <a:pt x="13754" y="16916"/>
                  </a:lnTo>
                  <a:lnTo>
                    <a:pt x="19189" y="19685"/>
                  </a:lnTo>
                  <a:lnTo>
                    <a:pt x="22466" y="26314"/>
                  </a:lnTo>
                  <a:lnTo>
                    <a:pt x="24041" y="25641"/>
                  </a:lnTo>
                  <a:lnTo>
                    <a:pt x="22110" y="21755"/>
                  </a:lnTo>
                  <a:lnTo>
                    <a:pt x="24663" y="20218"/>
                  </a:lnTo>
                  <a:lnTo>
                    <a:pt x="26289" y="18034"/>
                  </a:lnTo>
                  <a:lnTo>
                    <a:pt x="28676" y="12115"/>
                  </a:lnTo>
                  <a:lnTo>
                    <a:pt x="27114" y="8686"/>
                  </a:lnTo>
                  <a:lnTo>
                    <a:pt x="28778" y="4533"/>
                  </a:lnTo>
                  <a:close/>
                </a:path>
              </a:pathLst>
            </a:custGeom>
            <a:solidFill>
              <a:srgbClr val="9FD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0" name="object 1040" descr=""/>
            <p:cNvSpPr/>
            <p:nvPr/>
          </p:nvSpPr>
          <p:spPr>
            <a:xfrm>
              <a:off x="2808634" y="5904101"/>
              <a:ext cx="15240" cy="52069"/>
            </a:xfrm>
            <a:custGeom>
              <a:avLst/>
              <a:gdLst/>
              <a:ahLst/>
              <a:cxnLst/>
              <a:rect l="l" t="t" r="r" b="b"/>
              <a:pathLst>
                <a:path w="15239" h="52070">
                  <a:moveTo>
                    <a:pt x="10947" y="0"/>
                  </a:moveTo>
                  <a:lnTo>
                    <a:pt x="10565" y="6352"/>
                  </a:lnTo>
                  <a:lnTo>
                    <a:pt x="9017" y="21266"/>
                  </a:lnTo>
                  <a:lnTo>
                    <a:pt x="5696" y="38522"/>
                  </a:lnTo>
                  <a:lnTo>
                    <a:pt x="0" y="51904"/>
                  </a:lnTo>
                  <a:lnTo>
                    <a:pt x="4825" y="52044"/>
                  </a:lnTo>
                  <a:lnTo>
                    <a:pt x="8407" y="51295"/>
                  </a:lnTo>
                  <a:lnTo>
                    <a:pt x="13048" y="28347"/>
                  </a:lnTo>
                  <a:lnTo>
                    <a:pt x="15152" y="15401"/>
                  </a:lnTo>
                  <a:lnTo>
                    <a:pt x="15220" y="7689"/>
                  </a:lnTo>
                  <a:lnTo>
                    <a:pt x="13754" y="444"/>
                  </a:lnTo>
                  <a:lnTo>
                    <a:pt x="10947" y="0"/>
                  </a:lnTo>
                  <a:close/>
                </a:path>
              </a:pathLst>
            </a:custGeom>
            <a:solidFill>
              <a:srgbClr val="5F94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1" name="object 1041" descr=""/>
            <p:cNvSpPr/>
            <p:nvPr/>
          </p:nvSpPr>
          <p:spPr>
            <a:xfrm>
              <a:off x="2809124" y="5904500"/>
              <a:ext cx="15875" cy="52069"/>
            </a:xfrm>
            <a:custGeom>
              <a:avLst/>
              <a:gdLst/>
              <a:ahLst/>
              <a:cxnLst/>
              <a:rect l="l" t="t" r="r" b="b"/>
              <a:pathLst>
                <a:path w="15875" h="52070">
                  <a:moveTo>
                    <a:pt x="11506" y="0"/>
                  </a:moveTo>
                  <a:lnTo>
                    <a:pt x="10011" y="22796"/>
                  </a:lnTo>
                  <a:lnTo>
                    <a:pt x="8315" y="35779"/>
                  </a:lnTo>
                  <a:lnTo>
                    <a:pt x="5337" y="43794"/>
                  </a:lnTo>
                  <a:lnTo>
                    <a:pt x="0" y="51688"/>
                  </a:lnTo>
                  <a:lnTo>
                    <a:pt x="4533" y="51714"/>
                  </a:lnTo>
                  <a:lnTo>
                    <a:pt x="7924" y="50888"/>
                  </a:lnTo>
                  <a:lnTo>
                    <a:pt x="12822" y="28039"/>
                  </a:lnTo>
                  <a:lnTo>
                    <a:pt x="15101" y="15162"/>
                  </a:lnTo>
                  <a:lnTo>
                    <a:pt x="15345" y="7520"/>
                  </a:lnTo>
                  <a:lnTo>
                    <a:pt x="14135" y="381"/>
                  </a:lnTo>
                  <a:lnTo>
                    <a:pt x="11506" y="0"/>
                  </a:lnTo>
                  <a:close/>
                </a:path>
              </a:pathLst>
            </a:custGeom>
            <a:solidFill>
              <a:srgbClr val="9FD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2" name="object 1042" descr=""/>
            <p:cNvSpPr/>
            <p:nvPr/>
          </p:nvSpPr>
          <p:spPr>
            <a:xfrm>
              <a:off x="2767930" y="5935247"/>
              <a:ext cx="47625" cy="10160"/>
            </a:xfrm>
            <a:custGeom>
              <a:avLst/>
              <a:gdLst/>
              <a:ahLst/>
              <a:cxnLst/>
              <a:rect l="l" t="t" r="r" b="b"/>
              <a:pathLst>
                <a:path w="47625" h="10160">
                  <a:moveTo>
                    <a:pt x="0" y="0"/>
                  </a:moveTo>
                  <a:lnTo>
                    <a:pt x="520" y="5321"/>
                  </a:lnTo>
                  <a:lnTo>
                    <a:pt x="15672" y="8421"/>
                  </a:lnTo>
                  <a:lnTo>
                    <a:pt x="25488" y="9882"/>
                  </a:lnTo>
                  <a:lnTo>
                    <a:pt x="34257" y="10087"/>
                  </a:lnTo>
                  <a:lnTo>
                    <a:pt x="46266" y="9423"/>
                  </a:lnTo>
                  <a:lnTo>
                    <a:pt x="47155" y="4978"/>
                  </a:lnTo>
                  <a:lnTo>
                    <a:pt x="42901" y="5247"/>
                  </a:lnTo>
                  <a:lnTo>
                    <a:pt x="31883" y="5280"/>
                  </a:lnTo>
                  <a:lnTo>
                    <a:pt x="16712" y="39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94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3" name="object 1043" descr=""/>
            <p:cNvSpPr/>
            <p:nvPr/>
          </p:nvSpPr>
          <p:spPr>
            <a:xfrm>
              <a:off x="2767832" y="5934511"/>
              <a:ext cx="47625" cy="10160"/>
            </a:xfrm>
            <a:custGeom>
              <a:avLst/>
              <a:gdLst/>
              <a:ahLst/>
              <a:cxnLst/>
              <a:rect l="l" t="t" r="r" b="b"/>
              <a:pathLst>
                <a:path w="47625" h="10160">
                  <a:moveTo>
                    <a:pt x="0" y="0"/>
                  </a:moveTo>
                  <a:lnTo>
                    <a:pt x="46850" y="9791"/>
                  </a:lnTo>
                  <a:lnTo>
                    <a:pt x="47625" y="5803"/>
                  </a:lnTo>
                  <a:lnTo>
                    <a:pt x="43330" y="5927"/>
                  </a:lnTo>
                  <a:lnTo>
                    <a:pt x="32204" y="5649"/>
                  </a:lnTo>
                  <a:lnTo>
                    <a:pt x="16881" y="39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D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4" name="object 1044" descr=""/>
            <p:cNvSpPr/>
            <p:nvPr/>
          </p:nvSpPr>
          <p:spPr>
            <a:xfrm>
              <a:off x="2821172" y="5928951"/>
              <a:ext cx="15875" cy="6985"/>
            </a:xfrm>
            <a:custGeom>
              <a:avLst/>
              <a:gdLst/>
              <a:ahLst/>
              <a:cxnLst/>
              <a:rect l="l" t="t" r="r" b="b"/>
              <a:pathLst>
                <a:path w="15875" h="6985">
                  <a:moveTo>
                    <a:pt x="15138" y="0"/>
                  </a:moveTo>
                  <a:lnTo>
                    <a:pt x="11087" y="2362"/>
                  </a:lnTo>
                  <a:lnTo>
                    <a:pt x="673" y="825"/>
                  </a:lnTo>
                  <a:lnTo>
                    <a:pt x="0" y="4571"/>
                  </a:lnTo>
                  <a:lnTo>
                    <a:pt x="9728" y="6438"/>
                  </a:lnTo>
                  <a:lnTo>
                    <a:pt x="15493" y="4127"/>
                  </a:lnTo>
                  <a:lnTo>
                    <a:pt x="15138" y="0"/>
                  </a:lnTo>
                  <a:close/>
                </a:path>
              </a:pathLst>
            </a:custGeom>
            <a:solidFill>
              <a:srgbClr val="5F94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5" name="object 1045" descr=""/>
            <p:cNvSpPr/>
            <p:nvPr/>
          </p:nvSpPr>
          <p:spPr>
            <a:xfrm>
              <a:off x="2820295" y="5929651"/>
              <a:ext cx="16510" cy="6350"/>
            </a:xfrm>
            <a:custGeom>
              <a:avLst/>
              <a:gdLst/>
              <a:ahLst/>
              <a:cxnLst/>
              <a:rect l="l" t="t" r="r" b="b"/>
              <a:pathLst>
                <a:path w="16510" h="6350">
                  <a:moveTo>
                    <a:pt x="15748" y="0"/>
                  </a:moveTo>
                  <a:lnTo>
                    <a:pt x="10566" y="2031"/>
                  </a:lnTo>
                  <a:lnTo>
                    <a:pt x="215" y="330"/>
                  </a:lnTo>
                  <a:lnTo>
                    <a:pt x="0" y="3924"/>
                  </a:lnTo>
                  <a:lnTo>
                    <a:pt x="10541" y="5880"/>
                  </a:lnTo>
                  <a:lnTo>
                    <a:pt x="16192" y="3860"/>
                  </a:lnTo>
                  <a:lnTo>
                    <a:pt x="15748" y="0"/>
                  </a:lnTo>
                  <a:close/>
                </a:path>
              </a:pathLst>
            </a:custGeom>
            <a:solidFill>
              <a:srgbClr val="9FD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6" name="object 1046" descr=""/>
            <p:cNvSpPr/>
            <p:nvPr/>
          </p:nvSpPr>
          <p:spPr>
            <a:xfrm>
              <a:off x="2837365" y="5889461"/>
              <a:ext cx="8890" cy="19685"/>
            </a:xfrm>
            <a:custGeom>
              <a:avLst/>
              <a:gdLst/>
              <a:ahLst/>
              <a:cxnLst/>
              <a:rect l="l" t="t" r="r" b="b"/>
              <a:pathLst>
                <a:path w="8889" h="19685">
                  <a:moveTo>
                    <a:pt x="3136" y="0"/>
                  </a:moveTo>
                  <a:lnTo>
                    <a:pt x="622" y="3606"/>
                  </a:lnTo>
                  <a:lnTo>
                    <a:pt x="0" y="8026"/>
                  </a:lnTo>
                  <a:lnTo>
                    <a:pt x="5524" y="19494"/>
                  </a:lnTo>
                  <a:lnTo>
                    <a:pt x="8356" y="15176"/>
                  </a:lnTo>
                  <a:lnTo>
                    <a:pt x="5600" y="12560"/>
                  </a:lnTo>
                  <a:lnTo>
                    <a:pt x="3136" y="0"/>
                  </a:lnTo>
                  <a:close/>
                </a:path>
              </a:pathLst>
            </a:custGeom>
            <a:solidFill>
              <a:srgbClr val="5F94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7" name="object 1047" descr=""/>
            <p:cNvSpPr/>
            <p:nvPr/>
          </p:nvSpPr>
          <p:spPr>
            <a:xfrm>
              <a:off x="2836809" y="5890059"/>
              <a:ext cx="8890" cy="19685"/>
            </a:xfrm>
            <a:custGeom>
              <a:avLst/>
              <a:gdLst/>
              <a:ahLst/>
              <a:cxnLst/>
              <a:rect l="l" t="t" r="r" b="b"/>
              <a:pathLst>
                <a:path w="8889" h="19685">
                  <a:moveTo>
                    <a:pt x="3136" y="0"/>
                  </a:moveTo>
                  <a:lnTo>
                    <a:pt x="622" y="3606"/>
                  </a:lnTo>
                  <a:lnTo>
                    <a:pt x="0" y="8026"/>
                  </a:lnTo>
                  <a:lnTo>
                    <a:pt x="5524" y="19494"/>
                  </a:lnTo>
                  <a:lnTo>
                    <a:pt x="8356" y="15176"/>
                  </a:lnTo>
                  <a:lnTo>
                    <a:pt x="5600" y="12560"/>
                  </a:lnTo>
                  <a:lnTo>
                    <a:pt x="3136" y="0"/>
                  </a:lnTo>
                  <a:close/>
                </a:path>
              </a:pathLst>
            </a:custGeom>
            <a:solidFill>
              <a:srgbClr val="9FD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8" name="object 1048" descr=""/>
            <p:cNvSpPr/>
            <p:nvPr/>
          </p:nvSpPr>
          <p:spPr>
            <a:xfrm>
              <a:off x="2728037" y="5835481"/>
              <a:ext cx="76835" cy="69215"/>
            </a:xfrm>
            <a:custGeom>
              <a:avLst/>
              <a:gdLst/>
              <a:ahLst/>
              <a:cxnLst/>
              <a:rect l="l" t="t" r="r" b="b"/>
              <a:pathLst>
                <a:path w="76835" h="69214">
                  <a:moveTo>
                    <a:pt x="20243" y="0"/>
                  </a:moveTo>
                  <a:lnTo>
                    <a:pt x="12476" y="5635"/>
                  </a:lnTo>
                  <a:lnTo>
                    <a:pt x="7778" y="10079"/>
                  </a:lnTo>
                  <a:lnTo>
                    <a:pt x="4252" y="15639"/>
                  </a:lnTo>
                  <a:lnTo>
                    <a:pt x="0" y="24625"/>
                  </a:lnTo>
                  <a:lnTo>
                    <a:pt x="4613" y="32882"/>
                  </a:lnTo>
                  <a:lnTo>
                    <a:pt x="15208" y="47952"/>
                  </a:lnTo>
                  <a:lnTo>
                    <a:pt x="30759" y="68897"/>
                  </a:lnTo>
                  <a:lnTo>
                    <a:pt x="76466" y="52743"/>
                  </a:lnTo>
                  <a:lnTo>
                    <a:pt x="65582" y="37642"/>
                  </a:lnTo>
                  <a:lnTo>
                    <a:pt x="20243" y="0"/>
                  </a:lnTo>
                  <a:close/>
                </a:path>
              </a:pathLst>
            </a:custGeom>
            <a:solidFill>
              <a:srgbClr val="89CA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9" name="object 1049" descr=""/>
            <p:cNvSpPr/>
            <p:nvPr/>
          </p:nvSpPr>
          <p:spPr>
            <a:xfrm>
              <a:off x="2741615" y="5828315"/>
              <a:ext cx="65405" cy="59690"/>
            </a:xfrm>
            <a:custGeom>
              <a:avLst/>
              <a:gdLst/>
              <a:ahLst/>
              <a:cxnLst/>
              <a:rect l="l" t="t" r="r" b="b"/>
              <a:pathLst>
                <a:path w="65405" h="59689">
                  <a:moveTo>
                    <a:pt x="53657" y="42481"/>
                  </a:moveTo>
                  <a:lnTo>
                    <a:pt x="36766" y="42481"/>
                  </a:lnTo>
                  <a:lnTo>
                    <a:pt x="56680" y="50736"/>
                  </a:lnTo>
                  <a:lnTo>
                    <a:pt x="58318" y="59550"/>
                  </a:lnTo>
                  <a:lnTo>
                    <a:pt x="64871" y="57035"/>
                  </a:lnTo>
                  <a:lnTo>
                    <a:pt x="53657" y="42481"/>
                  </a:lnTo>
                  <a:close/>
                </a:path>
                <a:path w="65405" h="59689">
                  <a:moveTo>
                    <a:pt x="38990" y="27901"/>
                  </a:moveTo>
                  <a:lnTo>
                    <a:pt x="19138" y="27901"/>
                  </a:lnTo>
                  <a:lnTo>
                    <a:pt x="20091" y="29692"/>
                  </a:lnTo>
                  <a:lnTo>
                    <a:pt x="19235" y="29692"/>
                  </a:lnTo>
                  <a:lnTo>
                    <a:pt x="19850" y="41109"/>
                  </a:lnTo>
                  <a:lnTo>
                    <a:pt x="23266" y="42227"/>
                  </a:lnTo>
                  <a:lnTo>
                    <a:pt x="32943" y="46608"/>
                  </a:lnTo>
                  <a:lnTo>
                    <a:pt x="36766" y="42481"/>
                  </a:lnTo>
                  <a:lnTo>
                    <a:pt x="53657" y="42481"/>
                  </a:lnTo>
                  <a:lnTo>
                    <a:pt x="52898" y="41495"/>
                  </a:lnTo>
                  <a:lnTo>
                    <a:pt x="40822" y="29692"/>
                  </a:lnTo>
                  <a:lnTo>
                    <a:pt x="20091" y="29692"/>
                  </a:lnTo>
                  <a:lnTo>
                    <a:pt x="19193" y="28910"/>
                  </a:lnTo>
                  <a:lnTo>
                    <a:pt x="40022" y="28910"/>
                  </a:lnTo>
                  <a:lnTo>
                    <a:pt x="38990" y="27901"/>
                  </a:lnTo>
                  <a:close/>
                </a:path>
                <a:path w="65405" h="59689">
                  <a:moveTo>
                    <a:pt x="19138" y="27901"/>
                  </a:moveTo>
                  <a:lnTo>
                    <a:pt x="19193" y="28910"/>
                  </a:lnTo>
                  <a:lnTo>
                    <a:pt x="20091" y="29692"/>
                  </a:lnTo>
                  <a:lnTo>
                    <a:pt x="19138" y="27901"/>
                  </a:lnTo>
                  <a:close/>
                </a:path>
                <a:path w="65405" h="59689">
                  <a:moveTo>
                    <a:pt x="3911" y="0"/>
                  </a:moveTo>
                  <a:lnTo>
                    <a:pt x="1993" y="533"/>
                  </a:lnTo>
                  <a:lnTo>
                    <a:pt x="0" y="2463"/>
                  </a:lnTo>
                  <a:lnTo>
                    <a:pt x="139" y="4038"/>
                  </a:lnTo>
                  <a:lnTo>
                    <a:pt x="2019" y="5562"/>
                  </a:lnTo>
                  <a:lnTo>
                    <a:pt x="3098" y="6540"/>
                  </a:lnTo>
                  <a:lnTo>
                    <a:pt x="6248" y="10159"/>
                  </a:lnTo>
                  <a:lnTo>
                    <a:pt x="6146" y="14160"/>
                  </a:lnTo>
                  <a:lnTo>
                    <a:pt x="3327" y="21374"/>
                  </a:lnTo>
                  <a:lnTo>
                    <a:pt x="13512" y="23964"/>
                  </a:lnTo>
                  <a:lnTo>
                    <a:pt x="19193" y="28910"/>
                  </a:lnTo>
                  <a:lnTo>
                    <a:pt x="19138" y="27901"/>
                  </a:lnTo>
                  <a:lnTo>
                    <a:pt x="38990" y="27901"/>
                  </a:lnTo>
                  <a:lnTo>
                    <a:pt x="35244" y="24239"/>
                  </a:lnTo>
                  <a:lnTo>
                    <a:pt x="18049" y="9595"/>
                  </a:lnTo>
                  <a:lnTo>
                    <a:pt x="7454" y="1892"/>
                  </a:lnTo>
                  <a:lnTo>
                    <a:pt x="3911" y="0"/>
                  </a:lnTo>
                  <a:close/>
                </a:path>
              </a:pathLst>
            </a:custGeom>
            <a:solidFill>
              <a:srgbClr val="66AE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0" name="object 1050" descr=""/>
            <p:cNvSpPr/>
            <p:nvPr/>
          </p:nvSpPr>
          <p:spPr>
            <a:xfrm>
              <a:off x="2742310" y="5828451"/>
              <a:ext cx="65405" cy="59690"/>
            </a:xfrm>
            <a:custGeom>
              <a:avLst/>
              <a:gdLst/>
              <a:ahLst/>
              <a:cxnLst/>
              <a:rect l="l" t="t" r="r" b="b"/>
              <a:pathLst>
                <a:path w="65405" h="59689">
                  <a:moveTo>
                    <a:pt x="53662" y="42481"/>
                  </a:moveTo>
                  <a:lnTo>
                    <a:pt x="36766" y="42481"/>
                  </a:lnTo>
                  <a:lnTo>
                    <a:pt x="56680" y="50736"/>
                  </a:lnTo>
                  <a:lnTo>
                    <a:pt x="58280" y="59372"/>
                  </a:lnTo>
                  <a:lnTo>
                    <a:pt x="64871" y="57035"/>
                  </a:lnTo>
                  <a:lnTo>
                    <a:pt x="53662" y="42481"/>
                  </a:lnTo>
                  <a:close/>
                </a:path>
                <a:path w="65405" h="59689">
                  <a:moveTo>
                    <a:pt x="38995" y="27901"/>
                  </a:moveTo>
                  <a:lnTo>
                    <a:pt x="19138" y="27901"/>
                  </a:lnTo>
                  <a:lnTo>
                    <a:pt x="20091" y="29692"/>
                  </a:lnTo>
                  <a:lnTo>
                    <a:pt x="19233" y="29692"/>
                  </a:lnTo>
                  <a:lnTo>
                    <a:pt x="19837" y="41109"/>
                  </a:lnTo>
                  <a:lnTo>
                    <a:pt x="23266" y="42227"/>
                  </a:lnTo>
                  <a:lnTo>
                    <a:pt x="32943" y="46609"/>
                  </a:lnTo>
                  <a:lnTo>
                    <a:pt x="36766" y="42481"/>
                  </a:lnTo>
                  <a:lnTo>
                    <a:pt x="53662" y="42481"/>
                  </a:lnTo>
                  <a:lnTo>
                    <a:pt x="52903" y="41495"/>
                  </a:lnTo>
                  <a:lnTo>
                    <a:pt x="40827" y="29692"/>
                  </a:lnTo>
                  <a:lnTo>
                    <a:pt x="20091" y="29692"/>
                  </a:lnTo>
                  <a:lnTo>
                    <a:pt x="19192" y="28909"/>
                  </a:lnTo>
                  <a:lnTo>
                    <a:pt x="40026" y="28909"/>
                  </a:lnTo>
                  <a:lnTo>
                    <a:pt x="38995" y="27901"/>
                  </a:lnTo>
                  <a:close/>
                </a:path>
                <a:path w="65405" h="59689">
                  <a:moveTo>
                    <a:pt x="19138" y="27901"/>
                  </a:moveTo>
                  <a:lnTo>
                    <a:pt x="19192" y="28909"/>
                  </a:lnTo>
                  <a:lnTo>
                    <a:pt x="20091" y="29692"/>
                  </a:lnTo>
                  <a:lnTo>
                    <a:pt x="19138" y="27901"/>
                  </a:lnTo>
                  <a:close/>
                </a:path>
                <a:path w="65405" h="59689">
                  <a:moveTo>
                    <a:pt x="3911" y="0"/>
                  </a:moveTo>
                  <a:lnTo>
                    <a:pt x="1993" y="533"/>
                  </a:lnTo>
                  <a:lnTo>
                    <a:pt x="0" y="2463"/>
                  </a:lnTo>
                  <a:lnTo>
                    <a:pt x="139" y="4038"/>
                  </a:lnTo>
                  <a:lnTo>
                    <a:pt x="2019" y="5562"/>
                  </a:lnTo>
                  <a:lnTo>
                    <a:pt x="3098" y="6540"/>
                  </a:lnTo>
                  <a:lnTo>
                    <a:pt x="6248" y="10160"/>
                  </a:lnTo>
                  <a:lnTo>
                    <a:pt x="6146" y="14160"/>
                  </a:lnTo>
                  <a:lnTo>
                    <a:pt x="3327" y="21374"/>
                  </a:lnTo>
                  <a:lnTo>
                    <a:pt x="13512" y="23964"/>
                  </a:lnTo>
                  <a:lnTo>
                    <a:pt x="19192" y="28909"/>
                  </a:lnTo>
                  <a:lnTo>
                    <a:pt x="19138" y="27901"/>
                  </a:lnTo>
                  <a:lnTo>
                    <a:pt x="38995" y="27901"/>
                  </a:lnTo>
                  <a:lnTo>
                    <a:pt x="35248" y="24239"/>
                  </a:lnTo>
                  <a:lnTo>
                    <a:pt x="18051" y="9595"/>
                  </a:lnTo>
                  <a:lnTo>
                    <a:pt x="7454" y="1892"/>
                  </a:lnTo>
                  <a:lnTo>
                    <a:pt x="3911" y="0"/>
                  </a:lnTo>
                  <a:close/>
                </a:path>
              </a:pathLst>
            </a:custGeom>
            <a:solidFill>
              <a:srgbClr val="D6FD9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1" name="object 1051" descr=""/>
            <p:cNvSpPr/>
            <p:nvPr/>
          </p:nvSpPr>
          <p:spPr>
            <a:xfrm>
              <a:off x="2757450" y="5874314"/>
              <a:ext cx="105410" cy="36195"/>
            </a:xfrm>
            <a:custGeom>
              <a:avLst/>
              <a:gdLst/>
              <a:ahLst/>
              <a:cxnLst/>
              <a:rect l="l" t="t" r="r" b="b"/>
              <a:pathLst>
                <a:path w="105410" h="36195">
                  <a:moveTo>
                    <a:pt x="89291" y="0"/>
                  </a:moveTo>
                  <a:lnTo>
                    <a:pt x="76936" y="246"/>
                  </a:lnTo>
                  <a:lnTo>
                    <a:pt x="62029" y="5071"/>
                  </a:lnTo>
                  <a:lnTo>
                    <a:pt x="38277" y="15646"/>
                  </a:lnTo>
                  <a:lnTo>
                    <a:pt x="16721" y="24504"/>
                  </a:lnTo>
                  <a:lnTo>
                    <a:pt x="5294" y="27546"/>
                  </a:lnTo>
                  <a:lnTo>
                    <a:pt x="789" y="27426"/>
                  </a:lnTo>
                  <a:lnTo>
                    <a:pt x="0" y="26797"/>
                  </a:lnTo>
                  <a:lnTo>
                    <a:pt x="4851" y="36195"/>
                  </a:lnTo>
                  <a:lnTo>
                    <a:pt x="8191" y="32575"/>
                  </a:lnTo>
                  <a:lnTo>
                    <a:pt x="14541" y="34810"/>
                  </a:lnTo>
                  <a:lnTo>
                    <a:pt x="20790" y="35257"/>
                  </a:lnTo>
                  <a:lnTo>
                    <a:pt x="28636" y="33729"/>
                  </a:lnTo>
                  <a:lnTo>
                    <a:pt x="36042" y="30922"/>
                  </a:lnTo>
                  <a:lnTo>
                    <a:pt x="40970" y="27533"/>
                  </a:lnTo>
                  <a:lnTo>
                    <a:pt x="44970" y="22936"/>
                  </a:lnTo>
                  <a:lnTo>
                    <a:pt x="54419" y="26505"/>
                  </a:lnTo>
                  <a:lnTo>
                    <a:pt x="62128" y="29781"/>
                  </a:lnTo>
                  <a:lnTo>
                    <a:pt x="67916" y="30031"/>
                  </a:lnTo>
                  <a:lnTo>
                    <a:pt x="73358" y="26976"/>
                  </a:lnTo>
                  <a:lnTo>
                    <a:pt x="77948" y="22314"/>
                  </a:lnTo>
                  <a:lnTo>
                    <a:pt x="81178" y="17742"/>
                  </a:lnTo>
                  <a:lnTo>
                    <a:pt x="84340" y="12471"/>
                  </a:lnTo>
                  <a:lnTo>
                    <a:pt x="88176" y="10858"/>
                  </a:lnTo>
                  <a:lnTo>
                    <a:pt x="97294" y="17386"/>
                  </a:lnTo>
                  <a:lnTo>
                    <a:pt x="99644" y="18453"/>
                  </a:lnTo>
                  <a:lnTo>
                    <a:pt x="105384" y="3162"/>
                  </a:lnTo>
                  <a:lnTo>
                    <a:pt x="89291" y="0"/>
                  </a:lnTo>
                  <a:close/>
                </a:path>
              </a:pathLst>
            </a:custGeom>
            <a:solidFill>
              <a:srgbClr val="5F9A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2" name="object 1052" descr=""/>
            <p:cNvSpPr/>
            <p:nvPr/>
          </p:nvSpPr>
          <p:spPr>
            <a:xfrm>
              <a:off x="2835806" y="5818206"/>
              <a:ext cx="43180" cy="131445"/>
            </a:xfrm>
            <a:custGeom>
              <a:avLst/>
              <a:gdLst/>
              <a:ahLst/>
              <a:cxnLst/>
              <a:rect l="l" t="t" r="r" b="b"/>
              <a:pathLst>
                <a:path w="43180" h="131445">
                  <a:moveTo>
                    <a:pt x="42285" y="7338"/>
                  </a:moveTo>
                  <a:lnTo>
                    <a:pt x="38483" y="17056"/>
                  </a:lnTo>
                  <a:lnTo>
                    <a:pt x="34812" y="24844"/>
                  </a:lnTo>
                  <a:lnTo>
                    <a:pt x="30703" y="32694"/>
                  </a:lnTo>
                  <a:lnTo>
                    <a:pt x="27316" y="40817"/>
                  </a:lnTo>
                  <a:lnTo>
                    <a:pt x="25809" y="49428"/>
                  </a:lnTo>
                  <a:lnTo>
                    <a:pt x="25329" y="57590"/>
                  </a:lnTo>
                  <a:lnTo>
                    <a:pt x="23985" y="64569"/>
                  </a:lnTo>
                  <a:lnTo>
                    <a:pt x="21342" y="70877"/>
                  </a:lnTo>
                  <a:lnTo>
                    <a:pt x="16969" y="77025"/>
                  </a:lnTo>
                  <a:lnTo>
                    <a:pt x="9646" y="86258"/>
                  </a:lnTo>
                  <a:lnTo>
                    <a:pt x="2139" y="99772"/>
                  </a:lnTo>
                  <a:lnTo>
                    <a:pt x="0" y="115003"/>
                  </a:lnTo>
                  <a:lnTo>
                    <a:pt x="8778" y="129387"/>
                  </a:lnTo>
                  <a:lnTo>
                    <a:pt x="11699" y="131152"/>
                  </a:lnTo>
                  <a:lnTo>
                    <a:pt x="9235" y="124942"/>
                  </a:lnTo>
                  <a:lnTo>
                    <a:pt x="3469" y="114007"/>
                  </a:lnTo>
                  <a:lnTo>
                    <a:pt x="6555" y="105816"/>
                  </a:lnTo>
                  <a:lnTo>
                    <a:pt x="8765" y="96100"/>
                  </a:lnTo>
                  <a:lnTo>
                    <a:pt x="17071" y="89890"/>
                  </a:lnTo>
                  <a:lnTo>
                    <a:pt x="23637" y="88595"/>
                  </a:lnTo>
                  <a:lnTo>
                    <a:pt x="28349" y="70954"/>
                  </a:lnTo>
                  <a:lnTo>
                    <a:pt x="26609" y="69761"/>
                  </a:lnTo>
                  <a:lnTo>
                    <a:pt x="32032" y="57784"/>
                  </a:lnTo>
                  <a:lnTo>
                    <a:pt x="36553" y="51396"/>
                  </a:lnTo>
                  <a:lnTo>
                    <a:pt x="36166" y="46024"/>
                  </a:lnTo>
                  <a:lnTo>
                    <a:pt x="32032" y="46024"/>
                  </a:lnTo>
                  <a:lnTo>
                    <a:pt x="35105" y="36639"/>
                  </a:lnTo>
                  <a:lnTo>
                    <a:pt x="38705" y="27767"/>
                  </a:lnTo>
                  <a:lnTo>
                    <a:pt x="42343" y="17056"/>
                  </a:lnTo>
                  <a:lnTo>
                    <a:pt x="42285" y="7338"/>
                  </a:lnTo>
                  <a:close/>
                </a:path>
                <a:path w="43180" h="131445">
                  <a:moveTo>
                    <a:pt x="35753" y="40297"/>
                  </a:moveTo>
                  <a:lnTo>
                    <a:pt x="32032" y="46024"/>
                  </a:lnTo>
                  <a:lnTo>
                    <a:pt x="36166" y="46024"/>
                  </a:lnTo>
                  <a:lnTo>
                    <a:pt x="35753" y="40297"/>
                  </a:lnTo>
                  <a:close/>
                </a:path>
                <a:path w="43180" h="131445">
                  <a:moveTo>
                    <a:pt x="34622" y="0"/>
                  </a:moveTo>
                  <a:lnTo>
                    <a:pt x="42281" y="6857"/>
                  </a:lnTo>
                  <a:lnTo>
                    <a:pt x="42285" y="7338"/>
                  </a:lnTo>
                  <a:lnTo>
                    <a:pt x="42573" y="6603"/>
                  </a:lnTo>
                  <a:lnTo>
                    <a:pt x="34622" y="0"/>
                  </a:lnTo>
                  <a:close/>
                </a:path>
              </a:pathLst>
            </a:custGeom>
            <a:solidFill>
              <a:srgbClr val="66AE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3" name="object 1053" descr=""/>
            <p:cNvSpPr/>
            <p:nvPr/>
          </p:nvSpPr>
          <p:spPr>
            <a:xfrm>
              <a:off x="2836239" y="5818151"/>
              <a:ext cx="43180" cy="131445"/>
            </a:xfrm>
            <a:custGeom>
              <a:avLst/>
              <a:gdLst/>
              <a:ahLst/>
              <a:cxnLst/>
              <a:rect l="l" t="t" r="r" b="b"/>
              <a:pathLst>
                <a:path w="43180" h="131445">
                  <a:moveTo>
                    <a:pt x="42285" y="7338"/>
                  </a:moveTo>
                  <a:lnTo>
                    <a:pt x="38483" y="17056"/>
                  </a:lnTo>
                  <a:lnTo>
                    <a:pt x="34812" y="24844"/>
                  </a:lnTo>
                  <a:lnTo>
                    <a:pt x="30703" y="32694"/>
                  </a:lnTo>
                  <a:lnTo>
                    <a:pt x="27316" y="40817"/>
                  </a:lnTo>
                  <a:lnTo>
                    <a:pt x="25809" y="49428"/>
                  </a:lnTo>
                  <a:lnTo>
                    <a:pt x="25329" y="57590"/>
                  </a:lnTo>
                  <a:lnTo>
                    <a:pt x="23985" y="64568"/>
                  </a:lnTo>
                  <a:lnTo>
                    <a:pt x="21342" y="70872"/>
                  </a:lnTo>
                  <a:lnTo>
                    <a:pt x="16969" y="77012"/>
                  </a:lnTo>
                  <a:lnTo>
                    <a:pt x="9646" y="86248"/>
                  </a:lnTo>
                  <a:lnTo>
                    <a:pt x="2139" y="99766"/>
                  </a:lnTo>
                  <a:lnTo>
                    <a:pt x="0" y="115001"/>
                  </a:lnTo>
                  <a:lnTo>
                    <a:pt x="8778" y="129387"/>
                  </a:lnTo>
                  <a:lnTo>
                    <a:pt x="11699" y="131152"/>
                  </a:lnTo>
                  <a:lnTo>
                    <a:pt x="9235" y="124942"/>
                  </a:lnTo>
                  <a:lnTo>
                    <a:pt x="3469" y="114007"/>
                  </a:lnTo>
                  <a:lnTo>
                    <a:pt x="6555" y="105816"/>
                  </a:lnTo>
                  <a:lnTo>
                    <a:pt x="8765" y="96100"/>
                  </a:lnTo>
                  <a:lnTo>
                    <a:pt x="17071" y="89890"/>
                  </a:lnTo>
                  <a:lnTo>
                    <a:pt x="23637" y="88595"/>
                  </a:lnTo>
                  <a:lnTo>
                    <a:pt x="28349" y="70954"/>
                  </a:lnTo>
                  <a:lnTo>
                    <a:pt x="26609" y="69761"/>
                  </a:lnTo>
                  <a:lnTo>
                    <a:pt x="32032" y="57772"/>
                  </a:lnTo>
                  <a:lnTo>
                    <a:pt x="36553" y="51396"/>
                  </a:lnTo>
                  <a:lnTo>
                    <a:pt x="36166" y="46024"/>
                  </a:lnTo>
                  <a:lnTo>
                    <a:pt x="32032" y="46024"/>
                  </a:lnTo>
                  <a:lnTo>
                    <a:pt x="35105" y="36639"/>
                  </a:lnTo>
                  <a:lnTo>
                    <a:pt x="38705" y="27767"/>
                  </a:lnTo>
                  <a:lnTo>
                    <a:pt x="42343" y="17056"/>
                  </a:lnTo>
                  <a:lnTo>
                    <a:pt x="42285" y="7338"/>
                  </a:lnTo>
                  <a:close/>
                </a:path>
                <a:path w="43180" h="131445">
                  <a:moveTo>
                    <a:pt x="35753" y="40297"/>
                  </a:moveTo>
                  <a:lnTo>
                    <a:pt x="32032" y="46024"/>
                  </a:lnTo>
                  <a:lnTo>
                    <a:pt x="36166" y="46024"/>
                  </a:lnTo>
                  <a:lnTo>
                    <a:pt x="35753" y="40297"/>
                  </a:lnTo>
                  <a:close/>
                </a:path>
                <a:path w="43180" h="131445">
                  <a:moveTo>
                    <a:pt x="34622" y="0"/>
                  </a:moveTo>
                  <a:lnTo>
                    <a:pt x="42281" y="6857"/>
                  </a:lnTo>
                  <a:lnTo>
                    <a:pt x="42285" y="7338"/>
                  </a:lnTo>
                  <a:lnTo>
                    <a:pt x="42573" y="6603"/>
                  </a:lnTo>
                  <a:lnTo>
                    <a:pt x="34622" y="0"/>
                  </a:lnTo>
                  <a:close/>
                </a:path>
              </a:pathLst>
            </a:custGeom>
            <a:solidFill>
              <a:srgbClr val="B3EE5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4" name="object 1054" descr=""/>
            <p:cNvSpPr/>
            <p:nvPr/>
          </p:nvSpPr>
          <p:spPr>
            <a:xfrm>
              <a:off x="2718969" y="5819851"/>
              <a:ext cx="50165" cy="130175"/>
            </a:xfrm>
            <a:custGeom>
              <a:avLst/>
              <a:gdLst/>
              <a:ahLst/>
              <a:cxnLst/>
              <a:rect l="l" t="t" r="r" b="b"/>
              <a:pathLst>
                <a:path w="50164" h="130175">
                  <a:moveTo>
                    <a:pt x="13754" y="0"/>
                  </a:moveTo>
                  <a:lnTo>
                    <a:pt x="11641" y="10296"/>
                  </a:lnTo>
                  <a:lnTo>
                    <a:pt x="8264" y="18830"/>
                  </a:lnTo>
                  <a:lnTo>
                    <a:pt x="4749" y="25874"/>
                  </a:lnTo>
                  <a:lnTo>
                    <a:pt x="2222" y="31699"/>
                  </a:lnTo>
                  <a:lnTo>
                    <a:pt x="0" y="38773"/>
                  </a:lnTo>
                  <a:lnTo>
                    <a:pt x="7162" y="43002"/>
                  </a:lnTo>
                  <a:lnTo>
                    <a:pt x="9855" y="47701"/>
                  </a:lnTo>
                  <a:lnTo>
                    <a:pt x="12903" y="45504"/>
                  </a:lnTo>
                  <a:lnTo>
                    <a:pt x="12344" y="60591"/>
                  </a:lnTo>
                  <a:lnTo>
                    <a:pt x="14694" y="69984"/>
                  </a:lnTo>
                  <a:lnTo>
                    <a:pt x="20775" y="76203"/>
                  </a:lnTo>
                  <a:lnTo>
                    <a:pt x="33274" y="83146"/>
                  </a:lnTo>
                  <a:lnTo>
                    <a:pt x="37922" y="86512"/>
                  </a:lnTo>
                  <a:lnTo>
                    <a:pt x="46850" y="128714"/>
                  </a:lnTo>
                  <a:lnTo>
                    <a:pt x="49733" y="129806"/>
                  </a:lnTo>
                  <a:lnTo>
                    <a:pt x="42430" y="89928"/>
                  </a:lnTo>
                  <a:lnTo>
                    <a:pt x="14922" y="48971"/>
                  </a:lnTo>
                  <a:lnTo>
                    <a:pt x="11630" y="42614"/>
                  </a:lnTo>
                  <a:lnTo>
                    <a:pt x="10928" y="37249"/>
                  </a:lnTo>
                  <a:lnTo>
                    <a:pt x="12322" y="30768"/>
                  </a:lnTo>
                  <a:lnTo>
                    <a:pt x="20167" y="5054"/>
                  </a:lnTo>
                  <a:lnTo>
                    <a:pt x="13754" y="0"/>
                  </a:lnTo>
                  <a:close/>
                </a:path>
              </a:pathLst>
            </a:custGeom>
            <a:solidFill>
              <a:srgbClr val="66AE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5" name="object 1055" descr=""/>
            <p:cNvSpPr/>
            <p:nvPr/>
          </p:nvSpPr>
          <p:spPr>
            <a:xfrm>
              <a:off x="2719495" y="5819844"/>
              <a:ext cx="50165" cy="130175"/>
            </a:xfrm>
            <a:custGeom>
              <a:avLst/>
              <a:gdLst/>
              <a:ahLst/>
              <a:cxnLst/>
              <a:rect l="l" t="t" r="r" b="b"/>
              <a:pathLst>
                <a:path w="50164" h="130175">
                  <a:moveTo>
                    <a:pt x="13233" y="0"/>
                  </a:moveTo>
                  <a:lnTo>
                    <a:pt x="11196" y="10282"/>
                  </a:lnTo>
                  <a:lnTo>
                    <a:pt x="7997" y="18772"/>
                  </a:lnTo>
                  <a:lnTo>
                    <a:pt x="4660" y="25769"/>
                  </a:lnTo>
                  <a:lnTo>
                    <a:pt x="2209" y="31572"/>
                  </a:lnTo>
                  <a:lnTo>
                    <a:pt x="0" y="38646"/>
                  </a:lnTo>
                  <a:lnTo>
                    <a:pt x="7150" y="42875"/>
                  </a:lnTo>
                  <a:lnTo>
                    <a:pt x="9855" y="47574"/>
                  </a:lnTo>
                  <a:lnTo>
                    <a:pt x="12903" y="45377"/>
                  </a:lnTo>
                  <a:lnTo>
                    <a:pt x="12331" y="60464"/>
                  </a:lnTo>
                  <a:lnTo>
                    <a:pt x="14689" y="69859"/>
                  </a:lnTo>
                  <a:lnTo>
                    <a:pt x="20774" y="76080"/>
                  </a:lnTo>
                  <a:lnTo>
                    <a:pt x="33274" y="83019"/>
                  </a:lnTo>
                  <a:lnTo>
                    <a:pt x="37922" y="86385"/>
                  </a:lnTo>
                  <a:lnTo>
                    <a:pt x="46850" y="128587"/>
                  </a:lnTo>
                  <a:lnTo>
                    <a:pt x="49733" y="129679"/>
                  </a:lnTo>
                  <a:lnTo>
                    <a:pt x="42430" y="89801"/>
                  </a:lnTo>
                  <a:lnTo>
                    <a:pt x="14922" y="48856"/>
                  </a:lnTo>
                  <a:lnTo>
                    <a:pt x="11630" y="42493"/>
                  </a:lnTo>
                  <a:lnTo>
                    <a:pt x="10928" y="37123"/>
                  </a:lnTo>
                  <a:lnTo>
                    <a:pt x="12322" y="30642"/>
                  </a:lnTo>
                  <a:lnTo>
                    <a:pt x="20167" y="4914"/>
                  </a:lnTo>
                  <a:lnTo>
                    <a:pt x="13233" y="0"/>
                  </a:lnTo>
                  <a:close/>
                </a:path>
              </a:pathLst>
            </a:custGeom>
            <a:solidFill>
              <a:srgbClr val="D6FD9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56" name="object 1056" descr=""/>
          <p:cNvGrpSpPr/>
          <p:nvPr/>
        </p:nvGrpSpPr>
        <p:grpSpPr>
          <a:xfrm>
            <a:off x="3038576" y="5885610"/>
            <a:ext cx="73025" cy="72390"/>
            <a:chOff x="3038576" y="5885610"/>
            <a:chExt cx="73025" cy="72390"/>
          </a:xfrm>
        </p:grpSpPr>
        <p:sp>
          <p:nvSpPr>
            <p:cNvPr id="1057" name="object 1057" descr=""/>
            <p:cNvSpPr/>
            <p:nvPr/>
          </p:nvSpPr>
          <p:spPr>
            <a:xfrm>
              <a:off x="3042691" y="5885611"/>
              <a:ext cx="66675" cy="66675"/>
            </a:xfrm>
            <a:custGeom>
              <a:avLst/>
              <a:gdLst/>
              <a:ahLst/>
              <a:cxnLst/>
              <a:rect l="l" t="t" r="r" b="b"/>
              <a:pathLst>
                <a:path w="66675" h="66675">
                  <a:moveTo>
                    <a:pt x="66294" y="35407"/>
                  </a:moveTo>
                  <a:lnTo>
                    <a:pt x="64833" y="28498"/>
                  </a:lnTo>
                  <a:lnTo>
                    <a:pt x="62649" y="24803"/>
                  </a:lnTo>
                  <a:lnTo>
                    <a:pt x="65620" y="19812"/>
                  </a:lnTo>
                  <a:lnTo>
                    <a:pt x="64401" y="9639"/>
                  </a:lnTo>
                  <a:lnTo>
                    <a:pt x="60096" y="8902"/>
                  </a:lnTo>
                  <a:lnTo>
                    <a:pt x="54343" y="9093"/>
                  </a:lnTo>
                  <a:lnTo>
                    <a:pt x="54241" y="9702"/>
                  </a:lnTo>
                  <a:lnTo>
                    <a:pt x="53987" y="9461"/>
                  </a:lnTo>
                  <a:lnTo>
                    <a:pt x="53670" y="9169"/>
                  </a:lnTo>
                  <a:lnTo>
                    <a:pt x="52603" y="9461"/>
                  </a:lnTo>
                  <a:lnTo>
                    <a:pt x="48945" y="9271"/>
                  </a:lnTo>
                  <a:lnTo>
                    <a:pt x="42125" y="3517"/>
                  </a:lnTo>
                  <a:lnTo>
                    <a:pt x="37947" y="0"/>
                  </a:lnTo>
                  <a:lnTo>
                    <a:pt x="30632" y="939"/>
                  </a:lnTo>
                  <a:lnTo>
                    <a:pt x="26047" y="2247"/>
                  </a:lnTo>
                  <a:lnTo>
                    <a:pt x="26390" y="3517"/>
                  </a:lnTo>
                  <a:lnTo>
                    <a:pt x="12890" y="2133"/>
                  </a:lnTo>
                  <a:lnTo>
                    <a:pt x="10972" y="4152"/>
                  </a:lnTo>
                  <a:lnTo>
                    <a:pt x="6946" y="7581"/>
                  </a:lnTo>
                  <a:lnTo>
                    <a:pt x="8153" y="9740"/>
                  </a:lnTo>
                  <a:lnTo>
                    <a:pt x="1574" y="8801"/>
                  </a:lnTo>
                  <a:lnTo>
                    <a:pt x="1701" y="11303"/>
                  </a:lnTo>
                  <a:lnTo>
                    <a:pt x="0" y="26263"/>
                  </a:lnTo>
                  <a:lnTo>
                    <a:pt x="2387" y="33909"/>
                  </a:lnTo>
                  <a:lnTo>
                    <a:pt x="49606" y="29425"/>
                  </a:lnTo>
                  <a:lnTo>
                    <a:pt x="52768" y="19088"/>
                  </a:lnTo>
                  <a:lnTo>
                    <a:pt x="45529" y="66255"/>
                  </a:lnTo>
                  <a:lnTo>
                    <a:pt x="59512" y="59245"/>
                  </a:lnTo>
                  <a:lnTo>
                    <a:pt x="65481" y="47307"/>
                  </a:lnTo>
                  <a:lnTo>
                    <a:pt x="66294" y="35407"/>
                  </a:lnTo>
                  <a:close/>
                </a:path>
              </a:pathLst>
            </a:custGeom>
            <a:solidFill>
              <a:srgbClr val="5A92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8" name="object 1058" descr=""/>
            <p:cNvSpPr/>
            <p:nvPr/>
          </p:nvSpPr>
          <p:spPr>
            <a:xfrm>
              <a:off x="3038576" y="5894007"/>
              <a:ext cx="69215" cy="60325"/>
            </a:xfrm>
            <a:custGeom>
              <a:avLst/>
              <a:gdLst/>
              <a:ahLst/>
              <a:cxnLst/>
              <a:rect l="l" t="t" r="r" b="b"/>
              <a:pathLst>
                <a:path w="69214" h="60325">
                  <a:moveTo>
                    <a:pt x="44632" y="0"/>
                  </a:moveTo>
                  <a:lnTo>
                    <a:pt x="8174" y="13101"/>
                  </a:lnTo>
                  <a:lnTo>
                    <a:pt x="0" y="34439"/>
                  </a:lnTo>
                  <a:lnTo>
                    <a:pt x="3084" y="44467"/>
                  </a:lnTo>
                  <a:lnTo>
                    <a:pt x="11399" y="52816"/>
                  </a:lnTo>
                  <a:lnTo>
                    <a:pt x="25163" y="58712"/>
                  </a:lnTo>
                  <a:lnTo>
                    <a:pt x="37413" y="60121"/>
                  </a:lnTo>
                  <a:lnTo>
                    <a:pt x="49295" y="57985"/>
                  </a:lnTo>
                  <a:lnTo>
                    <a:pt x="59284" y="52272"/>
                  </a:lnTo>
                  <a:lnTo>
                    <a:pt x="65854" y="42951"/>
                  </a:lnTo>
                  <a:lnTo>
                    <a:pt x="68739" y="30594"/>
                  </a:lnTo>
                  <a:lnTo>
                    <a:pt x="67426" y="17546"/>
                  </a:lnTo>
                  <a:lnTo>
                    <a:pt x="60021" y="6462"/>
                  </a:lnTo>
                  <a:lnTo>
                    <a:pt x="44632" y="0"/>
                  </a:lnTo>
                  <a:close/>
                </a:path>
              </a:pathLst>
            </a:custGeom>
            <a:solidFill>
              <a:srgbClr val="AEE64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59" name="object 1059" descr=""/>
            <p:cNvSpPr/>
            <p:nvPr/>
          </p:nvSpPr>
          <p:spPr>
            <a:xfrm>
              <a:off x="3055932" y="5922754"/>
              <a:ext cx="43180" cy="34925"/>
            </a:xfrm>
            <a:custGeom>
              <a:avLst/>
              <a:gdLst/>
              <a:ahLst/>
              <a:cxnLst/>
              <a:rect l="l" t="t" r="r" b="b"/>
              <a:pathLst>
                <a:path w="43180" h="34925">
                  <a:moveTo>
                    <a:pt x="35699" y="0"/>
                  </a:moveTo>
                  <a:lnTo>
                    <a:pt x="22631" y="4953"/>
                  </a:lnTo>
                  <a:lnTo>
                    <a:pt x="0" y="10922"/>
                  </a:lnTo>
                  <a:lnTo>
                    <a:pt x="4444" y="20218"/>
                  </a:lnTo>
                  <a:lnTo>
                    <a:pt x="4292" y="28956"/>
                  </a:lnTo>
                  <a:lnTo>
                    <a:pt x="16649" y="33462"/>
                  </a:lnTo>
                  <a:lnTo>
                    <a:pt x="24377" y="34623"/>
                  </a:lnTo>
                  <a:lnTo>
                    <a:pt x="30724" y="32131"/>
                  </a:lnTo>
                  <a:lnTo>
                    <a:pt x="38938" y="25679"/>
                  </a:lnTo>
                  <a:lnTo>
                    <a:pt x="42037" y="7353"/>
                  </a:lnTo>
                  <a:lnTo>
                    <a:pt x="42824" y="431"/>
                  </a:lnTo>
                  <a:lnTo>
                    <a:pt x="35699" y="0"/>
                  </a:lnTo>
                  <a:close/>
                </a:path>
              </a:pathLst>
            </a:custGeom>
            <a:solidFill>
              <a:srgbClr val="84BE2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0" name="object 1060" descr=""/>
            <p:cNvSpPr/>
            <p:nvPr/>
          </p:nvSpPr>
          <p:spPr>
            <a:xfrm>
              <a:off x="3058180" y="5892998"/>
              <a:ext cx="40005" cy="29209"/>
            </a:xfrm>
            <a:custGeom>
              <a:avLst/>
              <a:gdLst/>
              <a:ahLst/>
              <a:cxnLst/>
              <a:rect l="l" t="t" r="r" b="b"/>
              <a:pathLst>
                <a:path w="40005" h="29210">
                  <a:moveTo>
                    <a:pt x="12598" y="0"/>
                  </a:moveTo>
                  <a:lnTo>
                    <a:pt x="14478" y="1041"/>
                  </a:lnTo>
                  <a:lnTo>
                    <a:pt x="9486" y="2755"/>
                  </a:lnTo>
                  <a:lnTo>
                    <a:pt x="8128" y="850"/>
                  </a:lnTo>
                  <a:lnTo>
                    <a:pt x="0" y="876"/>
                  </a:lnTo>
                  <a:lnTo>
                    <a:pt x="1651" y="1752"/>
                  </a:lnTo>
                  <a:lnTo>
                    <a:pt x="1892" y="4114"/>
                  </a:lnTo>
                  <a:lnTo>
                    <a:pt x="4343" y="3911"/>
                  </a:lnTo>
                  <a:lnTo>
                    <a:pt x="30010" y="16001"/>
                  </a:lnTo>
                  <a:lnTo>
                    <a:pt x="24396" y="29019"/>
                  </a:lnTo>
                  <a:lnTo>
                    <a:pt x="26162" y="28536"/>
                  </a:lnTo>
                  <a:lnTo>
                    <a:pt x="26911" y="25844"/>
                  </a:lnTo>
                  <a:lnTo>
                    <a:pt x="29184" y="24688"/>
                  </a:lnTo>
                  <a:lnTo>
                    <a:pt x="31724" y="22009"/>
                  </a:lnTo>
                  <a:lnTo>
                    <a:pt x="31991" y="18707"/>
                  </a:lnTo>
                  <a:lnTo>
                    <a:pt x="32512" y="16814"/>
                  </a:lnTo>
                  <a:lnTo>
                    <a:pt x="31343" y="15519"/>
                  </a:lnTo>
                  <a:lnTo>
                    <a:pt x="34124" y="12471"/>
                  </a:lnTo>
                  <a:lnTo>
                    <a:pt x="34886" y="11404"/>
                  </a:lnTo>
                  <a:lnTo>
                    <a:pt x="34442" y="7518"/>
                  </a:lnTo>
                  <a:lnTo>
                    <a:pt x="35775" y="5714"/>
                  </a:lnTo>
                  <a:lnTo>
                    <a:pt x="36258" y="5270"/>
                  </a:lnTo>
                  <a:lnTo>
                    <a:pt x="39560" y="3314"/>
                  </a:lnTo>
                  <a:lnTo>
                    <a:pt x="33185" y="1828"/>
                  </a:lnTo>
                  <a:lnTo>
                    <a:pt x="32016" y="8267"/>
                  </a:lnTo>
                  <a:lnTo>
                    <a:pt x="29032" y="9067"/>
                  </a:lnTo>
                  <a:lnTo>
                    <a:pt x="25044" y="4470"/>
                  </a:lnTo>
                  <a:lnTo>
                    <a:pt x="23380" y="5333"/>
                  </a:lnTo>
                  <a:lnTo>
                    <a:pt x="21158" y="2120"/>
                  </a:lnTo>
                  <a:lnTo>
                    <a:pt x="18148" y="1079"/>
                  </a:lnTo>
                  <a:lnTo>
                    <a:pt x="12598" y="0"/>
                  </a:lnTo>
                  <a:close/>
                </a:path>
              </a:pathLst>
            </a:custGeom>
            <a:solidFill>
              <a:srgbClr val="66AE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1" name="object 1061" descr=""/>
            <p:cNvSpPr/>
            <p:nvPr/>
          </p:nvSpPr>
          <p:spPr>
            <a:xfrm>
              <a:off x="3057939" y="5892951"/>
              <a:ext cx="40005" cy="29209"/>
            </a:xfrm>
            <a:custGeom>
              <a:avLst/>
              <a:gdLst/>
              <a:ahLst/>
              <a:cxnLst/>
              <a:rect l="l" t="t" r="r" b="b"/>
              <a:pathLst>
                <a:path w="40005" h="29210">
                  <a:moveTo>
                    <a:pt x="12598" y="0"/>
                  </a:moveTo>
                  <a:lnTo>
                    <a:pt x="14478" y="1041"/>
                  </a:lnTo>
                  <a:lnTo>
                    <a:pt x="9486" y="2755"/>
                  </a:lnTo>
                  <a:lnTo>
                    <a:pt x="8115" y="850"/>
                  </a:lnTo>
                  <a:lnTo>
                    <a:pt x="0" y="876"/>
                  </a:lnTo>
                  <a:lnTo>
                    <a:pt x="1651" y="1765"/>
                  </a:lnTo>
                  <a:lnTo>
                    <a:pt x="1892" y="4114"/>
                  </a:lnTo>
                  <a:lnTo>
                    <a:pt x="4343" y="3911"/>
                  </a:lnTo>
                  <a:lnTo>
                    <a:pt x="30010" y="16002"/>
                  </a:lnTo>
                  <a:lnTo>
                    <a:pt x="24396" y="29019"/>
                  </a:lnTo>
                  <a:lnTo>
                    <a:pt x="26162" y="28549"/>
                  </a:lnTo>
                  <a:lnTo>
                    <a:pt x="26911" y="25844"/>
                  </a:lnTo>
                  <a:lnTo>
                    <a:pt x="29184" y="24688"/>
                  </a:lnTo>
                  <a:lnTo>
                    <a:pt x="31724" y="22009"/>
                  </a:lnTo>
                  <a:lnTo>
                    <a:pt x="31991" y="18707"/>
                  </a:lnTo>
                  <a:lnTo>
                    <a:pt x="32512" y="16814"/>
                  </a:lnTo>
                  <a:lnTo>
                    <a:pt x="31343" y="15519"/>
                  </a:lnTo>
                  <a:lnTo>
                    <a:pt x="34124" y="12471"/>
                  </a:lnTo>
                  <a:lnTo>
                    <a:pt x="34886" y="11404"/>
                  </a:lnTo>
                  <a:lnTo>
                    <a:pt x="34429" y="7518"/>
                  </a:lnTo>
                  <a:lnTo>
                    <a:pt x="35775" y="5715"/>
                  </a:lnTo>
                  <a:lnTo>
                    <a:pt x="36258" y="5270"/>
                  </a:lnTo>
                  <a:lnTo>
                    <a:pt x="39560" y="3314"/>
                  </a:lnTo>
                  <a:lnTo>
                    <a:pt x="33185" y="1828"/>
                  </a:lnTo>
                  <a:lnTo>
                    <a:pt x="32004" y="8267"/>
                  </a:lnTo>
                  <a:lnTo>
                    <a:pt x="29032" y="9080"/>
                  </a:lnTo>
                  <a:lnTo>
                    <a:pt x="25044" y="4470"/>
                  </a:lnTo>
                  <a:lnTo>
                    <a:pt x="23380" y="5334"/>
                  </a:lnTo>
                  <a:lnTo>
                    <a:pt x="21158" y="2120"/>
                  </a:lnTo>
                  <a:lnTo>
                    <a:pt x="18148" y="1092"/>
                  </a:lnTo>
                  <a:lnTo>
                    <a:pt x="12598" y="0"/>
                  </a:lnTo>
                  <a:close/>
                </a:path>
              </a:pathLst>
            </a:custGeom>
            <a:solidFill>
              <a:srgbClr val="D6FD9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2" name="object 1062" descr=""/>
            <p:cNvSpPr/>
            <p:nvPr/>
          </p:nvSpPr>
          <p:spPr>
            <a:xfrm>
              <a:off x="3090741" y="5908865"/>
              <a:ext cx="17780" cy="41275"/>
            </a:xfrm>
            <a:custGeom>
              <a:avLst/>
              <a:gdLst/>
              <a:ahLst/>
              <a:cxnLst/>
              <a:rect l="l" t="t" r="r" b="b"/>
              <a:pathLst>
                <a:path w="17780" h="41275">
                  <a:moveTo>
                    <a:pt x="14224" y="0"/>
                  </a:moveTo>
                  <a:lnTo>
                    <a:pt x="12611" y="901"/>
                  </a:lnTo>
                  <a:lnTo>
                    <a:pt x="10375" y="10248"/>
                  </a:lnTo>
                  <a:lnTo>
                    <a:pt x="9182" y="16116"/>
                  </a:lnTo>
                  <a:lnTo>
                    <a:pt x="381" y="28917"/>
                  </a:lnTo>
                  <a:lnTo>
                    <a:pt x="0" y="34810"/>
                  </a:lnTo>
                  <a:lnTo>
                    <a:pt x="2057" y="41262"/>
                  </a:lnTo>
                  <a:lnTo>
                    <a:pt x="9779" y="39623"/>
                  </a:lnTo>
                  <a:lnTo>
                    <a:pt x="14719" y="29019"/>
                  </a:lnTo>
                  <a:lnTo>
                    <a:pt x="17115" y="20672"/>
                  </a:lnTo>
                  <a:lnTo>
                    <a:pt x="17362" y="12285"/>
                  </a:lnTo>
                  <a:lnTo>
                    <a:pt x="16164" y="5011"/>
                  </a:lnTo>
                  <a:lnTo>
                    <a:pt x="14224" y="0"/>
                  </a:lnTo>
                  <a:close/>
                </a:path>
              </a:pathLst>
            </a:custGeom>
            <a:solidFill>
              <a:srgbClr val="68A6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3" name="object 1063" descr=""/>
            <p:cNvSpPr/>
            <p:nvPr/>
          </p:nvSpPr>
          <p:spPr>
            <a:xfrm>
              <a:off x="3058998" y="5900127"/>
              <a:ext cx="28575" cy="24130"/>
            </a:xfrm>
            <a:custGeom>
              <a:avLst/>
              <a:gdLst/>
              <a:ahLst/>
              <a:cxnLst/>
              <a:rect l="l" t="t" r="r" b="b"/>
              <a:pathLst>
                <a:path w="28575" h="24129">
                  <a:moveTo>
                    <a:pt x="5041" y="3949"/>
                  </a:moveTo>
                  <a:lnTo>
                    <a:pt x="4673" y="1130"/>
                  </a:lnTo>
                  <a:lnTo>
                    <a:pt x="2374" y="0"/>
                  </a:lnTo>
                  <a:lnTo>
                    <a:pt x="2120" y="673"/>
                  </a:lnTo>
                  <a:lnTo>
                    <a:pt x="2540" y="889"/>
                  </a:lnTo>
                  <a:lnTo>
                    <a:pt x="3746" y="1485"/>
                  </a:lnTo>
                  <a:lnTo>
                    <a:pt x="4089" y="3517"/>
                  </a:lnTo>
                  <a:lnTo>
                    <a:pt x="3695" y="4851"/>
                  </a:lnTo>
                  <a:lnTo>
                    <a:pt x="3276" y="5981"/>
                  </a:lnTo>
                  <a:lnTo>
                    <a:pt x="3073" y="6019"/>
                  </a:lnTo>
                  <a:lnTo>
                    <a:pt x="2451" y="5486"/>
                  </a:lnTo>
                  <a:lnTo>
                    <a:pt x="1663" y="4889"/>
                  </a:lnTo>
                  <a:lnTo>
                    <a:pt x="571" y="3492"/>
                  </a:lnTo>
                  <a:lnTo>
                    <a:pt x="0" y="3949"/>
                  </a:lnTo>
                  <a:lnTo>
                    <a:pt x="1092" y="5359"/>
                  </a:lnTo>
                  <a:lnTo>
                    <a:pt x="3175" y="7658"/>
                  </a:lnTo>
                  <a:lnTo>
                    <a:pt x="3327" y="7353"/>
                  </a:lnTo>
                  <a:lnTo>
                    <a:pt x="3403" y="7607"/>
                  </a:lnTo>
                  <a:lnTo>
                    <a:pt x="4305" y="8051"/>
                  </a:lnTo>
                  <a:lnTo>
                    <a:pt x="3810" y="6388"/>
                  </a:lnTo>
                  <a:lnTo>
                    <a:pt x="5041" y="3949"/>
                  </a:lnTo>
                  <a:close/>
                </a:path>
                <a:path w="28575" h="24129">
                  <a:moveTo>
                    <a:pt x="24269" y="19850"/>
                  </a:moveTo>
                  <a:lnTo>
                    <a:pt x="23837" y="19672"/>
                  </a:lnTo>
                  <a:lnTo>
                    <a:pt x="21767" y="18796"/>
                  </a:lnTo>
                  <a:lnTo>
                    <a:pt x="19685" y="19850"/>
                  </a:lnTo>
                  <a:lnTo>
                    <a:pt x="18707" y="20281"/>
                  </a:lnTo>
                  <a:lnTo>
                    <a:pt x="18757" y="19177"/>
                  </a:lnTo>
                  <a:lnTo>
                    <a:pt x="17741" y="18491"/>
                  </a:lnTo>
                  <a:lnTo>
                    <a:pt x="18059" y="17729"/>
                  </a:lnTo>
                  <a:lnTo>
                    <a:pt x="19227" y="17068"/>
                  </a:lnTo>
                  <a:lnTo>
                    <a:pt x="20866" y="15773"/>
                  </a:lnTo>
                  <a:lnTo>
                    <a:pt x="18389" y="16205"/>
                  </a:lnTo>
                  <a:lnTo>
                    <a:pt x="19024" y="13284"/>
                  </a:lnTo>
                  <a:lnTo>
                    <a:pt x="18986" y="12090"/>
                  </a:lnTo>
                  <a:lnTo>
                    <a:pt x="18161" y="9728"/>
                  </a:lnTo>
                  <a:lnTo>
                    <a:pt x="17284" y="8661"/>
                  </a:lnTo>
                  <a:lnTo>
                    <a:pt x="15532" y="6007"/>
                  </a:lnTo>
                  <a:lnTo>
                    <a:pt x="14541" y="4432"/>
                  </a:lnTo>
                  <a:lnTo>
                    <a:pt x="13982" y="2082"/>
                  </a:lnTo>
                  <a:lnTo>
                    <a:pt x="13246" y="2197"/>
                  </a:lnTo>
                  <a:lnTo>
                    <a:pt x="13360" y="2654"/>
                  </a:lnTo>
                  <a:lnTo>
                    <a:pt x="13970" y="5219"/>
                  </a:lnTo>
                  <a:lnTo>
                    <a:pt x="15532" y="7327"/>
                  </a:lnTo>
                  <a:lnTo>
                    <a:pt x="18034" y="11087"/>
                  </a:lnTo>
                  <a:lnTo>
                    <a:pt x="18338" y="12560"/>
                  </a:lnTo>
                  <a:lnTo>
                    <a:pt x="17754" y="16103"/>
                  </a:lnTo>
                  <a:lnTo>
                    <a:pt x="16865" y="17564"/>
                  </a:lnTo>
                  <a:lnTo>
                    <a:pt x="16840" y="17856"/>
                  </a:lnTo>
                  <a:lnTo>
                    <a:pt x="14681" y="16332"/>
                  </a:lnTo>
                  <a:lnTo>
                    <a:pt x="11569" y="12547"/>
                  </a:lnTo>
                  <a:lnTo>
                    <a:pt x="12204" y="10845"/>
                  </a:lnTo>
                  <a:lnTo>
                    <a:pt x="12446" y="9410"/>
                  </a:lnTo>
                  <a:lnTo>
                    <a:pt x="10972" y="5765"/>
                  </a:lnTo>
                  <a:lnTo>
                    <a:pt x="8483" y="4013"/>
                  </a:lnTo>
                  <a:lnTo>
                    <a:pt x="8585" y="1130"/>
                  </a:lnTo>
                  <a:lnTo>
                    <a:pt x="7848" y="1054"/>
                  </a:lnTo>
                  <a:lnTo>
                    <a:pt x="7835" y="1524"/>
                  </a:lnTo>
                  <a:lnTo>
                    <a:pt x="7785" y="3022"/>
                  </a:lnTo>
                  <a:lnTo>
                    <a:pt x="10210" y="6680"/>
                  </a:lnTo>
                  <a:lnTo>
                    <a:pt x="11036" y="7620"/>
                  </a:lnTo>
                  <a:lnTo>
                    <a:pt x="11709" y="9931"/>
                  </a:lnTo>
                  <a:lnTo>
                    <a:pt x="11328" y="11099"/>
                  </a:lnTo>
                  <a:lnTo>
                    <a:pt x="11036" y="11874"/>
                  </a:lnTo>
                  <a:lnTo>
                    <a:pt x="10096" y="10083"/>
                  </a:lnTo>
                  <a:lnTo>
                    <a:pt x="7937" y="8623"/>
                  </a:lnTo>
                  <a:lnTo>
                    <a:pt x="7848" y="8432"/>
                  </a:lnTo>
                  <a:lnTo>
                    <a:pt x="7645" y="7988"/>
                  </a:lnTo>
                  <a:lnTo>
                    <a:pt x="7251" y="7073"/>
                  </a:lnTo>
                  <a:lnTo>
                    <a:pt x="6985" y="6426"/>
                  </a:lnTo>
                  <a:lnTo>
                    <a:pt x="7137" y="5905"/>
                  </a:lnTo>
                  <a:lnTo>
                    <a:pt x="7277" y="5461"/>
                  </a:lnTo>
                  <a:lnTo>
                    <a:pt x="6578" y="5207"/>
                  </a:lnTo>
                  <a:lnTo>
                    <a:pt x="6451" y="5651"/>
                  </a:lnTo>
                  <a:lnTo>
                    <a:pt x="6108" y="6807"/>
                  </a:lnTo>
                  <a:lnTo>
                    <a:pt x="6819" y="8089"/>
                  </a:lnTo>
                  <a:lnTo>
                    <a:pt x="4368" y="8089"/>
                  </a:lnTo>
                  <a:lnTo>
                    <a:pt x="6299" y="8902"/>
                  </a:lnTo>
                  <a:lnTo>
                    <a:pt x="7188" y="9093"/>
                  </a:lnTo>
                  <a:lnTo>
                    <a:pt x="7467" y="9258"/>
                  </a:lnTo>
                  <a:lnTo>
                    <a:pt x="7632" y="9563"/>
                  </a:lnTo>
                  <a:lnTo>
                    <a:pt x="7861" y="9474"/>
                  </a:lnTo>
                  <a:lnTo>
                    <a:pt x="8953" y="10058"/>
                  </a:lnTo>
                  <a:lnTo>
                    <a:pt x="16764" y="19456"/>
                  </a:lnTo>
                  <a:lnTo>
                    <a:pt x="16751" y="19723"/>
                  </a:lnTo>
                  <a:lnTo>
                    <a:pt x="17043" y="19761"/>
                  </a:lnTo>
                  <a:lnTo>
                    <a:pt x="17894" y="20637"/>
                  </a:lnTo>
                  <a:lnTo>
                    <a:pt x="17360" y="20853"/>
                  </a:lnTo>
                  <a:lnTo>
                    <a:pt x="17665" y="21513"/>
                  </a:lnTo>
                  <a:lnTo>
                    <a:pt x="17919" y="21412"/>
                  </a:lnTo>
                  <a:lnTo>
                    <a:pt x="17818" y="23660"/>
                  </a:lnTo>
                  <a:lnTo>
                    <a:pt x="18554" y="23723"/>
                  </a:lnTo>
                  <a:lnTo>
                    <a:pt x="18669" y="21094"/>
                  </a:lnTo>
                  <a:lnTo>
                    <a:pt x="19799" y="20599"/>
                  </a:lnTo>
                  <a:lnTo>
                    <a:pt x="21704" y="19558"/>
                  </a:lnTo>
                  <a:lnTo>
                    <a:pt x="23571" y="20345"/>
                  </a:lnTo>
                  <a:lnTo>
                    <a:pt x="24015" y="20523"/>
                  </a:lnTo>
                  <a:lnTo>
                    <a:pt x="24269" y="19850"/>
                  </a:lnTo>
                  <a:close/>
                </a:path>
                <a:path w="28575" h="24129">
                  <a:moveTo>
                    <a:pt x="28384" y="7366"/>
                  </a:moveTo>
                  <a:lnTo>
                    <a:pt x="27787" y="6934"/>
                  </a:lnTo>
                  <a:lnTo>
                    <a:pt x="25819" y="9296"/>
                  </a:lnTo>
                  <a:lnTo>
                    <a:pt x="22656" y="9334"/>
                  </a:lnTo>
                  <a:lnTo>
                    <a:pt x="22225" y="10490"/>
                  </a:lnTo>
                  <a:lnTo>
                    <a:pt x="21450" y="9334"/>
                  </a:lnTo>
                  <a:lnTo>
                    <a:pt x="22288" y="6604"/>
                  </a:lnTo>
                  <a:lnTo>
                    <a:pt x="21602" y="6337"/>
                  </a:lnTo>
                  <a:lnTo>
                    <a:pt x="20789" y="8978"/>
                  </a:lnTo>
                  <a:lnTo>
                    <a:pt x="22021" y="11061"/>
                  </a:lnTo>
                  <a:lnTo>
                    <a:pt x="21513" y="12446"/>
                  </a:lnTo>
                  <a:lnTo>
                    <a:pt x="21704" y="12534"/>
                  </a:lnTo>
                  <a:lnTo>
                    <a:pt x="20929" y="15722"/>
                  </a:lnTo>
                  <a:lnTo>
                    <a:pt x="21615" y="14960"/>
                  </a:lnTo>
                  <a:lnTo>
                    <a:pt x="23088" y="11747"/>
                  </a:lnTo>
                  <a:lnTo>
                    <a:pt x="22733" y="11252"/>
                  </a:lnTo>
                  <a:lnTo>
                    <a:pt x="23279" y="9791"/>
                  </a:lnTo>
                  <a:lnTo>
                    <a:pt x="26492" y="9626"/>
                  </a:lnTo>
                  <a:lnTo>
                    <a:pt x="28384" y="7366"/>
                  </a:lnTo>
                  <a:close/>
                </a:path>
              </a:pathLst>
            </a:custGeom>
            <a:solidFill>
              <a:srgbClr val="78BA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4" name="object 1064" descr=""/>
            <p:cNvSpPr/>
            <p:nvPr/>
          </p:nvSpPr>
          <p:spPr>
            <a:xfrm>
              <a:off x="3058871" y="5900153"/>
              <a:ext cx="28575" cy="24130"/>
            </a:xfrm>
            <a:custGeom>
              <a:avLst/>
              <a:gdLst/>
              <a:ahLst/>
              <a:cxnLst/>
              <a:rect l="l" t="t" r="r" b="b"/>
              <a:pathLst>
                <a:path w="28575" h="24129">
                  <a:moveTo>
                    <a:pt x="5041" y="3949"/>
                  </a:moveTo>
                  <a:lnTo>
                    <a:pt x="4673" y="1143"/>
                  </a:lnTo>
                  <a:lnTo>
                    <a:pt x="2374" y="0"/>
                  </a:lnTo>
                  <a:lnTo>
                    <a:pt x="2120" y="685"/>
                  </a:lnTo>
                  <a:lnTo>
                    <a:pt x="2540" y="889"/>
                  </a:lnTo>
                  <a:lnTo>
                    <a:pt x="3746" y="1485"/>
                  </a:lnTo>
                  <a:lnTo>
                    <a:pt x="4089" y="3517"/>
                  </a:lnTo>
                  <a:lnTo>
                    <a:pt x="3619" y="5105"/>
                  </a:lnTo>
                  <a:lnTo>
                    <a:pt x="3276" y="5994"/>
                  </a:lnTo>
                  <a:lnTo>
                    <a:pt x="3073" y="6019"/>
                  </a:lnTo>
                  <a:lnTo>
                    <a:pt x="2451" y="5486"/>
                  </a:lnTo>
                  <a:lnTo>
                    <a:pt x="1663" y="4889"/>
                  </a:lnTo>
                  <a:lnTo>
                    <a:pt x="571" y="3492"/>
                  </a:lnTo>
                  <a:lnTo>
                    <a:pt x="0" y="3949"/>
                  </a:lnTo>
                  <a:lnTo>
                    <a:pt x="1092" y="5359"/>
                  </a:lnTo>
                  <a:lnTo>
                    <a:pt x="3175" y="7670"/>
                  </a:lnTo>
                  <a:lnTo>
                    <a:pt x="3340" y="7340"/>
                  </a:lnTo>
                  <a:lnTo>
                    <a:pt x="3416" y="7607"/>
                  </a:lnTo>
                  <a:lnTo>
                    <a:pt x="4305" y="8064"/>
                  </a:lnTo>
                  <a:lnTo>
                    <a:pt x="3822" y="6375"/>
                  </a:lnTo>
                  <a:lnTo>
                    <a:pt x="5041" y="3949"/>
                  </a:lnTo>
                  <a:close/>
                </a:path>
                <a:path w="28575" h="24129">
                  <a:moveTo>
                    <a:pt x="24269" y="19862"/>
                  </a:moveTo>
                  <a:lnTo>
                    <a:pt x="23837" y="19672"/>
                  </a:lnTo>
                  <a:lnTo>
                    <a:pt x="21767" y="18796"/>
                  </a:lnTo>
                  <a:lnTo>
                    <a:pt x="19685" y="19850"/>
                  </a:lnTo>
                  <a:lnTo>
                    <a:pt x="18719" y="20281"/>
                  </a:lnTo>
                  <a:lnTo>
                    <a:pt x="18770" y="19177"/>
                  </a:lnTo>
                  <a:lnTo>
                    <a:pt x="17754" y="18478"/>
                  </a:lnTo>
                  <a:lnTo>
                    <a:pt x="18059" y="17741"/>
                  </a:lnTo>
                  <a:lnTo>
                    <a:pt x="19227" y="17081"/>
                  </a:lnTo>
                  <a:lnTo>
                    <a:pt x="20866" y="15786"/>
                  </a:lnTo>
                  <a:lnTo>
                    <a:pt x="18389" y="16217"/>
                  </a:lnTo>
                  <a:lnTo>
                    <a:pt x="19024" y="13296"/>
                  </a:lnTo>
                  <a:lnTo>
                    <a:pt x="18986" y="12103"/>
                  </a:lnTo>
                  <a:lnTo>
                    <a:pt x="18161" y="9740"/>
                  </a:lnTo>
                  <a:lnTo>
                    <a:pt x="17284" y="8674"/>
                  </a:lnTo>
                  <a:lnTo>
                    <a:pt x="15532" y="6019"/>
                  </a:lnTo>
                  <a:lnTo>
                    <a:pt x="14541" y="4445"/>
                  </a:lnTo>
                  <a:lnTo>
                    <a:pt x="13982" y="2095"/>
                  </a:lnTo>
                  <a:lnTo>
                    <a:pt x="13246" y="2209"/>
                  </a:lnTo>
                  <a:lnTo>
                    <a:pt x="13360" y="2667"/>
                  </a:lnTo>
                  <a:lnTo>
                    <a:pt x="13970" y="5232"/>
                  </a:lnTo>
                  <a:lnTo>
                    <a:pt x="15532" y="7340"/>
                  </a:lnTo>
                  <a:lnTo>
                    <a:pt x="18034" y="11099"/>
                  </a:lnTo>
                  <a:lnTo>
                    <a:pt x="18338" y="12573"/>
                  </a:lnTo>
                  <a:lnTo>
                    <a:pt x="17754" y="16116"/>
                  </a:lnTo>
                  <a:lnTo>
                    <a:pt x="16865" y="17576"/>
                  </a:lnTo>
                  <a:lnTo>
                    <a:pt x="16840" y="17843"/>
                  </a:lnTo>
                  <a:lnTo>
                    <a:pt x="14693" y="16332"/>
                  </a:lnTo>
                  <a:lnTo>
                    <a:pt x="11569" y="12522"/>
                  </a:lnTo>
                  <a:lnTo>
                    <a:pt x="12204" y="10845"/>
                  </a:lnTo>
                  <a:lnTo>
                    <a:pt x="12446" y="9410"/>
                  </a:lnTo>
                  <a:lnTo>
                    <a:pt x="10972" y="5765"/>
                  </a:lnTo>
                  <a:lnTo>
                    <a:pt x="8483" y="4013"/>
                  </a:lnTo>
                  <a:lnTo>
                    <a:pt x="8585" y="1130"/>
                  </a:lnTo>
                  <a:lnTo>
                    <a:pt x="7848" y="1054"/>
                  </a:lnTo>
                  <a:lnTo>
                    <a:pt x="7835" y="1524"/>
                  </a:lnTo>
                  <a:lnTo>
                    <a:pt x="7785" y="3022"/>
                  </a:lnTo>
                  <a:lnTo>
                    <a:pt x="10210" y="6680"/>
                  </a:lnTo>
                  <a:lnTo>
                    <a:pt x="11036" y="7632"/>
                  </a:lnTo>
                  <a:lnTo>
                    <a:pt x="11709" y="9931"/>
                  </a:lnTo>
                  <a:lnTo>
                    <a:pt x="11328" y="11099"/>
                  </a:lnTo>
                  <a:lnTo>
                    <a:pt x="11036" y="11849"/>
                  </a:lnTo>
                  <a:lnTo>
                    <a:pt x="10096" y="10083"/>
                  </a:lnTo>
                  <a:lnTo>
                    <a:pt x="7937" y="8610"/>
                  </a:lnTo>
                  <a:lnTo>
                    <a:pt x="7861" y="8445"/>
                  </a:lnTo>
                  <a:lnTo>
                    <a:pt x="7645" y="8013"/>
                  </a:lnTo>
                  <a:lnTo>
                    <a:pt x="7251" y="7086"/>
                  </a:lnTo>
                  <a:lnTo>
                    <a:pt x="6985" y="6438"/>
                  </a:lnTo>
                  <a:lnTo>
                    <a:pt x="7137" y="5930"/>
                  </a:lnTo>
                  <a:lnTo>
                    <a:pt x="7264" y="5473"/>
                  </a:lnTo>
                  <a:lnTo>
                    <a:pt x="6578" y="5219"/>
                  </a:lnTo>
                  <a:lnTo>
                    <a:pt x="6451" y="5664"/>
                  </a:lnTo>
                  <a:lnTo>
                    <a:pt x="6108" y="6819"/>
                  </a:lnTo>
                  <a:lnTo>
                    <a:pt x="6832" y="8089"/>
                  </a:lnTo>
                  <a:lnTo>
                    <a:pt x="4368" y="8089"/>
                  </a:lnTo>
                  <a:lnTo>
                    <a:pt x="6311" y="8902"/>
                  </a:lnTo>
                  <a:lnTo>
                    <a:pt x="7200" y="9093"/>
                  </a:lnTo>
                  <a:lnTo>
                    <a:pt x="7454" y="9232"/>
                  </a:lnTo>
                  <a:lnTo>
                    <a:pt x="7632" y="9575"/>
                  </a:lnTo>
                  <a:lnTo>
                    <a:pt x="7874" y="9474"/>
                  </a:lnTo>
                  <a:lnTo>
                    <a:pt x="8966" y="10058"/>
                  </a:lnTo>
                  <a:lnTo>
                    <a:pt x="9588" y="11036"/>
                  </a:lnTo>
                  <a:lnTo>
                    <a:pt x="11544" y="13779"/>
                  </a:lnTo>
                  <a:lnTo>
                    <a:pt x="13081" y="15557"/>
                  </a:lnTo>
                  <a:lnTo>
                    <a:pt x="16306" y="18961"/>
                  </a:lnTo>
                  <a:lnTo>
                    <a:pt x="16764" y="19443"/>
                  </a:lnTo>
                  <a:lnTo>
                    <a:pt x="16751" y="19735"/>
                  </a:lnTo>
                  <a:lnTo>
                    <a:pt x="17068" y="19773"/>
                  </a:lnTo>
                  <a:lnTo>
                    <a:pt x="17907" y="20637"/>
                  </a:lnTo>
                  <a:lnTo>
                    <a:pt x="17360" y="20866"/>
                  </a:lnTo>
                  <a:lnTo>
                    <a:pt x="17665" y="21526"/>
                  </a:lnTo>
                  <a:lnTo>
                    <a:pt x="17932" y="21412"/>
                  </a:lnTo>
                  <a:lnTo>
                    <a:pt x="17830" y="23647"/>
                  </a:lnTo>
                  <a:lnTo>
                    <a:pt x="18567" y="23723"/>
                  </a:lnTo>
                  <a:lnTo>
                    <a:pt x="18681" y="21094"/>
                  </a:lnTo>
                  <a:lnTo>
                    <a:pt x="19799" y="20599"/>
                  </a:lnTo>
                  <a:lnTo>
                    <a:pt x="21704" y="19558"/>
                  </a:lnTo>
                  <a:lnTo>
                    <a:pt x="24015" y="20535"/>
                  </a:lnTo>
                  <a:lnTo>
                    <a:pt x="24269" y="19862"/>
                  </a:lnTo>
                  <a:close/>
                </a:path>
                <a:path w="28575" h="24129">
                  <a:moveTo>
                    <a:pt x="28397" y="7378"/>
                  </a:moveTo>
                  <a:lnTo>
                    <a:pt x="27800" y="6946"/>
                  </a:lnTo>
                  <a:lnTo>
                    <a:pt x="25831" y="9309"/>
                  </a:lnTo>
                  <a:lnTo>
                    <a:pt x="22669" y="9347"/>
                  </a:lnTo>
                  <a:lnTo>
                    <a:pt x="22237" y="10515"/>
                  </a:lnTo>
                  <a:lnTo>
                    <a:pt x="21450" y="9347"/>
                  </a:lnTo>
                  <a:lnTo>
                    <a:pt x="22288" y="6616"/>
                  </a:lnTo>
                  <a:lnTo>
                    <a:pt x="21602" y="6350"/>
                  </a:lnTo>
                  <a:lnTo>
                    <a:pt x="20789" y="8991"/>
                  </a:lnTo>
                  <a:lnTo>
                    <a:pt x="22021" y="11087"/>
                  </a:lnTo>
                  <a:lnTo>
                    <a:pt x="21526" y="12458"/>
                  </a:lnTo>
                  <a:lnTo>
                    <a:pt x="21704" y="12534"/>
                  </a:lnTo>
                  <a:lnTo>
                    <a:pt x="20929" y="15735"/>
                  </a:lnTo>
                  <a:lnTo>
                    <a:pt x="21615" y="14973"/>
                  </a:lnTo>
                  <a:lnTo>
                    <a:pt x="23088" y="11747"/>
                  </a:lnTo>
                  <a:lnTo>
                    <a:pt x="22745" y="11264"/>
                  </a:lnTo>
                  <a:lnTo>
                    <a:pt x="23291" y="9804"/>
                  </a:lnTo>
                  <a:lnTo>
                    <a:pt x="26492" y="9639"/>
                  </a:lnTo>
                  <a:lnTo>
                    <a:pt x="28397" y="7378"/>
                  </a:lnTo>
                  <a:close/>
                </a:path>
              </a:pathLst>
            </a:custGeom>
            <a:solidFill>
              <a:srgbClr val="D6FD9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5" name="object 1065" descr=""/>
            <p:cNvSpPr/>
            <p:nvPr/>
          </p:nvSpPr>
          <p:spPr>
            <a:xfrm>
              <a:off x="3062389" y="5936957"/>
              <a:ext cx="12700" cy="11430"/>
            </a:xfrm>
            <a:custGeom>
              <a:avLst/>
              <a:gdLst/>
              <a:ahLst/>
              <a:cxnLst/>
              <a:rect l="l" t="t" r="r" b="b"/>
              <a:pathLst>
                <a:path w="12700" h="11429">
                  <a:moveTo>
                    <a:pt x="12382" y="1930"/>
                  </a:moveTo>
                  <a:lnTo>
                    <a:pt x="11696" y="1676"/>
                  </a:lnTo>
                  <a:lnTo>
                    <a:pt x="11518" y="2108"/>
                  </a:lnTo>
                  <a:lnTo>
                    <a:pt x="11125" y="3111"/>
                  </a:lnTo>
                  <a:lnTo>
                    <a:pt x="11277" y="4102"/>
                  </a:lnTo>
                  <a:lnTo>
                    <a:pt x="11341" y="6667"/>
                  </a:lnTo>
                  <a:lnTo>
                    <a:pt x="10287" y="8039"/>
                  </a:lnTo>
                  <a:lnTo>
                    <a:pt x="9182" y="8699"/>
                  </a:lnTo>
                  <a:lnTo>
                    <a:pt x="7493" y="7302"/>
                  </a:lnTo>
                  <a:lnTo>
                    <a:pt x="6134" y="6350"/>
                  </a:lnTo>
                  <a:lnTo>
                    <a:pt x="6235" y="5626"/>
                  </a:lnTo>
                  <a:lnTo>
                    <a:pt x="6184" y="4648"/>
                  </a:lnTo>
                  <a:lnTo>
                    <a:pt x="5854" y="3225"/>
                  </a:lnTo>
                  <a:lnTo>
                    <a:pt x="5549" y="2349"/>
                  </a:lnTo>
                  <a:lnTo>
                    <a:pt x="5346" y="1803"/>
                  </a:lnTo>
                  <a:lnTo>
                    <a:pt x="4876" y="1346"/>
                  </a:lnTo>
                  <a:lnTo>
                    <a:pt x="4749" y="292"/>
                  </a:lnTo>
                  <a:lnTo>
                    <a:pt x="4025" y="419"/>
                  </a:lnTo>
                  <a:lnTo>
                    <a:pt x="4076" y="876"/>
                  </a:lnTo>
                  <a:lnTo>
                    <a:pt x="4165" y="1625"/>
                  </a:lnTo>
                  <a:lnTo>
                    <a:pt x="4724" y="2247"/>
                  </a:lnTo>
                  <a:lnTo>
                    <a:pt x="5397" y="4102"/>
                  </a:lnTo>
                  <a:lnTo>
                    <a:pt x="5537" y="5334"/>
                  </a:lnTo>
                  <a:lnTo>
                    <a:pt x="5461" y="5880"/>
                  </a:lnTo>
                  <a:lnTo>
                    <a:pt x="3568" y="4533"/>
                  </a:lnTo>
                  <a:lnTo>
                    <a:pt x="1790" y="2933"/>
                  </a:lnTo>
                  <a:lnTo>
                    <a:pt x="673" y="0"/>
                  </a:lnTo>
                  <a:lnTo>
                    <a:pt x="0" y="292"/>
                  </a:lnTo>
                  <a:lnTo>
                    <a:pt x="165" y="723"/>
                  </a:lnTo>
                  <a:lnTo>
                    <a:pt x="927" y="2705"/>
                  </a:lnTo>
                  <a:lnTo>
                    <a:pt x="2209" y="4292"/>
                  </a:lnTo>
                  <a:lnTo>
                    <a:pt x="5334" y="6807"/>
                  </a:lnTo>
                  <a:lnTo>
                    <a:pt x="5321" y="6997"/>
                  </a:lnTo>
                  <a:lnTo>
                    <a:pt x="5613" y="7035"/>
                  </a:lnTo>
                  <a:lnTo>
                    <a:pt x="5918" y="7264"/>
                  </a:lnTo>
                  <a:lnTo>
                    <a:pt x="8255" y="8458"/>
                  </a:lnTo>
                  <a:lnTo>
                    <a:pt x="9664" y="11315"/>
                  </a:lnTo>
                  <a:lnTo>
                    <a:pt x="10337" y="11023"/>
                  </a:lnTo>
                  <a:lnTo>
                    <a:pt x="9499" y="9347"/>
                  </a:lnTo>
                  <a:lnTo>
                    <a:pt x="10617" y="8686"/>
                  </a:lnTo>
                  <a:lnTo>
                    <a:pt x="11315" y="7734"/>
                  </a:lnTo>
                  <a:lnTo>
                    <a:pt x="12331" y="5194"/>
                  </a:lnTo>
                  <a:lnTo>
                    <a:pt x="11671" y="3721"/>
                  </a:lnTo>
                  <a:lnTo>
                    <a:pt x="12382" y="1930"/>
                  </a:lnTo>
                  <a:close/>
                </a:path>
              </a:pathLst>
            </a:custGeom>
            <a:solidFill>
              <a:srgbClr val="5F94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6" name="object 1066" descr=""/>
            <p:cNvSpPr/>
            <p:nvPr/>
          </p:nvSpPr>
          <p:spPr>
            <a:xfrm>
              <a:off x="3062224" y="5936907"/>
              <a:ext cx="12700" cy="11430"/>
            </a:xfrm>
            <a:custGeom>
              <a:avLst/>
              <a:gdLst/>
              <a:ahLst/>
              <a:cxnLst/>
              <a:rect l="l" t="t" r="r" b="b"/>
              <a:pathLst>
                <a:path w="12700" h="11429">
                  <a:moveTo>
                    <a:pt x="12382" y="1943"/>
                  </a:moveTo>
                  <a:lnTo>
                    <a:pt x="11696" y="1689"/>
                  </a:lnTo>
                  <a:lnTo>
                    <a:pt x="11518" y="2120"/>
                  </a:lnTo>
                  <a:lnTo>
                    <a:pt x="11125" y="3124"/>
                  </a:lnTo>
                  <a:lnTo>
                    <a:pt x="11277" y="4114"/>
                  </a:lnTo>
                  <a:lnTo>
                    <a:pt x="11341" y="6667"/>
                  </a:lnTo>
                  <a:lnTo>
                    <a:pt x="10287" y="8051"/>
                  </a:lnTo>
                  <a:lnTo>
                    <a:pt x="9182" y="8712"/>
                  </a:lnTo>
                  <a:lnTo>
                    <a:pt x="7493" y="7315"/>
                  </a:lnTo>
                  <a:lnTo>
                    <a:pt x="6134" y="6362"/>
                  </a:lnTo>
                  <a:lnTo>
                    <a:pt x="6235" y="5638"/>
                  </a:lnTo>
                  <a:lnTo>
                    <a:pt x="6184" y="4660"/>
                  </a:lnTo>
                  <a:lnTo>
                    <a:pt x="5854" y="3238"/>
                  </a:lnTo>
                  <a:lnTo>
                    <a:pt x="5549" y="2362"/>
                  </a:lnTo>
                  <a:lnTo>
                    <a:pt x="5346" y="1816"/>
                  </a:lnTo>
                  <a:lnTo>
                    <a:pt x="4864" y="1358"/>
                  </a:lnTo>
                  <a:lnTo>
                    <a:pt x="4749" y="304"/>
                  </a:lnTo>
                  <a:lnTo>
                    <a:pt x="4025" y="431"/>
                  </a:lnTo>
                  <a:lnTo>
                    <a:pt x="4076" y="889"/>
                  </a:lnTo>
                  <a:lnTo>
                    <a:pt x="4165" y="1638"/>
                  </a:lnTo>
                  <a:lnTo>
                    <a:pt x="4724" y="2260"/>
                  </a:lnTo>
                  <a:lnTo>
                    <a:pt x="5397" y="4114"/>
                  </a:lnTo>
                  <a:lnTo>
                    <a:pt x="5537" y="5334"/>
                  </a:lnTo>
                  <a:lnTo>
                    <a:pt x="5461" y="5892"/>
                  </a:lnTo>
                  <a:lnTo>
                    <a:pt x="3568" y="4546"/>
                  </a:lnTo>
                  <a:lnTo>
                    <a:pt x="1790" y="2946"/>
                  </a:lnTo>
                  <a:lnTo>
                    <a:pt x="673" y="0"/>
                  </a:lnTo>
                  <a:lnTo>
                    <a:pt x="0" y="304"/>
                  </a:lnTo>
                  <a:lnTo>
                    <a:pt x="165" y="736"/>
                  </a:lnTo>
                  <a:lnTo>
                    <a:pt x="927" y="2730"/>
                  </a:lnTo>
                  <a:lnTo>
                    <a:pt x="2209" y="4305"/>
                  </a:lnTo>
                  <a:lnTo>
                    <a:pt x="5334" y="6819"/>
                  </a:lnTo>
                  <a:lnTo>
                    <a:pt x="5321" y="7010"/>
                  </a:lnTo>
                  <a:lnTo>
                    <a:pt x="5613" y="7048"/>
                  </a:lnTo>
                  <a:lnTo>
                    <a:pt x="5918" y="7277"/>
                  </a:lnTo>
                  <a:lnTo>
                    <a:pt x="8255" y="8470"/>
                  </a:lnTo>
                  <a:lnTo>
                    <a:pt x="9664" y="11328"/>
                  </a:lnTo>
                  <a:lnTo>
                    <a:pt x="10337" y="11036"/>
                  </a:lnTo>
                  <a:lnTo>
                    <a:pt x="9499" y="9359"/>
                  </a:lnTo>
                  <a:lnTo>
                    <a:pt x="10617" y="8699"/>
                  </a:lnTo>
                  <a:lnTo>
                    <a:pt x="11315" y="7747"/>
                  </a:lnTo>
                  <a:lnTo>
                    <a:pt x="12331" y="5207"/>
                  </a:lnTo>
                  <a:lnTo>
                    <a:pt x="11671" y="3733"/>
                  </a:lnTo>
                  <a:lnTo>
                    <a:pt x="12382" y="1943"/>
                  </a:lnTo>
                  <a:close/>
                </a:path>
              </a:pathLst>
            </a:custGeom>
            <a:solidFill>
              <a:srgbClr val="9FD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7" name="object 1067" descr=""/>
            <p:cNvSpPr/>
            <p:nvPr/>
          </p:nvSpPr>
          <p:spPr>
            <a:xfrm>
              <a:off x="3077175" y="5932169"/>
              <a:ext cx="7620" cy="22860"/>
            </a:xfrm>
            <a:custGeom>
              <a:avLst/>
              <a:gdLst/>
              <a:ahLst/>
              <a:cxnLst/>
              <a:rect l="l" t="t" r="r" b="b"/>
              <a:pathLst>
                <a:path w="7619" h="22860">
                  <a:moveTo>
                    <a:pt x="4711" y="0"/>
                  </a:moveTo>
                  <a:lnTo>
                    <a:pt x="4064" y="16954"/>
                  </a:lnTo>
                  <a:lnTo>
                    <a:pt x="0" y="22326"/>
                  </a:lnTo>
                  <a:lnTo>
                    <a:pt x="2082" y="22390"/>
                  </a:lnTo>
                  <a:lnTo>
                    <a:pt x="3619" y="22059"/>
                  </a:lnTo>
                  <a:lnTo>
                    <a:pt x="7099" y="5118"/>
                  </a:lnTo>
                  <a:lnTo>
                    <a:pt x="5918" y="190"/>
                  </a:lnTo>
                  <a:lnTo>
                    <a:pt x="4711" y="0"/>
                  </a:lnTo>
                  <a:close/>
                </a:path>
              </a:pathLst>
            </a:custGeom>
            <a:solidFill>
              <a:srgbClr val="5F94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8" name="object 1068" descr=""/>
            <p:cNvSpPr/>
            <p:nvPr/>
          </p:nvSpPr>
          <p:spPr>
            <a:xfrm>
              <a:off x="3077385" y="5932340"/>
              <a:ext cx="7620" cy="22860"/>
            </a:xfrm>
            <a:custGeom>
              <a:avLst/>
              <a:gdLst/>
              <a:ahLst/>
              <a:cxnLst/>
              <a:rect l="l" t="t" r="r" b="b"/>
              <a:pathLst>
                <a:path w="7619" h="22860">
                  <a:moveTo>
                    <a:pt x="4952" y="0"/>
                  </a:moveTo>
                  <a:lnTo>
                    <a:pt x="3949" y="16814"/>
                  </a:lnTo>
                  <a:lnTo>
                    <a:pt x="0" y="22237"/>
                  </a:lnTo>
                  <a:lnTo>
                    <a:pt x="1955" y="22250"/>
                  </a:lnTo>
                  <a:lnTo>
                    <a:pt x="3416" y="21894"/>
                  </a:lnTo>
                  <a:lnTo>
                    <a:pt x="7086" y="5029"/>
                  </a:lnTo>
                  <a:lnTo>
                    <a:pt x="6083" y="165"/>
                  </a:lnTo>
                  <a:lnTo>
                    <a:pt x="4952" y="0"/>
                  </a:lnTo>
                  <a:close/>
                </a:path>
              </a:pathLst>
            </a:custGeom>
            <a:solidFill>
              <a:srgbClr val="9FD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9" name="object 1069" descr=""/>
            <p:cNvSpPr/>
            <p:nvPr/>
          </p:nvSpPr>
          <p:spPr>
            <a:xfrm>
              <a:off x="3059662" y="5945571"/>
              <a:ext cx="20320" cy="5080"/>
            </a:xfrm>
            <a:custGeom>
              <a:avLst/>
              <a:gdLst/>
              <a:ahLst/>
              <a:cxnLst/>
              <a:rect l="l" t="t" r="r" b="b"/>
              <a:pathLst>
                <a:path w="20319" h="5079">
                  <a:moveTo>
                    <a:pt x="0" y="0"/>
                  </a:moveTo>
                  <a:lnTo>
                    <a:pt x="228" y="2286"/>
                  </a:lnTo>
                  <a:lnTo>
                    <a:pt x="11264" y="4610"/>
                  </a:lnTo>
                  <a:lnTo>
                    <a:pt x="19913" y="4051"/>
                  </a:lnTo>
                  <a:lnTo>
                    <a:pt x="20294" y="2133"/>
                  </a:lnTo>
                  <a:lnTo>
                    <a:pt x="9525" y="3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94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0" name="object 1070" descr=""/>
            <p:cNvSpPr/>
            <p:nvPr/>
          </p:nvSpPr>
          <p:spPr>
            <a:xfrm>
              <a:off x="3059628" y="5945257"/>
              <a:ext cx="20955" cy="5080"/>
            </a:xfrm>
            <a:custGeom>
              <a:avLst/>
              <a:gdLst/>
              <a:ahLst/>
              <a:cxnLst/>
              <a:rect l="l" t="t" r="r" b="b"/>
              <a:pathLst>
                <a:path w="20955" h="5079">
                  <a:moveTo>
                    <a:pt x="0" y="0"/>
                  </a:moveTo>
                  <a:lnTo>
                    <a:pt x="215" y="2019"/>
                  </a:lnTo>
                  <a:lnTo>
                    <a:pt x="11531" y="4470"/>
                  </a:lnTo>
                  <a:lnTo>
                    <a:pt x="20154" y="4203"/>
                  </a:lnTo>
                  <a:lnTo>
                    <a:pt x="20485" y="2489"/>
                  </a:lnTo>
                  <a:lnTo>
                    <a:pt x="9626" y="3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FD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1" name="object 1071" descr=""/>
            <p:cNvSpPr/>
            <p:nvPr/>
          </p:nvSpPr>
          <p:spPr>
            <a:xfrm>
              <a:off x="3082570" y="5942857"/>
              <a:ext cx="6985" cy="3175"/>
            </a:xfrm>
            <a:custGeom>
              <a:avLst/>
              <a:gdLst/>
              <a:ahLst/>
              <a:cxnLst/>
              <a:rect l="l" t="t" r="r" b="b"/>
              <a:pathLst>
                <a:path w="6985" h="3175">
                  <a:moveTo>
                    <a:pt x="6515" y="0"/>
                  </a:moveTo>
                  <a:lnTo>
                    <a:pt x="4775" y="1016"/>
                  </a:lnTo>
                  <a:lnTo>
                    <a:pt x="292" y="355"/>
                  </a:lnTo>
                  <a:lnTo>
                    <a:pt x="0" y="1968"/>
                  </a:lnTo>
                  <a:lnTo>
                    <a:pt x="4178" y="2768"/>
                  </a:lnTo>
                  <a:lnTo>
                    <a:pt x="6667" y="1778"/>
                  </a:lnTo>
                  <a:lnTo>
                    <a:pt x="6515" y="0"/>
                  </a:lnTo>
                  <a:close/>
                </a:path>
              </a:pathLst>
            </a:custGeom>
            <a:solidFill>
              <a:srgbClr val="5F94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2" name="object 1072" descr=""/>
            <p:cNvSpPr/>
            <p:nvPr/>
          </p:nvSpPr>
          <p:spPr>
            <a:xfrm>
              <a:off x="3082193" y="5943159"/>
              <a:ext cx="6985" cy="2540"/>
            </a:xfrm>
            <a:custGeom>
              <a:avLst/>
              <a:gdLst/>
              <a:ahLst/>
              <a:cxnLst/>
              <a:rect l="l" t="t" r="r" b="b"/>
              <a:pathLst>
                <a:path w="6985" h="2539">
                  <a:moveTo>
                    <a:pt x="6769" y="0"/>
                  </a:moveTo>
                  <a:lnTo>
                    <a:pt x="4546" y="876"/>
                  </a:lnTo>
                  <a:lnTo>
                    <a:pt x="88" y="152"/>
                  </a:lnTo>
                  <a:lnTo>
                    <a:pt x="0" y="1689"/>
                  </a:lnTo>
                  <a:lnTo>
                    <a:pt x="4533" y="2527"/>
                  </a:lnTo>
                  <a:lnTo>
                    <a:pt x="6972" y="1663"/>
                  </a:lnTo>
                  <a:lnTo>
                    <a:pt x="6769" y="0"/>
                  </a:lnTo>
                  <a:close/>
                </a:path>
              </a:pathLst>
            </a:custGeom>
            <a:solidFill>
              <a:srgbClr val="9FD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3" name="object 1073" descr=""/>
            <p:cNvSpPr/>
            <p:nvPr/>
          </p:nvSpPr>
          <p:spPr>
            <a:xfrm>
              <a:off x="3089539" y="5925877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89">
                  <a:moveTo>
                    <a:pt x="1346" y="0"/>
                  </a:moveTo>
                  <a:lnTo>
                    <a:pt x="266" y="1549"/>
                  </a:lnTo>
                  <a:lnTo>
                    <a:pt x="0" y="3454"/>
                  </a:lnTo>
                  <a:lnTo>
                    <a:pt x="2374" y="8382"/>
                  </a:lnTo>
                  <a:lnTo>
                    <a:pt x="3594" y="6527"/>
                  </a:lnTo>
                  <a:lnTo>
                    <a:pt x="2412" y="5397"/>
                  </a:lnTo>
                  <a:lnTo>
                    <a:pt x="1346" y="0"/>
                  </a:lnTo>
                  <a:close/>
                </a:path>
              </a:pathLst>
            </a:custGeom>
            <a:solidFill>
              <a:srgbClr val="5F94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4" name="object 1074" descr=""/>
            <p:cNvSpPr/>
            <p:nvPr/>
          </p:nvSpPr>
          <p:spPr>
            <a:xfrm>
              <a:off x="3089299" y="5926132"/>
              <a:ext cx="3810" cy="8890"/>
            </a:xfrm>
            <a:custGeom>
              <a:avLst/>
              <a:gdLst/>
              <a:ahLst/>
              <a:cxnLst/>
              <a:rect l="l" t="t" r="r" b="b"/>
              <a:pathLst>
                <a:path w="3810" h="8889">
                  <a:moveTo>
                    <a:pt x="1346" y="0"/>
                  </a:moveTo>
                  <a:lnTo>
                    <a:pt x="266" y="1549"/>
                  </a:lnTo>
                  <a:lnTo>
                    <a:pt x="0" y="3454"/>
                  </a:lnTo>
                  <a:lnTo>
                    <a:pt x="2374" y="8381"/>
                  </a:lnTo>
                  <a:lnTo>
                    <a:pt x="3594" y="6527"/>
                  </a:lnTo>
                  <a:lnTo>
                    <a:pt x="2412" y="5397"/>
                  </a:lnTo>
                  <a:lnTo>
                    <a:pt x="1346" y="0"/>
                  </a:lnTo>
                  <a:close/>
                </a:path>
              </a:pathLst>
            </a:custGeom>
            <a:solidFill>
              <a:srgbClr val="9FDE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5" name="object 1075" descr=""/>
            <p:cNvSpPr/>
            <p:nvPr/>
          </p:nvSpPr>
          <p:spPr>
            <a:xfrm>
              <a:off x="3042302" y="5902652"/>
              <a:ext cx="33655" cy="29845"/>
            </a:xfrm>
            <a:custGeom>
              <a:avLst/>
              <a:gdLst/>
              <a:ahLst/>
              <a:cxnLst/>
              <a:rect l="l" t="t" r="r" b="b"/>
              <a:pathLst>
                <a:path w="33655" h="29845">
                  <a:moveTo>
                    <a:pt x="8915" y="0"/>
                  </a:moveTo>
                  <a:lnTo>
                    <a:pt x="3213" y="4013"/>
                  </a:lnTo>
                  <a:lnTo>
                    <a:pt x="203" y="10591"/>
                  </a:lnTo>
                  <a:lnTo>
                    <a:pt x="0" y="11950"/>
                  </a:lnTo>
                  <a:lnTo>
                    <a:pt x="13436" y="29641"/>
                  </a:lnTo>
                  <a:lnTo>
                    <a:pt x="33096" y="22682"/>
                  </a:lnTo>
                  <a:lnTo>
                    <a:pt x="28422" y="16192"/>
                  </a:lnTo>
                  <a:lnTo>
                    <a:pt x="8915" y="0"/>
                  </a:lnTo>
                  <a:close/>
                </a:path>
              </a:pathLst>
            </a:custGeom>
            <a:solidFill>
              <a:srgbClr val="89CA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6" name="object 1076" descr=""/>
            <p:cNvSpPr/>
            <p:nvPr/>
          </p:nvSpPr>
          <p:spPr>
            <a:xfrm>
              <a:off x="3048351" y="5899575"/>
              <a:ext cx="27940" cy="26034"/>
            </a:xfrm>
            <a:custGeom>
              <a:avLst/>
              <a:gdLst/>
              <a:ahLst/>
              <a:cxnLst/>
              <a:rect l="l" t="t" r="r" b="b"/>
              <a:pathLst>
                <a:path w="27939" h="26035">
                  <a:moveTo>
                    <a:pt x="23076" y="18262"/>
                  </a:moveTo>
                  <a:lnTo>
                    <a:pt x="15811" y="18262"/>
                  </a:lnTo>
                  <a:lnTo>
                    <a:pt x="24371" y="21818"/>
                  </a:lnTo>
                  <a:lnTo>
                    <a:pt x="25082" y="25603"/>
                  </a:lnTo>
                  <a:lnTo>
                    <a:pt x="27901" y="24523"/>
                  </a:lnTo>
                  <a:lnTo>
                    <a:pt x="23076" y="18262"/>
                  </a:lnTo>
                  <a:close/>
                </a:path>
                <a:path w="27939" h="26035">
                  <a:moveTo>
                    <a:pt x="16761" y="11988"/>
                  </a:moveTo>
                  <a:lnTo>
                    <a:pt x="8229" y="11988"/>
                  </a:lnTo>
                  <a:lnTo>
                    <a:pt x="8635" y="12763"/>
                  </a:lnTo>
                  <a:lnTo>
                    <a:pt x="8271" y="12763"/>
                  </a:lnTo>
                  <a:lnTo>
                    <a:pt x="8534" y="17678"/>
                  </a:lnTo>
                  <a:lnTo>
                    <a:pt x="10007" y="18161"/>
                  </a:lnTo>
                  <a:lnTo>
                    <a:pt x="14173" y="20040"/>
                  </a:lnTo>
                  <a:lnTo>
                    <a:pt x="15811" y="18262"/>
                  </a:lnTo>
                  <a:lnTo>
                    <a:pt x="23076" y="18262"/>
                  </a:lnTo>
                  <a:lnTo>
                    <a:pt x="22751" y="17839"/>
                  </a:lnTo>
                  <a:lnTo>
                    <a:pt x="17554" y="12763"/>
                  </a:lnTo>
                  <a:lnTo>
                    <a:pt x="8635" y="12763"/>
                  </a:lnTo>
                  <a:lnTo>
                    <a:pt x="8253" y="12430"/>
                  </a:lnTo>
                  <a:lnTo>
                    <a:pt x="17213" y="12430"/>
                  </a:lnTo>
                  <a:lnTo>
                    <a:pt x="16761" y="11988"/>
                  </a:lnTo>
                  <a:close/>
                </a:path>
                <a:path w="27939" h="26035">
                  <a:moveTo>
                    <a:pt x="8229" y="11988"/>
                  </a:moveTo>
                  <a:lnTo>
                    <a:pt x="8253" y="12430"/>
                  </a:lnTo>
                  <a:lnTo>
                    <a:pt x="8635" y="12763"/>
                  </a:lnTo>
                  <a:lnTo>
                    <a:pt x="8229" y="11988"/>
                  </a:lnTo>
                  <a:close/>
                </a:path>
                <a:path w="27939" h="26035">
                  <a:moveTo>
                    <a:pt x="1676" y="0"/>
                  </a:moveTo>
                  <a:lnTo>
                    <a:pt x="850" y="228"/>
                  </a:lnTo>
                  <a:lnTo>
                    <a:pt x="0" y="1054"/>
                  </a:lnTo>
                  <a:lnTo>
                    <a:pt x="63" y="1727"/>
                  </a:lnTo>
                  <a:lnTo>
                    <a:pt x="1333" y="2806"/>
                  </a:lnTo>
                  <a:lnTo>
                    <a:pt x="2679" y="4368"/>
                  </a:lnTo>
                  <a:lnTo>
                    <a:pt x="2641" y="6083"/>
                  </a:lnTo>
                  <a:lnTo>
                    <a:pt x="1422" y="9182"/>
                  </a:lnTo>
                  <a:lnTo>
                    <a:pt x="5803" y="10299"/>
                  </a:lnTo>
                  <a:lnTo>
                    <a:pt x="8253" y="12430"/>
                  </a:lnTo>
                  <a:lnTo>
                    <a:pt x="8229" y="11988"/>
                  </a:lnTo>
                  <a:lnTo>
                    <a:pt x="16761" y="11988"/>
                  </a:lnTo>
                  <a:lnTo>
                    <a:pt x="15155" y="10420"/>
                  </a:lnTo>
                  <a:lnTo>
                    <a:pt x="7758" y="4124"/>
                  </a:lnTo>
                  <a:lnTo>
                    <a:pt x="3200" y="812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66AE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7" name="object 1077" descr=""/>
            <p:cNvSpPr/>
            <p:nvPr/>
          </p:nvSpPr>
          <p:spPr>
            <a:xfrm>
              <a:off x="3048651" y="5899633"/>
              <a:ext cx="27940" cy="26034"/>
            </a:xfrm>
            <a:custGeom>
              <a:avLst/>
              <a:gdLst/>
              <a:ahLst/>
              <a:cxnLst/>
              <a:rect l="l" t="t" r="r" b="b"/>
              <a:pathLst>
                <a:path w="27939" h="26035">
                  <a:moveTo>
                    <a:pt x="23076" y="18262"/>
                  </a:moveTo>
                  <a:lnTo>
                    <a:pt x="15811" y="18262"/>
                  </a:lnTo>
                  <a:lnTo>
                    <a:pt x="24371" y="21818"/>
                  </a:lnTo>
                  <a:lnTo>
                    <a:pt x="25069" y="25526"/>
                  </a:lnTo>
                  <a:lnTo>
                    <a:pt x="27901" y="24523"/>
                  </a:lnTo>
                  <a:lnTo>
                    <a:pt x="23076" y="18262"/>
                  </a:lnTo>
                  <a:close/>
                </a:path>
                <a:path w="27939" h="26035">
                  <a:moveTo>
                    <a:pt x="16761" y="11988"/>
                  </a:moveTo>
                  <a:lnTo>
                    <a:pt x="8229" y="11988"/>
                  </a:lnTo>
                  <a:lnTo>
                    <a:pt x="8635" y="12763"/>
                  </a:lnTo>
                  <a:lnTo>
                    <a:pt x="8271" y="12763"/>
                  </a:lnTo>
                  <a:lnTo>
                    <a:pt x="8534" y="17678"/>
                  </a:lnTo>
                  <a:lnTo>
                    <a:pt x="10007" y="18160"/>
                  </a:lnTo>
                  <a:lnTo>
                    <a:pt x="14160" y="20040"/>
                  </a:lnTo>
                  <a:lnTo>
                    <a:pt x="15811" y="18262"/>
                  </a:lnTo>
                  <a:lnTo>
                    <a:pt x="23076" y="18262"/>
                  </a:lnTo>
                  <a:lnTo>
                    <a:pt x="22751" y="17839"/>
                  </a:lnTo>
                  <a:lnTo>
                    <a:pt x="17554" y="12763"/>
                  </a:lnTo>
                  <a:lnTo>
                    <a:pt x="8635" y="12763"/>
                  </a:lnTo>
                  <a:lnTo>
                    <a:pt x="8253" y="12430"/>
                  </a:lnTo>
                  <a:lnTo>
                    <a:pt x="17213" y="12430"/>
                  </a:lnTo>
                  <a:lnTo>
                    <a:pt x="16761" y="11988"/>
                  </a:lnTo>
                  <a:close/>
                </a:path>
                <a:path w="27939" h="26035">
                  <a:moveTo>
                    <a:pt x="8229" y="11988"/>
                  </a:moveTo>
                  <a:lnTo>
                    <a:pt x="8253" y="12430"/>
                  </a:lnTo>
                  <a:lnTo>
                    <a:pt x="8635" y="12763"/>
                  </a:lnTo>
                  <a:lnTo>
                    <a:pt x="8229" y="11988"/>
                  </a:lnTo>
                  <a:close/>
                </a:path>
                <a:path w="27939" h="26035">
                  <a:moveTo>
                    <a:pt x="1676" y="0"/>
                  </a:moveTo>
                  <a:lnTo>
                    <a:pt x="850" y="228"/>
                  </a:lnTo>
                  <a:lnTo>
                    <a:pt x="0" y="1054"/>
                  </a:lnTo>
                  <a:lnTo>
                    <a:pt x="50" y="1727"/>
                  </a:lnTo>
                  <a:lnTo>
                    <a:pt x="1333" y="2806"/>
                  </a:lnTo>
                  <a:lnTo>
                    <a:pt x="2679" y="4368"/>
                  </a:lnTo>
                  <a:lnTo>
                    <a:pt x="2641" y="6083"/>
                  </a:lnTo>
                  <a:lnTo>
                    <a:pt x="1422" y="9182"/>
                  </a:lnTo>
                  <a:lnTo>
                    <a:pt x="5803" y="10299"/>
                  </a:lnTo>
                  <a:lnTo>
                    <a:pt x="8253" y="12430"/>
                  </a:lnTo>
                  <a:lnTo>
                    <a:pt x="8229" y="11988"/>
                  </a:lnTo>
                  <a:lnTo>
                    <a:pt x="16761" y="11988"/>
                  </a:lnTo>
                  <a:lnTo>
                    <a:pt x="15155" y="10420"/>
                  </a:lnTo>
                  <a:lnTo>
                    <a:pt x="7758" y="4124"/>
                  </a:lnTo>
                  <a:lnTo>
                    <a:pt x="3200" y="812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D6FD9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8" name="object 1078" descr=""/>
            <p:cNvSpPr/>
            <p:nvPr/>
          </p:nvSpPr>
          <p:spPr>
            <a:xfrm>
              <a:off x="3055162" y="5919356"/>
              <a:ext cx="45720" cy="16510"/>
            </a:xfrm>
            <a:custGeom>
              <a:avLst/>
              <a:gdLst/>
              <a:ahLst/>
              <a:cxnLst/>
              <a:rect l="l" t="t" r="r" b="b"/>
              <a:pathLst>
                <a:path w="45719" h="16510">
                  <a:moveTo>
                    <a:pt x="38410" y="0"/>
                  </a:moveTo>
                  <a:lnTo>
                    <a:pt x="33097" y="106"/>
                  </a:lnTo>
                  <a:lnTo>
                    <a:pt x="26682" y="2182"/>
                  </a:lnTo>
                  <a:lnTo>
                    <a:pt x="16459" y="6731"/>
                  </a:lnTo>
                  <a:lnTo>
                    <a:pt x="584" y="13982"/>
                  </a:lnTo>
                  <a:lnTo>
                    <a:pt x="0" y="11519"/>
                  </a:lnTo>
                  <a:lnTo>
                    <a:pt x="2082" y="15570"/>
                  </a:lnTo>
                  <a:lnTo>
                    <a:pt x="3517" y="14008"/>
                  </a:lnTo>
                  <a:lnTo>
                    <a:pt x="8991" y="15925"/>
                  </a:lnTo>
                  <a:lnTo>
                    <a:pt x="15900" y="13817"/>
                  </a:lnTo>
                  <a:lnTo>
                    <a:pt x="19342" y="9868"/>
                  </a:lnTo>
                  <a:lnTo>
                    <a:pt x="23406" y="11404"/>
                  </a:lnTo>
                  <a:lnTo>
                    <a:pt x="30048" y="14224"/>
                  </a:lnTo>
                  <a:lnTo>
                    <a:pt x="33553" y="9906"/>
                  </a:lnTo>
                  <a:lnTo>
                    <a:pt x="36283" y="5359"/>
                  </a:lnTo>
                  <a:lnTo>
                    <a:pt x="37934" y="4673"/>
                  </a:lnTo>
                  <a:lnTo>
                    <a:pt x="41846" y="7480"/>
                  </a:lnTo>
                  <a:lnTo>
                    <a:pt x="42862" y="7937"/>
                  </a:lnTo>
                  <a:lnTo>
                    <a:pt x="45326" y="1359"/>
                  </a:lnTo>
                  <a:lnTo>
                    <a:pt x="38410" y="0"/>
                  </a:lnTo>
                  <a:close/>
                </a:path>
              </a:pathLst>
            </a:custGeom>
            <a:solidFill>
              <a:srgbClr val="5F9A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79" name="object 1079" descr=""/>
            <p:cNvSpPr/>
            <p:nvPr/>
          </p:nvSpPr>
          <p:spPr>
            <a:xfrm>
              <a:off x="3088868" y="5895220"/>
              <a:ext cx="22225" cy="56515"/>
            </a:xfrm>
            <a:custGeom>
              <a:avLst/>
              <a:gdLst/>
              <a:ahLst/>
              <a:cxnLst/>
              <a:rect l="l" t="t" r="r" b="b"/>
              <a:pathLst>
                <a:path w="22225" h="56514">
                  <a:moveTo>
                    <a:pt x="14891" y="0"/>
                  </a:moveTo>
                  <a:lnTo>
                    <a:pt x="18308" y="2844"/>
                  </a:lnTo>
                  <a:lnTo>
                    <a:pt x="14790" y="11823"/>
                  </a:lnTo>
                  <a:lnTo>
                    <a:pt x="11208" y="16141"/>
                  </a:lnTo>
                  <a:lnTo>
                    <a:pt x="10993" y="26377"/>
                  </a:lnTo>
                  <a:lnTo>
                    <a:pt x="10383" y="29552"/>
                  </a:lnTo>
                  <a:lnTo>
                    <a:pt x="7297" y="33134"/>
                  </a:lnTo>
                  <a:lnTo>
                    <a:pt x="4147" y="37108"/>
                  </a:lnTo>
                  <a:lnTo>
                    <a:pt x="918" y="42921"/>
                  </a:lnTo>
                  <a:lnTo>
                    <a:pt x="0" y="49470"/>
                  </a:lnTo>
                  <a:lnTo>
                    <a:pt x="3779" y="55651"/>
                  </a:lnTo>
                  <a:lnTo>
                    <a:pt x="5036" y="56413"/>
                  </a:lnTo>
                  <a:lnTo>
                    <a:pt x="3969" y="53746"/>
                  </a:lnTo>
                  <a:lnTo>
                    <a:pt x="1493" y="49034"/>
                  </a:lnTo>
                  <a:lnTo>
                    <a:pt x="2814" y="45516"/>
                  </a:lnTo>
                  <a:lnTo>
                    <a:pt x="3766" y="41338"/>
                  </a:lnTo>
                  <a:lnTo>
                    <a:pt x="7348" y="38671"/>
                  </a:lnTo>
                  <a:lnTo>
                    <a:pt x="10167" y="38112"/>
                  </a:lnTo>
                  <a:lnTo>
                    <a:pt x="12186" y="30518"/>
                  </a:lnTo>
                  <a:lnTo>
                    <a:pt x="11450" y="30010"/>
                  </a:lnTo>
                  <a:lnTo>
                    <a:pt x="13774" y="24853"/>
                  </a:lnTo>
                  <a:lnTo>
                    <a:pt x="15717" y="22110"/>
                  </a:lnTo>
                  <a:lnTo>
                    <a:pt x="15374" y="17335"/>
                  </a:lnTo>
                  <a:lnTo>
                    <a:pt x="13787" y="19799"/>
                  </a:lnTo>
                  <a:lnTo>
                    <a:pt x="16415" y="11722"/>
                  </a:lnTo>
                  <a:lnTo>
                    <a:pt x="22181" y="2501"/>
                  </a:lnTo>
                  <a:lnTo>
                    <a:pt x="14891" y="0"/>
                  </a:lnTo>
                  <a:close/>
                </a:path>
              </a:pathLst>
            </a:custGeom>
            <a:solidFill>
              <a:srgbClr val="66AE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0" name="object 1080" descr=""/>
            <p:cNvSpPr/>
            <p:nvPr/>
          </p:nvSpPr>
          <p:spPr>
            <a:xfrm>
              <a:off x="3089054" y="5895196"/>
              <a:ext cx="22225" cy="56515"/>
            </a:xfrm>
            <a:custGeom>
              <a:avLst/>
              <a:gdLst/>
              <a:ahLst/>
              <a:cxnLst/>
              <a:rect l="l" t="t" r="r" b="b"/>
              <a:pathLst>
                <a:path w="22225" h="56514">
                  <a:moveTo>
                    <a:pt x="14891" y="0"/>
                  </a:moveTo>
                  <a:lnTo>
                    <a:pt x="18308" y="2844"/>
                  </a:lnTo>
                  <a:lnTo>
                    <a:pt x="14790" y="11823"/>
                  </a:lnTo>
                  <a:lnTo>
                    <a:pt x="11208" y="16141"/>
                  </a:lnTo>
                  <a:lnTo>
                    <a:pt x="10993" y="26377"/>
                  </a:lnTo>
                  <a:lnTo>
                    <a:pt x="10383" y="29552"/>
                  </a:lnTo>
                  <a:lnTo>
                    <a:pt x="7297" y="33134"/>
                  </a:lnTo>
                  <a:lnTo>
                    <a:pt x="4147" y="37108"/>
                  </a:lnTo>
                  <a:lnTo>
                    <a:pt x="918" y="42922"/>
                  </a:lnTo>
                  <a:lnTo>
                    <a:pt x="0" y="49475"/>
                  </a:lnTo>
                  <a:lnTo>
                    <a:pt x="3779" y="55664"/>
                  </a:lnTo>
                  <a:lnTo>
                    <a:pt x="5036" y="56413"/>
                  </a:lnTo>
                  <a:lnTo>
                    <a:pt x="3969" y="53746"/>
                  </a:lnTo>
                  <a:lnTo>
                    <a:pt x="1493" y="49034"/>
                  </a:lnTo>
                  <a:lnTo>
                    <a:pt x="2814" y="45516"/>
                  </a:lnTo>
                  <a:lnTo>
                    <a:pt x="3766" y="41338"/>
                  </a:lnTo>
                  <a:lnTo>
                    <a:pt x="7348" y="38671"/>
                  </a:lnTo>
                  <a:lnTo>
                    <a:pt x="10167" y="38112"/>
                  </a:lnTo>
                  <a:lnTo>
                    <a:pt x="12186" y="30518"/>
                  </a:lnTo>
                  <a:lnTo>
                    <a:pt x="11437" y="30010"/>
                  </a:lnTo>
                  <a:lnTo>
                    <a:pt x="13774" y="24853"/>
                  </a:lnTo>
                  <a:lnTo>
                    <a:pt x="15717" y="22110"/>
                  </a:lnTo>
                  <a:lnTo>
                    <a:pt x="15374" y="17335"/>
                  </a:lnTo>
                  <a:lnTo>
                    <a:pt x="13774" y="19799"/>
                  </a:lnTo>
                  <a:lnTo>
                    <a:pt x="16415" y="11722"/>
                  </a:lnTo>
                  <a:lnTo>
                    <a:pt x="22181" y="2501"/>
                  </a:lnTo>
                  <a:lnTo>
                    <a:pt x="14891" y="0"/>
                  </a:lnTo>
                  <a:close/>
                </a:path>
              </a:pathLst>
            </a:custGeom>
            <a:solidFill>
              <a:srgbClr val="B3EE5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1" name="object 1081" descr=""/>
            <p:cNvSpPr/>
            <p:nvPr/>
          </p:nvSpPr>
          <p:spPr>
            <a:xfrm>
              <a:off x="3038707" y="5895925"/>
              <a:ext cx="21590" cy="55880"/>
            </a:xfrm>
            <a:custGeom>
              <a:avLst/>
              <a:gdLst/>
              <a:ahLst/>
              <a:cxnLst/>
              <a:rect l="l" t="t" r="r" b="b"/>
              <a:pathLst>
                <a:path w="21589" h="55879">
                  <a:moveTo>
                    <a:pt x="5438" y="19672"/>
                  </a:moveTo>
                  <a:lnTo>
                    <a:pt x="4960" y="32562"/>
                  </a:lnTo>
                  <a:lnTo>
                    <a:pt x="12110" y="34251"/>
                  </a:lnTo>
                  <a:lnTo>
                    <a:pt x="16212" y="37210"/>
                  </a:lnTo>
                  <a:lnTo>
                    <a:pt x="17634" y="39725"/>
                  </a:lnTo>
                  <a:lnTo>
                    <a:pt x="18549" y="42633"/>
                  </a:lnTo>
                  <a:lnTo>
                    <a:pt x="20555" y="51092"/>
                  </a:lnTo>
                  <a:lnTo>
                    <a:pt x="20060" y="55371"/>
                  </a:lnTo>
                  <a:lnTo>
                    <a:pt x="21292" y="55841"/>
                  </a:lnTo>
                  <a:lnTo>
                    <a:pt x="20441" y="41782"/>
                  </a:lnTo>
                  <a:lnTo>
                    <a:pt x="18149" y="38684"/>
                  </a:lnTo>
                  <a:lnTo>
                    <a:pt x="14980" y="31661"/>
                  </a:lnTo>
                  <a:lnTo>
                    <a:pt x="8401" y="24371"/>
                  </a:lnTo>
                  <a:lnTo>
                    <a:pt x="5438" y="19672"/>
                  </a:lnTo>
                  <a:close/>
                </a:path>
                <a:path w="21589" h="55879">
                  <a:moveTo>
                    <a:pt x="18149" y="38684"/>
                  </a:moveTo>
                  <a:close/>
                </a:path>
                <a:path w="21589" h="55879">
                  <a:moveTo>
                    <a:pt x="5811" y="0"/>
                  </a:moveTo>
                  <a:lnTo>
                    <a:pt x="5176" y="6464"/>
                  </a:lnTo>
                  <a:lnTo>
                    <a:pt x="1810" y="10591"/>
                  </a:lnTo>
                  <a:lnTo>
                    <a:pt x="121" y="15951"/>
                  </a:lnTo>
                  <a:lnTo>
                    <a:pt x="0" y="16738"/>
                  </a:lnTo>
                  <a:lnTo>
                    <a:pt x="2978" y="18503"/>
                  </a:lnTo>
                  <a:lnTo>
                    <a:pt x="4134" y="20523"/>
                  </a:lnTo>
                  <a:lnTo>
                    <a:pt x="5302" y="19672"/>
                  </a:lnTo>
                  <a:lnTo>
                    <a:pt x="3588" y="16738"/>
                  </a:lnTo>
                  <a:lnTo>
                    <a:pt x="4401" y="15951"/>
                  </a:lnTo>
                  <a:lnTo>
                    <a:pt x="8566" y="2171"/>
                  </a:lnTo>
                  <a:lnTo>
                    <a:pt x="5811" y="0"/>
                  </a:lnTo>
                  <a:close/>
                </a:path>
              </a:pathLst>
            </a:custGeom>
            <a:solidFill>
              <a:srgbClr val="66AE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2" name="object 1082" descr=""/>
            <p:cNvSpPr/>
            <p:nvPr/>
          </p:nvSpPr>
          <p:spPr>
            <a:xfrm>
              <a:off x="3038932" y="5895931"/>
              <a:ext cx="21590" cy="55880"/>
            </a:xfrm>
            <a:custGeom>
              <a:avLst/>
              <a:gdLst/>
              <a:ahLst/>
              <a:cxnLst/>
              <a:rect l="l" t="t" r="r" b="b"/>
              <a:pathLst>
                <a:path w="21589" h="55879">
                  <a:moveTo>
                    <a:pt x="5438" y="19609"/>
                  </a:moveTo>
                  <a:lnTo>
                    <a:pt x="4960" y="32499"/>
                  </a:lnTo>
                  <a:lnTo>
                    <a:pt x="12122" y="34188"/>
                  </a:lnTo>
                  <a:lnTo>
                    <a:pt x="16212" y="37147"/>
                  </a:lnTo>
                  <a:lnTo>
                    <a:pt x="17634" y="39662"/>
                  </a:lnTo>
                  <a:lnTo>
                    <a:pt x="18549" y="42570"/>
                  </a:lnTo>
                  <a:lnTo>
                    <a:pt x="20555" y="51028"/>
                  </a:lnTo>
                  <a:lnTo>
                    <a:pt x="20060" y="55308"/>
                  </a:lnTo>
                  <a:lnTo>
                    <a:pt x="21292" y="55778"/>
                  </a:lnTo>
                  <a:lnTo>
                    <a:pt x="20441" y="41706"/>
                  </a:lnTo>
                  <a:lnTo>
                    <a:pt x="18149" y="38620"/>
                  </a:lnTo>
                  <a:lnTo>
                    <a:pt x="14980" y="31597"/>
                  </a:lnTo>
                  <a:lnTo>
                    <a:pt x="8401" y="24307"/>
                  </a:lnTo>
                  <a:lnTo>
                    <a:pt x="5438" y="19609"/>
                  </a:lnTo>
                  <a:close/>
                </a:path>
                <a:path w="21589" h="55879">
                  <a:moveTo>
                    <a:pt x="5582" y="0"/>
                  </a:moveTo>
                  <a:lnTo>
                    <a:pt x="4960" y="6464"/>
                  </a:lnTo>
                  <a:lnTo>
                    <a:pt x="1810" y="10528"/>
                  </a:lnTo>
                  <a:lnTo>
                    <a:pt x="121" y="15887"/>
                  </a:lnTo>
                  <a:lnTo>
                    <a:pt x="0" y="16675"/>
                  </a:lnTo>
                  <a:lnTo>
                    <a:pt x="2978" y="18440"/>
                  </a:lnTo>
                  <a:lnTo>
                    <a:pt x="4134" y="20459"/>
                  </a:lnTo>
                  <a:lnTo>
                    <a:pt x="5302" y="19609"/>
                  </a:lnTo>
                  <a:lnTo>
                    <a:pt x="3588" y="16675"/>
                  </a:lnTo>
                  <a:lnTo>
                    <a:pt x="4401" y="15887"/>
                  </a:lnTo>
                  <a:lnTo>
                    <a:pt x="8579" y="2108"/>
                  </a:lnTo>
                  <a:lnTo>
                    <a:pt x="5582" y="0"/>
                  </a:lnTo>
                  <a:close/>
                </a:path>
              </a:pathLst>
            </a:custGeom>
            <a:solidFill>
              <a:srgbClr val="D6FD9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83" name="object 1083" descr=""/>
          <p:cNvGrpSpPr/>
          <p:nvPr/>
        </p:nvGrpSpPr>
        <p:grpSpPr>
          <a:xfrm>
            <a:off x="4134663" y="6257500"/>
            <a:ext cx="111125" cy="121285"/>
            <a:chOff x="4134663" y="6257500"/>
            <a:chExt cx="111125" cy="121285"/>
          </a:xfrm>
        </p:grpSpPr>
        <p:sp>
          <p:nvSpPr>
            <p:cNvPr id="1084" name="object 1084" descr=""/>
            <p:cNvSpPr/>
            <p:nvPr/>
          </p:nvSpPr>
          <p:spPr>
            <a:xfrm>
              <a:off x="4134663" y="6282139"/>
              <a:ext cx="111125" cy="96520"/>
            </a:xfrm>
            <a:custGeom>
              <a:avLst/>
              <a:gdLst/>
              <a:ahLst/>
              <a:cxnLst/>
              <a:rect l="l" t="t" r="r" b="b"/>
              <a:pathLst>
                <a:path w="111125" h="96520">
                  <a:moveTo>
                    <a:pt x="36118" y="0"/>
                  </a:moveTo>
                  <a:lnTo>
                    <a:pt x="18662" y="4016"/>
                  </a:lnTo>
                  <a:lnTo>
                    <a:pt x="6149" y="17355"/>
                  </a:lnTo>
                  <a:lnTo>
                    <a:pt x="0" y="44607"/>
                  </a:lnTo>
                  <a:lnTo>
                    <a:pt x="2927" y="63450"/>
                  </a:lnTo>
                  <a:lnTo>
                    <a:pt x="13392" y="79403"/>
                  </a:lnTo>
                  <a:lnTo>
                    <a:pt x="29771" y="90811"/>
                  </a:lnTo>
                  <a:lnTo>
                    <a:pt x="51714" y="96105"/>
                  </a:lnTo>
                  <a:lnTo>
                    <a:pt x="72346" y="94002"/>
                  </a:lnTo>
                  <a:lnTo>
                    <a:pt x="90504" y="85558"/>
                  </a:lnTo>
                  <a:lnTo>
                    <a:pt x="103994" y="72027"/>
                  </a:lnTo>
                  <a:lnTo>
                    <a:pt x="110616" y="54614"/>
                  </a:lnTo>
                  <a:lnTo>
                    <a:pt x="111048" y="48506"/>
                  </a:lnTo>
                  <a:lnTo>
                    <a:pt x="107355" y="23932"/>
                  </a:lnTo>
                  <a:lnTo>
                    <a:pt x="95792" y="9930"/>
                  </a:lnTo>
                  <a:lnTo>
                    <a:pt x="78691" y="3289"/>
                  </a:lnTo>
                  <a:lnTo>
                    <a:pt x="57111" y="716"/>
                  </a:lnTo>
                  <a:lnTo>
                    <a:pt x="36118" y="0"/>
                  </a:lnTo>
                  <a:close/>
                </a:path>
              </a:pathLst>
            </a:custGeom>
            <a:solidFill>
              <a:srgbClr val="7DA7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5" name="object 1085" descr=""/>
            <p:cNvSpPr/>
            <p:nvPr/>
          </p:nvSpPr>
          <p:spPr>
            <a:xfrm>
              <a:off x="4140649" y="6258298"/>
              <a:ext cx="56515" cy="17145"/>
            </a:xfrm>
            <a:custGeom>
              <a:avLst/>
              <a:gdLst/>
              <a:ahLst/>
              <a:cxnLst/>
              <a:rect l="l" t="t" r="r" b="b"/>
              <a:pathLst>
                <a:path w="56514" h="17145">
                  <a:moveTo>
                    <a:pt x="24231" y="0"/>
                  </a:moveTo>
                  <a:lnTo>
                    <a:pt x="12719" y="127"/>
                  </a:lnTo>
                  <a:lnTo>
                    <a:pt x="5248" y="3144"/>
                  </a:lnTo>
                  <a:lnTo>
                    <a:pt x="1210" y="6688"/>
                  </a:lnTo>
                  <a:lnTo>
                    <a:pt x="0" y="8394"/>
                  </a:lnTo>
                  <a:lnTo>
                    <a:pt x="13512" y="2654"/>
                  </a:lnTo>
                  <a:lnTo>
                    <a:pt x="24371" y="14262"/>
                  </a:lnTo>
                  <a:lnTo>
                    <a:pt x="30835" y="15963"/>
                  </a:lnTo>
                  <a:lnTo>
                    <a:pt x="44107" y="13309"/>
                  </a:lnTo>
                  <a:lnTo>
                    <a:pt x="46062" y="13042"/>
                  </a:lnTo>
                  <a:lnTo>
                    <a:pt x="47434" y="12954"/>
                  </a:lnTo>
                  <a:lnTo>
                    <a:pt x="51396" y="13144"/>
                  </a:lnTo>
                  <a:lnTo>
                    <a:pt x="55003" y="17132"/>
                  </a:lnTo>
                  <a:lnTo>
                    <a:pt x="56248" y="16725"/>
                  </a:lnTo>
                  <a:lnTo>
                    <a:pt x="55003" y="12839"/>
                  </a:lnTo>
                  <a:lnTo>
                    <a:pt x="52641" y="10871"/>
                  </a:lnTo>
                  <a:lnTo>
                    <a:pt x="48171" y="4521"/>
                  </a:lnTo>
                  <a:lnTo>
                    <a:pt x="45999" y="1282"/>
                  </a:lnTo>
                  <a:lnTo>
                    <a:pt x="27927" y="635"/>
                  </a:lnTo>
                  <a:lnTo>
                    <a:pt x="24231" y="0"/>
                  </a:lnTo>
                  <a:close/>
                </a:path>
              </a:pathLst>
            </a:custGeom>
            <a:solidFill>
              <a:srgbClr val="CCD6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6" name="object 1086" descr=""/>
            <p:cNvSpPr/>
            <p:nvPr/>
          </p:nvSpPr>
          <p:spPr>
            <a:xfrm>
              <a:off x="4140651" y="6257879"/>
              <a:ext cx="56515" cy="19050"/>
            </a:xfrm>
            <a:custGeom>
              <a:avLst/>
              <a:gdLst/>
              <a:ahLst/>
              <a:cxnLst/>
              <a:rect l="l" t="t" r="r" b="b"/>
              <a:pathLst>
                <a:path w="56514" h="19050">
                  <a:moveTo>
                    <a:pt x="13557" y="0"/>
                  </a:moveTo>
                  <a:lnTo>
                    <a:pt x="7446" y="328"/>
                  </a:lnTo>
                  <a:lnTo>
                    <a:pt x="3687" y="3033"/>
                  </a:lnTo>
                  <a:lnTo>
                    <a:pt x="0" y="8815"/>
                  </a:lnTo>
                  <a:lnTo>
                    <a:pt x="3962" y="7050"/>
                  </a:lnTo>
                  <a:lnTo>
                    <a:pt x="13449" y="4243"/>
                  </a:lnTo>
                  <a:lnTo>
                    <a:pt x="24206" y="16028"/>
                  </a:lnTo>
                  <a:lnTo>
                    <a:pt x="30695" y="17679"/>
                  </a:lnTo>
                  <a:lnTo>
                    <a:pt x="44119" y="14758"/>
                  </a:lnTo>
                  <a:lnTo>
                    <a:pt x="46100" y="14454"/>
                  </a:lnTo>
                  <a:lnTo>
                    <a:pt x="47472" y="14339"/>
                  </a:lnTo>
                  <a:lnTo>
                    <a:pt x="51473" y="14466"/>
                  </a:lnTo>
                  <a:lnTo>
                    <a:pt x="55041" y="18530"/>
                  </a:lnTo>
                  <a:lnTo>
                    <a:pt x="56311" y="18099"/>
                  </a:lnTo>
                  <a:lnTo>
                    <a:pt x="55105" y="14111"/>
                  </a:lnTo>
                  <a:lnTo>
                    <a:pt x="52755" y="12117"/>
                  </a:lnTo>
                  <a:lnTo>
                    <a:pt x="47294" y="5538"/>
                  </a:lnTo>
                  <a:lnTo>
                    <a:pt x="46215" y="2338"/>
                  </a:lnTo>
                  <a:lnTo>
                    <a:pt x="28003" y="1944"/>
                  </a:lnTo>
                  <a:lnTo>
                    <a:pt x="24295" y="1347"/>
                  </a:lnTo>
                  <a:lnTo>
                    <a:pt x="13557" y="0"/>
                  </a:lnTo>
                  <a:close/>
                </a:path>
              </a:pathLst>
            </a:custGeom>
            <a:solidFill>
              <a:srgbClr val="7DA7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7" name="object 1087" descr=""/>
            <p:cNvSpPr/>
            <p:nvPr/>
          </p:nvSpPr>
          <p:spPr>
            <a:xfrm>
              <a:off x="4140652" y="6257500"/>
              <a:ext cx="56515" cy="19050"/>
            </a:xfrm>
            <a:custGeom>
              <a:avLst/>
              <a:gdLst/>
              <a:ahLst/>
              <a:cxnLst/>
              <a:rect l="l" t="t" r="r" b="b"/>
              <a:pathLst>
                <a:path w="56514" h="19050">
                  <a:moveTo>
                    <a:pt x="13758" y="0"/>
                  </a:moveTo>
                  <a:lnTo>
                    <a:pt x="7654" y="317"/>
                  </a:lnTo>
                  <a:lnTo>
                    <a:pt x="3832" y="3142"/>
                  </a:lnTo>
                  <a:lnTo>
                    <a:pt x="0" y="9199"/>
                  </a:lnTo>
                  <a:lnTo>
                    <a:pt x="3898" y="7548"/>
                  </a:lnTo>
                  <a:lnTo>
                    <a:pt x="13728" y="4093"/>
                  </a:lnTo>
                  <a:lnTo>
                    <a:pt x="24599" y="15663"/>
                  </a:lnTo>
                  <a:lnTo>
                    <a:pt x="31064" y="17365"/>
                  </a:lnTo>
                  <a:lnTo>
                    <a:pt x="44322" y="14761"/>
                  </a:lnTo>
                  <a:lnTo>
                    <a:pt x="47637" y="14406"/>
                  </a:lnTo>
                  <a:lnTo>
                    <a:pt x="51600" y="14609"/>
                  </a:lnTo>
                  <a:lnTo>
                    <a:pt x="55206" y="18584"/>
                  </a:lnTo>
                  <a:lnTo>
                    <a:pt x="56451" y="18190"/>
                  </a:lnTo>
                  <a:lnTo>
                    <a:pt x="55194" y="14317"/>
                  </a:lnTo>
                  <a:lnTo>
                    <a:pt x="52831" y="12348"/>
                  </a:lnTo>
                  <a:lnTo>
                    <a:pt x="47307" y="5897"/>
                  </a:lnTo>
                  <a:lnTo>
                    <a:pt x="46177" y="2785"/>
                  </a:lnTo>
                  <a:lnTo>
                    <a:pt x="28117" y="2100"/>
                  </a:lnTo>
                  <a:lnTo>
                    <a:pt x="24434" y="1465"/>
                  </a:lnTo>
                  <a:lnTo>
                    <a:pt x="13758" y="0"/>
                  </a:lnTo>
                  <a:close/>
                </a:path>
              </a:pathLst>
            </a:custGeom>
            <a:solidFill>
              <a:srgbClr val="99B8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8" name="object 1088" descr=""/>
            <p:cNvSpPr/>
            <p:nvPr/>
          </p:nvSpPr>
          <p:spPr>
            <a:xfrm>
              <a:off x="4151732" y="6261322"/>
              <a:ext cx="36195" cy="7620"/>
            </a:xfrm>
            <a:custGeom>
              <a:avLst/>
              <a:gdLst/>
              <a:ahLst/>
              <a:cxnLst/>
              <a:rect l="l" t="t" r="r" b="b"/>
              <a:pathLst>
                <a:path w="36195" h="7620">
                  <a:moveTo>
                    <a:pt x="32523" y="6261"/>
                  </a:moveTo>
                  <a:lnTo>
                    <a:pt x="28651" y="6261"/>
                  </a:lnTo>
                  <a:lnTo>
                    <a:pt x="31229" y="6400"/>
                  </a:lnTo>
                  <a:lnTo>
                    <a:pt x="32016" y="6489"/>
                  </a:lnTo>
                  <a:lnTo>
                    <a:pt x="33413" y="6692"/>
                  </a:lnTo>
                  <a:lnTo>
                    <a:pt x="34023" y="6807"/>
                  </a:lnTo>
                  <a:lnTo>
                    <a:pt x="34505" y="6959"/>
                  </a:lnTo>
                  <a:lnTo>
                    <a:pt x="35483" y="7226"/>
                  </a:lnTo>
                  <a:lnTo>
                    <a:pt x="35979" y="7531"/>
                  </a:lnTo>
                  <a:lnTo>
                    <a:pt x="35509" y="7188"/>
                  </a:lnTo>
                  <a:lnTo>
                    <a:pt x="34061" y="6654"/>
                  </a:lnTo>
                  <a:lnTo>
                    <a:pt x="33132" y="6400"/>
                  </a:lnTo>
                  <a:lnTo>
                    <a:pt x="32523" y="6261"/>
                  </a:lnTo>
                  <a:close/>
                </a:path>
                <a:path w="36195" h="7620">
                  <a:moveTo>
                    <a:pt x="4063" y="0"/>
                  </a:moveTo>
                  <a:lnTo>
                    <a:pt x="2605" y="121"/>
                  </a:lnTo>
                  <a:lnTo>
                    <a:pt x="5778" y="495"/>
                  </a:lnTo>
                  <a:lnTo>
                    <a:pt x="6642" y="558"/>
                  </a:lnTo>
                  <a:lnTo>
                    <a:pt x="7569" y="762"/>
                  </a:lnTo>
                  <a:lnTo>
                    <a:pt x="8547" y="901"/>
                  </a:lnTo>
                  <a:lnTo>
                    <a:pt x="9512" y="1143"/>
                  </a:lnTo>
                  <a:lnTo>
                    <a:pt x="10540" y="1333"/>
                  </a:lnTo>
                  <a:lnTo>
                    <a:pt x="11569" y="1651"/>
                  </a:lnTo>
                  <a:lnTo>
                    <a:pt x="13639" y="2235"/>
                  </a:lnTo>
                  <a:lnTo>
                    <a:pt x="15646" y="3352"/>
                  </a:lnTo>
                  <a:lnTo>
                    <a:pt x="19875" y="5384"/>
                  </a:lnTo>
                  <a:lnTo>
                    <a:pt x="22212" y="5969"/>
                  </a:lnTo>
                  <a:lnTo>
                    <a:pt x="26606" y="6426"/>
                  </a:lnTo>
                  <a:lnTo>
                    <a:pt x="28651" y="6261"/>
                  </a:lnTo>
                  <a:lnTo>
                    <a:pt x="32523" y="6261"/>
                  </a:lnTo>
                  <a:lnTo>
                    <a:pt x="32080" y="6159"/>
                  </a:lnTo>
                  <a:lnTo>
                    <a:pt x="31280" y="6045"/>
                  </a:lnTo>
                  <a:lnTo>
                    <a:pt x="29339" y="5854"/>
                  </a:lnTo>
                  <a:lnTo>
                    <a:pt x="26593" y="5854"/>
                  </a:lnTo>
                  <a:lnTo>
                    <a:pt x="23393" y="5499"/>
                  </a:lnTo>
                  <a:lnTo>
                    <a:pt x="13868" y="1828"/>
                  </a:lnTo>
                  <a:lnTo>
                    <a:pt x="12776" y="1422"/>
                  </a:lnTo>
                  <a:lnTo>
                    <a:pt x="10667" y="800"/>
                  </a:lnTo>
                  <a:lnTo>
                    <a:pt x="9613" y="660"/>
                  </a:lnTo>
                  <a:lnTo>
                    <a:pt x="8623" y="457"/>
                  </a:lnTo>
                  <a:lnTo>
                    <a:pt x="7632" y="342"/>
                  </a:lnTo>
                  <a:lnTo>
                    <a:pt x="6692" y="165"/>
                  </a:lnTo>
                  <a:lnTo>
                    <a:pt x="5816" y="139"/>
                  </a:lnTo>
                  <a:lnTo>
                    <a:pt x="4063" y="0"/>
                  </a:lnTo>
                  <a:close/>
                </a:path>
                <a:path w="36195" h="7620">
                  <a:moveTo>
                    <a:pt x="28638" y="5778"/>
                  </a:moveTo>
                  <a:lnTo>
                    <a:pt x="26593" y="5854"/>
                  </a:lnTo>
                  <a:lnTo>
                    <a:pt x="29339" y="5854"/>
                  </a:lnTo>
                  <a:lnTo>
                    <a:pt x="28638" y="5778"/>
                  </a:lnTo>
                  <a:close/>
                </a:path>
                <a:path w="36195" h="7620">
                  <a:moveTo>
                    <a:pt x="1355" y="226"/>
                  </a:moveTo>
                  <a:lnTo>
                    <a:pt x="571" y="292"/>
                  </a:lnTo>
                  <a:lnTo>
                    <a:pt x="0" y="419"/>
                  </a:lnTo>
                  <a:lnTo>
                    <a:pt x="1355" y="226"/>
                  </a:lnTo>
                  <a:close/>
                </a:path>
                <a:path w="36195" h="7620">
                  <a:moveTo>
                    <a:pt x="2324" y="88"/>
                  </a:moveTo>
                  <a:lnTo>
                    <a:pt x="1355" y="226"/>
                  </a:lnTo>
                  <a:lnTo>
                    <a:pt x="2605" y="121"/>
                  </a:lnTo>
                  <a:lnTo>
                    <a:pt x="2324" y="88"/>
                  </a:lnTo>
                  <a:close/>
                </a:path>
              </a:pathLst>
            </a:custGeom>
            <a:solidFill>
              <a:srgbClr val="7DA7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9" name="object 1089" descr=""/>
            <p:cNvSpPr/>
            <p:nvPr/>
          </p:nvSpPr>
          <p:spPr>
            <a:xfrm>
              <a:off x="4136746" y="6282089"/>
              <a:ext cx="106045" cy="87630"/>
            </a:xfrm>
            <a:custGeom>
              <a:avLst/>
              <a:gdLst/>
              <a:ahLst/>
              <a:cxnLst/>
              <a:rect l="l" t="t" r="r" b="b"/>
              <a:pathLst>
                <a:path w="106045" h="87629">
                  <a:moveTo>
                    <a:pt x="34341" y="0"/>
                  </a:moveTo>
                  <a:lnTo>
                    <a:pt x="17692" y="3589"/>
                  </a:lnTo>
                  <a:lnTo>
                    <a:pt x="5789" y="15664"/>
                  </a:lnTo>
                  <a:lnTo>
                    <a:pt x="0" y="40396"/>
                  </a:lnTo>
                  <a:lnTo>
                    <a:pt x="2860" y="57523"/>
                  </a:lnTo>
                  <a:lnTo>
                    <a:pt x="12903" y="72047"/>
                  </a:lnTo>
                  <a:lnTo>
                    <a:pt x="28575" y="82462"/>
                  </a:lnTo>
                  <a:lnTo>
                    <a:pt x="48323" y="87259"/>
                  </a:lnTo>
                  <a:lnTo>
                    <a:pt x="69038" y="85290"/>
                  </a:lnTo>
                  <a:lnTo>
                    <a:pt x="87088" y="77235"/>
                  </a:lnTo>
                  <a:lnTo>
                    <a:pt x="100135" y="64327"/>
                  </a:lnTo>
                  <a:lnTo>
                    <a:pt x="105841" y="47800"/>
                  </a:lnTo>
                  <a:lnTo>
                    <a:pt x="102987" y="23550"/>
                  </a:lnTo>
                  <a:lnTo>
                    <a:pt x="91806" y="9739"/>
                  </a:lnTo>
                  <a:lnTo>
                    <a:pt x="74775" y="3189"/>
                  </a:lnTo>
                  <a:lnTo>
                    <a:pt x="54368" y="721"/>
                  </a:lnTo>
                  <a:lnTo>
                    <a:pt x="34341" y="0"/>
                  </a:lnTo>
                  <a:close/>
                </a:path>
              </a:pathLst>
            </a:custGeom>
            <a:solidFill>
              <a:srgbClr val="8F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0" name="object 1090" descr=""/>
            <p:cNvSpPr/>
            <p:nvPr/>
          </p:nvSpPr>
          <p:spPr>
            <a:xfrm>
              <a:off x="4179563" y="6286629"/>
              <a:ext cx="27305" cy="5080"/>
            </a:xfrm>
            <a:custGeom>
              <a:avLst/>
              <a:gdLst/>
              <a:ahLst/>
              <a:cxnLst/>
              <a:rect l="l" t="t" r="r" b="b"/>
              <a:pathLst>
                <a:path w="27304" h="5079">
                  <a:moveTo>
                    <a:pt x="165" y="0"/>
                  </a:moveTo>
                  <a:lnTo>
                    <a:pt x="0" y="2387"/>
                  </a:lnTo>
                  <a:lnTo>
                    <a:pt x="5918" y="3759"/>
                  </a:lnTo>
                  <a:lnTo>
                    <a:pt x="20675" y="4800"/>
                  </a:lnTo>
                  <a:lnTo>
                    <a:pt x="26720" y="4254"/>
                  </a:lnTo>
                  <a:lnTo>
                    <a:pt x="26809" y="3060"/>
                  </a:lnTo>
                  <a:lnTo>
                    <a:pt x="26898" y="1866"/>
                  </a:lnTo>
                  <a:lnTo>
                    <a:pt x="20827" y="2641"/>
                  </a:lnTo>
                  <a:lnTo>
                    <a:pt x="6070" y="1612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8DB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1" name="object 1091" descr=""/>
            <p:cNvSpPr/>
            <p:nvPr/>
          </p:nvSpPr>
          <p:spPr>
            <a:xfrm>
              <a:off x="4154633" y="6297715"/>
              <a:ext cx="29209" cy="11430"/>
            </a:xfrm>
            <a:custGeom>
              <a:avLst/>
              <a:gdLst/>
              <a:ahLst/>
              <a:cxnLst/>
              <a:rect l="l" t="t" r="r" b="b"/>
              <a:pathLst>
                <a:path w="29210" h="11429">
                  <a:moveTo>
                    <a:pt x="1028" y="0"/>
                  </a:moveTo>
                  <a:lnTo>
                    <a:pt x="0" y="4889"/>
                  </a:lnTo>
                  <a:lnTo>
                    <a:pt x="5803" y="8153"/>
                  </a:lnTo>
                  <a:lnTo>
                    <a:pt x="21145" y="11290"/>
                  </a:lnTo>
                  <a:lnTo>
                    <a:pt x="27774" y="10591"/>
                  </a:lnTo>
                  <a:lnTo>
                    <a:pt x="28295" y="8140"/>
                  </a:lnTo>
                  <a:lnTo>
                    <a:pt x="28816" y="5702"/>
                  </a:lnTo>
                  <a:lnTo>
                    <a:pt x="22072" y="6870"/>
                  </a:lnTo>
                  <a:lnTo>
                    <a:pt x="6731" y="3721"/>
                  </a:lnTo>
                  <a:lnTo>
                    <a:pt x="1028" y="0"/>
                  </a:lnTo>
                  <a:close/>
                </a:path>
              </a:pathLst>
            </a:custGeom>
            <a:solidFill>
              <a:srgbClr val="CCD6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2" name="object 1092" descr=""/>
            <p:cNvSpPr/>
            <p:nvPr/>
          </p:nvSpPr>
          <p:spPr>
            <a:xfrm>
              <a:off x="4190497" y="6269215"/>
              <a:ext cx="14604" cy="20955"/>
            </a:xfrm>
            <a:custGeom>
              <a:avLst/>
              <a:gdLst/>
              <a:ahLst/>
              <a:cxnLst/>
              <a:rect l="l" t="t" r="r" b="b"/>
              <a:pathLst>
                <a:path w="14604" h="20954">
                  <a:moveTo>
                    <a:pt x="10947" y="0"/>
                  </a:moveTo>
                  <a:lnTo>
                    <a:pt x="2641" y="2933"/>
                  </a:lnTo>
                  <a:lnTo>
                    <a:pt x="0" y="20180"/>
                  </a:lnTo>
                  <a:lnTo>
                    <a:pt x="5143" y="20535"/>
                  </a:lnTo>
                  <a:lnTo>
                    <a:pt x="2616" y="7289"/>
                  </a:lnTo>
                  <a:lnTo>
                    <a:pt x="14439" y="3276"/>
                  </a:lnTo>
                  <a:lnTo>
                    <a:pt x="14160" y="1282"/>
                  </a:lnTo>
                  <a:lnTo>
                    <a:pt x="10947" y="0"/>
                  </a:lnTo>
                  <a:close/>
                </a:path>
              </a:pathLst>
            </a:custGeom>
            <a:solidFill>
              <a:srgbClr val="8252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3" name="object 1093" descr=""/>
            <p:cNvSpPr/>
            <p:nvPr/>
          </p:nvSpPr>
          <p:spPr>
            <a:xfrm>
              <a:off x="4191209" y="6269215"/>
              <a:ext cx="13970" cy="20955"/>
            </a:xfrm>
            <a:custGeom>
              <a:avLst/>
              <a:gdLst/>
              <a:ahLst/>
              <a:cxnLst/>
              <a:rect l="l" t="t" r="r" b="b"/>
              <a:pathLst>
                <a:path w="13970" h="20954">
                  <a:moveTo>
                    <a:pt x="10236" y="0"/>
                  </a:moveTo>
                  <a:lnTo>
                    <a:pt x="2832" y="3784"/>
                  </a:lnTo>
                  <a:lnTo>
                    <a:pt x="0" y="20167"/>
                  </a:lnTo>
                  <a:lnTo>
                    <a:pt x="4711" y="20561"/>
                  </a:lnTo>
                  <a:lnTo>
                    <a:pt x="2311" y="7327"/>
                  </a:lnTo>
                  <a:lnTo>
                    <a:pt x="13728" y="3276"/>
                  </a:lnTo>
                  <a:lnTo>
                    <a:pt x="13449" y="1282"/>
                  </a:lnTo>
                  <a:lnTo>
                    <a:pt x="10236" y="0"/>
                  </a:lnTo>
                  <a:close/>
                </a:path>
              </a:pathLst>
            </a:custGeom>
            <a:solidFill>
              <a:srgbClr val="4329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4" name="object 1094" descr=""/>
            <p:cNvSpPr/>
            <p:nvPr/>
          </p:nvSpPr>
          <p:spPr>
            <a:xfrm>
              <a:off x="4190960" y="6269221"/>
              <a:ext cx="13970" cy="20955"/>
            </a:xfrm>
            <a:custGeom>
              <a:avLst/>
              <a:gdLst/>
              <a:ahLst/>
              <a:cxnLst/>
              <a:rect l="l" t="t" r="r" b="b"/>
              <a:pathLst>
                <a:path w="13970" h="20954">
                  <a:moveTo>
                    <a:pt x="10490" y="0"/>
                  </a:moveTo>
                  <a:lnTo>
                    <a:pt x="2768" y="2971"/>
                  </a:lnTo>
                  <a:lnTo>
                    <a:pt x="0" y="20205"/>
                  </a:lnTo>
                  <a:lnTo>
                    <a:pt x="4762" y="20535"/>
                  </a:lnTo>
                  <a:lnTo>
                    <a:pt x="2501" y="7315"/>
                  </a:lnTo>
                  <a:lnTo>
                    <a:pt x="13487" y="3225"/>
                  </a:lnTo>
                  <a:lnTo>
                    <a:pt x="13233" y="1244"/>
                  </a:lnTo>
                  <a:lnTo>
                    <a:pt x="10490" y="0"/>
                  </a:lnTo>
                  <a:close/>
                </a:path>
              </a:pathLst>
            </a:custGeom>
            <a:solidFill>
              <a:srgbClr val="5C31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5" name="object 1095" descr=""/>
            <p:cNvSpPr/>
            <p:nvPr/>
          </p:nvSpPr>
          <p:spPr>
            <a:xfrm>
              <a:off x="4193697" y="6273506"/>
              <a:ext cx="7620" cy="15875"/>
            </a:xfrm>
            <a:custGeom>
              <a:avLst/>
              <a:gdLst/>
              <a:ahLst/>
              <a:cxnLst/>
              <a:rect l="l" t="t" r="r" b="b"/>
              <a:pathLst>
                <a:path w="7620" h="15875">
                  <a:moveTo>
                    <a:pt x="7353" y="0"/>
                  </a:moveTo>
                  <a:lnTo>
                    <a:pt x="1384" y="1409"/>
                  </a:lnTo>
                  <a:lnTo>
                    <a:pt x="0" y="15316"/>
                  </a:lnTo>
                  <a:lnTo>
                    <a:pt x="1460" y="3378"/>
                  </a:lnTo>
                  <a:lnTo>
                    <a:pt x="7353" y="0"/>
                  </a:lnTo>
                  <a:close/>
                </a:path>
              </a:pathLst>
            </a:custGeom>
            <a:solidFill>
              <a:srgbClr val="8252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6" name="object 1096" descr=""/>
            <p:cNvSpPr/>
            <p:nvPr/>
          </p:nvSpPr>
          <p:spPr>
            <a:xfrm>
              <a:off x="4135742" y="6293091"/>
              <a:ext cx="104775" cy="52069"/>
            </a:xfrm>
            <a:custGeom>
              <a:avLst/>
              <a:gdLst/>
              <a:ahLst/>
              <a:cxnLst/>
              <a:rect l="l" t="t" r="r" b="b"/>
              <a:pathLst>
                <a:path w="104775" h="52070">
                  <a:moveTo>
                    <a:pt x="4178" y="9779"/>
                  </a:moveTo>
                  <a:lnTo>
                    <a:pt x="2819" y="13779"/>
                  </a:lnTo>
                  <a:lnTo>
                    <a:pt x="736" y="23977"/>
                  </a:lnTo>
                  <a:lnTo>
                    <a:pt x="774" y="27355"/>
                  </a:lnTo>
                  <a:lnTo>
                    <a:pt x="876" y="26136"/>
                  </a:lnTo>
                  <a:lnTo>
                    <a:pt x="4178" y="9779"/>
                  </a:lnTo>
                  <a:close/>
                </a:path>
                <a:path w="104775" h="52070">
                  <a:moveTo>
                    <a:pt x="6248" y="52006"/>
                  </a:moveTo>
                  <a:lnTo>
                    <a:pt x="889" y="37617"/>
                  </a:lnTo>
                  <a:lnTo>
                    <a:pt x="774" y="27355"/>
                  </a:lnTo>
                  <a:lnTo>
                    <a:pt x="0" y="35979"/>
                  </a:lnTo>
                  <a:lnTo>
                    <a:pt x="1727" y="43281"/>
                  </a:lnTo>
                  <a:lnTo>
                    <a:pt x="6248" y="52006"/>
                  </a:lnTo>
                  <a:close/>
                </a:path>
                <a:path w="104775" h="52070">
                  <a:moveTo>
                    <a:pt x="104444" y="20548"/>
                  </a:moveTo>
                  <a:lnTo>
                    <a:pt x="102882" y="10947"/>
                  </a:lnTo>
                  <a:lnTo>
                    <a:pt x="96126" y="3848"/>
                  </a:lnTo>
                  <a:lnTo>
                    <a:pt x="89776" y="0"/>
                  </a:lnTo>
                  <a:lnTo>
                    <a:pt x="94907" y="3962"/>
                  </a:lnTo>
                  <a:lnTo>
                    <a:pt x="102260" y="16586"/>
                  </a:lnTo>
                  <a:lnTo>
                    <a:pt x="102743" y="36525"/>
                  </a:lnTo>
                  <a:lnTo>
                    <a:pt x="104444" y="20548"/>
                  </a:lnTo>
                  <a:close/>
                </a:path>
              </a:pathLst>
            </a:custGeom>
            <a:solidFill>
              <a:srgbClr val="CCD65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97" name="object 1097" descr=""/>
          <p:cNvGrpSpPr/>
          <p:nvPr/>
        </p:nvGrpSpPr>
        <p:grpSpPr>
          <a:xfrm>
            <a:off x="3825436" y="5877597"/>
            <a:ext cx="68580" cy="74295"/>
            <a:chOff x="3825436" y="5877597"/>
            <a:chExt cx="68580" cy="74295"/>
          </a:xfrm>
        </p:grpSpPr>
        <p:sp>
          <p:nvSpPr>
            <p:cNvPr id="1098" name="object 1098" descr=""/>
            <p:cNvSpPr/>
            <p:nvPr/>
          </p:nvSpPr>
          <p:spPr>
            <a:xfrm>
              <a:off x="3826564" y="5893694"/>
              <a:ext cx="67310" cy="58419"/>
            </a:xfrm>
            <a:custGeom>
              <a:avLst/>
              <a:gdLst/>
              <a:ahLst/>
              <a:cxnLst/>
              <a:rect l="l" t="t" r="r" b="b"/>
              <a:pathLst>
                <a:path w="67310" h="58420">
                  <a:moveTo>
                    <a:pt x="21843" y="0"/>
                  </a:moveTo>
                  <a:lnTo>
                    <a:pt x="11288" y="2429"/>
                  </a:lnTo>
                  <a:lnTo>
                    <a:pt x="3722" y="10497"/>
                  </a:lnTo>
                  <a:lnTo>
                    <a:pt x="0" y="26978"/>
                  </a:lnTo>
                  <a:lnTo>
                    <a:pt x="1767" y="38370"/>
                  </a:lnTo>
                  <a:lnTo>
                    <a:pt x="8093" y="48012"/>
                  </a:lnTo>
                  <a:lnTo>
                    <a:pt x="17995" y="54906"/>
                  </a:lnTo>
                  <a:lnTo>
                    <a:pt x="31267" y="58118"/>
                  </a:lnTo>
                  <a:lnTo>
                    <a:pt x="43743" y="56837"/>
                  </a:lnTo>
                  <a:lnTo>
                    <a:pt x="54721" y="51729"/>
                  </a:lnTo>
                  <a:lnTo>
                    <a:pt x="62874" y="43550"/>
                  </a:lnTo>
                  <a:lnTo>
                    <a:pt x="66878" y="33023"/>
                  </a:lnTo>
                  <a:lnTo>
                    <a:pt x="67132" y="29327"/>
                  </a:lnTo>
                  <a:lnTo>
                    <a:pt x="64902" y="14472"/>
                  </a:lnTo>
                  <a:lnTo>
                    <a:pt x="57913" y="6007"/>
                  </a:lnTo>
                  <a:lnTo>
                    <a:pt x="47574" y="1995"/>
                  </a:lnTo>
                  <a:lnTo>
                    <a:pt x="34531" y="435"/>
                  </a:lnTo>
                  <a:lnTo>
                    <a:pt x="21843" y="0"/>
                  </a:lnTo>
                  <a:close/>
                </a:path>
              </a:pathLst>
            </a:custGeom>
            <a:solidFill>
              <a:srgbClr val="7DA7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99" name="object 1099" descr=""/>
            <p:cNvSpPr/>
            <p:nvPr/>
          </p:nvSpPr>
          <p:spPr>
            <a:xfrm>
              <a:off x="3830191" y="5877597"/>
              <a:ext cx="34290" cy="12065"/>
            </a:xfrm>
            <a:custGeom>
              <a:avLst/>
              <a:gdLst/>
              <a:ahLst/>
              <a:cxnLst/>
              <a:rect l="l" t="t" r="r" b="b"/>
              <a:pathLst>
                <a:path w="34289" h="12064">
                  <a:moveTo>
                    <a:pt x="3568" y="0"/>
                  </a:moveTo>
                  <a:lnTo>
                    <a:pt x="0" y="6769"/>
                  </a:lnTo>
                  <a:lnTo>
                    <a:pt x="8166" y="3289"/>
                  </a:lnTo>
                  <a:lnTo>
                    <a:pt x="14719" y="10312"/>
                  </a:lnTo>
                  <a:lnTo>
                    <a:pt x="18630" y="11341"/>
                  </a:lnTo>
                  <a:lnTo>
                    <a:pt x="26657" y="9740"/>
                  </a:lnTo>
                  <a:lnTo>
                    <a:pt x="28663" y="9512"/>
                  </a:lnTo>
                  <a:lnTo>
                    <a:pt x="31076" y="9639"/>
                  </a:lnTo>
                  <a:lnTo>
                    <a:pt x="33248" y="12039"/>
                  </a:lnTo>
                  <a:lnTo>
                    <a:pt x="33997" y="11810"/>
                  </a:lnTo>
                  <a:lnTo>
                    <a:pt x="33248" y="9448"/>
                  </a:lnTo>
                  <a:lnTo>
                    <a:pt x="31813" y="8267"/>
                  </a:lnTo>
                  <a:lnTo>
                    <a:pt x="27800" y="2463"/>
                  </a:lnTo>
                  <a:lnTo>
                    <a:pt x="16878" y="2070"/>
                  </a:lnTo>
                  <a:lnTo>
                    <a:pt x="14643" y="1689"/>
                  </a:lnTo>
                  <a:lnTo>
                    <a:pt x="3568" y="0"/>
                  </a:lnTo>
                  <a:close/>
                </a:path>
              </a:pathLst>
            </a:custGeom>
            <a:solidFill>
              <a:srgbClr val="CCD6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0" name="object 1100" descr=""/>
            <p:cNvSpPr/>
            <p:nvPr/>
          </p:nvSpPr>
          <p:spPr>
            <a:xfrm>
              <a:off x="3830183" y="5878271"/>
              <a:ext cx="34290" cy="12065"/>
            </a:xfrm>
            <a:custGeom>
              <a:avLst/>
              <a:gdLst/>
              <a:ahLst/>
              <a:cxnLst/>
              <a:rect l="l" t="t" r="r" b="b"/>
              <a:pathLst>
                <a:path w="34289" h="12064">
                  <a:moveTo>
                    <a:pt x="3555" y="0"/>
                  </a:moveTo>
                  <a:lnTo>
                    <a:pt x="0" y="6095"/>
                  </a:lnTo>
                  <a:lnTo>
                    <a:pt x="2400" y="5016"/>
                  </a:lnTo>
                  <a:lnTo>
                    <a:pt x="8140" y="3327"/>
                  </a:lnTo>
                  <a:lnTo>
                    <a:pt x="14643" y="10452"/>
                  </a:lnTo>
                  <a:lnTo>
                    <a:pt x="18567" y="11455"/>
                  </a:lnTo>
                  <a:lnTo>
                    <a:pt x="26682" y="9690"/>
                  </a:lnTo>
                  <a:lnTo>
                    <a:pt x="28701" y="9423"/>
                  </a:lnTo>
                  <a:lnTo>
                    <a:pt x="31127" y="9512"/>
                  </a:lnTo>
                  <a:lnTo>
                    <a:pt x="33274" y="11963"/>
                  </a:lnTo>
                  <a:lnTo>
                    <a:pt x="34048" y="11696"/>
                  </a:lnTo>
                  <a:lnTo>
                    <a:pt x="33324" y="9296"/>
                  </a:lnTo>
                  <a:lnTo>
                    <a:pt x="31902" y="8089"/>
                  </a:lnTo>
                  <a:lnTo>
                    <a:pt x="28600" y="4102"/>
                  </a:lnTo>
                  <a:lnTo>
                    <a:pt x="27939" y="2171"/>
                  </a:lnTo>
                  <a:lnTo>
                    <a:pt x="16941" y="1930"/>
                  </a:lnTo>
                  <a:lnTo>
                    <a:pt x="14693" y="1574"/>
                  </a:lnTo>
                  <a:lnTo>
                    <a:pt x="3555" y="0"/>
                  </a:lnTo>
                  <a:close/>
                </a:path>
              </a:pathLst>
            </a:custGeom>
            <a:solidFill>
              <a:srgbClr val="7DA7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1" name="object 1101" descr=""/>
            <p:cNvSpPr/>
            <p:nvPr/>
          </p:nvSpPr>
          <p:spPr>
            <a:xfrm>
              <a:off x="3830187" y="5877972"/>
              <a:ext cx="34290" cy="12065"/>
            </a:xfrm>
            <a:custGeom>
              <a:avLst/>
              <a:gdLst/>
              <a:ahLst/>
              <a:cxnLst/>
              <a:rect l="l" t="t" r="r" b="b"/>
              <a:pathLst>
                <a:path w="34289" h="12064">
                  <a:moveTo>
                    <a:pt x="3708" y="0"/>
                  </a:moveTo>
                  <a:lnTo>
                    <a:pt x="0" y="6388"/>
                  </a:lnTo>
                  <a:lnTo>
                    <a:pt x="2349" y="5397"/>
                  </a:lnTo>
                  <a:lnTo>
                    <a:pt x="8305" y="3301"/>
                  </a:lnTo>
                  <a:lnTo>
                    <a:pt x="14871" y="10299"/>
                  </a:lnTo>
                  <a:lnTo>
                    <a:pt x="18783" y="11328"/>
                  </a:lnTo>
                  <a:lnTo>
                    <a:pt x="26784" y="9753"/>
                  </a:lnTo>
                  <a:lnTo>
                    <a:pt x="28790" y="9537"/>
                  </a:lnTo>
                  <a:lnTo>
                    <a:pt x="31203" y="9664"/>
                  </a:lnTo>
                  <a:lnTo>
                    <a:pt x="33375" y="12064"/>
                  </a:lnTo>
                  <a:lnTo>
                    <a:pt x="34124" y="11823"/>
                  </a:lnTo>
                  <a:lnTo>
                    <a:pt x="33362" y="9486"/>
                  </a:lnTo>
                  <a:lnTo>
                    <a:pt x="31940" y="8305"/>
                  </a:lnTo>
                  <a:lnTo>
                    <a:pt x="28600" y="4394"/>
                  </a:lnTo>
                  <a:lnTo>
                    <a:pt x="27914" y="2514"/>
                  </a:lnTo>
                  <a:lnTo>
                    <a:pt x="17005" y="2095"/>
                  </a:lnTo>
                  <a:lnTo>
                    <a:pt x="14770" y="1714"/>
                  </a:lnTo>
                  <a:lnTo>
                    <a:pt x="3708" y="0"/>
                  </a:lnTo>
                  <a:close/>
                </a:path>
              </a:pathLst>
            </a:custGeom>
            <a:solidFill>
              <a:srgbClr val="99B8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2" name="object 1102" descr=""/>
            <p:cNvSpPr/>
            <p:nvPr/>
          </p:nvSpPr>
          <p:spPr>
            <a:xfrm>
              <a:off x="3836884" y="5881112"/>
              <a:ext cx="22225" cy="5080"/>
            </a:xfrm>
            <a:custGeom>
              <a:avLst/>
              <a:gdLst/>
              <a:ahLst/>
              <a:cxnLst/>
              <a:rect l="l" t="t" r="r" b="b"/>
              <a:pathLst>
                <a:path w="22225" h="5079">
                  <a:moveTo>
                    <a:pt x="19644" y="3784"/>
                  </a:moveTo>
                  <a:lnTo>
                    <a:pt x="17322" y="3784"/>
                  </a:lnTo>
                  <a:lnTo>
                    <a:pt x="18986" y="3886"/>
                  </a:lnTo>
                  <a:lnTo>
                    <a:pt x="20205" y="4038"/>
                  </a:lnTo>
                  <a:lnTo>
                    <a:pt x="20561" y="4114"/>
                  </a:lnTo>
                  <a:lnTo>
                    <a:pt x="21450" y="4368"/>
                  </a:lnTo>
                  <a:lnTo>
                    <a:pt x="21755" y="4559"/>
                  </a:lnTo>
                  <a:lnTo>
                    <a:pt x="21462" y="4343"/>
                  </a:lnTo>
                  <a:lnTo>
                    <a:pt x="20599" y="4025"/>
                  </a:lnTo>
                  <a:lnTo>
                    <a:pt x="19644" y="3784"/>
                  </a:lnTo>
                  <a:close/>
                </a:path>
                <a:path w="22225" h="5079">
                  <a:moveTo>
                    <a:pt x="2451" y="0"/>
                  </a:moveTo>
                  <a:lnTo>
                    <a:pt x="1589" y="72"/>
                  </a:lnTo>
                  <a:lnTo>
                    <a:pt x="3492" y="304"/>
                  </a:lnTo>
                  <a:lnTo>
                    <a:pt x="4013" y="342"/>
                  </a:lnTo>
                  <a:lnTo>
                    <a:pt x="4572" y="457"/>
                  </a:lnTo>
                  <a:lnTo>
                    <a:pt x="5168" y="546"/>
                  </a:lnTo>
                  <a:lnTo>
                    <a:pt x="6362" y="812"/>
                  </a:lnTo>
                  <a:lnTo>
                    <a:pt x="8242" y="1358"/>
                  </a:lnTo>
                  <a:lnTo>
                    <a:pt x="9461" y="2032"/>
                  </a:lnTo>
                  <a:lnTo>
                    <a:pt x="12014" y="3251"/>
                  </a:lnTo>
                  <a:lnTo>
                    <a:pt x="13423" y="3619"/>
                  </a:lnTo>
                  <a:lnTo>
                    <a:pt x="14757" y="3733"/>
                  </a:lnTo>
                  <a:lnTo>
                    <a:pt x="16090" y="3886"/>
                  </a:lnTo>
                  <a:lnTo>
                    <a:pt x="17322" y="3784"/>
                  </a:lnTo>
                  <a:lnTo>
                    <a:pt x="19644" y="3784"/>
                  </a:lnTo>
                  <a:lnTo>
                    <a:pt x="19392" y="3721"/>
                  </a:lnTo>
                  <a:lnTo>
                    <a:pt x="17782" y="3543"/>
                  </a:lnTo>
                  <a:lnTo>
                    <a:pt x="16078" y="3543"/>
                  </a:lnTo>
                  <a:lnTo>
                    <a:pt x="14147" y="3327"/>
                  </a:lnTo>
                  <a:lnTo>
                    <a:pt x="13487" y="3200"/>
                  </a:lnTo>
                  <a:lnTo>
                    <a:pt x="12179" y="2832"/>
                  </a:lnTo>
                  <a:lnTo>
                    <a:pt x="11531" y="2578"/>
                  </a:lnTo>
                  <a:lnTo>
                    <a:pt x="8382" y="1104"/>
                  </a:lnTo>
                  <a:lnTo>
                    <a:pt x="7721" y="863"/>
                  </a:lnTo>
                  <a:lnTo>
                    <a:pt x="6451" y="482"/>
                  </a:lnTo>
                  <a:lnTo>
                    <a:pt x="5803" y="406"/>
                  </a:lnTo>
                  <a:lnTo>
                    <a:pt x="5219" y="266"/>
                  </a:lnTo>
                  <a:lnTo>
                    <a:pt x="4610" y="203"/>
                  </a:lnTo>
                  <a:lnTo>
                    <a:pt x="4038" y="101"/>
                  </a:lnTo>
                  <a:lnTo>
                    <a:pt x="3517" y="88"/>
                  </a:lnTo>
                  <a:lnTo>
                    <a:pt x="2451" y="0"/>
                  </a:lnTo>
                  <a:close/>
                </a:path>
                <a:path w="22225" h="5079">
                  <a:moveTo>
                    <a:pt x="17322" y="3492"/>
                  </a:moveTo>
                  <a:lnTo>
                    <a:pt x="16078" y="3543"/>
                  </a:lnTo>
                  <a:lnTo>
                    <a:pt x="17782" y="3543"/>
                  </a:lnTo>
                  <a:lnTo>
                    <a:pt x="17322" y="3492"/>
                  </a:lnTo>
                  <a:close/>
                </a:path>
                <a:path w="22225" h="5079">
                  <a:moveTo>
                    <a:pt x="790" y="140"/>
                  </a:moveTo>
                  <a:lnTo>
                    <a:pt x="228" y="203"/>
                  </a:lnTo>
                  <a:lnTo>
                    <a:pt x="0" y="254"/>
                  </a:lnTo>
                  <a:lnTo>
                    <a:pt x="790" y="140"/>
                  </a:lnTo>
                  <a:close/>
                </a:path>
                <a:path w="22225" h="5079">
                  <a:moveTo>
                    <a:pt x="1409" y="50"/>
                  </a:moveTo>
                  <a:lnTo>
                    <a:pt x="790" y="140"/>
                  </a:lnTo>
                  <a:lnTo>
                    <a:pt x="1589" y="72"/>
                  </a:lnTo>
                  <a:lnTo>
                    <a:pt x="1409" y="50"/>
                  </a:lnTo>
                  <a:close/>
                </a:path>
              </a:pathLst>
            </a:custGeom>
            <a:solidFill>
              <a:srgbClr val="7DA7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3" name="object 1103" descr=""/>
            <p:cNvSpPr/>
            <p:nvPr/>
          </p:nvSpPr>
          <p:spPr>
            <a:xfrm>
              <a:off x="3827830" y="5893671"/>
              <a:ext cx="64135" cy="53340"/>
            </a:xfrm>
            <a:custGeom>
              <a:avLst/>
              <a:gdLst/>
              <a:ahLst/>
              <a:cxnLst/>
              <a:rect l="l" t="t" r="r" b="b"/>
              <a:pathLst>
                <a:path w="64135" h="53339">
                  <a:moveTo>
                    <a:pt x="20756" y="0"/>
                  </a:moveTo>
                  <a:lnTo>
                    <a:pt x="10690" y="2170"/>
                  </a:lnTo>
                  <a:lnTo>
                    <a:pt x="3496" y="9471"/>
                  </a:lnTo>
                  <a:lnTo>
                    <a:pt x="0" y="24424"/>
                  </a:lnTo>
                  <a:lnTo>
                    <a:pt x="1724" y="34773"/>
                  </a:lnTo>
                  <a:lnTo>
                    <a:pt x="7794" y="43553"/>
                  </a:lnTo>
                  <a:lnTo>
                    <a:pt x="17270" y="49852"/>
                  </a:lnTo>
                  <a:lnTo>
                    <a:pt x="29210" y="52758"/>
                  </a:lnTo>
                  <a:lnTo>
                    <a:pt x="41733" y="51565"/>
                  </a:lnTo>
                  <a:lnTo>
                    <a:pt x="52644" y="46693"/>
                  </a:lnTo>
                  <a:lnTo>
                    <a:pt x="60531" y="38888"/>
                  </a:lnTo>
                  <a:lnTo>
                    <a:pt x="63982" y="28894"/>
                  </a:lnTo>
                  <a:lnTo>
                    <a:pt x="62255" y="14232"/>
                  </a:lnTo>
                  <a:lnTo>
                    <a:pt x="55497" y="5882"/>
                  </a:lnTo>
                  <a:lnTo>
                    <a:pt x="45203" y="1923"/>
                  </a:lnTo>
                  <a:lnTo>
                    <a:pt x="32867" y="434"/>
                  </a:lnTo>
                  <a:lnTo>
                    <a:pt x="20756" y="0"/>
                  </a:lnTo>
                  <a:close/>
                </a:path>
              </a:pathLst>
            </a:custGeom>
            <a:solidFill>
              <a:srgbClr val="8F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4" name="object 1104" descr=""/>
            <p:cNvSpPr/>
            <p:nvPr/>
          </p:nvSpPr>
          <p:spPr>
            <a:xfrm>
              <a:off x="3853713" y="5896408"/>
              <a:ext cx="16510" cy="3175"/>
            </a:xfrm>
            <a:custGeom>
              <a:avLst/>
              <a:gdLst/>
              <a:ahLst/>
              <a:cxnLst/>
              <a:rect l="l" t="t" r="r" b="b"/>
              <a:pathLst>
                <a:path w="16510" h="3175">
                  <a:moveTo>
                    <a:pt x="101" y="0"/>
                  </a:moveTo>
                  <a:lnTo>
                    <a:pt x="0" y="1447"/>
                  </a:lnTo>
                  <a:lnTo>
                    <a:pt x="3581" y="2285"/>
                  </a:lnTo>
                  <a:lnTo>
                    <a:pt x="12496" y="2908"/>
                  </a:lnTo>
                  <a:lnTo>
                    <a:pt x="16154" y="2578"/>
                  </a:lnTo>
                  <a:lnTo>
                    <a:pt x="16205" y="1854"/>
                  </a:lnTo>
                  <a:lnTo>
                    <a:pt x="16256" y="1130"/>
                  </a:lnTo>
                  <a:lnTo>
                    <a:pt x="12585" y="1600"/>
                  </a:lnTo>
                  <a:lnTo>
                    <a:pt x="3670" y="97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8DB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5" name="object 1105" descr=""/>
            <p:cNvSpPr/>
            <p:nvPr/>
          </p:nvSpPr>
          <p:spPr>
            <a:xfrm>
              <a:off x="3838637" y="5903122"/>
              <a:ext cx="17780" cy="6985"/>
            </a:xfrm>
            <a:custGeom>
              <a:avLst/>
              <a:gdLst/>
              <a:ahLst/>
              <a:cxnLst/>
              <a:rect l="l" t="t" r="r" b="b"/>
              <a:pathLst>
                <a:path w="17779" h="6985">
                  <a:moveTo>
                    <a:pt x="622" y="0"/>
                  </a:moveTo>
                  <a:lnTo>
                    <a:pt x="0" y="2959"/>
                  </a:lnTo>
                  <a:lnTo>
                    <a:pt x="3505" y="4927"/>
                  </a:lnTo>
                  <a:lnTo>
                    <a:pt x="12788" y="6819"/>
                  </a:lnTo>
                  <a:lnTo>
                    <a:pt x="16789" y="6388"/>
                  </a:lnTo>
                  <a:lnTo>
                    <a:pt x="17106" y="4914"/>
                  </a:lnTo>
                  <a:lnTo>
                    <a:pt x="17424" y="3429"/>
                  </a:lnTo>
                  <a:lnTo>
                    <a:pt x="13347" y="4140"/>
                  </a:lnTo>
                  <a:lnTo>
                    <a:pt x="4076" y="2247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CCD65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6" name="object 1106" descr=""/>
            <p:cNvSpPr/>
            <p:nvPr/>
          </p:nvSpPr>
          <p:spPr>
            <a:xfrm>
              <a:off x="3860322" y="5885895"/>
              <a:ext cx="8890" cy="12700"/>
            </a:xfrm>
            <a:custGeom>
              <a:avLst/>
              <a:gdLst/>
              <a:ahLst/>
              <a:cxnLst/>
              <a:rect l="l" t="t" r="r" b="b"/>
              <a:pathLst>
                <a:path w="8889" h="12700">
                  <a:moveTo>
                    <a:pt x="6616" y="0"/>
                  </a:moveTo>
                  <a:lnTo>
                    <a:pt x="1587" y="1765"/>
                  </a:lnTo>
                  <a:lnTo>
                    <a:pt x="0" y="12192"/>
                  </a:lnTo>
                  <a:lnTo>
                    <a:pt x="3111" y="12407"/>
                  </a:lnTo>
                  <a:lnTo>
                    <a:pt x="1587" y="4394"/>
                  </a:lnTo>
                  <a:lnTo>
                    <a:pt x="8737" y="1968"/>
                  </a:lnTo>
                  <a:lnTo>
                    <a:pt x="8559" y="762"/>
                  </a:lnTo>
                  <a:lnTo>
                    <a:pt x="6616" y="0"/>
                  </a:lnTo>
                  <a:close/>
                </a:path>
              </a:pathLst>
            </a:custGeom>
            <a:solidFill>
              <a:srgbClr val="8252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7" name="object 1107" descr=""/>
            <p:cNvSpPr/>
            <p:nvPr/>
          </p:nvSpPr>
          <p:spPr>
            <a:xfrm>
              <a:off x="3860750" y="5885886"/>
              <a:ext cx="8890" cy="12700"/>
            </a:xfrm>
            <a:custGeom>
              <a:avLst/>
              <a:gdLst/>
              <a:ahLst/>
              <a:cxnLst/>
              <a:rect l="l" t="t" r="r" b="b"/>
              <a:pathLst>
                <a:path w="8889" h="12700">
                  <a:moveTo>
                    <a:pt x="6184" y="0"/>
                  </a:moveTo>
                  <a:lnTo>
                    <a:pt x="1714" y="2286"/>
                  </a:lnTo>
                  <a:lnTo>
                    <a:pt x="0" y="12192"/>
                  </a:lnTo>
                  <a:lnTo>
                    <a:pt x="2844" y="12433"/>
                  </a:lnTo>
                  <a:lnTo>
                    <a:pt x="1397" y="4432"/>
                  </a:lnTo>
                  <a:lnTo>
                    <a:pt x="8305" y="1981"/>
                  </a:lnTo>
                  <a:lnTo>
                    <a:pt x="8140" y="774"/>
                  </a:lnTo>
                  <a:lnTo>
                    <a:pt x="6184" y="0"/>
                  </a:lnTo>
                  <a:close/>
                </a:path>
              </a:pathLst>
            </a:custGeom>
            <a:solidFill>
              <a:srgbClr val="4329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8" name="object 1108" descr=""/>
            <p:cNvSpPr/>
            <p:nvPr/>
          </p:nvSpPr>
          <p:spPr>
            <a:xfrm>
              <a:off x="3860601" y="5885888"/>
              <a:ext cx="8255" cy="12700"/>
            </a:xfrm>
            <a:custGeom>
              <a:avLst/>
              <a:gdLst/>
              <a:ahLst/>
              <a:cxnLst/>
              <a:rect l="l" t="t" r="r" b="b"/>
              <a:pathLst>
                <a:path w="8254" h="12700">
                  <a:moveTo>
                    <a:pt x="6337" y="0"/>
                  </a:moveTo>
                  <a:lnTo>
                    <a:pt x="1663" y="1803"/>
                  </a:lnTo>
                  <a:lnTo>
                    <a:pt x="0" y="12217"/>
                  </a:lnTo>
                  <a:lnTo>
                    <a:pt x="2882" y="12420"/>
                  </a:lnTo>
                  <a:lnTo>
                    <a:pt x="1511" y="4419"/>
                  </a:lnTo>
                  <a:lnTo>
                    <a:pt x="8153" y="1955"/>
                  </a:lnTo>
                  <a:lnTo>
                    <a:pt x="8000" y="749"/>
                  </a:lnTo>
                  <a:lnTo>
                    <a:pt x="6337" y="0"/>
                  </a:lnTo>
                  <a:close/>
                </a:path>
              </a:pathLst>
            </a:custGeom>
            <a:solidFill>
              <a:srgbClr val="5C31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9" name="object 1109" descr=""/>
            <p:cNvSpPr/>
            <p:nvPr/>
          </p:nvSpPr>
          <p:spPr>
            <a:xfrm>
              <a:off x="3862255" y="5888480"/>
              <a:ext cx="4445" cy="9525"/>
            </a:xfrm>
            <a:custGeom>
              <a:avLst/>
              <a:gdLst/>
              <a:ahLst/>
              <a:cxnLst/>
              <a:rect l="l" t="t" r="r" b="b"/>
              <a:pathLst>
                <a:path w="4445" h="9525">
                  <a:moveTo>
                    <a:pt x="4445" y="0"/>
                  </a:moveTo>
                  <a:lnTo>
                    <a:pt x="838" y="850"/>
                  </a:lnTo>
                  <a:lnTo>
                    <a:pt x="0" y="9258"/>
                  </a:lnTo>
                  <a:lnTo>
                    <a:pt x="876" y="2044"/>
                  </a:lnTo>
                  <a:lnTo>
                    <a:pt x="4445" y="0"/>
                  </a:lnTo>
                  <a:close/>
                </a:path>
              </a:pathLst>
            </a:custGeom>
            <a:solidFill>
              <a:srgbClr val="82522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0" name="object 1110" descr=""/>
            <p:cNvSpPr/>
            <p:nvPr/>
          </p:nvSpPr>
          <p:spPr>
            <a:xfrm>
              <a:off x="3825430" y="5897549"/>
              <a:ext cx="64135" cy="34290"/>
            </a:xfrm>
            <a:custGeom>
              <a:avLst/>
              <a:gdLst/>
              <a:ahLst/>
              <a:cxnLst/>
              <a:rect l="l" t="t" r="r" b="b"/>
              <a:pathLst>
                <a:path w="64135" h="34289">
                  <a:moveTo>
                    <a:pt x="5549" y="34213"/>
                  </a:moveTo>
                  <a:lnTo>
                    <a:pt x="2832" y="28943"/>
                  </a:lnTo>
                  <a:lnTo>
                    <a:pt x="1790" y="24536"/>
                  </a:lnTo>
                  <a:lnTo>
                    <a:pt x="2324" y="18580"/>
                  </a:lnTo>
                  <a:lnTo>
                    <a:pt x="4305" y="8686"/>
                  </a:lnTo>
                  <a:lnTo>
                    <a:pt x="977" y="17170"/>
                  </a:lnTo>
                  <a:lnTo>
                    <a:pt x="0" y="22656"/>
                  </a:lnTo>
                  <a:lnTo>
                    <a:pt x="1485" y="27533"/>
                  </a:lnTo>
                  <a:lnTo>
                    <a:pt x="5549" y="34213"/>
                  </a:lnTo>
                  <a:close/>
                </a:path>
                <a:path w="64135" h="34289">
                  <a:moveTo>
                    <a:pt x="63792" y="20421"/>
                  </a:moveTo>
                  <a:lnTo>
                    <a:pt x="63614" y="12801"/>
                  </a:lnTo>
                  <a:lnTo>
                    <a:pt x="59169" y="5168"/>
                  </a:lnTo>
                  <a:lnTo>
                    <a:pt x="53987" y="1155"/>
                  </a:lnTo>
                  <a:lnTo>
                    <a:pt x="51511" y="0"/>
                  </a:lnTo>
                  <a:lnTo>
                    <a:pt x="59588" y="7416"/>
                  </a:lnTo>
                  <a:lnTo>
                    <a:pt x="63169" y="15570"/>
                  </a:lnTo>
                  <a:lnTo>
                    <a:pt x="63792" y="20421"/>
                  </a:lnTo>
                  <a:close/>
                </a:path>
                <a:path w="64135" h="34289">
                  <a:moveTo>
                    <a:pt x="64020" y="22148"/>
                  </a:moveTo>
                  <a:lnTo>
                    <a:pt x="63792" y="20421"/>
                  </a:lnTo>
                  <a:lnTo>
                    <a:pt x="63906" y="24853"/>
                  </a:lnTo>
                  <a:lnTo>
                    <a:pt x="64020" y="22148"/>
                  </a:lnTo>
                  <a:close/>
                </a:path>
              </a:pathLst>
            </a:custGeom>
            <a:solidFill>
              <a:srgbClr val="CCD65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11" name="object 1111" descr=""/>
          <p:cNvGrpSpPr/>
          <p:nvPr/>
        </p:nvGrpSpPr>
        <p:grpSpPr>
          <a:xfrm>
            <a:off x="3923601" y="5622871"/>
            <a:ext cx="191135" cy="125730"/>
            <a:chOff x="3923601" y="5622871"/>
            <a:chExt cx="191135" cy="125730"/>
          </a:xfrm>
        </p:grpSpPr>
        <p:sp>
          <p:nvSpPr>
            <p:cNvPr id="1112" name="object 1112" descr=""/>
            <p:cNvSpPr/>
            <p:nvPr/>
          </p:nvSpPr>
          <p:spPr>
            <a:xfrm>
              <a:off x="3923652" y="5622877"/>
              <a:ext cx="138430" cy="99695"/>
            </a:xfrm>
            <a:custGeom>
              <a:avLst/>
              <a:gdLst/>
              <a:ahLst/>
              <a:cxnLst/>
              <a:rect l="l" t="t" r="r" b="b"/>
              <a:pathLst>
                <a:path w="138429" h="99695">
                  <a:moveTo>
                    <a:pt x="92693" y="0"/>
                  </a:moveTo>
                  <a:lnTo>
                    <a:pt x="49212" y="5166"/>
                  </a:lnTo>
                  <a:lnTo>
                    <a:pt x="20053" y="37720"/>
                  </a:lnTo>
                  <a:lnTo>
                    <a:pt x="12293" y="40680"/>
                  </a:lnTo>
                  <a:lnTo>
                    <a:pt x="9537" y="47931"/>
                  </a:lnTo>
                  <a:lnTo>
                    <a:pt x="0" y="51957"/>
                  </a:lnTo>
                  <a:lnTo>
                    <a:pt x="673" y="58536"/>
                  </a:lnTo>
                  <a:lnTo>
                    <a:pt x="736" y="62955"/>
                  </a:lnTo>
                  <a:lnTo>
                    <a:pt x="12052" y="63565"/>
                  </a:lnTo>
                  <a:lnTo>
                    <a:pt x="14808" y="65787"/>
                  </a:lnTo>
                  <a:lnTo>
                    <a:pt x="23850" y="70740"/>
                  </a:lnTo>
                  <a:lnTo>
                    <a:pt x="34523" y="91046"/>
                  </a:lnTo>
                  <a:lnTo>
                    <a:pt x="45746" y="99357"/>
                  </a:lnTo>
                  <a:lnTo>
                    <a:pt x="97447" y="85549"/>
                  </a:lnTo>
                  <a:lnTo>
                    <a:pt x="127272" y="60697"/>
                  </a:lnTo>
                  <a:lnTo>
                    <a:pt x="129451" y="39765"/>
                  </a:lnTo>
                  <a:lnTo>
                    <a:pt x="130251" y="35130"/>
                  </a:lnTo>
                  <a:lnTo>
                    <a:pt x="135597" y="33288"/>
                  </a:lnTo>
                  <a:lnTo>
                    <a:pt x="137896" y="31980"/>
                  </a:lnTo>
                  <a:lnTo>
                    <a:pt x="136016" y="21185"/>
                  </a:lnTo>
                  <a:lnTo>
                    <a:pt x="136016" y="19178"/>
                  </a:lnTo>
                  <a:lnTo>
                    <a:pt x="131254" y="14708"/>
                  </a:lnTo>
                  <a:lnTo>
                    <a:pt x="125298" y="14352"/>
                  </a:lnTo>
                  <a:lnTo>
                    <a:pt x="122034" y="12676"/>
                  </a:lnTo>
                  <a:lnTo>
                    <a:pt x="117397" y="9397"/>
                  </a:lnTo>
                  <a:lnTo>
                    <a:pt x="107865" y="4139"/>
                  </a:lnTo>
                  <a:lnTo>
                    <a:pt x="92693" y="0"/>
                  </a:lnTo>
                  <a:close/>
                </a:path>
              </a:pathLst>
            </a:custGeom>
            <a:solidFill>
              <a:srgbClr val="FFC1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3" name="object 1113" descr=""/>
            <p:cNvSpPr/>
            <p:nvPr/>
          </p:nvSpPr>
          <p:spPr>
            <a:xfrm>
              <a:off x="3923639" y="5622871"/>
              <a:ext cx="138430" cy="89535"/>
            </a:xfrm>
            <a:custGeom>
              <a:avLst/>
              <a:gdLst/>
              <a:ahLst/>
              <a:cxnLst/>
              <a:rect l="l" t="t" r="r" b="b"/>
              <a:pathLst>
                <a:path w="138429" h="89535">
                  <a:moveTo>
                    <a:pt x="92702" y="0"/>
                  </a:moveTo>
                  <a:lnTo>
                    <a:pt x="49225" y="5123"/>
                  </a:lnTo>
                  <a:lnTo>
                    <a:pt x="20066" y="37725"/>
                  </a:lnTo>
                  <a:lnTo>
                    <a:pt x="12293" y="40900"/>
                  </a:lnTo>
                  <a:lnTo>
                    <a:pt x="9550" y="47936"/>
                  </a:lnTo>
                  <a:lnTo>
                    <a:pt x="0" y="52152"/>
                  </a:lnTo>
                  <a:lnTo>
                    <a:pt x="888" y="60966"/>
                  </a:lnTo>
                  <a:lnTo>
                    <a:pt x="12204" y="61589"/>
                  </a:lnTo>
                  <a:lnTo>
                    <a:pt x="14960" y="63748"/>
                  </a:lnTo>
                  <a:lnTo>
                    <a:pt x="24015" y="68574"/>
                  </a:lnTo>
                  <a:lnTo>
                    <a:pt x="27557" y="73680"/>
                  </a:lnTo>
                  <a:lnTo>
                    <a:pt x="39593" y="83401"/>
                  </a:lnTo>
                  <a:lnTo>
                    <a:pt x="62243" y="89340"/>
                  </a:lnTo>
                  <a:lnTo>
                    <a:pt x="97624" y="83102"/>
                  </a:lnTo>
                  <a:lnTo>
                    <a:pt x="114439" y="77065"/>
                  </a:lnTo>
                  <a:lnTo>
                    <a:pt x="123369" y="70428"/>
                  </a:lnTo>
                  <a:lnTo>
                    <a:pt x="127405" y="59028"/>
                  </a:lnTo>
                  <a:lnTo>
                    <a:pt x="129540" y="38703"/>
                  </a:lnTo>
                  <a:lnTo>
                    <a:pt x="130340" y="34195"/>
                  </a:lnTo>
                  <a:lnTo>
                    <a:pt x="135674" y="32429"/>
                  </a:lnTo>
                  <a:lnTo>
                    <a:pt x="137960" y="31159"/>
                  </a:lnTo>
                  <a:lnTo>
                    <a:pt x="136067" y="20656"/>
                  </a:lnTo>
                  <a:lnTo>
                    <a:pt x="136067" y="18713"/>
                  </a:lnTo>
                  <a:lnTo>
                    <a:pt x="131292" y="14357"/>
                  </a:lnTo>
                  <a:lnTo>
                    <a:pt x="125336" y="14014"/>
                  </a:lnTo>
                  <a:lnTo>
                    <a:pt x="122072" y="12376"/>
                  </a:lnTo>
                  <a:lnTo>
                    <a:pt x="117424" y="9179"/>
                  </a:lnTo>
                  <a:lnTo>
                    <a:pt x="107881" y="4051"/>
                  </a:lnTo>
                  <a:lnTo>
                    <a:pt x="92702" y="0"/>
                  </a:lnTo>
                  <a:close/>
                </a:path>
              </a:pathLst>
            </a:custGeom>
            <a:solidFill>
              <a:srgbClr val="FFE87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4" name="object 1114" descr=""/>
            <p:cNvSpPr/>
            <p:nvPr/>
          </p:nvSpPr>
          <p:spPr>
            <a:xfrm>
              <a:off x="3923601" y="5624743"/>
              <a:ext cx="138430" cy="87630"/>
            </a:xfrm>
            <a:custGeom>
              <a:avLst/>
              <a:gdLst/>
              <a:ahLst/>
              <a:cxnLst/>
              <a:rect l="l" t="t" r="r" b="b"/>
              <a:pathLst>
                <a:path w="138429" h="87629">
                  <a:moveTo>
                    <a:pt x="92610" y="0"/>
                  </a:moveTo>
                  <a:lnTo>
                    <a:pt x="49146" y="4959"/>
                  </a:lnTo>
                  <a:lnTo>
                    <a:pt x="20040" y="36858"/>
                  </a:lnTo>
                  <a:lnTo>
                    <a:pt x="12268" y="39944"/>
                  </a:lnTo>
                  <a:lnTo>
                    <a:pt x="9537" y="46840"/>
                  </a:lnTo>
                  <a:lnTo>
                    <a:pt x="0" y="50955"/>
                  </a:lnTo>
                  <a:lnTo>
                    <a:pt x="888" y="59591"/>
                  </a:lnTo>
                  <a:lnTo>
                    <a:pt x="12204" y="60213"/>
                  </a:lnTo>
                  <a:lnTo>
                    <a:pt x="14973" y="62321"/>
                  </a:lnTo>
                  <a:lnTo>
                    <a:pt x="24028" y="67071"/>
                  </a:lnTo>
                  <a:lnTo>
                    <a:pt x="27577" y="72078"/>
                  </a:lnTo>
                  <a:lnTo>
                    <a:pt x="39627" y="81617"/>
                  </a:lnTo>
                  <a:lnTo>
                    <a:pt x="62283" y="87468"/>
                  </a:lnTo>
                  <a:lnTo>
                    <a:pt x="97650" y="81409"/>
                  </a:lnTo>
                  <a:lnTo>
                    <a:pt x="114450" y="75523"/>
                  </a:lnTo>
                  <a:lnTo>
                    <a:pt x="123367" y="69033"/>
                  </a:lnTo>
                  <a:lnTo>
                    <a:pt x="127389" y="57867"/>
                  </a:lnTo>
                  <a:lnTo>
                    <a:pt x="129501" y="37950"/>
                  </a:lnTo>
                  <a:lnTo>
                    <a:pt x="130289" y="33543"/>
                  </a:lnTo>
                  <a:lnTo>
                    <a:pt x="135623" y="31816"/>
                  </a:lnTo>
                  <a:lnTo>
                    <a:pt x="137909" y="30584"/>
                  </a:lnTo>
                  <a:lnTo>
                    <a:pt x="136004" y="20297"/>
                  </a:lnTo>
                  <a:lnTo>
                    <a:pt x="135991" y="18392"/>
                  </a:lnTo>
                  <a:lnTo>
                    <a:pt x="131216" y="14125"/>
                  </a:lnTo>
                  <a:lnTo>
                    <a:pt x="125260" y="13769"/>
                  </a:lnTo>
                  <a:lnTo>
                    <a:pt x="121996" y="12156"/>
                  </a:lnTo>
                  <a:lnTo>
                    <a:pt x="117344" y="9023"/>
                  </a:lnTo>
                  <a:lnTo>
                    <a:pt x="107794" y="3989"/>
                  </a:lnTo>
                  <a:lnTo>
                    <a:pt x="92610" y="0"/>
                  </a:lnTo>
                  <a:close/>
                </a:path>
              </a:pathLst>
            </a:custGeom>
            <a:solidFill>
              <a:srgbClr val="FFD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5" name="object 1115" descr=""/>
            <p:cNvSpPr/>
            <p:nvPr/>
          </p:nvSpPr>
          <p:spPr>
            <a:xfrm>
              <a:off x="3964381" y="5637314"/>
              <a:ext cx="34925" cy="71120"/>
            </a:xfrm>
            <a:custGeom>
              <a:avLst/>
              <a:gdLst/>
              <a:ahLst/>
              <a:cxnLst/>
              <a:rect l="l" t="t" r="r" b="b"/>
              <a:pathLst>
                <a:path w="34925" h="71120">
                  <a:moveTo>
                    <a:pt x="31661" y="3086"/>
                  </a:moveTo>
                  <a:lnTo>
                    <a:pt x="31153" y="1778"/>
                  </a:lnTo>
                  <a:lnTo>
                    <a:pt x="30645" y="469"/>
                  </a:lnTo>
                  <a:lnTo>
                    <a:pt x="22809" y="0"/>
                  </a:lnTo>
                  <a:lnTo>
                    <a:pt x="5880" y="6223"/>
                  </a:lnTo>
                  <a:lnTo>
                    <a:pt x="0" y="11747"/>
                  </a:lnTo>
                  <a:lnTo>
                    <a:pt x="1003" y="14363"/>
                  </a:lnTo>
                  <a:lnTo>
                    <a:pt x="7366" y="10528"/>
                  </a:lnTo>
                  <a:lnTo>
                    <a:pt x="24295" y="4305"/>
                  </a:lnTo>
                  <a:lnTo>
                    <a:pt x="31661" y="3086"/>
                  </a:lnTo>
                  <a:close/>
                </a:path>
                <a:path w="34925" h="71120">
                  <a:moveTo>
                    <a:pt x="34683" y="69113"/>
                  </a:moveTo>
                  <a:lnTo>
                    <a:pt x="29489" y="69405"/>
                  </a:lnTo>
                  <a:lnTo>
                    <a:pt x="16687" y="69151"/>
                  </a:lnTo>
                  <a:lnTo>
                    <a:pt x="11518" y="68656"/>
                  </a:lnTo>
                  <a:lnTo>
                    <a:pt x="11506" y="69049"/>
                  </a:lnTo>
                  <a:lnTo>
                    <a:pt x="11506" y="69443"/>
                  </a:lnTo>
                  <a:lnTo>
                    <a:pt x="16548" y="70446"/>
                  </a:lnTo>
                  <a:lnTo>
                    <a:pt x="29349" y="70700"/>
                  </a:lnTo>
                  <a:lnTo>
                    <a:pt x="34671" y="69913"/>
                  </a:lnTo>
                  <a:lnTo>
                    <a:pt x="34683" y="69113"/>
                  </a:lnTo>
                  <a:close/>
                </a:path>
              </a:pathLst>
            </a:custGeom>
            <a:solidFill>
              <a:srgbClr val="FFE89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6" name="object 1116" descr=""/>
            <p:cNvSpPr/>
            <p:nvPr/>
          </p:nvSpPr>
          <p:spPr>
            <a:xfrm>
              <a:off x="4017711" y="5654770"/>
              <a:ext cx="95250" cy="92075"/>
            </a:xfrm>
            <a:custGeom>
              <a:avLst/>
              <a:gdLst/>
              <a:ahLst/>
              <a:cxnLst/>
              <a:rect l="l" t="t" r="r" b="b"/>
              <a:pathLst>
                <a:path w="95250" h="92075">
                  <a:moveTo>
                    <a:pt x="48145" y="0"/>
                  </a:moveTo>
                  <a:lnTo>
                    <a:pt x="30151" y="1818"/>
                  </a:lnTo>
                  <a:lnTo>
                    <a:pt x="15419" y="9455"/>
                  </a:lnTo>
                  <a:lnTo>
                    <a:pt x="5013" y="22120"/>
                  </a:lnTo>
                  <a:lnTo>
                    <a:pt x="0" y="39027"/>
                  </a:lnTo>
                  <a:lnTo>
                    <a:pt x="2777" y="61621"/>
                  </a:lnTo>
                  <a:lnTo>
                    <a:pt x="14344" y="77695"/>
                  </a:lnTo>
                  <a:lnTo>
                    <a:pt x="31407" y="87611"/>
                  </a:lnTo>
                  <a:lnTo>
                    <a:pt x="50673" y="91732"/>
                  </a:lnTo>
                  <a:lnTo>
                    <a:pt x="68178" y="89904"/>
                  </a:lnTo>
                  <a:lnTo>
                    <a:pt x="81773" y="82242"/>
                  </a:lnTo>
                  <a:lnTo>
                    <a:pt x="90879" y="69536"/>
                  </a:lnTo>
                  <a:lnTo>
                    <a:pt x="94919" y="52578"/>
                  </a:lnTo>
                  <a:lnTo>
                    <a:pt x="91961" y="34027"/>
                  </a:lnTo>
                  <a:lnTo>
                    <a:pt x="81819" y="17549"/>
                  </a:lnTo>
                  <a:lnTo>
                    <a:pt x="66534" y="5441"/>
                  </a:lnTo>
                  <a:lnTo>
                    <a:pt x="48145" y="0"/>
                  </a:lnTo>
                  <a:close/>
                </a:path>
              </a:pathLst>
            </a:custGeom>
            <a:solidFill>
              <a:srgbClr val="FFAF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7" name="object 1117" descr=""/>
            <p:cNvSpPr/>
            <p:nvPr/>
          </p:nvSpPr>
          <p:spPr>
            <a:xfrm>
              <a:off x="4019371" y="5654991"/>
              <a:ext cx="95250" cy="93345"/>
            </a:xfrm>
            <a:custGeom>
              <a:avLst/>
              <a:gdLst/>
              <a:ahLst/>
              <a:cxnLst/>
              <a:rect l="l" t="t" r="r" b="b"/>
              <a:pathLst>
                <a:path w="95250" h="93345">
                  <a:moveTo>
                    <a:pt x="48526" y="0"/>
                  </a:moveTo>
                  <a:lnTo>
                    <a:pt x="30557" y="1821"/>
                  </a:lnTo>
                  <a:lnTo>
                    <a:pt x="15681" y="9436"/>
                  </a:lnTo>
                  <a:lnTo>
                    <a:pt x="5096" y="22070"/>
                  </a:lnTo>
                  <a:lnTo>
                    <a:pt x="0" y="38950"/>
                  </a:lnTo>
                  <a:lnTo>
                    <a:pt x="2136" y="61782"/>
                  </a:lnTo>
                  <a:lnTo>
                    <a:pt x="12266" y="78417"/>
                  </a:lnTo>
                  <a:lnTo>
                    <a:pt x="27851" y="88901"/>
                  </a:lnTo>
                  <a:lnTo>
                    <a:pt x="46354" y="93281"/>
                  </a:lnTo>
                  <a:lnTo>
                    <a:pt x="64444" y="91187"/>
                  </a:lnTo>
                  <a:lnTo>
                    <a:pt x="79533" y="82965"/>
                  </a:lnTo>
                  <a:lnTo>
                    <a:pt x="90174" y="69710"/>
                  </a:lnTo>
                  <a:lnTo>
                    <a:pt x="94919" y="52514"/>
                  </a:lnTo>
                  <a:lnTo>
                    <a:pt x="91994" y="33984"/>
                  </a:lnTo>
                  <a:lnTo>
                    <a:pt x="81938" y="17527"/>
                  </a:lnTo>
                  <a:lnTo>
                    <a:pt x="66775" y="5435"/>
                  </a:lnTo>
                  <a:lnTo>
                    <a:pt x="48526" y="0"/>
                  </a:lnTo>
                  <a:close/>
                </a:path>
              </a:pathLst>
            </a:custGeom>
            <a:solidFill>
              <a:srgbClr val="FFD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8" name="object 1118" descr=""/>
            <p:cNvSpPr/>
            <p:nvPr/>
          </p:nvSpPr>
          <p:spPr>
            <a:xfrm>
              <a:off x="4023597" y="5656465"/>
              <a:ext cx="89535" cy="86360"/>
            </a:xfrm>
            <a:custGeom>
              <a:avLst/>
              <a:gdLst/>
              <a:ahLst/>
              <a:cxnLst/>
              <a:rect l="l" t="t" r="r" b="b"/>
              <a:pathLst>
                <a:path w="89535" h="86360">
                  <a:moveTo>
                    <a:pt x="43522" y="0"/>
                  </a:moveTo>
                  <a:lnTo>
                    <a:pt x="26406" y="1200"/>
                  </a:lnTo>
                  <a:lnTo>
                    <a:pt x="12512" y="8497"/>
                  </a:lnTo>
                  <a:lnTo>
                    <a:pt x="3242" y="20750"/>
                  </a:lnTo>
                  <a:lnTo>
                    <a:pt x="0" y="36817"/>
                  </a:lnTo>
                  <a:lnTo>
                    <a:pt x="3805" y="54106"/>
                  </a:lnTo>
                  <a:lnTo>
                    <a:pt x="13738" y="69114"/>
                  </a:lnTo>
                  <a:lnTo>
                    <a:pt x="28314" y="80220"/>
                  </a:lnTo>
                  <a:lnTo>
                    <a:pt x="46050" y="85801"/>
                  </a:lnTo>
                  <a:lnTo>
                    <a:pt x="63572" y="84491"/>
                  </a:lnTo>
                  <a:lnTo>
                    <a:pt x="77584" y="76855"/>
                  </a:lnTo>
                  <a:lnTo>
                    <a:pt x="86690" y="64164"/>
                  </a:lnTo>
                  <a:lnTo>
                    <a:pt x="89496" y="47688"/>
                  </a:lnTo>
                  <a:lnTo>
                    <a:pt x="85292" y="30725"/>
                  </a:lnTo>
                  <a:lnTo>
                    <a:pt x="75244" y="16129"/>
                  </a:lnTo>
                  <a:lnTo>
                    <a:pt x="60829" y="5390"/>
                  </a:lnTo>
                  <a:lnTo>
                    <a:pt x="43522" y="0"/>
                  </a:lnTo>
                  <a:close/>
                </a:path>
              </a:pathLst>
            </a:custGeom>
            <a:solidFill>
              <a:srgbClr val="FFEE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9" name="object 1119" descr=""/>
            <p:cNvSpPr/>
            <p:nvPr/>
          </p:nvSpPr>
          <p:spPr>
            <a:xfrm>
              <a:off x="4025831" y="5657379"/>
              <a:ext cx="86360" cy="83185"/>
            </a:xfrm>
            <a:custGeom>
              <a:avLst/>
              <a:gdLst/>
              <a:ahLst/>
              <a:cxnLst/>
              <a:rect l="l" t="t" r="r" b="b"/>
              <a:pathLst>
                <a:path w="86360" h="83185">
                  <a:moveTo>
                    <a:pt x="41795" y="0"/>
                  </a:moveTo>
                  <a:lnTo>
                    <a:pt x="25356" y="1159"/>
                  </a:lnTo>
                  <a:lnTo>
                    <a:pt x="12011" y="8191"/>
                  </a:lnTo>
                  <a:lnTo>
                    <a:pt x="3108" y="19995"/>
                  </a:lnTo>
                  <a:lnTo>
                    <a:pt x="0" y="35471"/>
                  </a:lnTo>
                  <a:lnTo>
                    <a:pt x="3646" y="52124"/>
                  </a:lnTo>
                  <a:lnTo>
                    <a:pt x="13179" y="66581"/>
                  </a:lnTo>
                  <a:lnTo>
                    <a:pt x="27174" y="77278"/>
                  </a:lnTo>
                  <a:lnTo>
                    <a:pt x="44208" y="82651"/>
                  </a:lnTo>
                  <a:lnTo>
                    <a:pt x="61037" y="81384"/>
                  </a:lnTo>
                  <a:lnTo>
                    <a:pt x="74495" y="74021"/>
                  </a:lnTo>
                  <a:lnTo>
                    <a:pt x="83242" y="61791"/>
                  </a:lnTo>
                  <a:lnTo>
                    <a:pt x="85940" y="45923"/>
                  </a:lnTo>
                  <a:lnTo>
                    <a:pt x="81902" y="29584"/>
                  </a:lnTo>
                  <a:lnTo>
                    <a:pt x="72255" y="15527"/>
                  </a:lnTo>
                  <a:lnTo>
                    <a:pt x="58414" y="5187"/>
                  </a:lnTo>
                  <a:lnTo>
                    <a:pt x="41795" y="0"/>
                  </a:lnTo>
                  <a:close/>
                </a:path>
              </a:pathLst>
            </a:custGeom>
            <a:solidFill>
              <a:srgbClr val="FFFAD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0" name="object 1120" descr=""/>
            <p:cNvSpPr/>
            <p:nvPr/>
          </p:nvSpPr>
          <p:spPr>
            <a:xfrm>
              <a:off x="4032605" y="5661520"/>
              <a:ext cx="75565" cy="74295"/>
            </a:xfrm>
            <a:custGeom>
              <a:avLst/>
              <a:gdLst/>
              <a:ahLst/>
              <a:cxnLst/>
              <a:rect l="l" t="t" r="r" b="b"/>
              <a:pathLst>
                <a:path w="75564" h="74295">
                  <a:moveTo>
                    <a:pt x="75145" y="48387"/>
                  </a:moveTo>
                  <a:lnTo>
                    <a:pt x="74663" y="44767"/>
                  </a:lnTo>
                  <a:lnTo>
                    <a:pt x="72351" y="42392"/>
                  </a:lnTo>
                  <a:lnTo>
                    <a:pt x="71450" y="41859"/>
                  </a:lnTo>
                  <a:lnTo>
                    <a:pt x="42951" y="37033"/>
                  </a:lnTo>
                  <a:lnTo>
                    <a:pt x="71970" y="39154"/>
                  </a:lnTo>
                  <a:lnTo>
                    <a:pt x="73228" y="38227"/>
                  </a:lnTo>
                  <a:lnTo>
                    <a:pt x="73609" y="36893"/>
                  </a:lnTo>
                  <a:lnTo>
                    <a:pt x="74282" y="35191"/>
                  </a:lnTo>
                  <a:lnTo>
                    <a:pt x="74129" y="32448"/>
                  </a:lnTo>
                  <a:lnTo>
                    <a:pt x="71628" y="25641"/>
                  </a:lnTo>
                  <a:lnTo>
                    <a:pt x="69088" y="22682"/>
                  </a:lnTo>
                  <a:lnTo>
                    <a:pt x="66001" y="21869"/>
                  </a:lnTo>
                  <a:lnTo>
                    <a:pt x="65049" y="21894"/>
                  </a:lnTo>
                  <a:lnTo>
                    <a:pt x="41821" y="33820"/>
                  </a:lnTo>
                  <a:lnTo>
                    <a:pt x="63766" y="19177"/>
                  </a:lnTo>
                  <a:lnTo>
                    <a:pt x="64096" y="17640"/>
                  </a:lnTo>
                  <a:lnTo>
                    <a:pt x="63550" y="16230"/>
                  </a:lnTo>
                  <a:lnTo>
                    <a:pt x="62992" y="14325"/>
                  </a:lnTo>
                  <a:lnTo>
                    <a:pt x="61214" y="11950"/>
                  </a:lnTo>
                  <a:lnTo>
                    <a:pt x="55283" y="7264"/>
                  </a:lnTo>
                  <a:lnTo>
                    <a:pt x="51663" y="6045"/>
                  </a:lnTo>
                  <a:lnTo>
                    <a:pt x="48971" y="7061"/>
                  </a:lnTo>
                  <a:lnTo>
                    <a:pt x="48310" y="7632"/>
                  </a:lnTo>
                  <a:lnTo>
                    <a:pt x="39344" y="30759"/>
                  </a:lnTo>
                  <a:lnTo>
                    <a:pt x="39344" y="36588"/>
                  </a:lnTo>
                  <a:lnTo>
                    <a:pt x="39027" y="37617"/>
                  </a:lnTo>
                  <a:lnTo>
                    <a:pt x="38100" y="38163"/>
                  </a:lnTo>
                  <a:lnTo>
                    <a:pt x="36931" y="38011"/>
                  </a:lnTo>
                  <a:lnTo>
                    <a:pt x="35979" y="37236"/>
                  </a:lnTo>
                  <a:lnTo>
                    <a:pt x="35598" y="36144"/>
                  </a:lnTo>
                  <a:lnTo>
                    <a:pt x="35928" y="35102"/>
                  </a:lnTo>
                  <a:lnTo>
                    <a:pt x="36817" y="34582"/>
                  </a:lnTo>
                  <a:lnTo>
                    <a:pt x="38023" y="34734"/>
                  </a:lnTo>
                  <a:lnTo>
                    <a:pt x="38963" y="35496"/>
                  </a:lnTo>
                  <a:lnTo>
                    <a:pt x="39344" y="36588"/>
                  </a:lnTo>
                  <a:lnTo>
                    <a:pt x="39344" y="30759"/>
                  </a:lnTo>
                  <a:lnTo>
                    <a:pt x="38989" y="31673"/>
                  </a:lnTo>
                  <a:lnTo>
                    <a:pt x="45720" y="5918"/>
                  </a:lnTo>
                  <a:lnTo>
                    <a:pt x="45008" y="4343"/>
                  </a:lnTo>
                  <a:lnTo>
                    <a:pt x="43764" y="3390"/>
                  </a:lnTo>
                  <a:lnTo>
                    <a:pt x="42202" y="1993"/>
                  </a:lnTo>
                  <a:lnTo>
                    <a:pt x="39471" y="863"/>
                  </a:lnTo>
                  <a:lnTo>
                    <a:pt x="32346" y="0"/>
                  </a:lnTo>
                  <a:lnTo>
                    <a:pt x="28994" y="952"/>
                  </a:lnTo>
                  <a:lnTo>
                    <a:pt x="27686" y="3390"/>
                  </a:lnTo>
                  <a:lnTo>
                    <a:pt x="27559" y="4279"/>
                  </a:lnTo>
                  <a:lnTo>
                    <a:pt x="35648" y="31191"/>
                  </a:lnTo>
                  <a:lnTo>
                    <a:pt x="24638" y="4191"/>
                  </a:lnTo>
                  <a:lnTo>
                    <a:pt x="23152" y="3175"/>
                  </a:lnTo>
                  <a:lnTo>
                    <a:pt x="21666" y="3022"/>
                  </a:lnTo>
                  <a:lnTo>
                    <a:pt x="19685" y="2654"/>
                  </a:lnTo>
                  <a:lnTo>
                    <a:pt x="17005" y="3187"/>
                  </a:lnTo>
                  <a:lnTo>
                    <a:pt x="11303" y="6451"/>
                  </a:lnTo>
                  <a:lnTo>
                    <a:pt x="9461" y="9232"/>
                  </a:lnTo>
                  <a:lnTo>
                    <a:pt x="10020" y="12192"/>
                  </a:lnTo>
                  <a:lnTo>
                    <a:pt x="10490" y="13068"/>
                  </a:lnTo>
                  <a:lnTo>
                    <a:pt x="33020" y="32791"/>
                  </a:lnTo>
                  <a:lnTo>
                    <a:pt x="8305" y="14668"/>
                  </a:lnTo>
                  <a:lnTo>
                    <a:pt x="6604" y="14605"/>
                  </a:lnTo>
                  <a:lnTo>
                    <a:pt x="5422" y="15316"/>
                  </a:lnTo>
                  <a:lnTo>
                    <a:pt x="3746" y="16116"/>
                  </a:lnTo>
                  <a:lnTo>
                    <a:pt x="2120" y="18135"/>
                  </a:lnTo>
                  <a:lnTo>
                    <a:pt x="0" y="24396"/>
                  </a:lnTo>
                  <a:lnTo>
                    <a:pt x="381" y="27978"/>
                  </a:lnTo>
                  <a:lnTo>
                    <a:pt x="2641" y="30340"/>
                  </a:lnTo>
                  <a:lnTo>
                    <a:pt x="3517" y="30861"/>
                  </a:lnTo>
                  <a:lnTo>
                    <a:pt x="31991" y="35699"/>
                  </a:lnTo>
                  <a:lnTo>
                    <a:pt x="2921" y="33566"/>
                  </a:lnTo>
                  <a:lnTo>
                    <a:pt x="1638" y="34493"/>
                  </a:lnTo>
                  <a:lnTo>
                    <a:pt x="1219" y="35826"/>
                  </a:lnTo>
                  <a:lnTo>
                    <a:pt x="495" y="37528"/>
                  </a:lnTo>
                  <a:lnTo>
                    <a:pt x="558" y="40297"/>
                  </a:lnTo>
                  <a:lnTo>
                    <a:pt x="2908" y="47205"/>
                  </a:lnTo>
                  <a:lnTo>
                    <a:pt x="5422" y="50241"/>
                  </a:lnTo>
                  <a:lnTo>
                    <a:pt x="7632" y="50787"/>
                  </a:lnTo>
                  <a:lnTo>
                    <a:pt x="8547" y="51066"/>
                  </a:lnTo>
                  <a:lnTo>
                    <a:pt x="9525" y="51028"/>
                  </a:lnTo>
                  <a:lnTo>
                    <a:pt x="33248" y="38849"/>
                  </a:lnTo>
                  <a:lnTo>
                    <a:pt x="10769" y="53835"/>
                  </a:lnTo>
                  <a:lnTo>
                    <a:pt x="10414" y="55422"/>
                  </a:lnTo>
                  <a:lnTo>
                    <a:pt x="10934" y="56870"/>
                  </a:lnTo>
                  <a:lnTo>
                    <a:pt x="11468" y="58839"/>
                  </a:lnTo>
                  <a:lnTo>
                    <a:pt x="13246" y="61302"/>
                  </a:lnTo>
                  <a:lnTo>
                    <a:pt x="19240" y="66179"/>
                  </a:lnTo>
                  <a:lnTo>
                    <a:pt x="22948" y="67449"/>
                  </a:lnTo>
                  <a:lnTo>
                    <a:pt x="24879" y="66662"/>
                  </a:lnTo>
                  <a:lnTo>
                    <a:pt x="25717" y="66370"/>
                  </a:lnTo>
                  <a:lnTo>
                    <a:pt x="26403" y="65773"/>
                  </a:lnTo>
                  <a:lnTo>
                    <a:pt x="35915" y="41186"/>
                  </a:lnTo>
                  <a:lnTo>
                    <a:pt x="29032" y="67564"/>
                  </a:lnTo>
                  <a:lnTo>
                    <a:pt x="29743" y="69202"/>
                  </a:lnTo>
                  <a:lnTo>
                    <a:pt x="31026" y="70205"/>
                  </a:lnTo>
                  <a:lnTo>
                    <a:pt x="32626" y="71666"/>
                  </a:lnTo>
                  <a:lnTo>
                    <a:pt x="35433" y="72847"/>
                  </a:lnTo>
                  <a:lnTo>
                    <a:pt x="42760" y="73736"/>
                  </a:lnTo>
                  <a:lnTo>
                    <a:pt x="46189" y="72720"/>
                  </a:lnTo>
                  <a:lnTo>
                    <a:pt x="47510" y="70154"/>
                  </a:lnTo>
                  <a:lnTo>
                    <a:pt x="47637" y="69215"/>
                  </a:lnTo>
                  <a:lnTo>
                    <a:pt x="39293" y="41516"/>
                  </a:lnTo>
                  <a:lnTo>
                    <a:pt x="50622" y="69291"/>
                  </a:lnTo>
                  <a:lnTo>
                    <a:pt x="52146" y="70345"/>
                  </a:lnTo>
                  <a:lnTo>
                    <a:pt x="53670" y="70497"/>
                  </a:lnTo>
                  <a:lnTo>
                    <a:pt x="55714" y="70878"/>
                  </a:lnTo>
                  <a:lnTo>
                    <a:pt x="58432" y="70319"/>
                  </a:lnTo>
                  <a:lnTo>
                    <a:pt x="64185" y="66865"/>
                  </a:lnTo>
                  <a:lnTo>
                    <a:pt x="65989" y="63969"/>
                  </a:lnTo>
                  <a:lnTo>
                    <a:pt x="65366" y="60896"/>
                  </a:lnTo>
                  <a:lnTo>
                    <a:pt x="64871" y="59994"/>
                  </a:lnTo>
                  <a:lnTo>
                    <a:pt x="42011" y="40005"/>
                  </a:lnTo>
                  <a:lnTo>
                    <a:pt x="67043" y="58343"/>
                  </a:lnTo>
                  <a:lnTo>
                    <a:pt x="68757" y="58407"/>
                  </a:lnTo>
                  <a:lnTo>
                    <a:pt x="69938" y="57670"/>
                  </a:lnTo>
                  <a:lnTo>
                    <a:pt x="71615" y="56845"/>
                  </a:lnTo>
                  <a:lnTo>
                    <a:pt x="73190" y="54762"/>
                  </a:lnTo>
                  <a:lnTo>
                    <a:pt x="75145" y="48387"/>
                  </a:lnTo>
                  <a:close/>
                </a:path>
              </a:pathLst>
            </a:custGeom>
            <a:solidFill>
              <a:srgbClr val="FFD13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1" name="object 1121" descr=""/>
            <p:cNvSpPr/>
            <p:nvPr/>
          </p:nvSpPr>
          <p:spPr>
            <a:xfrm>
              <a:off x="4049749" y="5739752"/>
              <a:ext cx="26034" cy="7620"/>
            </a:xfrm>
            <a:custGeom>
              <a:avLst/>
              <a:gdLst/>
              <a:ahLst/>
              <a:cxnLst/>
              <a:rect l="l" t="t" r="r" b="b"/>
              <a:pathLst>
                <a:path w="26035" h="7620">
                  <a:moveTo>
                    <a:pt x="228" y="0"/>
                  </a:moveTo>
                  <a:lnTo>
                    <a:pt x="0" y="1104"/>
                  </a:lnTo>
                  <a:lnTo>
                    <a:pt x="4838" y="4495"/>
                  </a:lnTo>
                  <a:lnTo>
                    <a:pt x="18986" y="7315"/>
                  </a:lnTo>
                  <a:lnTo>
                    <a:pt x="25361" y="6591"/>
                  </a:lnTo>
                  <a:lnTo>
                    <a:pt x="25476" y="6032"/>
                  </a:lnTo>
                  <a:lnTo>
                    <a:pt x="25590" y="5473"/>
                  </a:lnTo>
                  <a:lnTo>
                    <a:pt x="19926" y="6362"/>
                  </a:lnTo>
                  <a:lnTo>
                    <a:pt x="5791" y="3543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E878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22" name="object 1122" descr=""/>
          <p:cNvGrpSpPr/>
          <p:nvPr/>
        </p:nvGrpSpPr>
        <p:grpSpPr>
          <a:xfrm>
            <a:off x="4267567" y="5859677"/>
            <a:ext cx="97155" cy="93980"/>
            <a:chOff x="4267567" y="5859677"/>
            <a:chExt cx="97155" cy="93980"/>
          </a:xfrm>
        </p:grpSpPr>
        <p:sp>
          <p:nvSpPr>
            <p:cNvPr id="1123" name="object 1123" descr=""/>
            <p:cNvSpPr/>
            <p:nvPr/>
          </p:nvSpPr>
          <p:spPr>
            <a:xfrm>
              <a:off x="4267567" y="5859677"/>
              <a:ext cx="95250" cy="92075"/>
            </a:xfrm>
            <a:custGeom>
              <a:avLst/>
              <a:gdLst/>
              <a:ahLst/>
              <a:cxnLst/>
              <a:rect l="l" t="t" r="r" b="b"/>
              <a:pathLst>
                <a:path w="95250" h="92075">
                  <a:moveTo>
                    <a:pt x="48145" y="0"/>
                  </a:moveTo>
                  <a:lnTo>
                    <a:pt x="30151" y="1818"/>
                  </a:lnTo>
                  <a:lnTo>
                    <a:pt x="15419" y="9455"/>
                  </a:lnTo>
                  <a:lnTo>
                    <a:pt x="5013" y="22120"/>
                  </a:lnTo>
                  <a:lnTo>
                    <a:pt x="0" y="39027"/>
                  </a:lnTo>
                  <a:lnTo>
                    <a:pt x="2777" y="61621"/>
                  </a:lnTo>
                  <a:lnTo>
                    <a:pt x="14344" y="77695"/>
                  </a:lnTo>
                  <a:lnTo>
                    <a:pt x="31407" y="87611"/>
                  </a:lnTo>
                  <a:lnTo>
                    <a:pt x="50673" y="91732"/>
                  </a:lnTo>
                  <a:lnTo>
                    <a:pt x="68178" y="89904"/>
                  </a:lnTo>
                  <a:lnTo>
                    <a:pt x="81773" y="82242"/>
                  </a:lnTo>
                  <a:lnTo>
                    <a:pt x="90879" y="69536"/>
                  </a:lnTo>
                  <a:lnTo>
                    <a:pt x="94919" y="52578"/>
                  </a:lnTo>
                  <a:lnTo>
                    <a:pt x="91961" y="34027"/>
                  </a:lnTo>
                  <a:lnTo>
                    <a:pt x="81819" y="17549"/>
                  </a:lnTo>
                  <a:lnTo>
                    <a:pt x="66534" y="5441"/>
                  </a:lnTo>
                  <a:lnTo>
                    <a:pt x="48145" y="0"/>
                  </a:lnTo>
                  <a:close/>
                </a:path>
              </a:pathLst>
            </a:custGeom>
            <a:solidFill>
              <a:srgbClr val="FFAF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4" name="object 1124" descr=""/>
            <p:cNvSpPr/>
            <p:nvPr/>
          </p:nvSpPr>
          <p:spPr>
            <a:xfrm>
              <a:off x="4269224" y="5859909"/>
              <a:ext cx="95250" cy="93345"/>
            </a:xfrm>
            <a:custGeom>
              <a:avLst/>
              <a:gdLst/>
              <a:ahLst/>
              <a:cxnLst/>
              <a:rect l="l" t="t" r="r" b="b"/>
              <a:pathLst>
                <a:path w="95250" h="93345">
                  <a:moveTo>
                    <a:pt x="48526" y="0"/>
                  </a:moveTo>
                  <a:lnTo>
                    <a:pt x="30557" y="1813"/>
                  </a:lnTo>
                  <a:lnTo>
                    <a:pt x="15681" y="9424"/>
                  </a:lnTo>
                  <a:lnTo>
                    <a:pt x="5096" y="22058"/>
                  </a:lnTo>
                  <a:lnTo>
                    <a:pt x="0" y="38938"/>
                  </a:lnTo>
                  <a:lnTo>
                    <a:pt x="2142" y="61770"/>
                  </a:lnTo>
                  <a:lnTo>
                    <a:pt x="12271" y="78405"/>
                  </a:lnTo>
                  <a:lnTo>
                    <a:pt x="27853" y="88889"/>
                  </a:lnTo>
                  <a:lnTo>
                    <a:pt x="46354" y="93268"/>
                  </a:lnTo>
                  <a:lnTo>
                    <a:pt x="64449" y="91174"/>
                  </a:lnTo>
                  <a:lnTo>
                    <a:pt x="79538" y="82953"/>
                  </a:lnTo>
                  <a:lnTo>
                    <a:pt x="90176" y="69697"/>
                  </a:lnTo>
                  <a:lnTo>
                    <a:pt x="94919" y="52501"/>
                  </a:lnTo>
                  <a:lnTo>
                    <a:pt x="91994" y="33972"/>
                  </a:lnTo>
                  <a:lnTo>
                    <a:pt x="81938" y="17516"/>
                  </a:lnTo>
                  <a:lnTo>
                    <a:pt x="66775" y="5428"/>
                  </a:lnTo>
                  <a:lnTo>
                    <a:pt x="48526" y="0"/>
                  </a:lnTo>
                  <a:close/>
                </a:path>
              </a:pathLst>
            </a:custGeom>
            <a:solidFill>
              <a:srgbClr val="FFD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5" name="object 1125" descr=""/>
            <p:cNvSpPr/>
            <p:nvPr/>
          </p:nvSpPr>
          <p:spPr>
            <a:xfrm>
              <a:off x="4273454" y="5861372"/>
              <a:ext cx="89535" cy="86360"/>
            </a:xfrm>
            <a:custGeom>
              <a:avLst/>
              <a:gdLst/>
              <a:ahLst/>
              <a:cxnLst/>
              <a:rect l="l" t="t" r="r" b="b"/>
              <a:pathLst>
                <a:path w="89535" h="86360">
                  <a:moveTo>
                    <a:pt x="43522" y="0"/>
                  </a:moveTo>
                  <a:lnTo>
                    <a:pt x="26406" y="1200"/>
                  </a:lnTo>
                  <a:lnTo>
                    <a:pt x="12512" y="8497"/>
                  </a:lnTo>
                  <a:lnTo>
                    <a:pt x="3242" y="20750"/>
                  </a:lnTo>
                  <a:lnTo>
                    <a:pt x="0" y="36817"/>
                  </a:lnTo>
                  <a:lnTo>
                    <a:pt x="3803" y="54106"/>
                  </a:lnTo>
                  <a:lnTo>
                    <a:pt x="13733" y="69116"/>
                  </a:lnTo>
                  <a:lnTo>
                    <a:pt x="28308" y="80226"/>
                  </a:lnTo>
                  <a:lnTo>
                    <a:pt x="46050" y="85813"/>
                  </a:lnTo>
                  <a:lnTo>
                    <a:pt x="63572" y="84502"/>
                  </a:lnTo>
                  <a:lnTo>
                    <a:pt x="77584" y="76861"/>
                  </a:lnTo>
                  <a:lnTo>
                    <a:pt x="86690" y="64166"/>
                  </a:lnTo>
                  <a:lnTo>
                    <a:pt x="89496" y="47688"/>
                  </a:lnTo>
                  <a:lnTo>
                    <a:pt x="85292" y="30725"/>
                  </a:lnTo>
                  <a:lnTo>
                    <a:pt x="75244" y="16128"/>
                  </a:lnTo>
                  <a:lnTo>
                    <a:pt x="60829" y="5390"/>
                  </a:lnTo>
                  <a:lnTo>
                    <a:pt x="43522" y="0"/>
                  </a:lnTo>
                  <a:close/>
                </a:path>
              </a:pathLst>
            </a:custGeom>
            <a:solidFill>
              <a:srgbClr val="FFEE8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6" name="object 1126" descr=""/>
            <p:cNvSpPr/>
            <p:nvPr/>
          </p:nvSpPr>
          <p:spPr>
            <a:xfrm>
              <a:off x="4275674" y="5862285"/>
              <a:ext cx="86360" cy="83185"/>
            </a:xfrm>
            <a:custGeom>
              <a:avLst/>
              <a:gdLst/>
              <a:ahLst/>
              <a:cxnLst/>
              <a:rect l="l" t="t" r="r" b="b"/>
              <a:pathLst>
                <a:path w="86360" h="83185">
                  <a:moveTo>
                    <a:pt x="41808" y="0"/>
                  </a:moveTo>
                  <a:lnTo>
                    <a:pt x="25369" y="1159"/>
                  </a:lnTo>
                  <a:lnTo>
                    <a:pt x="12022" y="8191"/>
                  </a:lnTo>
                  <a:lnTo>
                    <a:pt x="3116" y="19995"/>
                  </a:lnTo>
                  <a:lnTo>
                    <a:pt x="0" y="35471"/>
                  </a:lnTo>
                  <a:lnTo>
                    <a:pt x="3653" y="52124"/>
                  </a:lnTo>
                  <a:lnTo>
                    <a:pt x="13190" y="66581"/>
                  </a:lnTo>
                  <a:lnTo>
                    <a:pt x="27187" y="77278"/>
                  </a:lnTo>
                  <a:lnTo>
                    <a:pt x="44221" y="82651"/>
                  </a:lnTo>
                  <a:lnTo>
                    <a:pt x="61050" y="81384"/>
                  </a:lnTo>
                  <a:lnTo>
                    <a:pt x="74507" y="74021"/>
                  </a:lnTo>
                  <a:lnTo>
                    <a:pt x="83254" y="61791"/>
                  </a:lnTo>
                  <a:lnTo>
                    <a:pt x="85953" y="45923"/>
                  </a:lnTo>
                  <a:lnTo>
                    <a:pt x="81915" y="29589"/>
                  </a:lnTo>
                  <a:lnTo>
                    <a:pt x="72267" y="15532"/>
                  </a:lnTo>
                  <a:lnTo>
                    <a:pt x="58426" y="5189"/>
                  </a:lnTo>
                  <a:lnTo>
                    <a:pt x="41808" y="0"/>
                  </a:lnTo>
                  <a:close/>
                </a:path>
              </a:pathLst>
            </a:custGeom>
            <a:solidFill>
              <a:srgbClr val="FFFAD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7" name="object 1127" descr=""/>
            <p:cNvSpPr/>
            <p:nvPr/>
          </p:nvSpPr>
          <p:spPr>
            <a:xfrm>
              <a:off x="4282465" y="5866422"/>
              <a:ext cx="75565" cy="74295"/>
            </a:xfrm>
            <a:custGeom>
              <a:avLst/>
              <a:gdLst/>
              <a:ahLst/>
              <a:cxnLst/>
              <a:rect l="l" t="t" r="r" b="b"/>
              <a:pathLst>
                <a:path w="75564" h="74295">
                  <a:moveTo>
                    <a:pt x="75145" y="48399"/>
                  </a:moveTo>
                  <a:lnTo>
                    <a:pt x="74663" y="44780"/>
                  </a:lnTo>
                  <a:lnTo>
                    <a:pt x="72351" y="42405"/>
                  </a:lnTo>
                  <a:lnTo>
                    <a:pt x="71450" y="41871"/>
                  </a:lnTo>
                  <a:lnTo>
                    <a:pt x="42976" y="37045"/>
                  </a:lnTo>
                  <a:lnTo>
                    <a:pt x="71970" y="39166"/>
                  </a:lnTo>
                  <a:lnTo>
                    <a:pt x="73228" y="38239"/>
                  </a:lnTo>
                  <a:lnTo>
                    <a:pt x="73609" y="36906"/>
                  </a:lnTo>
                  <a:lnTo>
                    <a:pt x="74282" y="35217"/>
                  </a:lnTo>
                  <a:lnTo>
                    <a:pt x="74129" y="32461"/>
                  </a:lnTo>
                  <a:lnTo>
                    <a:pt x="71628" y="25654"/>
                  </a:lnTo>
                  <a:lnTo>
                    <a:pt x="69088" y="22694"/>
                  </a:lnTo>
                  <a:lnTo>
                    <a:pt x="66001" y="21882"/>
                  </a:lnTo>
                  <a:lnTo>
                    <a:pt x="65049" y="21907"/>
                  </a:lnTo>
                  <a:lnTo>
                    <a:pt x="41770" y="33858"/>
                  </a:lnTo>
                  <a:lnTo>
                    <a:pt x="63754" y="19189"/>
                  </a:lnTo>
                  <a:lnTo>
                    <a:pt x="64084" y="17653"/>
                  </a:lnTo>
                  <a:lnTo>
                    <a:pt x="63538" y="16243"/>
                  </a:lnTo>
                  <a:lnTo>
                    <a:pt x="62979" y="14338"/>
                  </a:lnTo>
                  <a:lnTo>
                    <a:pt x="61201" y="11963"/>
                  </a:lnTo>
                  <a:lnTo>
                    <a:pt x="55270" y="7277"/>
                  </a:lnTo>
                  <a:lnTo>
                    <a:pt x="51650" y="6057"/>
                  </a:lnTo>
                  <a:lnTo>
                    <a:pt x="48958" y="7073"/>
                  </a:lnTo>
                  <a:lnTo>
                    <a:pt x="48298" y="7645"/>
                  </a:lnTo>
                  <a:lnTo>
                    <a:pt x="39357" y="30695"/>
                  </a:lnTo>
                  <a:lnTo>
                    <a:pt x="39357" y="36614"/>
                  </a:lnTo>
                  <a:lnTo>
                    <a:pt x="39027" y="37617"/>
                  </a:lnTo>
                  <a:lnTo>
                    <a:pt x="38087" y="38176"/>
                  </a:lnTo>
                  <a:lnTo>
                    <a:pt x="36944" y="38023"/>
                  </a:lnTo>
                  <a:lnTo>
                    <a:pt x="35966" y="37249"/>
                  </a:lnTo>
                  <a:lnTo>
                    <a:pt x="35585" y="36144"/>
                  </a:lnTo>
                  <a:lnTo>
                    <a:pt x="35915" y="35140"/>
                  </a:lnTo>
                  <a:lnTo>
                    <a:pt x="36842" y="34582"/>
                  </a:lnTo>
                  <a:lnTo>
                    <a:pt x="37985" y="34734"/>
                  </a:lnTo>
                  <a:lnTo>
                    <a:pt x="38976" y="35521"/>
                  </a:lnTo>
                  <a:lnTo>
                    <a:pt x="39357" y="36614"/>
                  </a:lnTo>
                  <a:lnTo>
                    <a:pt x="39357" y="30695"/>
                  </a:lnTo>
                  <a:lnTo>
                    <a:pt x="39001" y="31610"/>
                  </a:lnTo>
                  <a:lnTo>
                    <a:pt x="45720" y="5918"/>
                  </a:lnTo>
                  <a:lnTo>
                    <a:pt x="45008" y="4356"/>
                  </a:lnTo>
                  <a:lnTo>
                    <a:pt x="43764" y="3390"/>
                  </a:lnTo>
                  <a:lnTo>
                    <a:pt x="42202" y="1993"/>
                  </a:lnTo>
                  <a:lnTo>
                    <a:pt x="39471" y="863"/>
                  </a:lnTo>
                  <a:lnTo>
                    <a:pt x="32346" y="0"/>
                  </a:lnTo>
                  <a:lnTo>
                    <a:pt x="28994" y="952"/>
                  </a:lnTo>
                  <a:lnTo>
                    <a:pt x="27686" y="3390"/>
                  </a:lnTo>
                  <a:lnTo>
                    <a:pt x="27559" y="4279"/>
                  </a:lnTo>
                  <a:lnTo>
                    <a:pt x="35661" y="31242"/>
                  </a:lnTo>
                  <a:lnTo>
                    <a:pt x="24638" y="4203"/>
                  </a:lnTo>
                  <a:lnTo>
                    <a:pt x="23152" y="3187"/>
                  </a:lnTo>
                  <a:lnTo>
                    <a:pt x="21666" y="3035"/>
                  </a:lnTo>
                  <a:lnTo>
                    <a:pt x="19672" y="2667"/>
                  </a:lnTo>
                  <a:lnTo>
                    <a:pt x="16992" y="3200"/>
                  </a:lnTo>
                  <a:lnTo>
                    <a:pt x="11303" y="6464"/>
                  </a:lnTo>
                  <a:lnTo>
                    <a:pt x="9461" y="9245"/>
                  </a:lnTo>
                  <a:lnTo>
                    <a:pt x="10020" y="12204"/>
                  </a:lnTo>
                  <a:lnTo>
                    <a:pt x="10490" y="13081"/>
                  </a:lnTo>
                  <a:lnTo>
                    <a:pt x="32854" y="32664"/>
                  </a:lnTo>
                  <a:lnTo>
                    <a:pt x="8305" y="14668"/>
                  </a:lnTo>
                  <a:lnTo>
                    <a:pt x="6604" y="14605"/>
                  </a:lnTo>
                  <a:lnTo>
                    <a:pt x="5422" y="15316"/>
                  </a:lnTo>
                  <a:lnTo>
                    <a:pt x="3746" y="16116"/>
                  </a:lnTo>
                  <a:lnTo>
                    <a:pt x="2120" y="18135"/>
                  </a:lnTo>
                  <a:lnTo>
                    <a:pt x="0" y="24396"/>
                  </a:lnTo>
                  <a:lnTo>
                    <a:pt x="381" y="27978"/>
                  </a:lnTo>
                  <a:lnTo>
                    <a:pt x="1993" y="29616"/>
                  </a:lnTo>
                  <a:lnTo>
                    <a:pt x="2628" y="30340"/>
                  </a:lnTo>
                  <a:lnTo>
                    <a:pt x="3517" y="30873"/>
                  </a:lnTo>
                  <a:lnTo>
                    <a:pt x="32118" y="35725"/>
                  </a:lnTo>
                  <a:lnTo>
                    <a:pt x="2921" y="33578"/>
                  </a:lnTo>
                  <a:lnTo>
                    <a:pt x="1638" y="34505"/>
                  </a:lnTo>
                  <a:lnTo>
                    <a:pt x="1219" y="35839"/>
                  </a:lnTo>
                  <a:lnTo>
                    <a:pt x="495" y="37541"/>
                  </a:lnTo>
                  <a:lnTo>
                    <a:pt x="558" y="40322"/>
                  </a:lnTo>
                  <a:lnTo>
                    <a:pt x="2908" y="47218"/>
                  </a:lnTo>
                  <a:lnTo>
                    <a:pt x="5422" y="50253"/>
                  </a:lnTo>
                  <a:lnTo>
                    <a:pt x="7632" y="50800"/>
                  </a:lnTo>
                  <a:lnTo>
                    <a:pt x="8547" y="51079"/>
                  </a:lnTo>
                  <a:lnTo>
                    <a:pt x="9525" y="51041"/>
                  </a:lnTo>
                  <a:lnTo>
                    <a:pt x="33108" y="38938"/>
                  </a:lnTo>
                  <a:lnTo>
                    <a:pt x="10756" y="53835"/>
                  </a:lnTo>
                  <a:lnTo>
                    <a:pt x="10401" y="55422"/>
                  </a:lnTo>
                  <a:lnTo>
                    <a:pt x="10922" y="56870"/>
                  </a:lnTo>
                  <a:lnTo>
                    <a:pt x="11455" y="58839"/>
                  </a:lnTo>
                  <a:lnTo>
                    <a:pt x="13233" y="61302"/>
                  </a:lnTo>
                  <a:lnTo>
                    <a:pt x="19227" y="66179"/>
                  </a:lnTo>
                  <a:lnTo>
                    <a:pt x="22936" y="67449"/>
                  </a:lnTo>
                  <a:lnTo>
                    <a:pt x="25704" y="66370"/>
                  </a:lnTo>
                  <a:lnTo>
                    <a:pt x="26390" y="65773"/>
                  </a:lnTo>
                  <a:lnTo>
                    <a:pt x="35966" y="41059"/>
                  </a:lnTo>
                  <a:lnTo>
                    <a:pt x="29032" y="67576"/>
                  </a:lnTo>
                  <a:lnTo>
                    <a:pt x="29743" y="69215"/>
                  </a:lnTo>
                  <a:lnTo>
                    <a:pt x="31026" y="70218"/>
                  </a:lnTo>
                  <a:lnTo>
                    <a:pt x="32626" y="71678"/>
                  </a:lnTo>
                  <a:lnTo>
                    <a:pt x="35433" y="72872"/>
                  </a:lnTo>
                  <a:lnTo>
                    <a:pt x="42760" y="73748"/>
                  </a:lnTo>
                  <a:lnTo>
                    <a:pt x="46189" y="72732"/>
                  </a:lnTo>
                  <a:lnTo>
                    <a:pt x="47510" y="70167"/>
                  </a:lnTo>
                  <a:lnTo>
                    <a:pt x="47637" y="69227"/>
                  </a:lnTo>
                  <a:lnTo>
                    <a:pt x="39281" y="41490"/>
                  </a:lnTo>
                  <a:lnTo>
                    <a:pt x="50622" y="69303"/>
                  </a:lnTo>
                  <a:lnTo>
                    <a:pt x="52146" y="70358"/>
                  </a:lnTo>
                  <a:lnTo>
                    <a:pt x="53670" y="70510"/>
                  </a:lnTo>
                  <a:lnTo>
                    <a:pt x="55714" y="70891"/>
                  </a:lnTo>
                  <a:lnTo>
                    <a:pt x="58432" y="70319"/>
                  </a:lnTo>
                  <a:lnTo>
                    <a:pt x="64185" y="66878"/>
                  </a:lnTo>
                  <a:lnTo>
                    <a:pt x="65989" y="63982"/>
                  </a:lnTo>
                  <a:lnTo>
                    <a:pt x="65366" y="60909"/>
                  </a:lnTo>
                  <a:lnTo>
                    <a:pt x="64871" y="60007"/>
                  </a:lnTo>
                  <a:lnTo>
                    <a:pt x="42011" y="40017"/>
                  </a:lnTo>
                  <a:lnTo>
                    <a:pt x="67043" y="58356"/>
                  </a:lnTo>
                  <a:lnTo>
                    <a:pt x="68757" y="58420"/>
                  </a:lnTo>
                  <a:lnTo>
                    <a:pt x="69938" y="57683"/>
                  </a:lnTo>
                  <a:lnTo>
                    <a:pt x="71615" y="56857"/>
                  </a:lnTo>
                  <a:lnTo>
                    <a:pt x="73190" y="54775"/>
                  </a:lnTo>
                  <a:lnTo>
                    <a:pt x="75145" y="48399"/>
                  </a:lnTo>
                  <a:close/>
                </a:path>
              </a:pathLst>
            </a:custGeom>
            <a:solidFill>
              <a:srgbClr val="FFD13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8" name="object 1128" descr=""/>
            <p:cNvSpPr/>
            <p:nvPr/>
          </p:nvSpPr>
          <p:spPr>
            <a:xfrm>
              <a:off x="4299605" y="5944660"/>
              <a:ext cx="26034" cy="7620"/>
            </a:xfrm>
            <a:custGeom>
              <a:avLst/>
              <a:gdLst/>
              <a:ahLst/>
              <a:cxnLst/>
              <a:rect l="l" t="t" r="r" b="b"/>
              <a:pathLst>
                <a:path w="26035" h="7620">
                  <a:moveTo>
                    <a:pt x="228" y="0"/>
                  </a:moveTo>
                  <a:lnTo>
                    <a:pt x="0" y="1104"/>
                  </a:lnTo>
                  <a:lnTo>
                    <a:pt x="4838" y="4483"/>
                  </a:lnTo>
                  <a:lnTo>
                    <a:pt x="18986" y="7315"/>
                  </a:lnTo>
                  <a:lnTo>
                    <a:pt x="25361" y="6591"/>
                  </a:lnTo>
                  <a:lnTo>
                    <a:pt x="25476" y="6032"/>
                  </a:lnTo>
                  <a:lnTo>
                    <a:pt x="25590" y="5473"/>
                  </a:lnTo>
                  <a:lnTo>
                    <a:pt x="19926" y="6362"/>
                  </a:lnTo>
                  <a:lnTo>
                    <a:pt x="5778" y="3543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FFE878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29" name="object 1129" descr=""/>
          <p:cNvGrpSpPr/>
          <p:nvPr/>
        </p:nvGrpSpPr>
        <p:grpSpPr>
          <a:xfrm>
            <a:off x="4042269" y="6186292"/>
            <a:ext cx="118110" cy="82550"/>
            <a:chOff x="4042269" y="6186292"/>
            <a:chExt cx="118110" cy="82550"/>
          </a:xfrm>
        </p:grpSpPr>
        <p:sp>
          <p:nvSpPr>
            <p:cNvPr id="1130" name="object 1130" descr=""/>
            <p:cNvSpPr/>
            <p:nvPr/>
          </p:nvSpPr>
          <p:spPr>
            <a:xfrm>
              <a:off x="4042313" y="6186299"/>
              <a:ext cx="118110" cy="78740"/>
            </a:xfrm>
            <a:custGeom>
              <a:avLst/>
              <a:gdLst/>
              <a:ahLst/>
              <a:cxnLst/>
              <a:rect l="l" t="t" r="r" b="b"/>
              <a:pathLst>
                <a:path w="118110" h="78739">
                  <a:moveTo>
                    <a:pt x="79124" y="0"/>
                  </a:moveTo>
                  <a:lnTo>
                    <a:pt x="28541" y="11581"/>
                  </a:lnTo>
                  <a:lnTo>
                    <a:pt x="17119" y="32206"/>
                  </a:lnTo>
                  <a:lnTo>
                    <a:pt x="10490" y="34720"/>
                  </a:lnTo>
                  <a:lnTo>
                    <a:pt x="8140" y="40918"/>
                  </a:lnTo>
                  <a:lnTo>
                    <a:pt x="0" y="44359"/>
                  </a:lnTo>
                  <a:lnTo>
                    <a:pt x="571" y="49973"/>
                  </a:lnTo>
                  <a:lnTo>
                    <a:pt x="622" y="53745"/>
                  </a:lnTo>
                  <a:lnTo>
                    <a:pt x="10287" y="54265"/>
                  </a:lnTo>
                  <a:lnTo>
                    <a:pt x="12636" y="56158"/>
                  </a:lnTo>
                  <a:lnTo>
                    <a:pt x="20358" y="60387"/>
                  </a:lnTo>
                  <a:lnTo>
                    <a:pt x="23372" y="64869"/>
                  </a:lnTo>
                  <a:lnTo>
                    <a:pt x="33631" y="73392"/>
                  </a:lnTo>
                  <a:lnTo>
                    <a:pt x="83185" y="73023"/>
                  </a:lnTo>
                  <a:lnTo>
                    <a:pt x="110515" y="33933"/>
                  </a:lnTo>
                  <a:lnTo>
                    <a:pt x="111201" y="29983"/>
                  </a:lnTo>
                  <a:lnTo>
                    <a:pt x="115760" y="28421"/>
                  </a:lnTo>
                  <a:lnTo>
                    <a:pt x="117716" y="27303"/>
                  </a:lnTo>
                  <a:lnTo>
                    <a:pt x="116116" y="18083"/>
                  </a:lnTo>
                  <a:lnTo>
                    <a:pt x="116116" y="16369"/>
                  </a:lnTo>
                  <a:lnTo>
                    <a:pt x="112052" y="12546"/>
                  </a:lnTo>
                  <a:lnTo>
                    <a:pt x="106972" y="12254"/>
                  </a:lnTo>
                  <a:lnTo>
                    <a:pt x="104178" y="10819"/>
                  </a:lnTo>
                  <a:lnTo>
                    <a:pt x="100216" y="8024"/>
                  </a:lnTo>
                  <a:lnTo>
                    <a:pt x="92078" y="3535"/>
                  </a:lnTo>
                  <a:lnTo>
                    <a:pt x="79124" y="0"/>
                  </a:lnTo>
                  <a:close/>
                </a:path>
              </a:pathLst>
            </a:custGeom>
            <a:solidFill>
              <a:srgbClr val="FFC1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1" name="object 1131" descr=""/>
            <p:cNvSpPr/>
            <p:nvPr/>
          </p:nvSpPr>
          <p:spPr>
            <a:xfrm>
              <a:off x="4042304" y="6186292"/>
              <a:ext cx="118110" cy="76835"/>
            </a:xfrm>
            <a:custGeom>
              <a:avLst/>
              <a:gdLst/>
              <a:ahLst/>
              <a:cxnLst/>
              <a:rect l="l" t="t" r="r" b="b"/>
              <a:pathLst>
                <a:path w="118110" h="76835">
                  <a:moveTo>
                    <a:pt x="79134" y="0"/>
                  </a:moveTo>
                  <a:lnTo>
                    <a:pt x="28544" y="11677"/>
                  </a:lnTo>
                  <a:lnTo>
                    <a:pt x="17132" y="32211"/>
                  </a:lnTo>
                  <a:lnTo>
                    <a:pt x="10490" y="34917"/>
                  </a:lnTo>
                  <a:lnTo>
                    <a:pt x="8140" y="40924"/>
                  </a:lnTo>
                  <a:lnTo>
                    <a:pt x="0" y="44518"/>
                  </a:lnTo>
                  <a:lnTo>
                    <a:pt x="762" y="52049"/>
                  </a:lnTo>
                  <a:lnTo>
                    <a:pt x="10413" y="52570"/>
                  </a:lnTo>
                  <a:lnTo>
                    <a:pt x="12776" y="54411"/>
                  </a:lnTo>
                  <a:lnTo>
                    <a:pt x="20497" y="58539"/>
                  </a:lnTo>
                  <a:lnTo>
                    <a:pt x="23520" y="62897"/>
                  </a:lnTo>
                  <a:lnTo>
                    <a:pt x="33796" y="71196"/>
                  </a:lnTo>
                  <a:lnTo>
                    <a:pt x="53132" y="76268"/>
                  </a:lnTo>
                  <a:lnTo>
                    <a:pt x="83337" y="70946"/>
                  </a:lnTo>
                  <a:lnTo>
                    <a:pt x="97686" y="65789"/>
                  </a:lnTo>
                  <a:lnTo>
                    <a:pt x="105308" y="60121"/>
                  </a:lnTo>
                  <a:lnTo>
                    <a:pt x="108758" y="50389"/>
                  </a:lnTo>
                  <a:lnTo>
                    <a:pt x="110591" y="33037"/>
                  </a:lnTo>
                  <a:lnTo>
                    <a:pt x="111264" y="29189"/>
                  </a:lnTo>
                  <a:lnTo>
                    <a:pt x="115811" y="27678"/>
                  </a:lnTo>
                  <a:lnTo>
                    <a:pt x="117779" y="26598"/>
                  </a:lnTo>
                  <a:lnTo>
                    <a:pt x="116154" y="17632"/>
                  </a:lnTo>
                  <a:lnTo>
                    <a:pt x="116154" y="15981"/>
                  </a:lnTo>
                  <a:lnTo>
                    <a:pt x="112090" y="12260"/>
                  </a:lnTo>
                  <a:lnTo>
                    <a:pt x="106997" y="11955"/>
                  </a:lnTo>
                  <a:lnTo>
                    <a:pt x="104216" y="10558"/>
                  </a:lnTo>
                  <a:lnTo>
                    <a:pt x="100243" y="7831"/>
                  </a:lnTo>
                  <a:lnTo>
                    <a:pt x="92094" y="3455"/>
                  </a:lnTo>
                  <a:lnTo>
                    <a:pt x="79134" y="0"/>
                  </a:lnTo>
                  <a:close/>
                </a:path>
              </a:pathLst>
            </a:custGeom>
            <a:solidFill>
              <a:srgbClr val="FFE87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2" name="object 1132" descr=""/>
            <p:cNvSpPr/>
            <p:nvPr/>
          </p:nvSpPr>
          <p:spPr>
            <a:xfrm>
              <a:off x="4042269" y="6187893"/>
              <a:ext cx="118110" cy="80645"/>
            </a:xfrm>
            <a:custGeom>
              <a:avLst/>
              <a:gdLst/>
              <a:ahLst/>
              <a:cxnLst/>
              <a:rect l="l" t="t" r="r" b="b"/>
              <a:pathLst>
                <a:path w="118110" h="80645">
                  <a:moveTo>
                    <a:pt x="79060" y="0"/>
                  </a:moveTo>
                  <a:lnTo>
                    <a:pt x="28489" y="11359"/>
                  </a:lnTo>
                  <a:lnTo>
                    <a:pt x="17106" y="31460"/>
                  </a:lnTo>
                  <a:lnTo>
                    <a:pt x="10464" y="34088"/>
                  </a:lnTo>
                  <a:lnTo>
                    <a:pt x="8140" y="39981"/>
                  </a:lnTo>
                  <a:lnTo>
                    <a:pt x="0" y="43499"/>
                  </a:lnTo>
                  <a:lnTo>
                    <a:pt x="762" y="50865"/>
                  </a:lnTo>
                  <a:lnTo>
                    <a:pt x="10426" y="51399"/>
                  </a:lnTo>
                  <a:lnTo>
                    <a:pt x="12776" y="53202"/>
                  </a:lnTo>
                  <a:lnTo>
                    <a:pt x="20510" y="57253"/>
                  </a:lnTo>
                  <a:lnTo>
                    <a:pt x="29679" y="73775"/>
                  </a:lnTo>
                  <a:lnTo>
                    <a:pt x="39282" y="80558"/>
                  </a:lnTo>
                  <a:lnTo>
                    <a:pt x="55213" y="78749"/>
                  </a:lnTo>
                  <a:lnTo>
                    <a:pt x="96038" y="61892"/>
                  </a:lnTo>
                  <a:lnTo>
                    <a:pt x="111226" y="28640"/>
                  </a:lnTo>
                  <a:lnTo>
                    <a:pt x="115773" y="27154"/>
                  </a:lnTo>
                  <a:lnTo>
                    <a:pt x="117728" y="26100"/>
                  </a:lnTo>
                  <a:lnTo>
                    <a:pt x="116103" y="17324"/>
                  </a:lnTo>
                  <a:lnTo>
                    <a:pt x="116103" y="15699"/>
                  </a:lnTo>
                  <a:lnTo>
                    <a:pt x="112026" y="12041"/>
                  </a:lnTo>
                  <a:lnTo>
                    <a:pt x="106934" y="11749"/>
                  </a:lnTo>
                  <a:lnTo>
                    <a:pt x="104152" y="10378"/>
                  </a:lnTo>
                  <a:lnTo>
                    <a:pt x="100177" y="7701"/>
                  </a:lnTo>
                  <a:lnTo>
                    <a:pt x="92024" y="3404"/>
                  </a:lnTo>
                  <a:lnTo>
                    <a:pt x="79060" y="0"/>
                  </a:lnTo>
                  <a:close/>
                </a:path>
              </a:pathLst>
            </a:custGeom>
            <a:solidFill>
              <a:srgbClr val="FFD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3" name="object 1133" descr=""/>
            <p:cNvSpPr/>
            <p:nvPr/>
          </p:nvSpPr>
          <p:spPr>
            <a:xfrm>
              <a:off x="4077081" y="6198615"/>
              <a:ext cx="29845" cy="60960"/>
            </a:xfrm>
            <a:custGeom>
              <a:avLst/>
              <a:gdLst/>
              <a:ahLst/>
              <a:cxnLst/>
              <a:rect l="l" t="t" r="r" b="b"/>
              <a:pathLst>
                <a:path w="29845" h="60960">
                  <a:moveTo>
                    <a:pt x="27025" y="2641"/>
                  </a:moveTo>
                  <a:lnTo>
                    <a:pt x="26593" y="1524"/>
                  </a:lnTo>
                  <a:lnTo>
                    <a:pt x="26162" y="406"/>
                  </a:lnTo>
                  <a:lnTo>
                    <a:pt x="19469" y="0"/>
                  </a:lnTo>
                  <a:lnTo>
                    <a:pt x="5016" y="5321"/>
                  </a:lnTo>
                  <a:lnTo>
                    <a:pt x="0" y="10033"/>
                  </a:lnTo>
                  <a:lnTo>
                    <a:pt x="850" y="12268"/>
                  </a:lnTo>
                  <a:lnTo>
                    <a:pt x="6286" y="8991"/>
                  </a:lnTo>
                  <a:lnTo>
                    <a:pt x="20739" y="3683"/>
                  </a:lnTo>
                  <a:lnTo>
                    <a:pt x="27025" y="2641"/>
                  </a:lnTo>
                  <a:close/>
                </a:path>
                <a:path w="29845" h="60960">
                  <a:moveTo>
                    <a:pt x="29616" y="59004"/>
                  </a:moveTo>
                  <a:lnTo>
                    <a:pt x="25184" y="59258"/>
                  </a:lnTo>
                  <a:lnTo>
                    <a:pt x="14262" y="59042"/>
                  </a:lnTo>
                  <a:lnTo>
                    <a:pt x="9842" y="58610"/>
                  </a:lnTo>
                  <a:lnTo>
                    <a:pt x="9829" y="58953"/>
                  </a:lnTo>
                  <a:lnTo>
                    <a:pt x="9829" y="59296"/>
                  </a:lnTo>
                  <a:lnTo>
                    <a:pt x="14135" y="60147"/>
                  </a:lnTo>
                  <a:lnTo>
                    <a:pt x="25069" y="60363"/>
                  </a:lnTo>
                  <a:lnTo>
                    <a:pt x="29603" y="59690"/>
                  </a:lnTo>
                  <a:lnTo>
                    <a:pt x="29616" y="59004"/>
                  </a:lnTo>
                  <a:close/>
                </a:path>
              </a:pathLst>
            </a:custGeom>
            <a:solidFill>
              <a:srgbClr val="FFE89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34" name="object 1134" descr=""/>
          <p:cNvGrpSpPr/>
          <p:nvPr/>
        </p:nvGrpSpPr>
        <p:grpSpPr>
          <a:xfrm>
            <a:off x="4279550" y="6133658"/>
            <a:ext cx="168275" cy="176530"/>
            <a:chOff x="4279550" y="6133658"/>
            <a:chExt cx="168275" cy="176530"/>
          </a:xfrm>
        </p:grpSpPr>
        <p:sp>
          <p:nvSpPr>
            <p:cNvPr id="1135" name="object 1135" descr=""/>
            <p:cNvSpPr/>
            <p:nvPr/>
          </p:nvSpPr>
          <p:spPr>
            <a:xfrm>
              <a:off x="4280896" y="6136505"/>
              <a:ext cx="163830" cy="171450"/>
            </a:xfrm>
            <a:custGeom>
              <a:avLst/>
              <a:gdLst/>
              <a:ahLst/>
              <a:cxnLst/>
              <a:rect l="l" t="t" r="r" b="b"/>
              <a:pathLst>
                <a:path w="163829" h="171450">
                  <a:moveTo>
                    <a:pt x="117424" y="0"/>
                  </a:moveTo>
                  <a:lnTo>
                    <a:pt x="112966" y="2006"/>
                  </a:lnTo>
                  <a:lnTo>
                    <a:pt x="113131" y="5918"/>
                  </a:lnTo>
                  <a:lnTo>
                    <a:pt x="113868" y="5638"/>
                  </a:lnTo>
                  <a:lnTo>
                    <a:pt x="115569" y="8420"/>
                  </a:lnTo>
                  <a:lnTo>
                    <a:pt x="116687" y="9461"/>
                  </a:lnTo>
                  <a:lnTo>
                    <a:pt x="119367" y="10121"/>
                  </a:lnTo>
                  <a:lnTo>
                    <a:pt x="118681" y="10921"/>
                  </a:lnTo>
                  <a:lnTo>
                    <a:pt x="120230" y="11302"/>
                  </a:lnTo>
                  <a:lnTo>
                    <a:pt x="123850" y="13931"/>
                  </a:lnTo>
                  <a:lnTo>
                    <a:pt x="126631" y="21056"/>
                  </a:lnTo>
                  <a:lnTo>
                    <a:pt x="130530" y="26530"/>
                  </a:lnTo>
                  <a:lnTo>
                    <a:pt x="130327" y="39636"/>
                  </a:lnTo>
                  <a:lnTo>
                    <a:pt x="129628" y="42722"/>
                  </a:lnTo>
                  <a:lnTo>
                    <a:pt x="127076" y="48450"/>
                  </a:lnTo>
                  <a:lnTo>
                    <a:pt x="124904" y="54178"/>
                  </a:lnTo>
                  <a:lnTo>
                    <a:pt x="99639" y="96081"/>
                  </a:lnTo>
                  <a:lnTo>
                    <a:pt x="59004" y="121234"/>
                  </a:lnTo>
                  <a:lnTo>
                    <a:pt x="41919" y="128699"/>
                  </a:lnTo>
                  <a:lnTo>
                    <a:pt x="32037" y="134208"/>
                  </a:lnTo>
                  <a:lnTo>
                    <a:pt x="20358" y="142735"/>
                  </a:lnTo>
                  <a:lnTo>
                    <a:pt x="8435" y="150720"/>
                  </a:lnTo>
                  <a:lnTo>
                    <a:pt x="3663" y="154554"/>
                  </a:lnTo>
                  <a:lnTo>
                    <a:pt x="0" y="158534"/>
                  </a:lnTo>
                  <a:lnTo>
                    <a:pt x="2451" y="168681"/>
                  </a:lnTo>
                  <a:lnTo>
                    <a:pt x="7226" y="171322"/>
                  </a:lnTo>
                  <a:lnTo>
                    <a:pt x="14046" y="170078"/>
                  </a:lnTo>
                  <a:lnTo>
                    <a:pt x="24739" y="169354"/>
                  </a:lnTo>
                  <a:lnTo>
                    <a:pt x="31216" y="170446"/>
                  </a:lnTo>
                  <a:lnTo>
                    <a:pt x="40510" y="169672"/>
                  </a:lnTo>
                  <a:lnTo>
                    <a:pt x="57283" y="165193"/>
                  </a:lnTo>
                  <a:lnTo>
                    <a:pt x="104800" y="142138"/>
                  </a:lnTo>
                  <a:lnTo>
                    <a:pt x="144603" y="107229"/>
                  </a:lnTo>
                  <a:lnTo>
                    <a:pt x="162305" y="73031"/>
                  </a:lnTo>
                  <a:lnTo>
                    <a:pt x="163834" y="61334"/>
                  </a:lnTo>
                  <a:lnTo>
                    <a:pt x="160760" y="48932"/>
                  </a:lnTo>
                  <a:lnTo>
                    <a:pt x="145795" y="33350"/>
                  </a:lnTo>
                  <a:lnTo>
                    <a:pt x="140195" y="18389"/>
                  </a:lnTo>
                  <a:lnTo>
                    <a:pt x="134112" y="8267"/>
                  </a:lnTo>
                  <a:lnTo>
                    <a:pt x="133743" y="6019"/>
                  </a:lnTo>
                  <a:lnTo>
                    <a:pt x="133261" y="4584"/>
                  </a:lnTo>
                  <a:lnTo>
                    <a:pt x="132461" y="3898"/>
                  </a:lnTo>
                  <a:lnTo>
                    <a:pt x="128841" y="4279"/>
                  </a:lnTo>
                  <a:lnTo>
                    <a:pt x="128473" y="3073"/>
                  </a:lnTo>
                  <a:lnTo>
                    <a:pt x="126847" y="3860"/>
                  </a:lnTo>
                  <a:lnTo>
                    <a:pt x="124129" y="5651"/>
                  </a:lnTo>
                  <a:lnTo>
                    <a:pt x="122720" y="4546"/>
                  </a:lnTo>
                  <a:lnTo>
                    <a:pt x="119735" y="5714"/>
                  </a:lnTo>
                  <a:lnTo>
                    <a:pt x="116878" y="2006"/>
                  </a:lnTo>
                  <a:lnTo>
                    <a:pt x="117424" y="0"/>
                  </a:lnTo>
                  <a:close/>
                </a:path>
              </a:pathLst>
            </a:custGeom>
            <a:solidFill>
              <a:srgbClr val="FFEA8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6" name="object 1136" descr=""/>
            <p:cNvSpPr/>
            <p:nvPr/>
          </p:nvSpPr>
          <p:spPr>
            <a:xfrm>
              <a:off x="4391799" y="6133658"/>
              <a:ext cx="22860" cy="12065"/>
            </a:xfrm>
            <a:custGeom>
              <a:avLst/>
              <a:gdLst/>
              <a:ahLst/>
              <a:cxnLst/>
              <a:rect l="l" t="t" r="r" b="b"/>
              <a:pathLst>
                <a:path w="22860" h="12064">
                  <a:moveTo>
                    <a:pt x="7937" y="0"/>
                  </a:moveTo>
                  <a:lnTo>
                    <a:pt x="8039" y="482"/>
                  </a:lnTo>
                  <a:lnTo>
                    <a:pt x="6819" y="800"/>
                  </a:lnTo>
                  <a:lnTo>
                    <a:pt x="6413" y="457"/>
                  </a:lnTo>
                  <a:lnTo>
                    <a:pt x="5270" y="63"/>
                  </a:lnTo>
                  <a:lnTo>
                    <a:pt x="4597" y="139"/>
                  </a:lnTo>
                  <a:lnTo>
                    <a:pt x="4622" y="444"/>
                  </a:lnTo>
                  <a:lnTo>
                    <a:pt x="4838" y="533"/>
                  </a:lnTo>
                  <a:lnTo>
                    <a:pt x="5334" y="1295"/>
                  </a:lnTo>
                  <a:lnTo>
                    <a:pt x="4584" y="1130"/>
                  </a:lnTo>
                  <a:lnTo>
                    <a:pt x="3060" y="2146"/>
                  </a:lnTo>
                  <a:lnTo>
                    <a:pt x="3213" y="2133"/>
                  </a:lnTo>
                  <a:lnTo>
                    <a:pt x="4178" y="3263"/>
                  </a:lnTo>
                  <a:lnTo>
                    <a:pt x="3771" y="3517"/>
                  </a:lnTo>
                  <a:lnTo>
                    <a:pt x="3810" y="3746"/>
                  </a:lnTo>
                  <a:lnTo>
                    <a:pt x="0" y="7670"/>
                  </a:lnTo>
                  <a:lnTo>
                    <a:pt x="10795" y="11518"/>
                  </a:lnTo>
                  <a:lnTo>
                    <a:pt x="21399" y="10236"/>
                  </a:lnTo>
                  <a:lnTo>
                    <a:pt x="21539" y="10032"/>
                  </a:lnTo>
                  <a:lnTo>
                    <a:pt x="22720" y="6108"/>
                  </a:lnTo>
                  <a:lnTo>
                    <a:pt x="21882" y="5359"/>
                  </a:lnTo>
                  <a:lnTo>
                    <a:pt x="20320" y="5295"/>
                  </a:lnTo>
                  <a:lnTo>
                    <a:pt x="18935" y="4571"/>
                  </a:lnTo>
                  <a:lnTo>
                    <a:pt x="18808" y="3594"/>
                  </a:lnTo>
                  <a:lnTo>
                    <a:pt x="18415" y="2400"/>
                  </a:lnTo>
                  <a:lnTo>
                    <a:pt x="17106" y="1511"/>
                  </a:lnTo>
                  <a:lnTo>
                    <a:pt x="17399" y="1549"/>
                  </a:lnTo>
                  <a:lnTo>
                    <a:pt x="16256" y="1269"/>
                  </a:lnTo>
                  <a:lnTo>
                    <a:pt x="16078" y="1854"/>
                  </a:lnTo>
                  <a:lnTo>
                    <a:pt x="14084" y="2806"/>
                  </a:lnTo>
                  <a:lnTo>
                    <a:pt x="10579" y="1549"/>
                  </a:lnTo>
                  <a:lnTo>
                    <a:pt x="8940" y="1727"/>
                  </a:lnTo>
                  <a:lnTo>
                    <a:pt x="8826" y="888"/>
                  </a:lnTo>
                  <a:lnTo>
                    <a:pt x="7937" y="0"/>
                  </a:lnTo>
                  <a:close/>
                </a:path>
              </a:pathLst>
            </a:custGeom>
            <a:solidFill>
              <a:srgbClr val="1D1D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7" name="object 1137" descr=""/>
            <p:cNvSpPr/>
            <p:nvPr/>
          </p:nvSpPr>
          <p:spPr>
            <a:xfrm>
              <a:off x="4281468" y="6136391"/>
              <a:ext cx="166370" cy="173355"/>
            </a:xfrm>
            <a:custGeom>
              <a:avLst/>
              <a:gdLst/>
              <a:ahLst/>
              <a:cxnLst/>
              <a:rect l="l" t="t" r="r" b="b"/>
              <a:pathLst>
                <a:path w="166370" h="173354">
                  <a:moveTo>
                    <a:pt x="114414" y="0"/>
                  </a:moveTo>
                  <a:lnTo>
                    <a:pt x="111379" y="2425"/>
                  </a:lnTo>
                  <a:lnTo>
                    <a:pt x="111582" y="6375"/>
                  </a:lnTo>
                  <a:lnTo>
                    <a:pt x="114007" y="6692"/>
                  </a:lnTo>
                  <a:lnTo>
                    <a:pt x="115747" y="9512"/>
                  </a:lnTo>
                  <a:lnTo>
                    <a:pt x="116878" y="10579"/>
                  </a:lnTo>
                  <a:lnTo>
                    <a:pt x="119583" y="11252"/>
                  </a:lnTo>
                  <a:lnTo>
                    <a:pt x="118897" y="12052"/>
                  </a:lnTo>
                  <a:lnTo>
                    <a:pt x="130955" y="34938"/>
                  </a:lnTo>
                  <a:lnTo>
                    <a:pt x="130276" y="44449"/>
                  </a:lnTo>
                  <a:lnTo>
                    <a:pt x="127787" y="47358"/>
                  </a:lnTo>
                  <a:lnTo>
                    <a:pt x="122415" y="67030"/>
                  </a:lnTo>
                  <a:lnTo>
                    <a:pt x="81524" y="112013"/>
                  </a:lnTo>
                  <a:lnTo>
                    <a:pt x="42603" y="130450"/>
                  </a:lnTo>
                  <a:lnTo>
                    <a:pt x="32707" y="135942"/>
                  </a:lnTo>
                  <a:lnTo>
                    <a:pt x="21031" y="144475"/>
                  </a:lnTo>
                  <a:lnTo>
                    <a:pt x="8758" y="152007"/>
                  </a:lnTo>
                  <a:lnTo>
                    <a:pt x="3755" y="155542"/>
                  </a:lnTo>
                  <a:lnTo>
                    <a:pt x="0" y="159397"/>
                  </a:lnTo>
                  <a:lnTo>
                    <a:pt x="1574" y="170078"/>
                  </a:lnTo>
                  <a:lnTo>
                    <a:pt x="8039" y="173253"/>
                  </a:lnTo>
                  <a:lnTo>
                    <a:pt x="14884" y="172046"/>
                  </a:lnTo>
                  <a:lnTo>
                    <a:pt x="25641" y="171386"/>
                  </a:lnTo>
                  <a:lnTo>
                    <a:pt x="32156" y="172542"/>
                  </a:lnTo>
                  <a:lnTo>
                    <a:pt x="41739" y="172259"/>
                  </a:lnTo>
                  <a:lnTo>
                    <a:pt x="59102" y="168802"/>
                  </a:lnTo>
                  <a:lnTo>
                    <a:pt x="107480" y="147231"/>
                  </a:lnTo>
                  <a:lnTo>
                    <a:pt x="147431" y="111607"/>
                  </a:lnTo>
                  <a:lnTo>
                    <a:pt x="165032" y="76034"/>
                  </a:lnTo>
                  <a:lnTo>
                    <a:pt x="166208" y="63155"/>
                  </a:lnTo>
                  <a:lnTo>
                    <a:pt x="162749" y="49531"/>
                  </a:lnTo>
                  <a:lnTo>
                    <a:pt x="151549" y="37363"/>
                  </a:lnTo>
                  <a:lnTo>
                    <a:pt x="146342" y="34912"/>
                  </a:lnTo>
                  <a:lnTo>
                    <a:pt x="140576" y="19761"/>
                  </a:lnTo>
                  <a:lnTo>
                    <a:pt x="134391" y="9486"/>
                  </a:lnTo>
                  <a:lnTo>
                    <a:pt x="133997" y="7213"/>
                  </a:lnTo>
                  <a:lnTo>
                    <a:pt x="133858" y="4076"/>
                  </a:lnTo>
                  <a:lnTo>
                    <a:pt x="133045" y="3378"/>
                  </a:lnTo>
                  <a:lnTo>
                    <a:pt x="130657" y="5346"/>
                  </a:lnTo>
                  <a:lnTo>
                    <a:pt x="129057" y="5422"/>
                  </a:lnTo>
                  <a:lnTo>
                    <a:pt x="128676" y="4203"/>
                  </a:lnTo>
                  <a:lnTo>
                    <a:pt x="127050" y="4991"/>
                  </a:lnTo>
                  <a:lnTo>
                    <a:pt x="124320" y="6781"/>
                  </a:lnTo>
                  <a:lnTo>
                    <a:pt x="122897" y="5638"/>
                  </a:lnTo>
                  <a:lnTo>
                    <a:pt x="119900" y="6819"/>
                  </a:lnTo>
                  <a:lnTo>
                    <a:pt x="117830" y="4102"/>
                  </a:lnTo>
                  <a:lnTo>
                    <a:pt x="113880" y="2019"/>
                  </a:lnTo>
                  <a:lnTo>
                    <a:pt x="114414" y="0"/>
                  </a:lnTo>
                  <a:close/>
                </a:path>
              </a:pathLst>
            </a:custGeom>
            <a:solidFill>
              <a:srgbClr val="FFA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8" name="object 1138" descr=""/>
            <p:cNvSpPr/>
            <p:nvPr/>
          </p:nvSpPr>
          <p:spPr>
            <a:xfrm>
              <a:off x="4280902" y="6136396"/>
              <a:ext cx="165735" cy="172720"/>
            </a:xfrm>
            <a:custGeom>
              <a:avLst/>
              <a:gdLst/>
              <a:ahLst/>
              <a:cxnLst/>
              <a:rect l="l" t="t" r="r" b="b"/>
              <a:pathLst>
                <a:path w="165735" h="172720">
                  <a:moveTo>
                    <a:pt x="114985" y="0"/>
                  </a:moveTo>
                  <a:lnTo>
                    <a:pt x="111937" y="2425"/>
                  </a:lnTo>
                  <a:lnTo>
                    <a:pt x="112115" y="6337"/>
                  </a:lnTo>
                  <a:lnTo>
                    <a:pt x="114528" y="6629"/>
                  </a:lnTo>
                  <a:lnTo>
                    <a:pt x="116243" y="9410"/>
                  </a:lnTo>
                  <a:lnTo>
                    <a:pt x="117348" y="10452"/>
                  </a:lnTo>
                  <a:lnTo>
                    <a:pt x="120040" y="11099"/>
                  </a:lnTo>
                  <a:lnTo>
                    <a:pt x="119354" y="11899"/>
                  </a:lnTo>
                  <a:lnTo>
                    <a:pt x="120891" y="12280"/>
                  </a:lnTo>
                  <a:lnTo>
                    <a:pt x="124256" y="14986"/>
                  </a:lnTo>
                  <a:lnTo>
                    <a:pt x="125768" y="18872"/>
                  </a:lnTo>
                  <a:lnTo>
                    <a:pt x="127521" y="22318"/>
                  </a:lnTo>
                  <a:lnTo>
                    <a:pt x="129660" y="27193"/>
                  </a:lnTo>
                  <a:lnTo>
                    <a:pt x="130904" y="34045"/>
                  </a:lnTo>
                  <a:lnTo>
                    <a:pt x="129971" y="43421"/>
                  </a:lnTo>
                  <a:lnTo>
                    <a:pt x="128473" y="47510"/>
                  </a:lnTo>
                  <a:lnTo>
                    <a:pt x="122986" y="67030"/>
                  </a:lnTo>
                  <a:lnTo>
                    <a:pt x="82040" y="111941"/>
                  </a:lnTo>
                  <a:lnTo>
                    <a:pt x="43105" y="130368"/>
                  </a:lnTo>
                  <a:lnTo>
                    <a:pt x="33010" y="135596"/>
                  </a:lnTo>
                  <a:lnTo>
                    <a:pt x="21031" y="143725"/>
                  </a:lnTo>
                  <a:lnTo>
                    <a:pt x="8767" y="151268"/>
                  </a:lnTo>
                  <a:lnTo>
                    <a:pt x="3766" y="154804"/>
                  </a:lnTo>
                  <a:lnTo>
                    <a:pt x="0" y="158648"/>
                  </a:lnTo>
                  <a:lnTo>
                    <a:pt x="1485" y="169214"/>
                  </a:lnTo>
                  <a:lnTo>
                    <a:pt x="7886" y="172313"/>
                  </a:lnTo>
                  <a:lnTo>
                    <a:pt x="14706" y="171069"/>
                  </a:lnTo>
                  <a:lnTo>
                    <a:pt x="25412" y="170332"/>
                  </a:lnTo>
                  <a:lnTo>
                    <a:pt x="31876" y="171437"/>
                  </a:lnTo>
                  <a:lnTo>
                    <a:pt x="41349" y="170826"/>
                  </a:lnTo>
                  <a:lnTo>
                    <a:pt x="58515" y="166719"/>
                  </a:lnTo>
                  <a:lnTo>
                    <a:pt x="106603" y="144208"/>
                  </a:lnTo>
                  <a:lnTo>
                    <a:pt x="146731" y="109432"/>
                  </a:lnTo>
                  <a:lnTo>
                    <a:pt x="164534" y="74956"/>
                  </a:lnTo>
                  <a:lnTo>
                    <a:pt x="165574" y="62364"/>
                  </a:lnTo>
                  <a:lnTo>
                    <a:pt x="162011" y="49071"/>
                  </a:lnTo>
                  <a:lnTo>
                    <a:pt x="150863" y="37185"/>
                  </a:lnTo>
                  <a:lnTo>
                    <a:pt x="145453" y="34467"/>
                  </a:lnTo>
                  <a:lnTo>
                    <a:pt x="139839" y="19494"/>
                  </a:lnTo>
                  <a:lnTo>
                    <a:pt x="134772" y="9258"/>
                  </a:lnTo>
                  <a:lnTo>
                    <a:pt x="134416" y="6997"/>
                  </a:lnTo>
                  <a:lnTo>
                    <a:pt x="134289" y="3898"/>
                  </a:lnTo>
                  <a:lnTo>
                    <a:pt x="133489" y="3213"/>
                  </a:lnTo>
                  <a:lnTo>
                    <a:pt x="131102" y="5168"/>
                  </a:lnTo>
                  <a:lnTo>
                    <a:pt x="129501" y="5257"/>
                  </a:lnTo>
                  <a:lnTo>
                    <a:pt x="129133" y="4051"/>
                  </a:lnTo>
                  <a:lnTo>
                    <a:pt x="127508" y="4838"/>
                  </a:lnTo>
                  <a:lnTo>
                    <a:pt x="124790" y="6642"/>
                  </a:lnTo>
                  <a:lnTo>
                    <a:pt x="123380" y="5524"/>
                  </a:lnTo>
                  <a:lnTo>
                    <a:pt x="120396" y="6705"/>
                  </a:lnTo>
                  <a:lnTo>
                    <a:pt x="118351" y="4038"/>
                  </a:lnTo>
                  <a:lnTo>
                    <a:pt x="114439" y="2006"/>
                  </a:lnTo>
                  <a:lnTo>
                    <a:pt x="114985" y="0"/>
                  </a:lnTo>
                  <a:close/>
                </a:path>
              </a:pathLst>
            </a:custGeom>
            <a:solidFill>
              <a:srgbClr val="FFC51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39" name="object 1139" descr=""/>
            <p:cNvSpPr/>
            <p:nvPr/>
          </p:nvSpPr>
          <p:spPr>
            <a:xfrm>
              <a:off x="4279550" y="6295052"/>
              <a:ext cx="8890" cy="11430"/>
            </a:xfrm>
            <a:custGeom>
              <a:avLst/>
              <a:gdLst/>
              <a:ahLst/>
              <a:cxnLst/>
              <a:rect l="l" t="t" r="r" b="b"/>
              <a:pathLst>
                <a:path w="8889" h="11429">
                  <a:moveTo>
                    <a:pt x="4563" y="9169"/>
                  </a:moveTo>
                  <a:lnTo>
                    <a:pt x="2641" y="9169"/>
                  </a:lnTo>
                  <a:lnTo>
                    <a:pt x="2705" y="9563"/>
                  </a:lnTo>
                  <a:lnTo>
                    <a:pt x="2743" y="10579"/>
                  </a:lnTo>
                  <a:lnTo>
                    <a:pt x="3060" y="10795"/>
                  </a:lnTo>
                  <a:lnTo>
                    <a:pt x="3492" y="11417"/>
                  </a:lnTo>
                  <a:lnTo>
                    <a:pt x="4563" y="9169"/>
                  </a:lnTo>
                  <a:close/>
                </a:path>
                <a:path w="8889" h="11429">
                  <a:moveTo>
                    <a:pt x="2666" y="9512"/>
                  </a:moveTo>
                  <a:close/>
                </a:path>
                <a:path w="8889" h="11429">
                  <a:moveTo>
                    <a:pt x="4878" y="8509"/>
                  </a:moveTo>
                  <a:lnTo>
                    <a:pt x="1892" y="8509"/>
                  </a:lnTo>
                  <a:lnTo>
                    <a:pt x="2666" y="9512"/>
                  </a:lnTo>
                  <a:lnTo>
                    <a:pt x="2641" y="9169"/>
                  </a:lnTo>
                  <a:lnTo>
                    <a:pt x="4563" y="9169"/>
                  </a:lnTo>
                  <a:lnTo>
                    <a:pt x="4878" y="8509"/>
                  </a:lnTo>
                  <a:close/>
                </a:path>
                <a:path w="8889" h="11429">
                  <a:moveTo>
                    <a:pt x="8296" y="1333"/>
                  </a:moveTo>
                  <a:lnTo>
                    <a:pt x="190" y="1333"/>
                  </a:lnTo>
                  <a:lnTo>
                    <a:pt x="736" y="3035"/>
                  </a:lnTo>
                  <a:lnTo>
                    <a:pt x="990" y="4279"/>
                  </a:lnTo>
                  <a:lnTo>
                    <a:pt x="1104" y="4940"/>
                  </a:lnTo>
                  <a:lnTo>
                    <a:pt x="727" y="4940"/>
                  </a:lnTo>
                  <a:lnTo>
                    <a:pt x="952" y="5232"/>
                  </a:lnTo>
                  <a:lnTo>
                    <a:pt x="0" y="6311"/>
                  </a:lnTo>
                  <a:lnTo>
                    <a:pt x="88" y="7518"/>
                  </a:lnTo>
                  <a:lnTo>
                    <a:pt x="203" y="8026"/>
                  </a:lnTo>
                  <a:lnTo>
                    <a:pt x="1549" y="8610"/>
                  </a:lnTo>
                  <a:lnTo>
                    <a:pt x="1892" y="8509"/>
                  </a:lnTo>
                  <a:lnTo>
                    <a:pt x="4878" y="8509"/>
                  </a:lnTo>
                  <a:lnTo>
                    <a:pt x="6578" y="4940"/>
                  </a:lnTo>
                  <a:lnTo>
                    <a:pt x="1104" y="4940"/>
                  </a:lnTo>
                  <a:lnTo>
                    <a:pt x="698" y="4902"/>
                  </a:lnTo>
                  <a:lnTo>
                    <a:pt x="6596" y="4902"/>
                  </a:lnTo>
                  <a:lnTo>
                    <a:pt x="8296" y="1333"/>
                  </a:lnTo>
                  <a:close/>
                </a:path>
                <a:path w="8889" h="11429">
                  <a:moveTo>
                    <a:pt x="1358" y="0"/>
                  </a:moveTo>
                  <a:lnTo>
                    <a:pt x="406" y="254"/>
                  </a:lnTo>
                  <a:lnTo>
                    <a:pt x="127" y="1346"/>
                  </a:lnTo>
                  <a:lnTo>
                    <a:pt x="8296" y="1333"/>
                  </a:lnTo>
                  <a:lnTo>
                    <a:pt x="8369" y="1181"/>
                  </a:lnTo>
                  <a:lnTo>
                    <a:pt x="1358" y="0"/>
                  </a:lnTo>
                  <a:close/>
                </a:path>
              </a:pathLst>
            </a:custGeom>
            <a:solidFill>
              <a:srgbClr val="1D1D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0" name="object 1140" descr=""/>
            <p:cNvSpPr/>
            <p:nvPr/>
          </p:nvSpPr>
          <p:spPr>
            <a:xfrm>
              <a:off x="4289857" y="6190297"/>
              <a:ext cx="154305" cy="107314"/>
            </a:xfrm>
            <a:custGeom>
              <a:avLst/>
              <a:gdLst/>
              <a:ahLst/>
              <a:cxnLst/>
              <a:rect l="l" t="t" r="r" b="b"/>
              <a:pathLst>
                <a:path w="154304" h="107314">
                  <a:moveTo>
                    <a:pt x="4470" y="100317"/>
                  </a:moveTo>
                  <a:lnTo>
                    <a:pt x="4089" y="99606"/>
                  </a:lnTo>
                  <a:lnTo>
                    <a:pt x="3708" y="98894"/>
                  </a:lnTo>
                  <a:lnTo>
                    <a:pt x="2565" y="98755"/>
                  </a:lnTo>
                  <a:lnTo>
                    <a:pt x="520" y="99796"/>
                  </a:lnTo>
                  <a:lnTo>
                    <a:pt x="0" y="100799"/>
                  </a:lnTo>
                  <a:lnTo>
                    <a:pt x="762" y="102222"/>
                  </a:lnTo>
                  <a:lnTo>
                    <a:pt x="1905" y="102374"/>
                  </a:lnTo>
                  <a:lnTo>
                    <a:pt x="2921" y="101841"/>
                  </a:lnTo>
                  <a:lnTo>
                    <a:pt x="3949" y="101320"/>
                  </a:lnTo>
                  <a:lnTo>
                    <a:pt x="4470" y="100317"/>
                  </a:lnTo>
                  <a:close/>
                </a:path>
                <a:path w="154304" h="107314">
                  <a:moveTo>
                    <a:pt x="24168" y="89623"/>
                  </a:moveTo>
                  <a:lnTo>
                    <a:pt x="23787" y="88925"/>
                  </a:lnTo>
                  <a:lnTo>
                    <a:pt x="23418" y="88226"/>
                  </a:lnTo>
                  <a:lnTo>
                    <a:pt x="19583" y="89484"/>
                  </a:lnTo>
                  <a:lnTo>
                    <a:pt x="10883" y="93954"/>
                  </a:lnTo>
                  <a:lnTo>
                    <a:pt x="7670" y="96342"/>
                  </a:lnTo>
                  <a:lnTo>
                    <a:pt x="8407" y="97726"/>
                  </a:lnTo>
                  <a:lnTo>
                    <a:pt x="12242" y="96469"/>
                  </a:lnTo>
                  <a:lnTo>
                    <a:pt x="20942" y="91998"/>
                  </a:lnTo>
                  <a:lnTo>
                    <a:pt x="24168" y="89623"/>
                  </a:lnTo>
                  <a:close/>
                </a:path>
                <a:path w="154304" h="107314">
                  <a:moveTo>
                    <a:pt x="137464" y="0"/>
                  </a:moveTo>
                  <a:lnTo>
                    <a:pt x="124536" y="42468"/>
                  </a:lnTo>
                  <a:lnTo>
                    <a:pt x="89839" y="74853"/>
                  </a:lnTo>
                  <a:lnTo>
                    <a:pt x="48310" y="95770"/>
                  </a:lnTo>
                  <a:lnTo>
                    <a:pt x="13665" y="106807"/>
                  </a:lnTo>
                  <a:lnTo>
                    <a:pt x="18757" y="105714"/>
                  </a:lnTo>
                  <a:lnTo>
                    <a:pt x="62166" y="91147"/>
                  </a:lnTo>
                  <a:lnTo>
                    <a:pt x="99707" y="69646"/>
                  </a:lnTo>
                  <a:lnTo>
                    <a:pt x="130136" y="34823"/>
                  </a:lnTo>
                  <a:lnTo>
                    <a:pt x="137033" y="11442"/>
                  </a:lnTo>
                  <a:lnTo>
                    <a:pt x="137464" y="0"/>
                  </a:lnTo>
                  <a:close/>
                </a:path>
                <a:path w="154304" h="107314">
                  <a:moveTo>
                    <a:pt x="153771" y="5397"/>
                  </a:moveTo>
                  <a:lnTo>
                    <a:pt x="152171" y="1600"/>
                  </a:lnTo>
                  <a:lnTo>
                    <a:pt x="151371" y="1600"/>
                  </a:lnTo>
                  <a:lnTo>
                    <a:pt x="150571" y="1600"/>
                  </a:lnTo>
                  <a:lnTo>
                    <a:pt x="151345" y="5511"/>
                  </a:lnTo>
                  <a:lnTo>
                    <a:pt x="151295" y="15151"/>
                  </a:lnTo>
                  <a:lnTo>
                    <a:pt x="150482" y="19050"/>
                  </a:lnTo>
                  <a:lnTo>
                    <a:pt x="152069" y="19062"/>
                  </a:lnTo>
                  <a:lnTo>
                    <a:pt x="153720" y="15049"/>
                  </a:lnTo>
                  <a:lnTo>
                    <a:pt x="153771" y="5397"/>
                  </a:lnTo>
                  <a:close/>
                </a:path>
              </a:pathLst>
            </a:custGeom>
            <a:solidFill>
              <a:srgbClr val="FFEA8A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41" name="object 1141" descr=""/>
          <p:cNvGrpSpPr/>
          <p:nvPr/>
        </p:nvGrpSpPr>
        <p:grpSpPr>
          <a:xfrm>
            <a:off x="3933228" y="5926173"/>
            <a:ext cx="84455" cy="153670"/>
            <a:chOff x="3933228" y="5926173"/>
            <a:chExt cx="84455" cy="153670"/>
          </a:xfrm>
        </p:grpSpPr>
        <p:sp>
          <p:nvSpPr>
            <p:cNvPr id="1142" name="object 1142" descr=""/>
            <p:cNvSpPr/>
            <p:nvPr/>
          </p:nvSpPr>
          <p:spPr>
            <a:xfrm>
              <a:off x="3933766" y="5928280"/>
              <a:ext cx="80645" cy="151130"/>
            </a:xfrm>
            <a:custGeom>
              <a:avLst/>
              <a:gdLst/>
              <a:ahLst/>
              <a:cxnLst/>
              <a:rect l="l" t="t" r="r" b="b"/>
              <a:pathLst>
                <a:path w="80645" h="151129">
                  <a:moveTo>
                    <a:pt x="35991" y="0"/>
                  </a:moveTo>
                  <a:lnTo>
                    <a:pt x="33718" y="1409"/>
                  </a:lnTo>
                  <a:lnTo>
                    <a:pt x="33083" y="723"/>
                  </a:lnTo>
                  <a:lnTo>
                    <a:pt x="31076" y="3809"/>
                  </a:lnTo>
                  <a:lnTo>
                    <a:pt x="29768" y="3530"/>
                  </a:lnTo>
                  <a:lnTo>
                    <a:pt x="28193" y="5257"/>
                  </a:lnTo>
                  <a:lnTo>
                    <a:pt x="25082" y="3721"/>
                  </a:lnTo>
                  <a:lnTo>
                    <a:pt x="24777" y="2209"/>
                  </a:lnTo>
                  <a:lnTo>
                    <a:pt x="22504" y="4965"/>
                  </a:lnTo>
                  <a:lnTo>
                    <a:pt x="23914" y="7493"/>
                  </a:lnTo>
                  <a:lnTo>
                    <a:pt x="24307" y="7073"/>
                  </a:lnTo>
                  <a:lnTo>
                    <a:pt x="26352" y="8369"/>
                  </a:lnTo>
                  <a:lnTo>
                    <a:pt x="27431" y="8699"/>
                  </a:lnTo>
                  <a:lnTo>
                    <a:pt x="29425" y="8280"/>
                  </a:lnTo>
                  <a:lnTo>
                    <a:pt x="29235" y="9029"/>
                  </a:lnTo>
                  <a:lnTo>
                    <a:pt x="30378" y="8788"/>
                  </a:lnTo>
                  <a:lnTo>
                    <a:pt x="33642" y="9372"/>
                  </a:lnTo>
                  <a:lnTo>
                    <a:pt x="37833" y="13195"/>
                  </a:lnTo>
                  <a:lnTo>
                    <a:pt x="42227" y="15557"/>
                  </a:lnTo>
                  <a:lnTo>
                    <a:pt x="46431" y="24295"/>
                  </a:lnTo>
                  <a:lnTo>
                    <a:pt x="47002" y="26555"/>
                  </a:lnTo>
                  <a:lnTo>
                    <a:pt x="47218" y="31153"/>
                  </a:lnTo>
                  <a:lnTo>
                    <a:pt x="47688" y="35636"/>
                  </a:lnTo>
                  <a:lnTo>
                    <a:pt x="49326" y="44005"/>
                  </a:lnTo>
                  <a:lnTo>
                    <a:pt x="49200" y="56614"/>
                  </a:lnTo>
                  <a:lnTo>
                    <a:pt x="44945" y="71385"/>
                  </a:lnTo>
                  <a:lnTo>
                    <a:pt x="37175" y="86705"/>
                  </a:lnTo>
                  <a:lnTo>
                    <a:pt x="26504" y="100964"/>
                  </a:lnTo>
                  <a:lnTo>
                    <a:pt x="17719" y="111343"/>
                  </a:lnTo>
                  <a:lnTo>
                    <a:pt x="13036" y="118135"/>
                  </a:lnTo>
                  <a:lnTo>
                    <a:pt x="8178" y="127495"/>
                  </a:lnTo>
                  <a:lnTo>
                    <a:pt x="4343" y="134035"/>
                  </a:lnTo>
                  <a:lnTo>
                    <a:pt x="838" y="139522"/>
                  </a:lnTo>
                  <a:lnTo>
                    <a:pt x="0" y="144424"/>
                  </a:lnTo>
                  <a:lnTo>
                    <a:pt x="4978" y="150355"/>
                  </a:lnTo>
                  <a:lnTo>
                    <a:pt x="9004" y="150583"/>
                  </a:lnTo>
                  <a:lnTo>
                    <a:pt x="13080" y="147586"/>
                  </a:lnTo>
                  <a:lnTo>
                    <a:pt x="19900" y="143687"/>
                  </a:lnTo>
                  <a:lnTo>
                    <a:pt x="51587" y="117611"/>
                  </a:lnTo>
                  <a:lnTo>
                    <a:pt x="73193" y="80866"/>
                  </a:lnTo>
                  <a:lnTo>
                    <a:pt x="80077" y="51626"/>
                  </a:lnTo>
                  <a:lnTo>
                    <a:pt x="79806" y="43281"/>
                  </a:lnTo>
                  <a:lnTo>
                    <a:pt x="78596" y="36173"/>
                  </a:lnTo>
                  <a:lnTo>
                    <a:pt x="75722" y="27952"/>
                  </a:lnTo>
                  <a:lnTo>
                    <a:pt x="69578" y="20732"/>
                  </a:lnTo>
                  <a:lnTo>
                    <a:pt x="54559" y="15214"/>
                  </a:lnTo>
                  <a:lnTo>
                    <a:pt x="45885" y="7112"/>
                  </a:lnTo>
                  <a:lnTo>
                    <a:pt x="38531" y="2362"/>
                  </a:lnTo>
                  <a:lnTo>
                    <a:pt x="36741" y="190"/>
                  </a:lnTo>
                  <a:lnTo>
                    <a:pt x="35991" y="0"/>
                  </a:lnTo>
                  <a:close/>
                </a:path>
              </a:pathLst>
            </a:custGeom>
            <a:solidFill>
              <a:srgbClr val="FFEA8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3" name="object 1143" descr=""/>
            <p:cNvSpPr/>
            <p:nvPr/>
          </p:nvSpPr>
          <p:spPr>
            <a:xfrm>
              <a:off x="3955840" y="5926173"/>
              <a:ext cx="15240" cy="10160"/>
            </a:xfrm>
            <a:custGeom>
              <a:avLst/>
              <a:gdLst/>
              <a:ahLst/>
              <a:cxnLst/>
              <a:rect l="l" t="t" r="r" b="b"/>
              <a:pathLst>
                <a:path w="15239" h="10160">
                  <a:moveTo>
                    <a:pt x="9448" y="0"/>
                  </a:moveTo>
                  <a:lnTo>
                    <a:pt x="8597" y="177"/>
                  </a:lnTo>
                  <a:lnTo>
                    <a:pt x="8674" y="622"/>
                  </a:lnTo>
                  <a:lnTo>
                    <a:pt x="7683" y="1879"/>
                  </a:lnTo>
                  <a:lnTo>
                    <a:pt x="6654" y="2006"/>
                  </a:lnTo>
                  <a:lnTo>
                    <a:pt x="4940" y="2171"/>
                  </a:lnTo>
                  <a:lnTo>
                    <a:pt x="3924" y="2806"/>
                  </a:lnTo>
                  <a:lnTo>
                    <a:pt x="3568" y="2298"/>
                  </a:lnTo>
                  <a:lnTo>
                    <a:pt x="2692" y="1993"/>
                  </a:lnTo>
                  <a:lnTo>
                    <a:pt x="2921" y="2273"/>
                  </a:lnTo>
                  <a:lnTo>
                    <a:pt x="2222" y="2870"/>
                  </a:lnTo>
                  <a:lnTo>
                    <a:pt x="1841" y="2781"/>
                  </a:lnTo>
                  <a:lnTo>
                    <a:pt x="965" y="2882"/>
                  </a:lnTo>
                  <a:lnTo>
                    <a:pt x="546" y="3149"/>
                  </a:lnTo>
                  <a:lnTo>
                    <a:pt x="660" y="3340"/>
                  </a:lnTo>
                  <a:lnTo>
                    <a:pt x="838" y="3314"/>
                  </a:lnTo>
                  <a:lnTo>
                    <a:pt x="1409" y="3670"/>
                  </a:lnTo>
                  <a:lnTo>
                    <a:pt x="863" y="3810"/>
                  </a:lnTo>
                  <a:lnTo>
                    <a:pt x="190" y="4965"/>
                  </a:lnTo>
                  <a:lnTo>
                    <a:pt x="1308" y="5346"/>
                  </a:lnTo>
                  <a:lnTo>
                    <a:pt x="1117" y="5638"/>
                  </a:lnTo>
                  <a:lnTo>
                    <a:pt x="1219" y="5778"/>
                  </a:lnTo>
                  <a:lnTo>
                    <a:pt x="0" y="9588"/>
                  </a:lnTo>
                  <a:lnTo>
                    <a:pt x="8407" y="8686"/>
                  </a:lnTo>
                  <a:lnTo>
                    <a:pt x="14960" y="4470"/>
                  </a:lnTo>
                  <a:lnTo>
                    <a:pt x="14986" y="4279"/>
                  </a:lnTo>
                  <a:lnTo>
                    <a:pt x="14465" y="1320"/>
                  </a:lnTo>
                  <a:lnTo>
                    <a:pt x="13665" y="1079"/>
                  </a:lnTo>
                  <a:lnTo>
                    <a:pt x="12611" y="1536"/>
                  </a:lnTo>
                  <a:lnTo>
                    <a:pt x="11455" y="1498"/>
                  </a:lnTo>
                  <a:lnTo>
                    <a:pt x="11049" y="889"/>
                  </a:lnTo>
                  <a:lnTo>
                    <a:pt x="10502" y="355"/>
                  </a:lnTo>
                  <a:lnTo>
                    <a:pt x="10401" y="228"/>
                  </a:lnTo>
                  <a:lnTo>
                    <a:pt x="9245" y="63"/>
                  </a:lnTo>
                  <a:lnTo>
                    <a:pt x="9448" y="0"/>
                  </a:lnTo>
                  <a:close/>
                </a:path>
              </a:pathLst>
            </a:custGeom>
            <a:solidFill>
              <a:srgbClr val="1D1D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4" name="object 1144" descr=""/>
            <p:cNvSpPr/>
            <p:nvPr/>
          </p:nvSpPr>
          <p:spPr>
            <a:xfrm>
              <a:off x="3934385" y="5927483"/>
              <a:ext cx="83185" cy="152400"/>
            </a:xfrm>
            <a:custGeom>
              <a:avLst/>
              <a:gdLst/>
              <a:ahLst/>
              <a:cxnLst/>
              <a:rect l="l" t="t" r="r" b="b"/>
              <a:pathLst>
                <a:path w="83185" h="152400">
                  <a:moveTo>
                    <a:pt x="35915" y="0"/>
                  </a:moveTo>
                  <a:lnTo>
                    <a:pt x="35001" y="2057"/>
                  </a:lnTo>
                  <a:lnTo>
                    <a:pt x="33972" y="2628"/>
                  </a:lnTo>
                  <a:lnTo>
                    <a:pt x="33312" y="1943"/>
                  </a:lnTo>
                  <a:lnTo>
                    <a:pt x="31292" y="5029"/>
                  </a:lnTo>
                  <a:lnTo>
                    <a:pt x="29984" y="4737"/>
                  </a:lnTo>
                  <a:lnTo>
                    <a:pt x="28397" y="6464"/>
                  </a:lnTo>
                  <a:lnTo>
                    <a:pt x="26136" y="5334"/>
                  </a:lnTo>
                  <a:lnTo>
                    <a:pt x="22834" y="5219"/>
                  </a:lnTo>
                  <a:lnTo>
                    <a:pt x="22517" y="3708"/>
                  </a:lnTo>
                  <a:lnTo>
                    <a:pt x="21323" y="6286"/>
                  </a:lnTo>
                  <a:lnTo>
                    <a:pt x="22758" y="8826"/>
                  </a:lnTo>
                  <a:lnTo>
                    <a:pt x="24472" y="8267"/>
                  </a:lnTo>
                  <a:lnTo>
                    <a:pt x="26555" y="9563"/>
                  </a:lnTo>
                  <a:lnTo>
                    <a:pt x="27647" y="9918"/>
                  </a:lnTo>
                  <a:lnTo>
                    <a:pt x="29654" y="9499"/>
                  </a:lnTo>
                  <a:lnTo>
                    <a:pt x="29476" y="10248"/>
                  </a:lnTo>
                  <a:lnTo>
                    <a:pt x="30632" y="10020"/>
                  </a:lnTo>
                  <a:lnTo>
                    <a:pt x="34658" y="9906"/>
                  </a:lnTo>
                  <a:lnTo>
                    <a:pt x="39306" y="14109"/>
                  </a:lnTo>
                  <a:lnTo>
                    <a:pt x="44500" y="17856"/>
                  </a:lnTo>
                  <a:lnTo>
                    <a:pt x="47726" y="28028"/>
                  </a:lnTo>
                  <a:lnTo>
                    <a:pt x="47053" y="30746"/>
                  </a:lnTo>
                  <a:lnTo>
                    <a:pt x="50037" y="45466"/>
                  </a:lnTo>
                  <a:lnTo>
                    <a:pt x="38011" y="88228"/>
                  </a:lnTo>
                  <a:lnTo>
                    <a:pt x="18477" y="112821"/>
                  </a:lnTo>
                  <a:lnTo>
                    <a:pt x="13776" y="119607"/>
                  </a:lnTo>
                  <a:lnTo>
                    <a:pt x="8915" y="128968"/>
                  </a:lnTo>
                  <a:lnTo>
                    <a:pt x="5067" y="135509"/>
                  </a:lnTo>
                  <a:lnTo>
                    <a:pt x="825" y="140614"/>
                  </a:lnTo>
                  <a:lnTo>
                    <a:pt x="0" y="145529"/>
                  </a:lnTo>
                  <a:lnTo>
                    <a:pt x="4584" y="152095"/>
                  </a:lnTo>
                  <a:lnTo>
                    <a:pt x="9893" y="152133"/>
                  </a:lnTo>
                  <a:lnTo>
                    <a:pt x="14008" y="149148"/>
                  </a:lnTo>
                  <a:lnTo>
                    <a:pt x="20878" y="145288"/>
                  </a:lnTo>
                  <a:lnTo>
                    <a:pt x="54425" y="120434"/>
                  </a:lnTo>
                  <a:lnTo>
                    <a:pt x="76337" y="83754"/>
                  </a:lnTo>
                  <a:lnTo>
                    <a:pt x="82984" y="53776"/>
                  </a:lnTo>
                  <a:lnTo>
                    <a:pt x="82626" y="45250"/>
                  </a:lnTo>
                  <a:lnTo>
                    <a:pt x="81111" y="37826"/>
                  </a:lnTo>
                  <a:lnTo>
                    <a:pt x="77612" y="28940"/>
                  </a:lnTo>
                  <a:lnTo>
                    <a:pt x="70814" y="21039"/>
                  </a:lnTo>
                  <a:lnTo>
                    <a:pt x="59397" y="16573"/>
                  </a:lnTo>
                  <a:lnTo>
                    <a:pt x="55143" y="16611"/>
                  </a:lnTo>
                  <a:lnTo>
                    <a:pt x="46316" y="8432"/>
                  </a:lnTo>
                  <a:lnTo>
                    <a:pt x="38836" y="3619"/>
                  </a:lnTo>
                  <a:lnTo>
                    <a:pt x="36690" y="203"/>
                  </a:lnTo>
                  <a:lnTo>
                    <a:pt x="35915" y="0"/>
                  </a:lnTo>
                  <a:close/>
                </a:path>
              </a:pathLst>
            </a:custGeom>
            <a:solidFill>
              <a:srgbClr val="FFA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5" name="object 1145" descr=""/>
            <p:cNvSpPr/>
            <p:nvPr/>
          </p:nvSpPr>
          <p:spPr>
            <a:xfrm>
              <a:off x="3933766" y="5927419"/>
              <a:ext cx="82550" cy="152400"/>
            </a:xfrm>
            <a:custGeom>
              <a:avLst/>
              <a:gdLst/>
              <a:ahLst/>
              <a:cxnLst/>
              <a:rect l="l" t="t" r="r" b="b"/>
              <a:pathLst>
                <a:path w="82550" h="152400">
                  <a:moveTo>
                    <a:pt x="36398" y="0"/>
                  </a:moveTo>
                  <a:lnTo>
                    <a:pt x="35471" y="2057"/>
                  </a:lnTo>
                  <a:lnTo>
                    <a:pt x="34455" y="2628"/>
                  </a:lnTo>
                  <a:lnTo>
                    <a:pt x="33807" y="1943"/>
                  </a:lnTo>
                  <a:lnTo>
                    <a:pt x="31800" y="5041"/>
                  </a:lnTo>
                  <a:lnTo>
                    <a:pt x="30505" y="4749"/>
                  </a:lnTo>
                  <a:lnTo>
                    <a:pt x="28930" y="6489"/>
                  </a:lnTo>
                  <a:lnTo>
                    <a:pt x="26695" y="5372"/>
                  </a:lnTo>
                  <a:lnTo>
                    <a:pt x="23444" y="5283"/>
                  </a:lnTo>
                  <a:lnTo>
                    <a:pt x="23139" y="3771"/>
                  </a:lnTo>
                  <a:lnTo>
                    <a:pt x="21945" y="6350"/>
                  </a:lnTo>
                  <a:lnTo>
                    <a:pt x="23355" y="8877"/>
                  </a:lnTo>
                  <a:lnTo>
                    <a:pt x="25044" y="8305"/>
                  </a:lnTo>
                  <a:lnTo>
                    <a:pt x="27089" y="9588"/>
                  </a:lnTo>
                  <a:lnTo>
                    <a:pt x="28168" y="9931"/>
                  </a:lnTo>
                  <a:lnTo>
                    <a:pt x="30149" y="9499"/>
                  </a:lnTo>
                  <a:lnTo>
                    <a:pt x="29972" y="10248"/>
                  </a:lnTo>
                  <a:lnTo>
                    <a:pt x="31114" y="10020"/>
                  </a:lnTo>
                  <a:lnTo>
                    <a:pt x="34226" y="10731"/>
                  </a:lnTo>
                  <a:lnTo>
                    <a:pt x="38798" y="14897"/>
                  </a:lnTo>
                  <a:lnTo>
                    <a:pt x="44792" y="17119"/>
                  </a:lnTo>
                  <a:lnTo>
                    <a:pt x="47421" y="27698"/>
                  </a:lnTo>
                  <a:lnTo>
                    <a:pt x="47802" y="30886"/>
                  </a:lnTo>
                  <a:lnTo>
                    <a:pt x="50660" y="45529"/>
                  </a:lnTo>
                  <a:lnTo>
                    <a:pt x="38578" y="88261"/>
                  </a:lnTo>
                  <a:lnTo>
                    <a:pt x="19032" y="112857"/>
                  </a:lnTo>
                  <a:lnTo>
                    <a:pt x="14109" y="119532"/>
                  </a:lnTo>
                  <a:lnTo>
                    <a:pt x="5067" y="135267"/>
                  </a:lnTo>
                  <a:lnTo>
                    <a:pt x="838" y="140385"/>
                  </a:lnTo>
                  <a:lnTo>
                    <a:pt x="0" y="145288"/>
                  </a:lnTo>
                  <a:lnTo>
                    <a:pt x="4483" y="151803"/>
                  </a:lnTo>
                  <a:lnTo>
                    <a:pt x="9728" y="151815"/>
                  </a:lnTo>
                  <a:lnTo>
                    <a:pt x="13817" y="148805"/>
                  </a:lnTo>
                  <a:lnTo>
                    <a:pt x="20624" y="144919"/>
                  </a:lnTo>
                  <a:lnTo>
                    <a:pt x="53256" y="119131"/>
                  </a:lnTo>
                  <a:lnTo>
                    <a:pt x="75121" y="82441"/>
                  </a:lnTo>
                  <a:lnTo>
                    <a:pt x="82354" y="53176"/>
                  </a:lnTo>
                  <a:lnTo>
                    <a:pt x="82156" y="44831"/>
                  </a:lnTo>
                  <a:lnTo>
                    <a:pt x="54660" y="16840"/>
                  </a:lnTo>
                  <a:lnTo>
                    <a:pt x="45986" y="8737"/>
                  </a:lnTo>
                  <a:lnTo>
                    <a:pt x="39255" y="3581"/>
                  </a:lnTo>
                  <a:lnTo>
                    <a:pt x="37160" y="203"/>
                  </a:lnTo>
                  <a:lnTo>
                    <a:pt x="36398" y="0"/>
                  </a:lnTo>
                  <a:close/>
                </a:path>
              </a:pathLst>
            </a:custGeom>
            <a:solidFill>
              <a:srgbClr val="FFC51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6" name="object 1146" descr=""/>
            <p:cNvSpPr/>
            <p:nvPr/>
          </p:nvSpPr>
          <p:spPr>
            <a:xfrm>
              <a:off x="3933228" y="6071254"/>
              <a:ext cx="6350" cy="8890"/>
            </a:xfrm>
            <a:custGeom>
              <a:avLst/>
              <a:gdLst/>
              <a:ahLst/>
              <a:cxnLst/>
              <a:rect l="l" t="t" r="r" b="b"/>
              <a:pathLst>
                <a:path w="6350" h="8889">
                  <a:moveTo>
                    <a:pt x="5714" y="7111"/>
                  </a:moveTo>
                  <a:lnTo>
                    <a:pt x="4432" y="7111"/>
                  </a:lnTo>
                  <a:lnTo>
                    <a:pt x="4610" y="7353"/>
                  </a:lnTo>
                  <a:lnTo>
                    <a:pt x="4978" y="8013"/>
                  </a:lnTo>
                  <a:lnTo>
                    <a:pt x="5245" y="8064"/>
                  </a:lnTo>
                  <a:lnTo>
                    <a:pt x="5740" y="8331"/>
                  </a:lnTo>
                  <a:lnTo>
                    <a:pt x="5714" y="7111"/>
                  </a:lnTo>
                  <a:close/>
                </a:path>
                <a:path w="6350" h="8889">
                  <a:moveTo>
                    <a:pt x="4564" y="7330"/>
                  </a:moveTo>
                  <a:close/>
                </a:path>
                <a:path w="6350" h="8889">
                  <a:moveTo>
                    <a:pt x="4432" y="7111"/>
                  </a:moveTo>
                  <a:lnTo>
                    <a:pt x="4564" y="7330"/>
                  </a:lnTo>
                  <a:lnTo>
                    <a:pt x="4432" y="7111"/>
                  </a:lnTo>
                  <a:close/>
                </a:path>
                <a:path w="6350" h="8889">
                  <a:moveTo>
                    <a:pt x="5710" y="6908"/>
                  </a:moveTo>
                  <a:lnTo>
                    <a:pt x="3721" y="6908"/>
                  </a:lnTo>
                  <a:lnTo>
                    <a:pt x="4564" y="7330"/>
                  </a:lnTo>
                  <a:lnTo>
                    <a:pt x="4432" y="7111"/>
                  </a:lnTo>
                  <a:lnTo>
                    <a:pt x="5714" y="7111"/>
                  </a:lnTo>
                  <a:lnTo>
                    <a:pt x="5710" y="6908"/>
                  </a:lnTo>
                  <a:close/>
                </a:path>
                <a:path w="6350" h="8889">
                  <a:moveTo>
                    <a:pt x="5620" y="2717"/>
                  </a:moveTo>
                  <a:lnTo>
                    <a:pt x="228" y="2717"/>
                  </a:lnTo>
                  <a:lnTo>
                    <a:pt x="1143" y="3670"/>
                  </a:lnTo>
                  <a:lnTo>
                    <a:pt x="2019" y="4800"/>
                  </a:lnTo>
                  <a:lnTo>
                    <a:pt x="1739" y="4914"/>
                  </a:lnTo>
                  <a:lnTo>
                    <a:pt x="2019" y="5054"/>
                  </a:lnTo>
                  <a:lnTo>
                    <a:pt x="1739" y="6057"/>
                  </a:lnTo>
                  <a:lnTo>
                    <a:pt x="2270" y="6908"/>
                  </a:lnTo>
                  <a:lnTo>
                    <a:pt x="2451" y="7137"/>
                  </a:lnTo>
                  <a:lnTo>
                    <a:pt x="3530" y="7086"/>
                  </a:lnTo>
                  <a:lnTo>
                    <a:pt x="3721" y="6908"/>
                  </a:lnTo>
                  <a:lnTo>
                    <a:pt x="5710" y="6908"/>
                  </a:lnTo>
                  <a:lnTo>
                    <a:pt x="5620" y="2717"/>
                  </a:lnTo>
                  <a:close/>
                </a:path>
                <a:path w="6350" h="8889">
                  <a:moveTo>
                    <a:pt x="5562" y="0"/>
                  </a:moveTo>
                  <a:lnTo>
                    <a:pt x="546" y="1460"/>
                  </a:lnTo>
                  <a:lnTo>
                    <a:pt x="0" y="1930"/>
                  </a:lnTo>
                  <a:lnTo>
                    <a:pt x="190" y="2743"/>
                  </a:lnTo>
                  <a:lnTo>
                    <a:pt x="5620" y="2717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1D1D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7" name="object 1147" descr=""/>
            <p:cNvSpPr/>
            <p:nvPr/>
          </p:nvSpPr>
          <p:spPr>
            <a:xfrm>
              <a:off x="3938359" y="5953163"/>
              <a:ext cx="73660" cy="114935"/>
            </a:xfrm>
            <a:custGeom>
              <a:avLst/>
              <a:gdLst/>
              <a:ahLst/>
              <a:cxnLst/>
              <a:rect l="l" t="t" r="r" b="b"/>
              <a:pathLst>
                <a:path w="73660" h="114935">
                  <a:moveTo>
                    <a:pt x="2781" y="112331"/>
                  </a:moveTo>
                  <a:lnTo>
                    <a:pt x="2298" y="111988"/>
                  </a:lnTo>
                  <a:lnTo>
                    <a:pt x="1803" y="111645"/>
                  </a:lnTo>
                  <a:lnTo>
                    <a:pt x="1016" y="111912"/>
                  </a:lnTo>
                  <a:lnTo>
                    <a:pt x="508" y="112585"/>
                  </a:lnTo>
                  <a:lnTo>
                    <a:pt x="12" y="113258"/>
                  </a:lnTo>
                  <a:lnTo>
                    <a:pt x="0" y="114084"/>
                  </a:lnTo>
                  <a:lnTo>
                    <a:pt x="977" y="114782"/>
                  </a:lnTo>
                  <a:lnTo>
                    <a:pt x="1778" y="114515"/>
                  </a:lnTo>
                  <a:lnTo>
                    <a:pt x="2273" y="113842"/>
                  </a:lnTo>
                  <a:lnTo>
                    <a:pt x="2768" y="113157"/>
                  </a:lnTo>
                  <a:lnTo>
                    <a:pt x="2781" y="112331"/>
                  </a:lnTo>
                  <a:close/>
                </a:path>
                <a:path w="73660" h="114935">
                  <a:moveTo>
                    <a:pt x="12217" y="98996"/>
                  </a:moveTo>
                  <a:lnTo>
                    <a:pt x="11734" y="98653"/>
                  </a:lnTo>
                  <a:lnTo>
                    <a:pt x="11264" y="98310"/>
                  </a:lnTo>
                  <a:lnTo>
                    <a:pt x="9144" y="100368"/>
                  </a:lnTo>
                  <a:lnTo>
                    <a:pt x="4902" y="106095"/>
                  </a:lnTo>
                  <a:lnTo>
                    <a:pt x="3568" y="108699"/>
                  </a:lnTo>
                  <a:lnTo>
                    <a:pt x="4521" y="109372"/>
                  </a:lnTo>
                  <a:lnTo>
                    <a:pt x="6629" y="107327"/>
                  </a:lnTo>
                  <a:lnTo>
                    <a:pt x="10871" y="101587"/>
                  </a:lnTo>
                  <a:lnTo>
                    <a:pt x="12217" y="98996"/>
                  </a:lnTo>
                  <a:close/>
                </a:path>
                <a:path w="73660" h="114935">
                  <a:moveTo>
                    <a:pt x="63868" y="28994"/>
                  </a:moveTo>
                  <a:lnTo>
                    <a:pt x="63741" y="25704"/>
                  </a:lnTo>
                  <a:lnTo>
                    <a:pt x="63373" y="22707"/>
                  </a:lnTo>
                  <a:lnTo>
                    <a:pt x="61391" y="13436"/>
                  </a:lnTo>
                  <a:lnTo>
                    <a:pt x="57137" y="3644"/>
                  </a:lnTo>
                  <a:lnTo>
                    <a:pt x="61074" y="13525"/>
                  </a:lnTo>
                  <a:lnTo>
                    <a:pt x="63131" y="25742"/>
                  </a:lnTo>
                  <a:lnTo>
                    <a:pt x="51612" y="66573"/>
                  </a:lnTo>
                  <a:lnTo>
                    <a:pt x="23672" y="102082"/>
                  </a:lnTo>
                  <a:lnTo>
                    <a:pt x="10985" y="113703"/>
                  </a:lnTo>
                  <a:lnTo>
                    <a:pt x="28359" y="98158"/>
                  </a:lnTo>
                  <a:lnTo>
                    <a:pt x="57124" y="58064"/>
                  </a:lnTo>
                  <a:lnTo>
                    <a:pt x="63487" y="35915"/>
                  </a:lnTo>
                  <a:lnTo>
                    <a:pt x="63868" y="28994"/>
                  </a:lnTo>
                  <a:close/>
                </a:path>
                <a:path w="73660" h="114935">
                  <a:moveTo>
                    <a:pt x="73101" y="11569"/>
                  </a:moveTo>
                  <a:lnTo>
                    <a:pt x="72847" y="8382"/>
                  </a:lnTo>
                  <a:lnTo>
                    <a:pt x="69684" y="1993"/>
                  </a:lnTo>
                  <a:lnTo>
                    <a:pt x="67373" y="0"/>
                  </a:lnTo>
                  <a:lnTo>
                    <a:pt x="66840" y="254"/>
                  </a:lnTo>
                  <a:lnTo>
                    <a:pt x="66319" y="508"/>
                  </a:lnTo>
                  <a:lnTo>
                    <a:pt x="68122" y="2844"/>
                  </a:lnTo>
                  <a:lnTo>
                    <a:pt x="71285" y="9232"/>
                  </a:lnTo>
                  <a:lnTo>
                    <a:pt x="72047" y="12077"/>
                  </a:lnTo>
                  <a:lnTo>
                    <a:pt x="73101" y="11569"/>
                  </a:lnTo>
                  <a:close/>
                </a:path>
              </a:pathLst>
            </a:custGeom>
            <a:solidFill>
              <a:srgbClr val="FFEA8A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48" name="object 1148" descr=""/>
          <p:cNvGrpSpPr/>
          <p:nvPr/>
        </p:nvGrpSpPr>
        <p:grpSpPr>
          <a:xfrm>
            <a:off x="4402778" y="5833597"/>
            <a:ext cx="127000" cy="135255"/>
            <a:chOff x="4402778" y="5833597"/>
            <a:chExt cx="127000" cy="135255"/>
          </a:xfrm>
        </p:grpSpPr>
        <p:sp>
          <p:nvSpPr>
            <p:cNvPr id="1149" name="object 1149" descr=""/>
            <p:cNvSpPr/>
            <p:nvPr/>
          </p:nvSpPr>
          <p:spPr>
            <a:xfrm>
              <a:off x="4402782" y="5903328"/>
              <a:ext cx="61594" cy="56515"/>
            </a:xfrm>
            <a:custGeom>
              <a:avLst/>
              <a:gdLst/>
              <a:ahLst/>
              <a:cxnLst/>
              <a:rect l="l" t="t" r="r" b="b"/>
              <a:pathLst>
                <a:path w="61595" h="56514">
                  <a:moveTo>
                    <a:pt x="24676" y="0"/>
                  </a:moveTo>
                  <a:lnTo>
                    <a:pt x="13564" y="2631"/>
                  </a:lnTo>
                  <a:lnTo>
                    <a:pt x="5999" y="10142"/>
                  </a:lnTo>
                  <a:lnTo>
                    <a:pt x="1603" y="19247"/>
                  </a:lnTo>
                  <a:lnTo>
                    <a:pt x="0" y="26657"/>
                  </a:lnTo>
                  <a:lnTo>
                    <a:pt x="1784" y="37441"/>
                  </a:lnTo>
                  <a:lnTo>
                    <a:pt x="7902" y="46572"/>
                  </a:lnTo>
                  <a:lnTo>
                    <a:pt x="17445" y="53105"/>
                  </a:lnTo>
                  <a:lnTo>
                    <a:pt x="29502" y="56095"/>
                  </a:lnTo>
                  <a:lnTo>
                    <a:pt x="39906" y="53944"/>
                  </a:lnTo>
                  <a:lnTo>
                    <a:pt x="50179" y="47210"/>
                  </a:lnTo>
                  <a:lnTo>
                    <a:pt x="58082" y="37531"/>
                  </a:lnTo>
                  <a:lnTo>
                    <a:pt x="61379" y="26543"/>
                  </a:lnTo>
                  <a:lnTo>
                    <a:pt x="59987" y="17988"/>
                  </a:lnTo>
                  <a:lnTo>
                    <a:pt x="55468" y="10901"/>
                  </a:lnTo>
                  <a:lnTo>
                    <a:pt x="47932" y="5917"/>
                  </a:lnTo>
                  <a:lnTo>
                    <a:pt x="37490" y="3670"/>
                  </a:lnTo>
                  <a:lnTo>
                    <a:pt x="32448" y="3327"/>
                  </a:lnTo>
                  <a:lnTo>
                    <a:pt x="28727" y="1866"/>
                  </a:lnTo>
                  <a:lnTo>
                    <a:pt x="27381" y="190"/>
                  </a:lnTo>
                  <a:lnTo>
                    <a:pt x="24676" y="0"/>
                  </a:lnTo>
                  <a:close/>
                </a:path>
              </a:pathLst>
            </a:custGeom>
            <a:solidFill>
              <a:srgbClr val="AC0F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0" name="object 1150" descr=""/>
            <p:cNvSpPr/>
            <p:nvPr/>
          </p:nvSpPr>
          <p:spPr>
            <a:xfrm>
              <a:off x="4402778" y="5903292"/>
              <a:ext cx="60325" cy="56515"/>
            </a:xfrm>
            <a:custGeom>
              <a:avLst/>
              <a:gdLst/>
              <a:ahLst/>
              <a:cxnLst/>
              <a:rect l="l" t="t" r="r" b="b"/>
              <a:pathLst>
                <a:path w="60325" h="56514">
                  <a:moveTo>
                    <a:pt x="24091" y="0"/>
                  </a:moveTo>
                  <a:lnTo>
                    <a:pt x="13264" y="2647"/>
                  </a:lnTo>
                  <a:lnTo>
                    <a:pt x="5878" y="10171"/>
                  </a:lnTo>
                  <a:lnTo>
                    <a:pt x="1576" y="19282"/>
                  </a:lnTo>
                  <a:lnTo>
                    <a:pt x="0" y="26695"/>
                  </a:lnTo>
                  <a:lnTo>
                    <a:pt x="1719" y="37468"/>
                  </a:lnTo>
                  <a:lnTo>
                    <a:pt x="7662" y="46583"/>
                  </a:lnTo>
                  <a:lnTo>
                    <a:pt x="16946" y="53098"/>
                  </a:lnTo>
                  <a:lnTo>
                    <a:pt x="28689" y="56070"/>
                  </a:lnTo>
                  <a:lnTo>
                    <a:pt x="38824" y="53900"/>
                  </a:lnTo>
                  <a:lnTo>
                    <a:pt x="48841" y="47150"/>
                  </a:lnTo>
                  <a:lnTo>
                    <a:pt x="56557" y="37459"/>
                  </a:lnTo>
                  <a:lnTo>
                    <a:pt x="59791" y="26466"/>
                  </a:lnTo>
                  <a:lnTo>
                    <a:pt x="58449" y="17919"/>
                  </a:lnTo>
                  <a:lnTo>
                    <a:pt x="54059" y="10839"/>
                  </a:lnTo>
                  <a:lnTo>
                    <a:pt x="46727" y="5864"/>
                  </a:lnTo>
                  <a:lnTo>
                    <a:pt x="36563" y="3632"/>
                  </a:lnTo>
                  <a:lnTo>
                    <a:pt x="31648" y="3302"/>
                  </a:lnTo>
                  <a:lnTo>
                    <a:pt x="28028" y="1841"/>
                  </a:lnTo>
                  <a:lnTo>
                    <a:pt x="26720" y="177"/>
                  </a:lnTo>
                  <a:lnTo>
                    <a:pt x="24091" y="0"/>
                  </a:lnTo>
                  <a:close/>
                </a:path>
              </a:pathLst>
            </a:custGeom>
            <a:solidFill>
              <a:srgbClr val="F55F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1" name="object 1151" descr=""/>
            <p:cNvSpPr/>
            <p:nvPr/>
          </p:nvSpPr>
          <p:spPr>
            <a:xfrm>
              <a:off x="4403388" y="5903318"/>
              <a:ext cx="59690" cy="56515"/>
            </a:xfrm>
            <a:custGeom>
              <a:avLst/>
              <a:gdLst/>
              <a:ahLst/>
              <a:cxnLst/>
              <a:rect l="l" t="t" r="r" b="b"/>
              <a:pathLst>
                <a:path w="59689" h="56514">
                  <a:moveTo>
                    <a:pt x="23863" y="0"/>
                  </a:moveTo>
                  <a:lnTo>
                    <a:pt x="13140" y="2655"/>
                  </a:lnTo>
                  <a:lnTo>
                    <a:pt x="5826" y="10183"/>
                  </a:lnTo>
                  <a:lnTo>
                    <a:pt x="1564" y="19300"/>
                  </a:lnTo>
                  <a:lnTo>
                    <a:pt x="0" y="26720"/>
                  </a:lnTo>
                  <a:lnTo>
                    <a:pt x="1697" y="37491"/>
                  </a:lnTo>
                  <a:lnTo>
                    <a:pt x="7575" y="46601"/>
                  </a:lnTo>
                  <a:lnTo>
                    <a:pt x="16759" y="53108"/>
                  </a:lnTo>
                  <a:lnTo>
                    <a:pt x="28371" y="56070"/>
                  </a:lnTo>
                  <a:lnTo>
                    <a:pt x="38406" y="53891"/>
                  </a:lnTo>
                  <a:lnTo>
                    <a:pt x="48325" y="47132"/>
                  </a:lnTo>
                  <a:lnTo>
                    <a:pt x="55969" y="37436"/>
                  </a:lnTo>
                  <a:lnTo>
                    <a:pt x="59182" y="26441"/>
                  </a:lnTo>
                  <a:lnTo>
                    <a:pt x="57858" y="17896"/>
                  </a:lnTo>
                  <a:lnTo>
                    <a:pt x="53519" y="10821"/>
                  </a:lnTo>
                  <a:lnTo>
                    <a:pt x="46267" y="5854"/>
                  </a:lnTo>
                  <a:lnTo>
                    <a:pt x="36207" y="3632"/>
                  </a:lnTo>
                  <a:lnTo>
                    <a:pt x="31343" y="3301"/>
                  </a:lnTo>
                  <a:lnTo>
                    <a:pt x="27762" y="1841"/>
                  </a:lnTo>
                  <a:lnTo>
                    <a:pt x="26466" y="177"/>
                  </a:lnTo>
                  <a:lnTo>
                    <a:pt x="23863" y="0"/>
                  </a:lnTo>
                  <a:close/>
                </a:path>
              </a:pathLst>
            </a:custGeom>
            <a:solidFill>
              <a:srgbClr val="E000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2" name="object 1152" descr=""/>
            <p:cNvSpPr/>
            <p:nvPr/>
          </p:nvSpPr>
          <p:spPr>
            <a:xfrm>
              <a:off x="4433913" y="5911011"/>
              <a:ext cx="13335" cy="8255"/>
            </a:xfrm>
            <a:custGeom>
              <a:avLst/>
              <a:gdLst/>
              <a:ahLst/>
              <a:cxnLst/>
              <a:rect l="l" t="t" r="r" b="b"/>
              <a:pathLst>
                <a:path w="13335" h="8254">
                  <a:moveTo>
                    <a:pt x="711" y="0"/>
                  </a:moveTo>
                  <a:lnTo>
                    <a:pt x="0" y="3047"/>
                  </a:lnTo>
                  <a:lnTo>
                    <a:pt x="1955" y="6705"/>
                  </a:lnTo>
                  <a:lnTo>
                    <a:pt x="8864" y="8254"/>
                  </a:lnTo>
                  <a:lnTo>
                    <a:pt x="12509" y="5841"/>
                  </a:lnTo>
                  <a:lnTo>
                    <a:pt x="12865" y="4317"/>
                  </a:lnTo>
                  <a:lnTo>
                    <a:pt x="13207" y="2793"/>
                  </a:lnTo>
                  <a:lnTo>
                    <a:pt x="10172" y="2933"/>
                  </a:lnTo>
                  <a:lnTo>
                    <a:pt x="3263" y="139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AC0F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3" name="object 1153" descr=""/>
            <p:cNvSpPr/>
            <p:nvPr/>
          </p:nvSpPr>
          <p:spPr>
            <a:xfrm>
              <a:off x="4409567" y="5910961"/>
              <a:ext cx="48895" cy="14604"/>
            </a:xfrm>
            <a:custGeom>
              <a:avLst/>
              <a:gdLst/>
              <a:ahLst/>
              <a:cxnLst/>
              <a:rect l="l" t="t" r="r" b="b"/>
              <a:pathLst>
                <a:path w="48895" h="14604">
                  <a:moveTo>
                    <a:pt x="6146" y="5067"/>
                  </a:moveTo>
                  <a:lnTo>
                    <a:pt x="5041" y="4521"/>
                  </a:lnTo>
                  <a:lnTo>
                    <a:pt x="3924" y="3975"/>
                  </a:lnTo>
                  <a:lnTo>
                    <a:pt x="2159" y="5245"/>
                  </a:lnTo>
                  <a:lnTo>
                    <a:pt x="0" y="9461"/>
                  </a:lnTo>
                  <a:lnTo>
                    <a:pt x="25" y="11607"/>
                  </a:lnTo>
                  <a:lnTo>
                    <a:pt x="2247" y="12700"/>
                  </a:lnTo>
                  <a:lnTo>
                    <a:pt x="2667" y="10490"/>
                  </a:lnTo>
                  <a:lnTo>
                    <a:pt x="4826" y="6273"/>
                  </a:lnTo>
                  <a:lnTo>
                    <a:pt x="6146" y="5067"/>
                  </a:lnTo>
                  <a:close/>
                </a:path>
                <a:path w="48895" h="14604">
                  <a:moveTo>
                    <a:pt x="17945" y="3606"/>
                  </a:moveTo>
                  <a:lnTo>
                    <a:pt x="17068" y="3035"/>
                  </a:lnTo>
                  <a:lnTo>
                    <a:pt x="16560" y="2032"/>
                  </a:lnTo>
                  <a:lnTo>
                    <a:pt x="16040" y="1041"/>
                  </a:lnTo>
                  <a:lnTo>
                    <a:pt x="16090" y="0"/>
                  </a:lnTo>
                  <a:lnTo>
                    <a:pt x="15176" y="457"/>
                  </a:lnTo>
                  <a:lnTo>
                    <a:pt x="15214" y="1447"/>
                  </a:lnTo>
                  <a:lnTo>
                    <a:pt x="16243" y="3441"/>
                  </a:lnTo>
                  <a:lnTo>
                    <a:pt x="17030" y="4064"/>
                  </a:lnTo>
                  <a:lnTo>
                    <a:pt x="17487" y="3835"/>
                  </a:lnTo>
                  <a:lnTo>
                    <a:pt x="17945" y="3606"/>
                  </a:lnTo>
                  <a:close/>
                </a:path>
                <a:path w="48895" h="14604">
                  <a:moveTo>
                    <a:pt x="36868" y="11226"/>
                  </a:moveTo>
                  <a:lnTo>
                    <a:pt x="32651" y="12700"/>
                  </a:lnTo>
                  <a:lnTo>
                    <a:pt x="23698" y="10248"/>
                  </a:lnTo>
                  <a:lnTo>
                    <a:pt x="20662" y="6807"/>
                  </a:lnTo>
                  <a:lnTo>
                    <a:pt x="20307" y="8039"/>
                  </a:lnTo>
                  <a:lnTo>
                    <a:pt x="22948" y="11684"/>
                  </a:lnTo>
                  <a:lnTo>
                    <a:pt x="31902" y="14122"/>
                  </a:lnTo>
                  <a:lnTo>
                    <a:pt x="36512" y="12471"/>
                  </a:lnTo>
                  <a:lnTo>
                    <a:pt x="36690" y="11849"/>
                  </a:lnTo>
                  <a:lnTo>
                    <a:pt x="36868" y="11226"/>
                  </a:lnTo>
                  <a:close/>
                </a:path>
                <a:path w="48895" h="14604">
                  <a:moveTo>
                    <a:pt x="48501" y="8509"/>
                  </a:moveTo>
                  <a:lnTo>
                    <a:pt x="48272" y="8064"/>
                  </a:lnTo>
                  <a:lnTo>
                    <a:pt x="48031" y="7620"/>
                  </a:lnTo>
                  <a:lnTo>
                    <a:pt x="47180" y="8610"/>
                  </a:lnTo>
                  <a:lnTo>
                    <a:pt x="44488" y="9982"/>
                  </a:lnTo>
                  <a:lnTo>
                    <a:pt x="43154" y="10083"/>
                  </a:lnTo>
                  <a:lnTo>
                    <a:pt x="43637" y="10972"/>
                  </a:lnTo>
                  <a:lnTo>
                    <a:pt x="44919" y="10782"/>
                  </a:lnTo>
                  <a:lnTo>
                    <a:pt x="46266" y="10109"/>
                  </a:lnTo>
                  <a:lnTo>
                    <a:pt x="47612" y="9423"/>
                  </a:lnTo>
                  <a:lnTo>
                    <a:pt x="48501" y="8509"/>
                  </a:lnTo>
                  <a:close/>
                </a:path>
              </a:pathLst>
            </a:custGeom>
            <a:solidFill>
              <a:srgbClr val="FF92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4" name="object 1154" descr=""/>
            <p:cNvSpPr/>
            <p:nvPr/>
          </p:nvSpPr>
          <p:spPr>
            <a:xfrm>
              <a:off x="4468789" y="5908041"/>
              <a:ext cx="60960" cy="60325"/>
            </a:xfrm>
            <a:custGeom>
              <a:avLst/>
              <a:gdLst/>
              <a:ahLst/>
              <a:cxnLst/>
              <a:rect l="l" t="t" r="r" b="b"/>
              <a:pathLst>
                <a:path w="60960" h="60325">
                  <a:moveTo>
                    <a:pt x="39008" y="0"/>
                  </a:moveTo>
                  <a:lnTo>
                    <a:pt x="29630" y="1208"/>
                  </a:lnTo>
                  <a:lnTo>
                    <a:pt x="19927" y="6527"/>
                  </a:lnTo>
                  <a:lnTo>
                    <a:pt x="15762" y="9690"/>
                  </a:lnTo>
                  <a:lnTo>
                    <a:pt x="11837" y="11061"/>
                  </a:lnTo>
                  <a:lnTo>
                    <a:pt x="9602" y="10668"/>
                  </a:lnTo>
                  <a:lnTo>
                    <a:pt x="7367" y="12357"/>
                  </a:lnTo>
                  <a:lnTo>
                    <a:pt x="584" y="21943"/>
                  </a:lnTo>
                  <a:lnTo>
                    <a:pt x="0" y="32945"/>
                  </a:lnTo>
                  <a:lnTo>
                    <a:pt x="3004" y="43044"/>
                  </a:lnTo>
                  <a:lnTo>
                    <a:pt x="6986" y="49923"/>
                  </a:lnTo>
                  <a:lnTo>
                    <a:pt x="15985" y="57144"/>
                  </a:lnTo>
                  <a:lnTo>
                    <a:pt x="27187" y="60134"/>
                  </a:lnTo>
                  <a:lnTo>
                    <a:pt x="39220" y="58771"/>
                  </a:lnTo>
                  <a:lnTo>
                    <a:pt x="50712" y="52933"/>
                  </a:lnTo>
                  <a:lnTo>
                    <a:pt x="57282" y="44198"/>
                  </a:lnTo>
                  <a:lnTo>
                    <a:pt x="60520" y="31970"/>
                  </a:lnTo>
                  <a:lnTo>
                    <a:pt x="59838" y="19045"/>
                  </a:lnTo>
                  <a:lnTo>
                    <a:pt x="54649" y="8216"/>
                  </a:lnTo>
                  <a:lnTo>
                    <a:pt x="47525" y="2477"/>
                  </a:lnTo>
                  <a:lnTo>
                    <a:pt x="39008" y="0"/>
                  </a:lnTo>
                  <a:close/>
                </a:path>
              </a:pathLst>
            </a:custGeom>
            <a:solidFill>
              <a:srgbClr val="AC0F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5" name="object 1155" descr=""/>
            <p:cNvSpPr/>
            <p:nvPr/>
          </p:nvSpPr>
          <p:spPr>
            <a:xfrm>
              <a:off x="4468683" y="5908921"/>
              <a:ext cx="59690" cy="59690"/>
            </a:xfrm>
            <a:custGeom>
              <a:avLst/>
              <a:gdLst/>
              <a:ahLst/>
              <a:cxnLst/>
              <a:rect l="l" t="t" r="r" b="b"/>
              <a:pathLst>
                <a:path w="59689" h="59689">
                  <a:moveTo>
                    <a:pt x="37955" y="0"/>
                  </a:moveTo>
                  <a:lnTo>
                    <a:pt x="28744" y="1084"/>
                  </a:lnTo>
                  <a:lnTo>
                    <a:pt x="19262" y="6234"/>
                  </a:lnTo>
                  <a:lnTo>
                    <a:pt x="15198" y="9307"/>
                  </a:lnTo>
                  <a:lnTo>
                    <a:pt x="11363" y="10628"/>
                  </a:lnTo>
                  <a:lnTo>
                    <a:pt x="9166" y="10209"/>
                  </a:lnTo>
                  <a:lnTo>
                    <a:pt x="6981" y="11847"/>
                  </a:lnTo>
                  <a:lnTo>
                    <a:pt x="431" y="21258"/>
                  </a:lnTo>
                  <a:lnTo>
                    <a:pt x="0" y="32146"/>
                  </a:lnTo>
                  <a:lnTo>
                    <a:pt x="3088" y="42185"/>
                  </a:lnTo>
                  <a:lnTo>
                    <a:pt x="7096" y="49045"/>
                  </a:lnTo>
                  <a:lnTo>
                    <a:pt x="16035" y="56307"/>
                  </a:lnTo>
                  <a:lnTo>
                    <a:pt x="27092" y="59405"/>
                  </a:lnTo>
                  <a:lnTo>
                    <a:pt x="38910" y="58204"/>
                  </a:lnTo>
                  <a:lnTo>
                    <a:pt x="50136" y="52563"/>
                  </a:lnTo>
                  <a:lnTo>
                    <a:pt x="56492" y="43996"/>
                  </a:lnTo>
                  <a:lnTo>
                    <a:pt x="59521" y="31927"/>
                  </a:lnTo>
                  <a:lnTo>
                    <a:pt x="58683" y="19118"/>
                  </a:lnTo>
                  <a:lnTo>
                    <a:pt x="53438" y="8329"/>
                  </a:lnTo>
                  <a:lnTo>
                    <a:pt x="46364" y="2556"/>
                  </a:lnTo>
                  <a:lnTo>
                    <a:pt x="37955" y="0"/>
                  </a:lnTo>
                  <a:close/>
                </a:path>
              </a:pathLst>
            </a:custGeom>
            <a:solidFill>
              <a:srgbClr val="F55F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6" name="object 1156" descr=""/>
            <p:cNvSpPr/>
            <p:nvPr/>
          </p:nvSpPr>
          <p:spPr>
            <a:xfrm>
              <a:off x="4469143" y="5908877"/>
              <a:ext cx="59690" cy="59690"/>
            </a:xfrm>
            <a:custGeom>
              <a:avLst/>
              <a:gdLst/>
              <a:ahLst/>
              <a:cxnLst/>
              <a:rect l="l" t="t" r="r" b="b"/>
              <a:pathLst>
                <a:path w="59689" h="59689">
                  <a:moveTo>
                    <a:pt x="37549" y="0"/>
                  </a:moveTo>
                  <a:lnTo>
                    <a:pt x="28401" y="1032"/>
                  </a:lnTo>
                  <a:lnTo>
                    <a:pt x="19005" y="6113"/>
                  </a:lnTo>
                  <a:lnTo>
                    <a:pt x="14992" y="9161"/>
                  </a:lnTo>
                  <a:lnTo>
                    <a:pt x="11182" y="10456"/>
                  </a:lnTo>
                  <a:lnTo>
                    <a:pt x="8997" y="10025"/>
                  </a:lnTo>
                  <a:lnTo>
                    <a:pt x="6838" y="11650"/>
                  </a:lnTo>
                  <a:lnTo>
                    <a:pt x="375" y="20996"/>
                  </a:lnTo>
                  <a:lnTo>
                    <a:pt x="0" y="31842"/>
                  </a:lnTo>
                  <a:lnTo>
                    <a:pt x="3120" y="41856"/>
                  </a:lnTo>
                  <a:lnTo>
                    <a:pt x="7143" y="48709"/>
                  </a:lnTo>
                  <a:lnTo>
                    <a:pt x="16063" y="55984"/>
                  </a:lnTo>
                  <a:lnTo>
                    <a:pt x="27065" y="59123"/>
                  </a:lnTo>
                  <a:lnTo>
                    <a:pt x="38803" y="57985"/>
                  </a:lnTo>
                  <a:lnTo>
                    <a:pt x="49930" y="52430"/>
                  </a:lnTo>
                  <a:lnTo>
                    <a:pt x="56190" y="43917"/>
                  </a:lnTo>
                  <a:lnTo>
                    <a:pt x="59135" y="31907"/>
                  </a:lnTo>
                  <a:lnTo>
                    <a:pt x="58240" y="19144"/>
                  </a:lnTo>
                  <a:lnTo>
                    <a:pt x="52978" y="8374"/>
                  </a:lnTo>
                  <a:lnTo>
                    <a:pt x="45917" y="2589"/>
                  </a:lnTo>
                  <a:lnTo>
                    <a:pt x="37549" y="0"/>
                  </a:lnTo>
                  <a:close/>
                </a:path>
              </a:pathLst>
            </a:custGeom>
            <a:solidFill>
              <a:srgbClr val="E000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7" name="object 1157" descr=""/>
            <p:cNvSpPr/>
            <p:nvPr/>
          </p:nvSpPr>
          <p:spPr>
            <a:xfrm>
              <a:off x="4487159" y="5915256"/>
              <a:ext cx="13335" cy="10795"/>
            </a:xfrm>
            <a:custGeom>
              <a:avLst/>
              <a:gdLst/>
              <a:ahLst/>
              <a:cxnLst/>
              <a:rect l="l" t="t" r="r" b="b"/>
              <a:pathLst>
                <a:path w="13335" h="10795">
                  <a:moveTo>
                    <a:pt x="11696" y="0"/>
                  </a:moveTo>
                  <a:lnTo>
                    <a:pt x="9423" y="2171"/>
                  </a:lnTo>
                  <a:lnTo>
                    <a:pt x="2971" y="5651"/>
                  </a:lnTo>
                  <a:lnTo>
                    <a:pt x="0" y="6299"/>
                  </a:lnTo>
                  <a:lnTo>
                    <a:pt x="1600" y="9144"/>
                  </a:lnTo>
                  <a:lnTo>
                    <a:pt x="5702" y="10693"/>
                  </a:lnTo>
                  <a:lnTo>
                    <a:pt x="12153" y="7213"/>
                  </a:lnTo>
                  <a:lnTo>
                    <a:pt x="13296" y="2844"/>
                  </a:lnTo>
                  <a:lnTo>
                    <a:pt x="12496" y="1422"/>
                  </a:lnTo>
                  <a:lnTo>
                    <a:pt x="11696" y="0"/>
                  </a:lnTo>
                  <a:close/>
                </a:path>
              </a:pathLst>
            </a:custGeom>
            <a:solidFill>
              <a:srgbClr val="AC0F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8" name="object 1158" descr=""/>
            <p:cNvSpPr/>
            <p:nvPr/>
          </p:nvSpPr>
          <p:spPr>
            <a:xfrm>
              <a:off x="4472990" y="5911875"/>
              <a:ext cx="38735" cy="36195"/>
            </a:xfrm>
            <a:custGeom>
              <a:avLst/>
              <a:gdLst/>
              <a:ahLst/>
              <a:cxnLst/>
              <a:rect l="l" t="t" r="r" b="b"/>
              <a:pathLst>
                <a:path w="38735" h="36195">
                  <a:moveTo>
                    <a:pt x="5346" y="35026"/>
                  </a:moveTo>
                  <a:lnTo>
                    <a:pt x="4102" y="33007"/>
                  </a:lnTo>
                  <a:lnTo>
                    <a:pt x="2806" y="28257"/>
                  </a:lnTo>
                  <a:lnTo>
                    <a:pt x="2984" y="26403"/>
                  </a:lnTo>
                  <a:lnTo>
                    <a:pt x="1739" y="26733"/>
                  </a:lnTo>
                  <a:lnTo>
                    <a:pt x="495" y="27063"/>
                  </a:lnTo>
                  <a:lnTo>
                    <a:pt x="0" y="29248"/>
                  </a:lnTo>
                  <a:lnTo>
                    <a:pt x="1308" y="34010"/>
                  </a:lnTo>
                  <a:lnTo>
                    <a:pt x="2844" y="35674"/>
                  </a:lnTo>
                  <a:lnTo>
                    <a:pt x="5346" y="35026"/>
                  </a:lnTo>
                  <a:close/>
                </a:path>
                <a:path w="38735" h="36195">
                  <a:moveTo>
                    <a:pt x="11137" y="17272"/>
                  </a:moveTo>
                  <a:lnTo>
                    <a:pt x="10058" y="17399"/>
                  </a:lnTo>
                  <a:lnTo>
                    <a:pt x="8953" y="16967"/>
                  </a:lnTo>
                  <a:lnTo>
                    <a:pt x="7848" y="16548"/>
                  </a:lnTo>
                  <a:lnTo>
                    <a:pt x="7150" y="15709"/>
                  </a:lnTo>
                  <a:lnTo>
                    <a:pt x="6959" y="16192"/>
                  </a:lnTo>
                  <a:lnTo>
                    <a:pt x="6756" y="16675"/>
                  </a:lnTo>
                  <a:lnTo>
                    <a:pt x="7493" y="17424"/>
                  </a:lnTo>
                  <a:lnTo>
                    <a:pt x="9690" y="18288"/>
                  </a:lnTo>
                  <a:lnTo>
                    <a:pt x="10756" y="18237"/>
                  </a:lnTo>
                  <a:lnTo>
                    <a:pt x="10947" y="17754"/>
                  </a:lnTo>
                  <a:lnTo>
                    <a:pt x="11137" y="17272"/>
                  </a:lnTo>
                  <a:close/>
                </a:path>
                <a:path w="38735" h="36195">
                  <a:moveTo>
                    <a:pt x="31838" y="11607"/>
                  </a:moveTo>
                  <a:lnTo>
                    <a:pt x="31534" y="10998"/>
                  </a:lnTo>
                  <a:lnTo>
                    <a:pt x="31229" y="10388"/>
                  </a:lnTo>
                  <a:lnTo>
                    <a:pt x="28994" y="14401"/>
                  </a:lnTo>
                  <a:lnTo>
                    <a:pt x="20307" y="18554"/>
                  </a:lnTo>
                  <a:lnTo>
                    <a:pt x="15506" y="17919"/>
                  </a:lnTo>
                  <a:lnTo>
                    <a:pt x="16103" y="19126"/>
                  </a:lnTo>
                  <a:lnTo>
                    <a:pt x="20726" y="20180"/>
                  </a:lnTo>
                  <a:lnTo>
                    <a:pt x="29413" y="16027"/>
                  </a:lnTo>
                  <a:lnTo>
                    <a:pt x="31838" y="11607"/>
                  </a:lnTo>
                  <a:close/>
                </a:path>
                <a:path w="38735" h="36195">
                  <a:moveTo>
                    <a:pt x="38354" y="381"/>
                  </a:moveTo>
                  <a:lnTo>
                    <a:pt x="37858" y="190"/>
                  </a:lnTo>
                  <a:lnTo>
                    <a:pt x="37350" y="0"/>
                  </a:lnTo>
                  <a:lnTo>
                    <a:pt x="37401" y="1358"/>
                  </a:lnTo>
                  <a:lnTo>
                    <a:pt x="36258" y="4254"/>
                  </a:lnTo>
                  <a:lnTo>
                    <a:pt x="35306" y="5232"/>
                  </a:lnTo>
                  <a:lnTo>
                    <a:pt x="36309" y="5613"/>
                  </a:lnTo>
                  <a:lnTo>
                    <a:pt x="37172" y="4597"/>
                  </a:lnTo>
                  <a:lnTo>
                    <a:pt x="37731" y="3149"/>
                  </a:lnTo>
                  <a:lnTo>
                    <a:pt x="38303" y="1701"/>
                  </a:lnTo>
                  <a:lnTo>
                    <a:pt x="38354" y="381"/>
                  </a:lnTo>
                  <a:close/>
                </a:path>
              </a:pathLst>
            </a:custGeom>
            <a:solidFill>
              <a:srgbClr val="FF92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59" name="object 1159" descr=""/>
            <p:cNvSpPr/>
            <p:nvPr/>
          </p:nvSpPr>
          <p:spPr>
            <a:xfrm>
              <a:off x="4437249" y="5833601"/>
              <a:ext cx="66675" cy="89535"/>
            </a:xfrm>
            <a:custGeom>
              <a:avLst/>
              <a:gdLst/>
              <a:ahLst/>
              <a:cxnLst/>
              <a:rect l="l" t="t" r="r" b="b"/>
              <a:pathLst>
                <a:path w="66675" h="89535">
                  <a:moveTo>
                    <a:pt x="62661" y="0"/>
                  </a:moveTo>
                  <a:lnTo>
                    <a:pt x="63093" y="1955"/>
                  </a:lnTo>
                  <a:lnTo>
                    <a:pt x="60896" y="3467"/>
                  </a:lnTo>
                  <a:lnTo>
                    <a:pt x="59893" y="4622"/>
                  </a:lnTo>
                  <a:lnTo>
                    <a:pt x="58191" y="4749"/>
                  </a:lnTo>
                  <a:lnTo>
                    <a:pt x="58712" y="5626"/>
                  </a:lnTo>
                  <a:lnTo>
                    <a:pt x="56857" y="6007"/>
                  </a:lnTo>
                  <a:lnTo>
                    <a:pt x="54813" y="7086"/>
                  </a:lnTo>
                  <a:lnTo>
                    <a:pt x="53708" y="8026"/>
                  </a:lnTo>
                  <a:lnTo>
                    <a:pt x="50914" y="9626"/>
                  </a:lnTo>
                  <a:lnTo>
                    <a:pt x="50152" y="10858"/>
                  </a:lnTo>
                  <a:lnTo>
                    <a:pt x="46113" y="13563"/>
                  </a:lnTo>
                  <a:lnTo>
                    <a:pt x="29825" y="28026"/>
                  </a:lnTo>
                  <a:lnTo>
                    <a:pt x="17694" y="44900"/>
                  </a:lnTo>
                  <a:lnTo>
                    <a:pt x="9702" y="60194"/>
                  </a:lnTo>
                  <a:lnTo>
                    <a:pt x="5829" y="69913"/>
                  </a:lnTo>
                  <a:lnTo>
                    <a:pt x="3416" y="77368"/>
                  </a:lnTo>
                  <a:lnTo>
                    <a:pt x="0" y="81241"/>
                  </a:lnTo>
                  <a:lnTo>
                    <a:pt x="2692" y="83985"/>
                  </a:lnTo>
                  <a:lnTo>
                    <a:pt x="5448" y="83794"/>
                  </a:lnTo>
                  <a:lnTo>
                    <a:pt x="4749" y="79768"/>
                  </a:lnTo>
                  <a:lnTo>
                    <a:pt x="8305" y="70078"/>
                  </a:lnTo>
                  <a:lnTo>
                    <a:pt x="20806" y="43448"/>
                  </a:lnTo>
                  <a:lnTo>
                    <a:pt x="33474" y="27204"/>
                  </a:lnTo>
                  <a:lnTo>
                    <a:pt x="43717" y="18945"/>
                  </a:lnTo>
                  <a:lnTo>
                    <a:pt x="48945" y="16268"/>
                  </a:lnTo>
                  <a:lnTo>
                    <a:pt x="42521" y="42005"/>
                  </a:lnTo>
                  <a:lnTo>
                    <a:pt x="45464" y="65428"/>
                  </a:lnTo>
                  <a:lnTo>
                    <a:pt x="51690" y="82468"/>
                  </a:lnTo>
                  <a:lnTo>
                    <a:pt x="55117" y="89052"/>
                  </a:lnTo>
                  <a:lnTo>
                    <a:pt x="59067" y="88633"/>
                  </a:lnTo>
                  <a:lnTo>
                    <a:pt x="48647" y="69057"/>
                  </a:lnTo>
                  <a:lnTo>
                    <a:pt x="45065" y="50558"/>
                  </a:lnTo>
                  <a:lnTo>
                    <a:pt x="45580" y="35926"/>
                  </a:lnTo>
                  <a:lnTo>
                    <a:pt x="47447" y="27952"/>
                  </a:lnTo>
                  <a:lnTo>
                    <a:pt x="49631" y="22999"/>
                  </a:lnTo>
                  <a:lnTo>
                    <a:pt x="53619" y="18389"/>
                  </a:lnTo>
                  <a:lnTo>
                    <a:pt x="54749" y="14223"/>
                  </a:lnTo>
                  <a:lnTo>
                    <a:pt x="55537" y="13881"/>
                  </a:lnTo>
                  <a:lnTo>
                    <a:pt x="55892" y="13182"/>
                  </a:lnTo>
                  <a:lnTo>
                    <a:pt x="58483" y="12661"/>
                  </a:lnTo>
                  <a:lnTo>
                    <a:pt x="58978" y="11163"/>
                  </a:lnTo>
                  <a:lnTo>
                    <a:pt x="61099" y="10921"/>
                  </a:lnTo>
                  <a:lnTo>
                    <a:pt x="62280" y="8953"/>
                  </a:lnTo>
                  <a:lnTo>
                    <a:pt x="63931" y="9715"/>
                  </a:lnTo>
                  <a:lnTo>
                    <a:pt x="64769" y="7073"/>
                  </a:lnTo>
                  <a:lnTo>
                    <a:pt x="66027" y="5880"/>
                  </a:lnTo>
                  <a:lnTo>
                    <a:pt x="66192" y="3581"/>
                  </a:lnTo>
                  <a:lnTo>
                    <a:pt x="64363" y="114"/>
                  </a:lnTo>
                  <a:lnTo>
                    <a:pt x="62661" y="0"/>
                  </a:lnTo>
                  <a:close/>
                </a:path>
              </a:pathLst>
            </a:custGeom>
            <a:solidFill>
              <a:srgbClr val="2C52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0" name="object 1160" descr=""/>
            <p:cNvSpPr/>
            <p:nvPr/>
          </p:nvSpPr>
          <p:spPr>
            <a:xfrm>
              <a:off x="4436815" y="5833597"/>
              <a:ext cx="66675" cy="89535"/>
            </a:xfrm>
            <a:custGeom>
              <a:avLst/>
              <a:gdLst/>
              <a:ahLst/>
              <a:cxnLst/>
              <a:rect l="l" t="t" r="r" b="b"/>
              <a:pathLst>
                <a:path w="66675" h="89535">
                  <a:moveTo>
                    <a:pt x="63093" y="0"/>
                  </a:moveTo>
                  <a:lnTo>
                    <a:pt x="63093" y="1930"/>
                  </a:lnTo>
                  <a:lnTo>
                    <a:pt x="60896" y="3441"/>
                  </a:lnTo>
                  <a:lnTo>
                    <a:pt x="59893" y="4597"/>
                  </a:lnTo>
                  <a:lnTo>
                    <a:pt x="58191" y="4724"/>
                  </a:lnTo>
                  <a:lnTo>
                    <a:pt x="58712" y="5600"/>
                  </a:lnTo>
                  <a:lnTo>
                    <a:pt x="56857" y="5981"/>
                  </a:lnTo>
                  <a:lnTo>
                    <a:pt x="54813" y="7061"/>
                  </a:lnTo>
                  <a:lnTo>
                    <a:pt x="53708" y="8000"/>
                  </a:lnTo>
                  <a:lnTo>
                    <a:pt x="50901" y="9601"/>
                  </a:lnTo>
                  <a:lnTo>
                    <a:pt x="50152" y="10833"/>
                  </a:lnTo>
                  <a:lnTo>
                    <a:pt x="46100" y="13538"/>
                  </a:lnTo>
                  <a:lnTo>
                    <a:pt x="29819" y="28000"/>
                  </a:lnTo>
                  <a:lnTo>
                    <a:pt x="17692" y="44875"/>
                  </a:lnTo>
                  <a:lnTo>
                    <a:pt x="9701" y="60169"/>
                  </a:lnTo>
                  <a:lnTo>
                    <a:pt x="5829" y="69888"/>
                  </a:lnTo>
                  <a:lnTo>
                    <a:pt x="3416" y="77342"/>
                  </a:lnTo>
                  <a:lnTo>
                    <a:pt x="0" y="81216"/>
                  </a:lnTo>
                  <a:lnTo>
                    <a:pt x="2692" y="83959"/>
                  </a:lnTo>
                  <a:lnTo>
                    <a:pt x="5448" y="83769"/>
                  </a:lnTo>
                  <a:lnTo>
                    <a:pt x="4749" y="79743"/>
                  </a:lnTo>
                  <a:lnTo>
                    <a:pt x="8305" y="70053"/>
                  </a:lnTo>
                  <a:lnTo>
                    <a:pt x="20806" y="43423"/>
                  </a:lnTo>
                  <a:lnTo>
                    <a:pt x="33474" y="27179"/>
                  </a:lnTo>
                  <a:lnTo>
                    <a:pt x="43717" y="18920"/>
                  </a:lnTo>
                  <a:lnTo>
                    <a:pt x="48945" y="16243"/>
                  </a:lnTo>
                  <a:lnTo>
                    <a:pt x="42521" y="41980"/>
                  </a:lnTo>
                  <a:lnTo>
                    <a:pt x="45464" y="65403"/>
                  </a:lnTo>
                  <a:lnTo>
                    <a:pt x="51690" y="82442"/>
                  </a:lnTo>
                  <a:lnTo>
                    <a:pt x="55117" y="89026"/>
                  </a:lnTo>
                  <a:lnTo>
                    <a:pt x="59067" y="88607"/>
                  </a:lnTo>
                  <a:lnTo>
                    <a:pt x="48645" y="69032"/>
                  </a:lnTo>
                  <a:lnTo>
                    <a:pt x="45061" y="50533"/>
                  </a:lnTo>
                  <a:lnTo>
                    <a:pt x="45574" y="35901"/>
                  </a:lnTo>
                  <a:lnTo>
                    <a:pt x="47447" y="27927"/>
                  </a:lnTo>
                  <a:lnTo>
                    <a:pt x="49631" y="22974"/>
                  </a:lnTo>
                  <a:lnTo>
                    <a:pt x="53733" y="18389"/>
                  </a:lnTo>
                  <a:lnTo>
                    <a:pt x="54749" y="14198"/>
                  </a:lnTo>
                  <a:lnTo>
                    <a:pt x="55537" y="13855"/>
                  </a:lnTo>
                  <a:lnTo>
                    <a:pt x="55892" y="13157"/>
                  </a:lnTo>
                  <a:lnTo>
                    <a:pt x="58483" y="12636"/>
                  </a:lnTo>
                  <a:lnTo>
                    <a:pt x="58978" y="11137"/>
                  </a:lnTo>
                  <a:lnTo>
                    <a:pt x="61087" y="10896"/>
                  </a:lnTo>
                  <a:lnTo>
                    <a:pt x="62280" y="8928"/>
                  </a:lnTo>
                  <a:lnTo>
                    <a:pt x="63919" y="9690"/>
                  </a:lnTo>
                  <a:lnTo>
                    <a:pt x="64769" y="7048"/>
                  </a:lnTo>
                  <a:lnTo>
                    <a:pt x="66027" y="5854"/>
                  </a:lnTo>
                  <a:lnTo>
                    <a:pt x="66179" y="3555"/>
                  </a:lnTo>
                  <a:lnTo>
                    <a:pt x="64795" y="126"/>
                  </a:lnTo>
                  <a:lnTo>
                    <a:pt x="63093" y="0"/>
                  </a:lnTo>
                  <a:close/>
                </a:path>
              </a:pathLst>
            </a:custGeom>
            <a:solidFill>
              <a:srgbClr val="5B9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1" name="object 1161" descr=""/>
            <p:cNvSpPr/>
            <p:nvPr/>
          </p:nvSpPr>
          <p:spPr>
            <a:xfrm>
              <a:off x="4444885" y="5848946"/>
              <a:ext cx="45720" cy="69850"/>
            </a:xfrm>
            <a:custGeom>
              <a:avLst/>
              <a:gdLst/>
              <a:ahLst/>
              <a:cxnLst/>
              <a:rect l="l" t="t" r="r" b="b"/>
              <a:pathLst>
                <a:path w="45720" h="69850">
                  <a:moveTo>
                    <a:pt x="40411" y="0"/>
                  </a:moveTo>
                  <a:lnTo>
                    <a:pt x="9067" y="32143"/>
                  </a:lnTo>
                  <a:lnTo>
                    <a:pt x="0" y="52095"/>
                  </a:lnTo>
                  <a:lnTo>
                    <a:pt x="4597" y="41579"/>
                  </a:lnTo>
                  <a:lnTo>
                    <a:pt x="9486" y="32372"/>
                  </a:lnTo>
                  <a:lnTo>
                    <a:pt x="15582" y="22948"/>
                  </a:lnTo>
                  <a:lnTo>
                    <a:pt x="18300" y="19367"/>
                  </a:lnTo>
                  <a:lnTo>
                    <a:pt x="27432" y="9398"/>
                  </a:lnTo>
                  <a:lnTo>
                    <a:pt x="40411" y="0"/>
                  </a:lnTo>
                  <a:close/>
                </a:path>
                <a:path w="45720" h="69850">
                  <a:moveTo>
                    <a:pt x="45656" y="69532"/>
                  </a:moveTo>
                  <a:lnTo>
                    <a:pt x="35521" y="29946"/>
                  </a:lnTo>
                  <a:lnTo>
                    <a:pt x="35674" y="25654"/>
                  </a:lnTo>
                  <a:lnTo>
                    <a:pt x="37528" y="12560"/>
                  </a:lnTo>
                  <a:lnTo>
                    <a:pt x="38684" y="8420"/>
                  </a:lnTo>
                  <a:lnTo>
                    <a:pt x="40601" y="3479"/>
                  </a:lnTo>
                  <a:lnTo>
                    <a:pt x="39687" y="5397"/>
                  </a:lnTo>
                  <a:lnTo>
                    <a:pt x="37261" y="12496"/>
                  </a:lnTo>
                  <a:lnTo>
                    <a:pt x="36334" y="16738"/>
                  </a:lnTo>
                  <a:lnTo>
                    <a:pt x="35052" y="29946"/>
                  </a:lnTo>
                  <a:lnTo>
                    <a:pt x="35179" y="34404"/>
                  </a:lnTo>
                  <a:lnTo>
                    <a:pt x="36093" y="42291"/>
                  </a:lnTo>
                  <a:lnTo>
                    <a:pt x="38290" y="51968"/>
                  </a:lnTo>
                  <a:lnTo>
                    <a:pt x="41910" y="62115"/>
                  </a:lnTo>
                  <a:lnTo>
                    <a:pt x="45656" y="69532"/>
                  </a:lnTo>
                  <a:close/>
                </a:path>
              </a:pathLst>
            </a:custGeom>
            <a:solidFill>
              <a:srgbClr val="88B8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62" name="object 1162" descr=""/>
          <p:cNvGrpSpPr/>
          <p:nvPr/>
        </p:nvGrpSpPr>
        <p:grpSpPr>
          <a:xfrm>
            <a:off x="4016594" y="6066067"/>
            <a:ext cx="93345" cy="99060"/>
            <a:chOff x="4016594" y="6066067"/>
            <a:chExt cx="93345" cy="99060"/>
          </a:xfrm>
        </p:grpSpPr>
        <p:sp>
          <p:nvSpPr>
            <p:cNvPr id="1163" name="object 1163" descr=""/>
            <p:cNvSpPr/>
            <p:nvPr/>
          </p:nvSpPr>
          <p:spPr>
            <a:xfrm>
              <a:off x="4016595" y="6117282"/>
              <a:ext cx="45720" cy="41275"/>
            </a:xfrm>
            <a:custGeom>
              <a:avLst/>
              <a:gdLst/>
              <a:ahLst/>
              <a:cxnLst/>
              <a:rect l="l" t="t" r="r" b="b"/>
              <a:pathLst>
                <a:path w="45720" h="41275">
                  <a:moveTo>
                    <a:pt x="18122" y="0"/>
                  </a:moveTo>
                  <a:lnTo>
                    <a:pt x="9963" y="1931"/>
                  </a:lnTo>
                  <a:lnTo>
                    <a:pt x="4408" y="7448"/>
                  </a:lnTo>
                  <a:lnTo>
                    <a:pt x="1179" y="14137"/>
                  </a:lnTo>
                  <a:lnTo>
                    <a:pt x="0" y="19583"/>
                  </a:lnTo>
                  <a:lnTo>
                    <a:pt x="1310" y="27502"/>
                  </a:lnTo>
                  <a:lnTo>
                    <a:pt x="5803" y="34205"/>
                  </a:lnTo>
                  <a:lnTo>
                    <a:pt x="12812" y="39001"/>
                  </a:lnTo>
                  <a:lnTo>
                    <a:pt x="21666" y="41198"/>
                  </a:lnTo>
                  <a:lnTo>
                    <a:pt x="29309" y="39620"/>
                  </a:lnTo>
                  <a:lnTo>
                    <a:pt x="36856" y="34675"/>
                  </a:lnTo>
                  <a:lnTo>
                    <a:pt x="42663" y="27566"/>
                  </a:lnTo>
                  <a:lnTo>
                    <a:pt x="45085" y="19494"/>
                  </a:lnTo>
                  <a:lnTo>
                    <a:pt x="45288" y="10604"/>
                  </a:lnTo>
                  <a:lnTo>
                    <a:pt x="39154" y="3352"/>
                  </a:lnTo>
                  <a:lnTo>
                    <a:pt x="23837" y="2438"/>
                  </a:lnTo>
                  <a:lnTo>
                    <a:pt x="21094" y="1371"/>
                  </a:lnTo>
                  <a:lnTo>
                    <a:pt x="20116" y="139"/>
                  </a:lnTo>
                  <a:lnTo>
                    <a:pt x="18122" y="0"/>
                  </a:lnTo>
                  <a:close/>
                </a:path>
              </a:pathLst>
            </a:custGeom>
            <a:solidFill>
              <a:srgbClr val="AC0F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4" name="object 1164" descr=""/>
            <p:cNvSpPr/>
            <p:nvPr/>
          </p:nvSpPr>
          <p:spPr>
            <a:xfrm>
              <a:off x="4016594" y="6117252"/>
              <a:ext cx="44450" cy="41275"/>
            </a:xfrm>
            <a:custGeom>
              <a:avLst/>
              <a:gdLst/>
              <a:ahLst/>
              <a:cxnLst/>
              <a:rect l="l" t="t" r="r" b="b"/>
              <a:pathLst>
                <a:path w="44450" h="41275">
                  <a:moveTo>
                    <a:pt x="17691" y="0"/>
                  </a:moveTo>
                  <a:lnTo>
                    <a:pt x="9738" y="1947"/>
                  </a:lnTo>
                  <a:lnTo>
                    <a:pt x="4316" y="7475"/>
                  </a:lnTo>
                  <a:lnTo>
                    <a:pt x="1158" y="14167"/>
                  </a:lnTo>
                  <a:lnTo>
                    <a:pt x="0" y="19608"/>
                  </a:lnTo>
                  <a:lnTo>
                    <a:pt x="1263" y="27525"/>
                  </a:lnTo>
                  <a:lnTo>
                    <a:pt x="5629" y="34221"/>
                  </a:lnTo>
                  <a:lnTo>
                    <a:pt x="12447" y="39005"/>
                  </a:lnTo>
                  <a:lnTo>
                    <a:pt x="21069" y="41186"/>
                  </a:lnTo>
                  <a:lnTo>
                    <a:pt x="28512" y="39590"/>
                  </a:lnTo>
                  <a:lnTo>
                    <a:pt x="35869" y="34634"/>
                  </a:lnTo>
                  <a:lnTo>
                    <a:pt x="41537" y="27518"/>
                  </a:lnTo>
                  <a:lnTo>
                    <a:pt x="43916" y="19443"/>
                  </a:lnTo>
                  <a:lnTo>
                    <a:pt x="44132" y="10553"/>
                  </a:lnTo>
                  <a:lnTo>
                    <a:pt x="38163" y="3314"/>
                  </a:lnTo>
                  <a:lnTo>
                    <a:pt x="23241" y="2438"/>
                  </a:lnTo>
                  <a:lnTo>
                    <a:pt x="20586" y="1358"/>
                  </a:lnTo>
                  <a:lnTo>
                    <a:pt x="19621" y="139"/>
                  </a:lnTo>
                  <a:lnTo>
                    <a:pt x="17691" y="0"/>
                  </a:lnTo>
                  <a:close/>
                </a:path>
              </a:pathLst>
            </a:custGeom>
            <a:solidFill>
              <a:srgbClr val="F55F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5" name="object 1165" descr=""/>
            <p:cNvSpPr/>
            <p:nvPr/>
          </p:nvSpPr>
          <p:spPr>
            <a:xfrm>
              <a:off x="4017039" y="6117277"/>
              <a:ext cx="43815" cy="41275"/>
            </a:xfrm>
            <a:custGeom>
              <a:avLst/>
              <a:gdLst/>
              <a:ahLst/>
              <a:cxnLst/>
              <a:rect l="l" t="t" r="r" b="b"/>
              <a:pathLst>
                <a:path w="43814" h="41275">
                  <a:moveTo>
                    <a:pt x="17525" y="0"/>
                  </a:moveTo>
                  <a:lnTo>
                    <a:pt x="9652" y="1947"/>
                  </a:lnTo>
                  <a:lnTo>
                    <a:pt x="4281" y="7477"/>
                  </a:lnTo>
                  <a:lnTo>
                    <a:pt x="1150" y="14173"/>
                  </a:lnTo>
                  <a:lnTo>
                    <a:pt x="0" y="19621"/>
                  </a:lnTo>
                  <a:lnTo>
                    <a:pt x="1245" y="27530"/>
                  </a:lnTo>
                  <a:lnTo>
                    <a:pt x="5562" y="34223"/>
                  </a:lnTo>
                  <a:lnTo>
                    <a:pt x="12308" y="39006"/>
                  </a:lnTo>
                  <a:lnTo>
                    <a:pt x="20840" y="41186"/>
                  </a:lnTo>
                  <a:lnTo>
                    <a:pt x="28213" y="39581"/>
                  </a:lnTo>
                  <a:lnTo>
                    <a:pt x="35499" y="34617"/>
                  </a:lnTo>
                  <a:lnTo>
                    <a:pt x="41114" y="27495"/>
                  </a:lnTo>
                  <a:lnTo>
                    <a:pt x="43472" y="19418"/>
                  </a:lnTo>
                  <a:lnTo>
                    <a:pt x="43687" y="10541"/>
                  </a:lnTo>
                  <a:lnTo>
                    <a:pt x="37795" y="3289"/>
                  </a:lnTo>
                  <a:lnTo>
                    <a:pt x="23025" y="2425"/>
                  </a:lnTo>
                  <a:lnTo>
                    <a:pt x="20396" y="1358"/>
                  </a:lnTo>
                  <a:lnTo>
                    <a:pt x="19443" y="127"/>
                  </a:lnTo>
                  <a:lnTo>
                    <a:pt x="17525" y="0"/>
                  </a:lnTo>
                  <a:close/>
                </a:path>
              </a:pathLst>
            </a:custGeom>
            <a:solidFill>
              <a:srgbClr val="E000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6" name="object 1166" descr=""/>
            <p:cNvSpPr/>
            <p:nvPr/>
          </p:nvSpPr>
          <p:spPr>
            <a:xfrm>
              <a:off x="4039462" y="6122934"/>
              <a:ext cx="10160" cy="6350"/>
            </a:xfrm>
            <a:custGeom>
              <a:avLst/>
              <a:gdLst/>
              <a:ahLst/>
              <a:cxnLst/>
              <a:rect l="l" t="t" r="r" b="b"/>
              <a:pathLst>
                <a:path w="10160" h="6350">
                  <a:moveTo>
                    <a:pt x="520" y="0"/>
                  </a:moveTo>
                  <a:lnTo>
                    <a:pt x="0" y="2222"/>
                  </a:lnTo>
                  <a:lnTo>
                    <a:pt x="1435" y="4927"/>
                  </a:lnTo>
                  <a:lnTo>
                    <a:pt x="6515" y="6057"/>
                  </a:lnTo>
                  <a:lnTo>
                    <a:pt x="9194" y="4279"/>
                  </a:lnTo>
                  <a:lnTo>
                    <a:pt x="9448" y="3162"/>
                  </a:lnTo>
                  <a:lnTo>
                    <a:pt x="9702" y="2044"/>
                  </a:lnTo>
                  <a:lnTo>
                    <a:pt x="7467" y="2146"/>
                  </a:lnTo>
                  <a:lnTo>
                    <a:pt x="2400" y="1016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rgbClr val="AC0F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7" name="object 1167" descr=""/>
            <p:cNvSpPr/>
            <p:nvPr/>
          </p:nvSpPr>
          <p:spPr>
            <a:xfrm>
              <a:off x="4021582" y="6122898"/>
              <a:ext cx="36195" cy="10795"/>
            </a:xfrm>
            <a:custGeom>
              <a:avLst/>
              <a:gdLst/>
              <a:ahLst/>
              <a:cxnLst/>
              <a:rect l="l" t="t" r="r" b="b"/>
              <a:pathLst>
                <a:path w="36195" h="10795">
                  <a:moveTo>
                    <a:pt x="4508" y="3721"/>
                  </a:moveTo>
                  <a:lnTo>
                    <a:pt x="3695" y="3314"/>
                  </a:lnTo>
                  <a:lnTo>
                    <a:pt x="2882" y="2908"/>
                  </a:lnTo>
                  <a:lnTo>
                    <a:pt x="1574" y="3848"/>
                  </a:lnTo>
                  <a:lnTo>
                    <a:pt x="0" y="6934"/>
                  </a:lnTo>
                  <a:lnTo>
                    <a:pt x="12" y="8521"/>
                  </a:lnTo>
                  <a:lnTo>
                    <a:pt x="838" y="8915"/>
                  </a:lnTo>
                  <a:lnTo>
                    <a:pt x="1638" y="9321"/>
                  </a:lnTo>
                  <a:lnTo>
                    <a:pt x="1955" y="7696"/>
                  </a:lnTo>
                  <a:lnTo>
                    <a:pt x="3543" y="4597"/>
                  </a:lnTo>
                  <a:lnTo>
                    <a:pt x="4508" y="3721"/>
                  </a:lnTo>
                  <a:close/>
                </a:path>
                <a:path w="36195" h="10795">
                  <a:moveTo>
                    <a:pt x="13195" y="2641"/>
                  </a:moveTo>
                  <a:lnTo>
                    <a:pt x="12547" y="2222"/>
                  </a:lnTo>
                  <a:lnTo>
                    <a:pt x="12166" y="1485"/>
                  </a:lnTo>
                  <a:lnTo>
                    <a:pt x="11798" y="749"/>
                  </a:lnTo>
                  <a:lnTo>
                    <a:pt x="11823" y="0"/>
                  </a:lnTo>
                  <a:lnTo>
                    <a:pt x="11150" y="330"/>
                  </a:lnTo>
                  <a:lnTo>
                    <a:pt x="11188" y="1054"/>
                  </a:lnTo>
                  <a:lnTo>
                    <a:pt x="11938" y="2514"/>
                  </a:lnTo>
                  <a:lnTo>
                    <a:pt x="12509" y="2971"/>
                  </a:lnTo>
                  <a:lnTo>
                    <a:pt x="12852" y="2806"/>
                  </a:lnTo>
                  <a:lnTo>
                    <a:pt x="13195" y="2641"/>
                  </a:lnTo>
                  <a:close/>
                </a:path>
                <a:path w="36195" h="10795">
                  <a:moveTo>
                    <a:pt x="27076" y="8229"/>
                  </a:moveTo>
                  <a:lnTo>
                    <a:pt x="23990" y="9309"/>
                  </a:lnTo>
                  <a:lnTo>
                    <a:pt x="17411" y="7518"/>
                  </a:lnTo>
                  <a:lnTo>
                    <a:pt x="15176" y="4978"/>
                  </a:lnTo>
                  <a:lnTo>
                    <a:pt x="14922" y="5892"/>
                  </a:lnTo>
                  <a:lnTo>
                    <a:pt x="16852" y="8559"/>
                  </a:lnTo>
                  <a:lnTo>
                    <a:pt x="23431" y="10363"/>
                  </a:lnTo>
                  <a:lnTo>
                    <a:pt x="26822" y="9144"/>
                  </a:lnTo>
                  <a:lnTo>
                    <a:pt x="26949" y="8686"/>
                  </a:lnTo>
                  <a:lnTo>
                    <a:pt x="27076" y="8229"/>
                  </a:lnTo>
                  <a:close/>
                </a:path>
                <a:path w="36195" h="10795">
                  <a:moveTo>
                    <a:pt x="35623" y="6248"/>
                  </a:moveTo>
                  <a:lnTo>
                    <a:pt x="35445" y="5918"/>
                  </a:lnTo>
                  <a:lnTo>
                    <a:pt x="35267" y="5588"/>
                  </a:lnTo>
                  <a:lnTo>
                    <a:pt x="34645" y="6324"/>
                  </a:lnTo>
                  <a:lnTo>
                    <a:pt x="33655" y="6819"/>
                  </a:lnTo>
                  <a:lnTo>
                    <a:pt x="32664" y="7327"/>
                  </a:lnTo>
                  <a:lnTo>
                    <a:pt x="31686" y="7404"/>
                  </a:lnTo>
                  <a:lnTo>
                    <a:pt x="32042" y="8051"/>
                  </a:lnTo>
                  <a:lnTo>
                    <a:pt x="32981" y="7924"/>
                  </a:lnTo>
                  <a:lnTo>
                    <a:pt x="33972" y="7416"/>
                  </a:lnTo>
                  <a:lnTo>
                    <a:pt x="34963" y="6921"/>
                  </a:lnTo>
                  <a:lnTo>
                    <a:pt x="35623" y="6248"/>
                  </a:lnTo>
                  <a:close/>
                </a:path>
              </a:pathLst>
            </a:custGeom>
            <a:solidFill>
              <a:srgbClr val="FF92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8" name="object 1168" descr=""/>
            <p:cNvSpPr/>
            <p:nvPr/>
          </p:nvSpPr>
          <p:spPr>
            <a:xfrm>
              <a:off x="4065078" y="6120743"/>
              <a:ext cx="44450" cy="44450"/>
            </a:xfrm>
            <a:custGeom>
              <a:avLst/>
              <a:gdLst/>
              <a:ahLst/>
              <a:cxnLst/>
              <a:rect l="l" t="t" r="r" b="b"/>
              <a:pathLst>
                <a:path w="44450" h="44450">
                  <a:moveTo>
                    <a:pt x="28654" y="0"/>
                  </a:moveTo>
                  <a:lnTo>
                    <a:pt x="21764" y="888"/>
                  </a:lnTo>
                  <a:lnTo>
                    <a:pt x="14636" y="4792"/>
                  </a:lnTo>
                  <a:lnTo>
                    <a:pt x="11576" y="7116"/>
                  </a:lnTo>
                  <a:lnTo>
                    <a:pt x="8693" y="8132"/>
                  </a:lnTo>
                  <a:lnTo>
                    <a:pt x="7054" y="7840"/>
                  </a:lnTo>
                  <a:lnTo>
                    <a:pt x="5416" y="9072"/>
                  </a:lnTo>
                  <a:lnTo>
                    <a:pt x="429" y="16113"/>
                  </a:lnTo>
                  <a:lnTo>
                    <a:pt x="0" y="24195"/>
                  </a:lnTo>
                  <a:lnTo>
                    <a:pt x="2209" y="31614"/>
                  </a:lnTo>
                  <a:lnTo>
                    <a:pt x="5137" y="36669"/>
                  </a:lnTo>
                  <a:lnTo>
                    <a:pt x="11741" y="41974"/>
                  </a:lnTo>
                  <a:lnTo>
                    <a:pt x="19965" y="44170"/>
                  </a:lnTo>
                  <a:lnTo>
                    <a:pt x="28802" y="43168"/>
                  </a:lnTo>
                  <a:lnTo>
                    <a:pt x="37242" y="38879"/>
                  </a:lnTo>
                  <a:lnTo>
                    <a:pt x="42068" y="32463"/>
                  </a:lnTo>
                  <a:lnTo>
                    <a:pt x="44448" y="23482"/>
                  </a:lnTo>
                  <a:lnTo>
                    <a:pt x="43948" y="13988"/>
                  </a:lnTo>
                  <a:lnTo>
                    <a:pt x="40138" y="6037"/>
                  </a:lnTo>
                  <a:lnTo>
                    <a:pt x="34910" y="1819"/>
                  </a:lnTo>
                  <a:lnTo>
                    <a:pt x="28654" y="0"/>
                  </a:lnTo>
                  <a:close/>
                </a:path>
              </a:pathLst>
            </a:custGeom>
            <a:solidFill>
              <a:srgbClr val="AC0F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9" name="object 1169" descr=""/>
            <p:cNvSpPr/>
            <p:nvPr/>
          </p:nvSpPr>
          <p:spPr>
            <a:xfrm>
              <a:off x="4065002" y="6121393"/>
              <a:ext cx="43815" cy="43815"/>
            </a:xfrm>
            <a:custGeom>
              <a:avLst/>
              <a:gdLst/>
              <a:ahLst/>
              <a:cxnLst/>
              <a:rect l="l" t="t" r="r" b="b"/>
              <a:pathLst>
                <a:path w="43814" h="43814">
                  <a:moveTo>
                    <a:pt x="27870" y="0"/>
                  </a:moveTo>
                  <a:lnTo>
                    <a:pt x="21108" y="796"/>
                  </a:lnTo>
                  <a:lnTo>
                    <a:pt x="14150" y="4579"/>
                  </a:lnTo>
                  <a:lnTo>
                    <a:pt x="11166" y="6827"/>
                  </a:lnTo>
                  <a:lnTo>
                    <a:pt x="8334" y="7805"/>
                  </a:lnTo>
                  <a:lnTo>
                    <a:pt x="6734" y="7488"/>
                  </a:lnTo>
                  <a:lnTo>
                    <a:pt x="5133" y="8694"/>
                  </a:lnTo>
                  <a:lnTo>
                    <a:pt x="320" y="15608"/>
                  </a:lnTo>
                  <a:lnTo>
                    <a:pt x="0" y="23607"/>
                  </a:lnTo>
                  <a:lnTo>
                    <a:pt x="2265" y="30983"/>
                  </a:lnTo>
                  <a:lnTo>
                    <a:pt x="5210" y="36025"/>
                  </a:lnTo>
                  <a:lnTo>
                    <a:pt x="11776" y="41351"/>
                  </a:lnTo>
                  <a:lnTo>
                    <a:pt x="19896" y="43624"/>
                  </a:lnTo>
                  <a:lnTo>
                    <a:pt x="28575" y="42742"/>
                  </a:lnTo>
                  <a:lnTo>
                    <a:pt x="36820" y="38603"/>
                  </a:lnTo>
                  <a:lnTo>
                    <a:pt x="41485" y="32309"/>
                  </a:lnTo>
                  <a:lnTo>
                    <a:pt x="43710" y="23445"/>
                  </a:lnTo>
                  <a:lnTo>
                    <a:pt x="43096" y="14039"/>
                  </a:lnTo>
                  <a:lnTo>
                    <a:pt x="39246" y="6116"/>
                  </a:lnTo>
                  <a:lnTo>
                    <a:pt x="34046" y="1877"/>
                  </a:lnTo>
                  <a:lnTo>
                    <a:pt x="27870" y="0"/>
                  </a:lnTo>
                  <a:close/>
                </a:path>
              </a:pathLst>
            </a:custGeom>
            <a:solidFill>
              <a:srgbClr val="F55F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0" name="object 1170" descr=""/>
            <p:cNvSpPr/>
            <p:nvPr/>
          </p:nvSpPr>
          <p:spPr>
            <a:xfrm>
              <a:off x="4065339" y="6121362"/>
              <a:ext cx="43815" cy="43815"/>
            </a:xfrm>
            <a:custGeom>
              <a:avLst/>
              <a:gdLst/>
              <a:ahLst/>
              <a:cxnLst/>
              <a:rect l="l" t="t" r="r" b="b"/>
              <a:pathLst>
                <a:path w="43814" h="43814">
                  <a:moveTo>
                    <a:pt x="27581" y="0"/>
                  </a:moveTo>
                  <a:lnTo>
                    <a:pt x="20864" y="760"/>
                  </a:lnTo>
                  <a:lnTo>
                    <a:pt x="13966" y="4494"/>
                  </a:lnTo>
                  <a:lnTo>
                    <a:pt x="11007" y="6716"/>
                  </a:lnTo>
                  <a:lnTo>
                    <a:pt x="8213" y="7669"/>
                  </a:lnTo>
                  <a:lnTo>
                    <a:pt x="6613" y="7364"/>
                  </a:lnTo>
                  <a:lnTo>
                    <a:pt x="5026" y="8558"/>
                  </a:lnTo>
                  <a:lnTo>
                    <a:pt x="277" y="15416"/>
                  </a:lnTo>
                  <a:lnTo>
                    <a:pt x="0" y="23380"/>
                  </a:lnTo>
                  <a:lnTo>
                    <a:pt x="2289" y="30737"/>
                  </a:lnTo>
                  <a:lnTo>
                    <a:pt x="5241" y="35774"/>
                  </a:lnTo>
                  <a:lnTo>
                    <a:pt x="11792" y="41119"/>
                  </a:lnTo>
                  <a:lnTo>
                    <a:pt x="19872" y="43426"/>
                  </a:lnTo>
                  <a:lnTo>
                    <a:pt x="28494" y="42589"/>
                  </a:lnTo>
                  <a:lnTo>
                    <a:pt x="36674" y="38504"/>
                  </a:lnTo>
                  <a:lnTo>
                    <a:pt x="41272" y="32252"/>
                  </a:lnTo>
                  <a:lnTo>
                    <a:pt x="43435" y="23429"/>
                  </a:lnTo>
                  <a:lnTo>
                    <a:pt x="42776" y="14055"/>
                  </a:lnTo>
                  <a:lnTo>
                    <a:pt x="38909" y="6145"/>
                  </a:lnTo>
                  <a:lnTo>
                    <a:pt x="33726" y="1899"/>
                  </a:lnTo>
                  <a:lnTo>
                    <a:pt x="27581" y="0"/>
                  </a:lnTo>
                  <a:close/>
                </a:path>
              </a:pathLst>
            </a:custGeom>
            <a:solidFill>
              <a:srgbClr val="E000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1" name="object 1171" descr=""/>
            <p:cNvSpPr/>
            <p:nvPr/>
          </p:nvSpPr>
          <p:spPr>
            <a:xfrm>
              <a:off x="4078565" y="6126046"/>
              <a:ext cx="10160" cy="8255"/>
            </a:xfrm>
            <a:custGeom>
              <a:avLst/>
              <a:gdLst/>
              <a:ahLst/>
              <a:cxnLst/>
              <a:rect l="l" t="t" r="r" b="b"/>
              <a:pathLst>
                <a:path w="10160" h="8254">
                  <a:moveTo>
                    <a:pt x="8597" y="0"/>
                  </a:moveTo>
                  <a:lnTo>
                    <a:pt x="6934" y="1587"/>
                  </a:lnTo>
                  <a:lnTo>
                    <a:pt x="2184" y="4140"/>
                  </a:lnTo>
                  <a:lnTo>
                    <a:pt x="0" y="4622"/>
                  </a:lnTo>
                  <a:lnTo>
                    <a:pt x="1181" y="6718"/>
                  </a:lnTo>
                  <a:lnTo>
                    <a:pt x="4191" y="7848"/>
                  </a:lnTo>
                  <a:lnTo>
                    <a:pt x="8940" y="5295"/>
                  </a:lnTo>
                  <a:lnTo>
                    <a:pt x="9766" y="2082"/>
                  </a:lnTo>
                  <a:lnTo>
                    <a:pt x="9182" y="1041"/>
                  </a:lnTo>
                  <a:lnTo>
                    <a:pt x="8597" y="0"/>
                  </a:lnTo>
                  <a:close/>
                </a:path>
              </a:pathLst>
            </a:custGeom>
            <a:solidFill>
              <a:srgbClr val="AC0F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2" name="object 1172" descr=""/>
            <p:cNvSpPr/>
            <p:nvPr/>
          </p:nvSpPr>
          <p:spPr>
            <a:xfrm>
              <a:off x="4068165" y="6123558"/>
              <a:ext cx="28575" cy="26670"/>
            </a:xfrm>
            <a:custGeom>
              <a:avLst/>
              <a:gdLst/>
              <a:ahLst/>
              <a:cxnLst/>
              <a:rect l="l" t="t" r="r" b="b"/>
              <a:pathLst>
                <a:path w="28575" h="26670">
                  <a:moveTo>
                    <a:pt x="3911" y="25730"/>
                  </a:moveTo>
                  <a:lnTo>
                    <a:pt x="3009" y="24257"/>
                  </a:lnTo>
                  <a:lnTo>
                    <a:pt x="2057" y="20764"/>
                  </a:lnTo>
                  <a:lnTo>
                    <a:pt x="2184" y="19405"/>
                  </a:lnTo>
                  <a:lnTo>
                    <a:pt x="1270" y="19646"/>
                  </a:lnTo>
                  <a:lnTo>
                    <a:pt x="355" y="19888"/>
                  </a:lnTo>
                  <a:lnTo>
                    <a:pt x="0" y="21488"/>
                  </a:lnTo>
                  <a:lnTo>
                    <a:pt x="952" y="24993"/>
                  </a:lnTo>
                  <a:lnTo>
                    <a:pt x="2082" y="26212"/>
                  </a:lnTo>
                  <a:lnTo>
                    <a:pt x="3911" y="25730"/>
                  </a:lnTo>
                  <a:close/>
                </a:path>
                <a:path w="28575" h="26670">
                  <a:moveTo>
                    <a:pt x="8191" y="12687"/>
                  </a:moveTo>
                  <a:lnTo>
                    <a:pt x="7391" y="12788"/>
                  </a:lnTo>
                  <a:lnTo>
                    <a:pt x="5765" y="12153"/>
                  </a:lnTo>
                  <a:lnTo>
                    <a:pt x="5257" y="11531"/>
                  </a:lnTo>
                  <a:lnTo>
                    <a:pt x="5105" y="11899"/>
                  </a:lnTo>
                  <a:lnTo>
                    <a:pt x="4965" y="12255"/>
                  </a:lnTo>
                  <a:lnTo>
                    <a:pt x="5499" y="12801"/>
                  </a:lnTo>
                  <a:lnTo>
                    <a:pt x="7124" y="13436"/>
                  </a:lnTo>
                  <a:lnTo>
                    <a:pt x="7899" y="13398"/>
                  </a:lnTo>
                  <a:lnTo>
                    <a:pt x="8039" y="13042"/>
                  </a:lnTo>
                  <a:lnTo>
                    <a:pt x="8191" y="12687"/>
                  </a:lnTo>
                  <a:close/>
                </a:path>
                <a:path w="28575" h="26670">
                  <a:moveTo>
                    <a:pt x="23368" y="8521"/>
                  </a:moveTo>
                  <a:lnTo>
                    <a:pt x="23152" y="8077"/>
                  </a:lnTo>
                  <a:lnTo>
                    <a:pt x="22936" y="7632"/>
                  </a:lnTo>
                  <a:lnTo>
                    <a:pt x="21285" y="10579"/>
                  </a:lnTo>
                  <a:lnTo>
                    <a:pt x="14909" y="13627"/>
                  </a:lnTo>
                  <a:lnTo>
                    <a:pt x="11379" y="13157"/>
                  </a:lnTo>
                  <a:lnTo>
                    <a:pt x="11823" y="14046"/>
                  </a:lnTo>
                  <a:lnTo>
                    <a:pt x="15214" y="14820"/>
                  </a:lnTo>
                  <a:lnTo>
                    <a:pt x="21590" y="11772"/>
                  </a:lnTo>
                  <a:lnTo>
                    <a:pt x="23368" y="8521"/>
                  </a:lnTo>
                  <a:close/>
                </a:path>
                <a:path w="28575" h="26670">
                  <a:moveTo>
                    <a:pt x="28168" y="279"/>
                  </a:moveTo>
                  <a:lnTo>
                    <a:pt x="27800" y="139"/>
                  </a:lnTo>
                  <a:lnTo>
                    <a:pt x="27432" y="0"/>
                  </a:lnTo>
                  <a:lnTo>
                    <a:pt x="27470" y="1003"/>
                  </a:lnTo>
                  <a:lnTo>
                    <a:pt x="26631" y="3124"/>
                  </a:lnTo>
                  <a:lnTo>
                    <a:pt x="25920" y="3848"/>
                  </a:lnTo>
                  <a:lnTo>
                    <a:pt x="26657" y="4127"/>
                  </a:lnTo>
                  <a:lnTo>
                    <a:pt x="27292" y="3378"/>
                  </a:lnTo>
                  <a:lnTo>
                    <a:pt x="28130" y="1257"/>
                  </a:lnTo>
                  <a:lnTo>
                    <a:pt x="28168" y="279"/>
                  </a:lnTo>
                  <a:close/>
                </a:path>
              </a:pathLst>
            </a:custGeom>
            <a:solidFill>
              <a:srgbClr val="FF926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3" name="object 1173" descr=""/>
            <p:cNvSpPr/>
            <p:nvPr/>
          </p:nvSpPr>
          <p:spPr>
            <a:xfrm>
              <a:off x="4041912" y="6066067"/>
              <a:ext cx="48895" cy="65405"/>
            </a:xfrm>
            <a:custGeom>
              <a:avLst/>
              <a:gdLst/>
              <a:ahLst/>
              <a:cxnLst/>
              <a:rect l="l" t="t" r="r" b="b"/>
              <a:pathLst>
                <a:path w="48895" h="65404">
                  <a:moveTo>
                    <a:pt x="46024" y="0"/>
                  </a:moveTo>
                  <a:lnTo>
                    <a:pt x="46342" y="1435"/>
                  </a:lnTo>
                  <a:lnTo>
                    <a:pt x="44729" y="2552"/>
                  </a:lnTo>
                  <a:lnTo>
                    <a:pt x="43992" y="3390"/>
                  </a:lnTo>
                  <a:lnTo>
                    <a:pt x="42735" y="3492"/>
                  </a:lnTo>
                  <a:lnTo>
                    <a:pt x="43129" y="4140"/>
                  </a:lnTo>
                  <a:lnTo>
                    <a:pt x="41757" y="4419"/>
                  </a:lnTo>
                  <a:lnTo>
                    <a:pt x="40258" y="5206"/>
                  </a:lnTo>
                  <a:lnTo>
                    <a:pt x="39446" y="5905"/>
                  </a:lnTo>
                  <a:lnTo>
                    <a:pt x="37388" y="7073"/>
                  </a:lnTo>
                  <a:lnTo>
                    <a:pt x="36842" y="7975"/>
                  </a:lnTo>
                  <a:lnTo>
                    <a:pt x="33870" y="9956"/>
                  </a:lnTo>
                  <a:lnTo>
                    <a:pt x="21905" y="20583"/>
                  </a:lnTo>
                  <a:lnTo>
                    <a:pt x="12993" y="32980"/>
                  </a:lnTo>
                  <a:lnTo>
                    <a:pt x="7122" y="44212"/>
                  </a:lnTo>
                  <a:lnTo>
                    <a:pt x="4279" y="51346"/>
                  </a:lnTo>
                  <a:lnTo>
                    <a:pt x="2514" y="56832"/>
                  </a:lnTo>
                  <a:lnTo>
                    <a:pt x="0" y="59664"/>
                  </a:lnTo>
                  <a:lnTo>
                    <a:pt x="1981" y="61696"/>
                  </a:lnTo>
                  <a:lnTo>
                    <a:pt x="4000" y="61556"/>
                  </a:lnTo>
                  <a:lnTo>
                    <a:pt x="3492" y="58597"/>
                  </a:lnTo>
                  <a:lnTo>
                    <a:pt x="6108" y="51473"/>
                  </a:lnTo>
                  <a:lnTo>
                    <a:pt x="15285" y="31917"/>
                  </a:lnTo>
                  <a:lnTo>
                    <a:pt x="24588" y="19986"/>
                  </a:lnTo>
                  <a:lnTo>
                    <a:pt x="32113" y="13918"/>
                  </a:lnTo>
                  <a:lnTo>
                    <a:pt x="35953" y="11950"/>
                  </a:lnTo>
                  <a:lnTo>
                    <a:pt x="31234" y="30852"/>
                  </a:lnTo>
                  <a:lnTo>
                    <a:pt x="33396" y="48055"/>
                  </a:lnTo>
                  <a:lnTo>
                    <a:pt x="37970" y="60569"/>
                  </a:lnTo>
                  <a:lnTo>
                    <a:pt x="40487" y="65404"/>
                  </a:lnTo>
                  <a:lnTo>
                    <a:pt x="43383" y="65100"/>
                  </a:lnTo>
                  <a:lnTo>
                    <a:pt x="35727" y="50725"/>
                  </a:lnTo>
                  <a:lnTo>
                    <a:pt x="33096" y="37141"/>
                  </a:lnTo>
                  <a:lnTo>
                    <a:pt x="33474" y="26395"/>
                  </a:lnTo>
                  <a:lnTo>
                    <a:pt x="34848" y="20535"/>
                  </a:lnTo>
                  <a:lnTo>
                    <a:pt x="36448" y="16890"/>
                  </a:lnTo>
                  <a:lnTo>
                    <a:pt x="39382" y="13512"/>
                  </a:lnTo>
                  <a:lnTo>
                    <a:pt x="40220" y="10452"/>
                  </a:lnTo>
                  <a:lnTo>
                    <a:pt x="40792" y="10198"/>
                  </a:lnTo>
                  <a:lnTo>
                    <a:pt x="41059" y="9690"/>
                  </a:lnTo>
                  <a:lnTo>
                    <a:pt x="42951" y="9309"/>
                  </a:lnTo>
                  <a:lnTo>
                    <a:pt x="43319" y="8204"/>
                  </a:lnTo>
                  <a:lnTo>
                    <a:pt x="44869" y="8026"/>
                  </a:lnTo>
                  <a:lnTo>
                    <a:pt x="45745" y="6578"/>
                  </a:lnTo>
                  <a:lnTo>
                    <a:pt x="46951" y="7137"/>
                  </a:lnTo>
                  <a:lnTo>
                    <a:pt x="47574" y="5194"/>
                  </a:lnTo>
                  <a:lnTo>
                    <a:pt x="48501" y="4317"/>
                  </a:lnTo>
                  <a:lnTo>
                    <a:pt x="48615" y="2641"/>
                  </a:lnTo>
                  <a:lnTo>
                    <a:pt x="47269" y="88"/>
                  </a:lnTo>
                  <a:lnTo>
                    <a:pt x="46024" y="0"/>
                  </a:lnTo>
                  <a:close/>
                </a:path>
              </a:pathLst>
            </a:custGeom>
            <a:solidFill>
              <a:srgbClr val="2C52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4" name="object 1174" descr=""/>
            <p:cNvSpPr/>
            <p:nvPr/>
          </p:nvSpPr>
          <p:spPr>
            <a:xfrm>
              <a:off x="4041596" y="6066071"/>
              <a:ext cx="48895" cy="65405"/>
            </a:xfrm>
            <a:custGeom>
              <a:avLst/>
              <a:gdLst/>
              <a:ahLst/>
              <a:cxnLst/>
              <a:rect l="l" t="t" r="r" b="b"/>
              <a:pathLst>
                <a:path w="48895" h="65404">
                  <a:moveTo>
                    <a:pt x="46342" y="0"/>
                  </a:moveTo>
                  <a:lnTo>
                    <a:pt x="46342" y="1409"/>
                  </a:lnTo>
                  <a:lnTo>
                    <a:pt x="44729" y="2527"/>
                  </a:lnTo>
                  <a:lnTo>
                    <a:pt x="43992" y="3365"/>
                  </a:lnTo>
                  <a:lnTo>
                    <a:pt x="42735" y="3467"/>
                  </a:lnTo>
                  <a:lnTo>
                    <a:pt x="43116" y="4114"/>
                  </a:lnTo>
                  <a:lnTo>
                    <a:pt x="41757" y="4394"/>
                  </a:lnTo>
                  <a:lnTo>
                    <a:pt x="40258" y="5181"/>
                  </a:lnTo>
                  <a:lnTo>
                    <a:pt x="39446" y="5880"/>
                  </a:lnTo>
                  <a:lnTo>
                    <a:pt x="37388" y="7048"/>
                  </a:lnTo>
                  <a:lnTo>
                    <a:pt x="36829" y="7950"/>
                  </a:lnTo>
                  <a:lnTo>
                    <a:pt x="33858" y="9931"/>
                  </a:lnTo>
                  <a:lnTo>
                    <a:pt x="21899" y="20557"/>
                  </a:lnTo>
                  <a:lnTo>
                    <a:pt x="12992" y="32954"/>
                  </a:lnTo>
                  <a:lnTo>
                    <a:pt x="7122" y="44187"/>
                  </a:lnTo>
                  <a:lnTo>
                    <a:pt x="4279" y="51320"/>
                  </a:lnTo>
                  <a:lnTo>
                    <a:pt x="2501" y="56807"/>
                  </a:lnTo>
                  <a:lnTo>
                    <a:pt x="0" y="59639"/>
                  </a:lnTo>
                  <a:lnTo>
                    <a:pt x="1968" y="61671"/>
                  </a:lnTo>
                  <a:lnTo>
                    <a:pt x="4000" y="61531"/>
                  </a:lnTo>
                  <a:lnTo>
                    <a:pt x="3492" y="58572"/>
                  </a:lnTo>
                  <a:lnTo>
                    <a:pt x="6095" y="51447"/>
                  </a:lnTo>
                  <a:lnTo>
                    <a:pt x="15277" y="31892"/>
                  </a:lnTo>
                  <a:lnTo>
                    <a:pt x="24582" y="19961"/>
                  </a:lnTo>
                  <a:lnTo>
                    <a:pt x="32108" y="13893"/>
                  </a:lnTo>
                  <a:lnTo>
                    <a:pt x="35953" y="11925"/>
                  </a:lnTo>
                  <a:lnTo>
                    <a:pt x="31232" y="30827"/>
                  </a:lnTo>
                  <a:lnTo>
                    <a:pt x="33389" y="48029"/>
                  </a:lnTo>
                  <a:lnTo>
                    <a:pt x="37959" y="60543"/>
                  </a:lnTo>
                  <a:lnTo>
                    <a:pt x="40474" y="65379"/>
                  </a:lnTo>
                  <a:lnTo>
                    <a:pt x="43383" y="65074"/>
                  </a:lnTo>
                  <a:lnTo>
                    <a:pt x="35727" y="50699"/>
                  </a:lnTo>
                  <a:lnTo>
                    <a:pt x="33096" y="37115"/>
                  </a:lnTo>
                  <a:lnTo>
                    <a:pt x="33474" y="26369"/>
                  </a:lnTo>
                  <a:lnTo>
                    <a:pt x="34848" y="20510"/>
                  </a:lnTo>
                  <a:lnTo>
                    <a:pt x="36448" y="16865"/>
                  </a:lnTo>
                  <a:lnTo>
                    <a:pt x="39471" y="13512"/>
                  </a:lnTo>
                  <a:lnTo>
                    <a:pt x="40208" y="10426"/>
                  </a:lnTo>
                  <a:lnTo>
                    <a:pt x="40792" y="10172"/>
                  </a:lnTo>
                  <a:lnTo>
                    <a:pt x="41059" y="9664"/>
                  </a:lnTo>
                  <a:lnTo>
                    <a:pt x="42951" y="9283"/>
                  </a:lnTo>
                  <a:lnTo>
                    <a:pt x="43319" y="8178"/>
                  </a:lnTo>
                  <a:lnTo>
                    <a:pt x="44869" y="8001"/>
                  </a:lnTo>
                  <a:lnTo>
                    <a:pt x="45745" y="6553"/>
                  </a:lnTo>
                  <a:lnTo>
                    <a:pt x="46951" y="7112"/>
                  </a:lnTo>
                  <a:lnTo>
                    <a:pt x="47561" y="5168"/>
                  </a:lnTo>
                  <a:lnTo>
                    <a:pt x="48488" y="4292"/>
                  </a:lnTo>
                  <a:lnTo>
                    <a:pt x="48615" y="2616"/>
                  </a:lnTo>
                  <a:lnTo>
                    <a:pt x="47586" y="88"/>
                  </a:lnTo>
                  <a:lnTo>
                    <a:pt x="46342" y="0"/>
                  </a:lnTo>
                  <a:close/>
                </a:path>
              </a:pathLst>
            </a:custGeom>
            <a:solidFill>
              <a:srgbClr val="5B9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5" name="object 1175" descr=""/>
            <p:cNvSpPr/>
            <p:nvPr/>
          </p:nvSpPr>
          <p:spPr>
            <a:xfrm>
              <a:off x="4047541" y="6077356"/>
              <a:ext cx="34925" cy="53975"/>
            </a:xfrm>
            <a:custGeom>
              <a:avLst/>
              <a:gdLst/>
              <a:ahLst/>
              <a:cxnLst/>
              <a:rect l="l" t="t" r="r" b="b"/>
              <a:pathLst>
                <a:path w="34925" h="53975">
                  <a:moveTo>
                    <a:pt x="29667" y="0"/>
                  </a:moveTo>
                  <a:lnTo>
                    <a:pt x="1473" y="34099"/>
                  </a:lnTo>
                  <a:lnTo>
                    <a:pt x="0" y="38176"/>
                  </a:lnTo>
                  <a:lnTo>
                    <a:pt x="3352" y="30530"/>
                  </a:lnTo>
                  <a:lnTo>
                    <a:pt x="6946" y="23774"/>
                  </a:lnTo>
                  <a:lnTo>
                    <a:pt x="12395" y="15494"/>
                  </a:lnTo>
                  <a:lnTo>
                    <a:pt x="13423" y="14224"/>
                  </a:lnTo>
                  <a:lnTo>
                    <a:pt x="20129" y="6896"/>
                  </a:lnTo>
                  <a:lnTo>
                    <a:pt x="29667" y="0"/>
                  </a:lnTo>
                  <a:close/>
                </a:path>
                <a:path w="34925" h="53975">
                  <a:moveTo>
                    <a:pt x="34823" y="53606"/>
                  </a:moveTo>
                  <a:lnTo>
                    <a:pt x="26073" y="21983"/>
                  </a:lnTo>
                  <a:lnTo>
                    <a:pt x="26263" y="17678"/>
                  </a:lnTo>
                  <a:lnTo>
                    <a:pt x="27546" y="9207"/>
                  </a:lnTo>
                  <a:lnTo>
                    <a:pt x="28397" y="6172"/>
                  </a:lnTo>
                  <a:lnTo>
                    <a:pt x="29806" y="2540"/>
                  </a:lnTo>
                  <a:lnTo>
                    <a:pt x="29133" y="3949"/>
                  </a:lnTo>
                  <a:lnTo>
                    <a:pt x="27355" y="9156"/>
                  </a:lnTo>
                  <a:lnTo>
                    <a:pt x="26670" y="12280"/>
                  </a:lnTo>
                  <a:lnTo>
                    <a:pt x="25730" y="21983"/>
                  </a:lnTo>
                  <a:lnTo>
                    <a:pt x="25971" y="26911"/>
                  </a:lnTo>
                  <a:lnTo>
                    <a:pt x="26504" y="31038"/>
                  </a:lnTo>
                  <a:lnTo>
                    <a:pt x="28105" y="38150"/>
                  </a:lnTo>
                  <a:lnTo>
                    <a:pt x="30772" y="45605"/>
                  </a:lnTo>
                  <a:lnTo>
                    <a:pt x="34823" y="53606"/>
                  </a:lnTo>
                  <a:close/>
                </a:path>
              </a:pathLst>
            </a:custGeom>
            <a:solidFill>
              <a:srgbClr val="88B8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76" name="object 1176" descr=""/>
          <p:cNvGrpSpPr/>
          <p:nvPr/>
        </p:nvGrpSpPr>
        <p:grpSpPr>
          <a:xfrm>
            <a:off x="4180663" y="5593325"/>
            <a:ext cx="15875" cy="43815"/>
            <a:chOff x="4180663" y="5593325"/>
            <a:chExt cx="15875" cy="43815"/>
          </a:xfrm>
        </p:grpSpPr>
        <p:sp>
          <p:nvSpPr>
            <p:cNvPr id="1177" name="object 1177" descr=""/>
            <p:cNvSpPr/>
            <p:nvPr/>
          </p:nvSpPr>
          <p:spPr>
            <a:xfrm>
              <a:off x="4180663" y="5593325"/>
              <a:ext cx="15240" cy="43815"/>
            </a:xfrm>
            <a:custGeom>
              <a:avLst/>
              <a:gdLst/>
              <a:ahLst/>
              <a:cxnLst/>
              <a:rect l="l" t="t" r="r" b="b"/>
              <a:pathLst>
                <a:path w="15239" h="43814">
                  <a:moveTo>
                    <a:pt x="5702" y="0"/>
                  </a:moveTo>
                  <a:lnTo>
                    <a:pt x="3784" y="3708"/>
                  </a:lnTo>
                  <a:lnTo>
                    <a:pt x="5877" y="19585"/>
                  </a:lnTo>
                  <a:lnTo>
                    <a:pt x="4278" y="31286"/>
                  </a:lnTo>
                  <a:lnTo>
                    <a:pt x="1486" y="38519"/>
                  </a:lnTo>
                  <a:lnTo>
                    <a:pt x="0" y="40995"/>
                  </a:lnTo>
                  <a:lnTo>
                    <a:pt x="4559" y="43218"/>
                  </a:lnTo>
                  <a:lnTo>
                    <a:pt x="11661" y="25376"/>
                  </a:lnTo>
                  <a:lnTo>
                    <a:pt x="14846" y="15071"/>
                  </a:lnTo>
                  <a:lnTo>
                    <a:pt x="14849" y="8381"/>
                  </a:lnTo>
                  <a:lnTo>
                    <a:pt x="12407" y="1384"/>
                  </a:lnTo>
                  <a:lnTo>
                    <a:pt x="5702" y="0"/>
                  </a:lnTo>
                  <a:close/>
                </a:path>
              </a:pathLst>
            </a:custGeom>
            <a:solidFill>
              <a:srgbClr val="B07E4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8" name="object 1178" descr=""/>
            <p:cNvSpPr/>
            <p:nvPr/>
          </p:nvSpPr>
          <p:spPr>
            <a:xfrm>
              <a:off x="4181271" y="5593398"/>
              <a:ext cx="15240" cy="43815"/>
            </a:xfrm>
            <a:custGeom>
              <a:avLst/>
              <a:gdLst/>
              <a:ahLst/>
              <a:cxnLst/>
              <a:rect l="l" t="t" r="r" b="b"/>
              <a:pathLst>
                <a:path w="15239" h="43814">
                  <a:moveTo>
                    <a:pt x="5702" y="0"/>
                  </a:moveTo>
                  <a:lnTo>
                    <a:pt x="3784" y="3708"/>
                  </a:lnTo>
                  <a:lnTo>
                    <a:pt x="5877" y="19585"/>
                  </a:lnTo>
                  <a:lnTo>
                    <a:pt x="4278" y="31286"/>
                  </a:lnTo>
                  <a:lnTo>
                    <a:pt x="1486" y="38519"/>
                  </a:lnTo>
                  <a:lnTo>
                    <a:pt x="0" y="40995"/>
                  </a:lnTo>
                  <a:lnTo>
                    <a:pt x="4559" y="43218"/>
                  </a:lnTo>
                  <a:lnTo>
                    <a:pt x="11661" y="25376"/>
                  </a:lnTo>
                  <a:lnTo>
                    <a:pt x="14846" y="15071"/>
                  </a:lnTo>
                  <a:lnTo>
                    <a:pt x="14849" y="8381"/>
                  </a:lnTo>
                  <a:lnTo>
                    <a:pt x="12407" y="1384"/>
                  </a:lnTo>
                  <a:lnTo>
                    <a:pt x="5702" y="0"/>
                  </a:lnTo>
                  <a:close/>
                </a:path>
              </a:pathLst>
            </a:custGeom>
            <a:solidFill>
              <a:srgbClr val="512D1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79" name="object 1179" descr=""/>
            <p:cNvSpPr/>
            <p:nvPr/>
          </p:nvSpPr>
          <p:spPr>
            <a:xfrm>
              <a:off x="4181271" y="5593386"/>
              <a:ext cx="13970" cy="43815"/>
            </a:xfrm>
            <a:custGeom>
              <a:avLst/>
              <a:gdLst/>
              <a:ahLst/>
              <a:cxnLst/>
              <a:rect l="l" t="t" r="r" b="b"/>
              <a:pathLst>
                <a:path w="13970" h="43814">
                  <a:moveTo>
                    <a:pt x="5473" y="0"/>
                  </a:moveTo>
                  <a:lnTo>
                    <a:pt x="3683" y="3708"/>
                  </a:lnTo>
                  <a:lnTo>
                    <a:pt x="5518" y="19571"/>
                  </a:lnTo>
                  <a:lnTo>
                    <a:pt x="3984" y="31278"/>
                  </a:lnTo>
                  <a:lnTo>
                    <a:pt x="1379" y="38525"/>
                  </a:lnTo>
                  <a:lnTo>
                    <a:pt x="0" y="41008"/>
                  </a:lnTo>
                  <a:lnTo>
                    <a:pt x="4178" y="43205"/>
                  </a:lnTo>
                  <a:lnTo>
                    <a:pt x="10809" y="25334"/>
                  </a:lnTo>
                  <a:lnTo>
                    <a:pt x="13796" y="15017"/>
                  </a:lnTo>
                  <a:lnTo>
                    <a:pt x="13838" y="8329"/>
                  </a:lnTo>
                  <a:lnTo>
                    <a:pt x="11633" y="1346"/>
                  </a:lnTo>
                  <a:lnTo>
                    <a:pt x="5473" y="0"/>
                  </a:lnTo>
                  <a:close/>
                </a:path>
              </a:pathLst>
            </a:custGeom>
            <a:solidFill>
              <a:srgbClr val="673E1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0" name="object 1180" descr=""/>
            <p:cNvSpPr/>
            <p:nvPr/>
          </p:nvSpPr>
          <p:spPr>
            <a:xfrm>
              <a:off x="4185633" y="5597042"/>
              <a:ext cx="6985" cy="35560"/>
            </a:xfrm>
            <a:custGeom>
              <a:avLst/>
              <a:gdLst/>
              <a:ahLst/>
              <a:cxnLst/>
              <a:rect l="l" t="t" r="r" b="b"/>
              <a:pathLst>
                <a:path w="6985" h="35560">
                  <a:moveTo>
                    <a:pt x="5740" y="0"/>
                  </a:moveTo>
                  <a:lnTo>
                    <a:pt x="6057" y="1015"/>
                  </a:lnTo>
                  <a:lnTo>
                    <a:pt x="6464" y="3949"/>
                  </a:lnTo>
                  <a:lnTo>
                    <a:pt x="6502" y="5575"/>
                  </a:lnTo>
                  <a:lnTo>
                    <a:pt x="6019" y="12407"/>
                  </a:lnTo>
                  <a:lnTo>
                    <a:pt x="5638" y="14579"/>
                  </a:lnTo>
                  <a:lnTo>
                    <a:pt x="4775" y="19011"/>
                  </a:lnTo>
                  <a:lnTo>
                    <a:pt x="4241" y="21183"/>
                  </a:lnTo>
                  <a:lnTo>
                    <a:pt x="0" y="35318"/>
                  </a:lnTo>
                  <a:lnTo>
                    <a:pt x="1714" y="30797"/>
                  </a:lnTo>
                  <a:lnTo>
                    <a:pt x="2819" y="27368"/>
                  </a:lnTo>
                  <a:lnTo>
                    <a:pt x="5130" y="19088"/>
                  </a:lnTo>
                  <a:lnTo>
                    <a:pt x="6337" y="12445"/>
                  </a:lnTo>
                  <a:lnTo>
                    <a:pt x="6680" y="8331"/>
                  </a:lnTo>
                  <a:lnTo>
                    <a:pt x="6629" y="3936"/>
                  </a:lnTo>
                  <a:lnTo>
                    <a:pt x="6108" y="1003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B07E49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81" name="object 1181" descr=""/>
          <p:cNvGrpSpPr/>
          <p:nvPr/>
        </p:nvGrpSpPr>
        <p:grpSpPr>
          <a:xfrm>
            <a:off x="4131122" y="5628211"/>
            <a:ext cx="97155" cy="149860"/>
            <a:chOff x="4131122" y="5628211"/>
            <a:chExt cx="97155" cy="149860"/>
          </a:xfrm>
        </p:grpSpPr>
        <p:sp>
          <p:nvSpPr>
            <p:cNvPr id="1182" name="object 1182" descr=""/>
            <p:cNvSpPr/>
            <p:nvPr/>
          </p:nvSpPr>
          <p:spPr>
            <a:xfrm>
              <a:off x="4180009" y="5715562"/>
              <a:ext cx="33655" cy="34925"/>
            </a:xfrm>
            <a:custGeom>
              <a:avLst/>
              <a:gdLst/>
              <a:ahLst/>
              <a:cxnLst/>
              <a:rect l="l" t="t" r="r" b="b"/>
              <a:pathLst>
                <a:path w="33654" h="34925">
                  <a:moveTo>
                    <a:pt x="15623" y="0"/>
                  </a:moveTo>
                  <a:lnTo>
                    <a:pt x="9251" y="1253"/>
                  </a:lnTo>
                  <a:lnTo>
                    <a:pt x="4033" y="5038"/>
                  </a:lnTo>
                  <a:lnTo>
                    <a:pt x="869" y="10537"/>
                  </a:lnTo>
                  <a:lnTo>
                    <a:pt x="0" y="17027"/>
                  </a:lnTo>
                  <a:lnTo>
                    <a:pt x="1669" y="23783"/>
                  </a:lnTo>
                  <a:lnTo>
                    <a:pt x="5684" y="29523"/>
                  </a:lnTo>
                  <a:lnTo>
                    <a:pt x="11195" y="33240"/>
                  </a:lnTo>
                  <a:lnTo>
                    <a:pt x="17490" y="34626"/>
                  </a:lnTo>
                  <a:lnTo>
                    <a:pt x="23856" y="33372"/>
                  </a:lnTo>
                  <a:lnTo>
                    <a:pt x="29075" y="29587"/>
                  </a:lnTo>
                  <a:lnTo>
                    <a:pt x="32242" y="24088"/>
                  </a:lnTo>
                  <a:lnTo>
                    <a:pt x="33112" y="17598"/>
                  </a:lnTo>
                  <a:lnTo>
                    <a:pt x="31438" y="10842"/>
                  </a:lnTo>
                  <a:lnTo>
                    <a:pt x="27430" y="5102"/>
                  </a:lnTo>
                  <a:lnTo>
                    <a:pt x="21920" y="1385"/>
                  </a:lnTo>
                  <a:lnTo>
                    <a:pt x="15623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3" name="object 1183" descr=""/>
            <p:cNvSpPr/>
            <p:nvPr/>
          </p:nvSpPr>
          <p:spPr>
            <a:xfrm>
              <a:off x="4181529" y="5715354"/>
              <a:ext cx="31750" cy="34925"/>
            </a:xfrm>
            <a:custGeom>
              <a:avLst/>
              <a:gdLst/>
              <a:ahLst/>
              <a:cxnLst/>
              <a:rect l="l" t="t" r="r" b="b"/>
              <a:pathLst>
                <a:path w="31750" h="34925">
                  <a:moveTo>
                    <a:pt x="14591" y="0"/>
                  </a:moveTo>
                  <a:lnTo>
                    <a:pt x="8531" y="1127"/>
                  </a:lnTo>
                  <a:lnTo>
                    <a:pt x="3617" y="4770"/>
                  </a:lnTo>
                  <a:lnTo>
                    <a:pt x="700" y="10157"/>
                  </a:lnTo>
                  <a:lnTo>
                    <a:pt x="0" y="16572"/>
                  </a:lnTo>
                  <a:lnTo>
                    <a:pt x="1736" y="23301"/>
                  </a:lnTo>
                  <a:lnTo>
                    <a:pt x="5682" y="29068"/>
                  </a:lnTo>
                  <a:lnTo>
                    <a:pt x="11020" y="32858"/>
                  </a:lnTo>
                  <a:lnTo>
                    <a:pt x="17063" y="34352"/>
                  </a:lnTo>
                  <a:lnTo>
                    <a:pt x="23123" y="33232"/>
                  </a:lnTo>
                  <a:lnTo>
                    <a:pt x="28037" y="29584"/>
                  </a:lnTo>
                  <a:lnTo>
                    <a:pt x="30954" y="24196"/>
                  </a:lnTo>
                  <a:lnTo>
                    <a:pt x="31655" y="17780"/>
                  </a:lnTo>
                  <a:lnTo>
                    <a:pt x="29918" y="11046"/>
                  </a:lnTo>
                  <a:lnTo>
                    <a:pt x="25972" y="5279"/>
                  </a:lnTo>
                  <a:lnTo>
                    <a:pt x="20634" y="1490"/>
                  </a:lnTo>
                  <a:lnTo>
                    <a:pt x="14591" y="0"/>
                  </a:lnTo>
                  <a:close/>
                </a:path>
              </a:pathLst>
            </a:custGeom>
            <a:solidFill>
              <a:srgbClr val="AABC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4" name="object 1184" descr=""/>
            <p:cNvSpPr/>
            <p:nvPr/>
          </p:nvSpPr>
          <p:spPr>
            <a:xfrm>
              <a:off x="4181480" y="5715729"/>
              <a:ext cx="31115" cy="34290"/>
            </a:xfrm>
            <a:custGeom>
              <a:avLst/>
              <a:gdLst/>
              <a:ahLst/>
              <a:cxnLst/>
              <a:rect l="l" t="t" r="r" b="b"/>
              <a:pathLst>
                <a:path w="31114" h="34289">
                  <a:moveTo>
                    <a:pt x="13776" y="0"/>
                  </a:moveTo>
                  <a:lnTo>
                    <a:pt x="7958" y="1019"/>
                  </a:lnTo>
                  <a:lnTo>
                    <a:pt x="3286" y="4562"/>
                  </a:lnTo>
                  <a:lnTo>
                    <a:pt x="566" y="9863"/>
                  </a:lnTo>
                  <a:lnTo>
                    <a:pt x="0" y="16219"/>
                  </a:lnTo>
                  <a:lnTo>
                    <a:pt x="1785" y="22926"/>
                  </a:lnTo>
                  <a:lnTo>
                    <a:pt x="5682" y="28715"/>
                  </a:lnTo>
                  <a:lnTo>
                    <a:pt x="10887" y="32564"/>
                  </a:lnTo>
                  <a:lnTo>
                    <a:pt x="16732" y="34144"/>
                  </a:lnTo>
                  <a:lnTo>
                    <a:pt x="22550" y="33124"/>
                  </a:lnTo>
                  <a:lnTo>
                    <a:pt x="27222" y="29587"/>
                  </a:lnTo>
                  <a:lnTo>
                    <a:pt x="29941" y="24285"/>
                  </a:lnTo>
                  <a:lnTo>
                    <a:pt x="30508" y="17926"/>
                  </a:lnTo>
                  <a:lnTo>
                    <a:pt x="28722" y="11217"/>
                  </a:lnTo>
                  <a:lnTo>
                    <a:pt x="24826" y="5428"/>
                  </a:lnTo>
                  <a:lnTo>
                    <a:pt x="19621" y="1579"/>
                  </a:lnTo>
                  <a:lnTo>
                    <a:pt x="13776" y="0"/>
                  </a:lnTo>
                  <a:close/>
                </a:path>
              </a:pathLst>
            </a:custGeom>
            <a:solidFill>
              <a:srgbClr val="83AD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5" name="object 1185" descr=""/>
            <p:cNvSpPr/>
            <p:nvPr/>
          </p:nvSpPr>
          <p:spPr>
            <a:xfrm>
              <a:off x="4204796" y="5729676"/>
              <a:ext cx="4445" cy="11430"/>
            </a:xfrm>
            <a:custGeom>
              <a:avLst/>
              <a:gdLst/>
              <a:ahLst/>
              <a:cxnLst/>
              <a:rect l="l" t="t" r="r" b="b"/>
              <a:pathLst>
                <a:path w="4445" h="11429">
                  <a:moveTo>
                    <a:pt x="1879" y="0"/>
                  </a:moveTo>
                  <a:lnTo>
                    <a:pt x="0" y="304"/>
                  </a:lnTo>
                  <a:lnTo>
                    <a:pt x="1346" y="2527"/>
                  </a:lnTo>
                  <a:lnTo>
                    <a:pt x="1854" y="5461"/>
                  </a:lnTo>
                  <a:lnTo>
                    <a:pt x="2362" y="8394"/>
                  </a:lnTo>
                  <a:lnTo>
                    <a:pt x="1828" y="10922"/>
                  </a:lnTo>
                  <a:lnTo>
                    <a:pt x="3695" y="10617"/>
                  </a:lnTo>
                  <a:lnTo>
                    <a:pt x="4051" y="8115"/>
                  </a:lnTo>
                  <a:lnTo>
                    <a:pt x="3048" y="2260"/>
                  </a:lnTo>
                  <a:lnTo>
                    <a:pt x="1879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6" name="object 1186" descr=""/>
            <p:cNvSpPr/>
            <p:nvPr/>
          </p:nvSpPr>
          <p:spPr>
            <a:xfrm>
              <a:off x="4139020" y="5705582"/>
              <a:ext cx="32384" cy="33655"/>
            </a:xfrm>
            <a:custGeom>
              <a:avLst/>
              <a:gdLst/>
              <a:ahLst/>
              <a:cxnLst/>
              <a:rect l="l" t="t" r="r" b="b"/>
              <a:pathLst>
                <a:path w="32385" h="33654">
                  <a:moveTo>
                    <a:pt x="7442" y="0"/>
                  </a:moveTo>
                  <a:lnTo>
                    <a:pt x="622" y="8420"/>
                  </a:lnTo>
                  <a:lnTo>
                    <a:pt x="0" y="26847"/>
                  </a:lnTo>
                  <a:lnTo>
                    <a:pt x="6413" y="32753"/>
                  </a:lnTo>
                  <a:lnTo>
                    <a:pt x="24066" y="33375"/>
                  </a:lnTo>
                  <a:lnTo>
                    <a:pt x="31470" y="26149"/>
                  </a:lnTo>
                  <a:lnTo>
                    <a:pt x="31788" y="16941"/>
                  </a:lnTo>
                  <a:lnTo>
                    <a:pt x="32092" y="7721"/>
                  </a:lnTo>
                  <a:lnTo>
                    <a:pt x="25095" y="622"/>
                  </a:lnTo>
                  <a:lnTo>
                    <a:pt x="7442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7" name="object 1187" descr=""/>
            <p:cNvSpPr/>
            <p:nvPr/>
          </p:nvSpPr>
          <p:spPr>
            <a:xfrm>
              <a:off x="4139048" y="5705580"/>
              <a:ext cx="31115" cy="33020"/>
            </a:xfrm>
            <a:custGeom>
              <a:avLst/>
              <a:gdLst/>
              <a:ahLst/>
              <a:cxnLst/>
              <a:rect l="l" t="t" r="r" b="b"/>
              <a:pathLst>
                <a:path w="31114" h="33020">
                  <a:moveTo>
                    <a:pt x="7124" y="0"/>
                  </a:moveTo>
                  <a:lnTo>
                    <a:pt x="609" y="8242"/>
                  </a:lnTo>
                  <a:lnTo>
                    <a:pt x="0" y="26276"/>
                  </a:lnTo>
                  <a:lnTo>
                    <a:pt x="6121" y="32054"/>
                  </a:lnTo>
                  <a:lnTo>
                    <a:pt x="23025" y="32651"/>
                  </a:lnTo>
                  <a:lnTo>
                    <a:pt x="30124" y="25577"/>
                  </a:lnTo>
                  <a:lnTo>
                    <a:pt x="30429" y="16560"/>
                  </a:lnTo>
                  <a:lnTo>
                    <a:pt x="30734" y="7543"/>
                  </a:lnTo>
                  <a:lnTo>
                    <a:pt x="24028" y="596"/>
                  </a:lnTo>
                  <a:lnTo>
                    <a:pt x="7124" y="0"/>
                  </a:lnTo>
                  <a:close/>
                </a:path>
              </a:pathLst>
            </a:custGeom>
            <a:solidFill>
              <a:srgbClr val="AABC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8" name="object 1188" descr=""/>
            <p:cNvSpPr/>
            <p:nvPr/>
          </p:nvSpPr>
          <p:spPr>
            <a:xfrm>
              <a:off x="4140047" y="5705605"/>
              <a:ext cx="30480" cy="33655"/>
            </a:xfrm>
            <a:custGeom>
              <a:avLst/>
              <a:gdLst/>
              <a:ahLst/>
              <a:cxnLst/>
              <a:rect l="l" t="t" r="r" b="b"/>
              <a:pathLst>
                <a:path w="30479" h="33654">
                  <a:moveTo>
                    <a:pt x="6946" y="0"/>
                  </a:moveTo>
                  <a:lnTo>
                    <a:pt x="622" y="8432"/>
                  </a:lnTo>
                  <a:lnTo>
                    <a:pt x="0" y="26860"/>
                  </a:lnTo>
                  <a:lnTo>
                    <a:pt x="5918" y="32753"/>
                  </a:lnTo>
                  <a:lnTo>
                    <a:pt x="22237" y="33324"/>
                  </a:lnTo>
                  <a:lnTo>
                    <a:pt x="29476" y="25946"/>
                  </a:lnTo>
                  <a:lnTo>
                    <a:pt x="29781" y="16738"/>
                  </a:lnTo>
                  <a:lnTo>
                    <a:pt x="30086" y="7531"/>
                  </a:lnTo>
                  <a:lnTo>
                    <a:pt x="23266" y="571"/>
                  </a:lnTo>
                  <a:lnTo>
                    <a:pt x="6946" y="0"/>
                  </a:lnTo>
                  <a:close/>
                </a:path>
              </a:pathLst>
            </a:custGeom>
            <a:solidFill>
              <a:srgbClr val="83AD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9" name="object 1189" descr=""/>
            <p:cNvSpPr/>
            <p:nvPr/>
          </p:nvSpPr>
          <p:spPr>
            <a:xfrm>
              <a:off x="4146645" y="5709832"/>
              <a:ext cx="6985" cy="10160"/>
            </a:xfrm>
            <a:custGeom>
              <a:avLst/>
              <a:gdLst/>
              <a:ahLst/>
              <a:cxnLst/>
              <a:rect l="l" t="t" r="r" b="b"/>
              <a:pathLst>
                <a:path w="6985" h="10160">
                  <a:moveTo>
                    <a:pt x="4254" y="0"/>
                  </a:moveTo>
                  <a:lnTo>
                    <a:pt x="2324" y="1587"/>
                  </a:lnTo>
                  <a:lnTo>
                    <a:pt x="0" y="6565"/>
                  </a:lnTo>
                  <a:lnTo>
                    <a:pt x="25" y="9017"/>
                  </a:lnTo>
                  <a:lnTo>
                    <a:pt x="2425" y="10109"/>
                  </a:lnTo>
                  <a:lnTo>
                    <a:pt x="2565" y="7683"/>
                  </a:lnTo>
                  <a:lnTo>
                    <a:pt x="3733" y="5194"/>
                  </a:lnTo>
                  <a:lnTo>
                    <a:pt x="4902" y="2705"/>
                  </a:lnTo>
                  <a:lnTo>
                    <a:pt x="6654" y="1092"/>
                  </a:lnTo>
                  <a:lnTo>
                    <a:pt x="4254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0" name="object 1190" descr=""/>
            <p:cNvSpPr/>
            <p:nvPr/>
          </p:nvSpPr>
          <p:spPr>
            <a:xfrm>
              <a:off x="4160951" y="5713552"/>
              <a:ext cx="34925" cy="36830"/>
            </a:xfrm>
            <a:custGeom>
              <a:avLst/>
              <a:gdLst/>
              <a:ahLst/>
              <a:cxnLst/>
              <a:rect l="l" t="t" r="r" b="b"/>
              <a:pathLst>
                <a:path w="34925" h="36829">
                  <a:moveTo>
                    <a:pt x="15264" y="0"/>
                  </a:moveTo>
                  <a:lnTo>
                    <a:pt x="8801" y="2226"/>
                  </a:lnTo>
                  <a:lnTo>
                    <a:pt x="3640" y="6770"/>
                  </a:lnTo>
                  <a:lnTo>
                    <a:pt x="471" y="13324"/>
                  </a:lnTo>
                  <a:lnTo>
                    <a:pt x="0" y="20675"/>
                  </a:lnTo>
                  <a:lnTo>
                    <a:pt x="2202" y="27331"/>
                  </a:lnTo>
                  <a:lnTo>
                    <a:pt x="6676" y="32575"/>
                  </a:lnTo>
                  <a:lnTo>
                    <a:pt x="13019" y="35689"/>
                  </a:lnTo>
                  <a:lnTo>
                    <a:pt x="19930" y="36256"/>
                  </a:lnTo>
                  <a:lnTo>
                    <a:pt x="26041" y="34405"/>
                  </a:lnTo>
                  <a:lnTo>
                    <a:pt x="30855" y="30237"/>
                  </a:lnTo>
                  <a:lnTo>
                    <a:pt x="33872" y="23853"/>
                  </a:lnTo>
                  <a:lnTo>
                    <a:pt x="34503" y="16337"/>
                  </a:lnTo>
                  <a:lnTo>
                    <a:pt x="32650" y="9305"/>
                  </a:lnTo>
                  <a:lnTo>
                    <a:pt x="28525" y="3682"/>
                  </a:lnTo>
                  <a:lnTo>
                    <a:pt x="22341" y="396"/>
                  </a:lnTo>
                  <a:lnTo>
                    <a:pt x="15264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1" name="object 1191" descr=""/>
            <p:cNvSpPr/>
            <p:nvPr/>
          </p:nvSpPr>
          <p:spPr>
            <a:xfrm>
              <a:off x="4162475" y="5713780"/>
              <a:ext cx="33655" cy="35560"/>
            </a:xfrm>
            <a:custGeom>
              <a:avLst/>
              <a:gdLst/>
              <a:ahLst/>
              <a:cxnLst/>
              <a:rect l="l" t="t" r="r" b="b"/>
              <a:pathLst>
                <a:path w="33654" h="35560">
                  <a:moveTo>
                    <a:pt x="14747" y="0"/>
                  </a:moveTo>
                  <a:lnTo>
                    <a:pt x="8541" y="2211"/>
                  </a:lnTo>
                  <a:lnTo>
                    <a:pt x="3567" y="6680"/>
                  </a:lnTo>
                  <a:lnTo>
                    <a:pt x="492" y="13101"/>
                  </a:lnTo>
                  <a:lnTo>
                    <a:pt x="0" y="20287"/>
                  </a:lnTo>
                  <a:lnTo>
                    <a:pt x="2076" y="26785"/>
                  </a:lnTo>
                  <a:lnTo>
                    <a:pt x="6339" y="31893"/>
                  </a:lnTo>
                  <a:lnTo>
                    <a:pt x="12405" y="34907"/>
                  </a:lnTo>
                  <a:lnTo>
                    <a:pt x="19026" y="35425"/>
                  </a:lnTo>
                  <a:lnTo>
                    <a:pt x="24892" y="33580"/>
                  </a:lnTo>
                  <a:lnTo>
                    <a:pt x="29525" y="29478"/>
                  </a:lnTo>
                  <a:lnTo>
                    <a:pt x="32445" y="23223"/>
                  </a:lnTo>
                  <a:lnTo>
                    <a:pt x="33098" y="15870"/>
                  </a:lnTo>
                  <a:lnTo>
                    <a:pt x="31361" y="9005"/>
                  </a:lnTo>
                  <a:lnTo>
                    <a:pt x="27436" y="3531"/>
                  </a:lnTo>
                  <a:lnTo>
                    <a:pt x="21523" y="350"/>
                  </a:lnTo>
                  <a:lnTo>
                    <a:pt x="14747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2" name="object 1192" descr=""/>
            <p:cNvSpPr/>
            <p:nvPr/>
          </p:nvSpPr>
          <p:spPr>
            <a:xfrm>
              <a:off x="4162004" y="5713675"/>
              <a:ext cx="33020" cy="36195"/>
            </a:xfrm>
            <a:custGeom>
              <a:avLst/>
              <a:gdLst/>
              <a:ahLst/>
              <a:cxnLst/>
              <a:rect l="l" t="t" r="r" b="b"/>
              <a:pathLst>
                <a:path w="33020" h="36195">
                  <a:moveTo>
                    <a:pt x="14804" y="0"/>
                  </a:moveTo>
                  <a:lnTo>
                    <a:pt x="8639" y="2244"/>
                  </a:lnTo>
                  <a:lnTo>
                    <a:pt x="3640" y="6772"/>
                  </a:lnTo>
                  <a:lnTo>
                    <a:pt x="520" y="13314"/>
                  </a:lnTo>
                  <a:lnTo>
                    <a:pt x="0" y="20679"/>
                  </a:lnTo>
                  <a:lnTo>
                    <a:pt x="2041" y="27354"/>
                  </a:lnTo>
                  <a:lnTo>
                    <a:pt x="6221" y="32580"/>
                  </a:lnTo>
                  <a:lnTo>
                    <a:pt x="12115" y="35602"/>
                  </a:lnTo>
                  <a:lnTo>
                    <a:pt x="18524" y="36044"/>
                  </a:lnTo>
                  <a:lnTo>
                    <a:pt x="24237" y="34092"/>
                  </a:lnTo>
                  <a:lnTo>
                    <a:pt x="28789" y="29857"/>
                  </a:lnTo>
                  <a:lnTo>
                    <a:pt x="31711" y="23448"/>
                  </a:lnTo>
                  <a:lnTo>
                    <a:pt x="32435" y="15957"/>
                  </a:lnTo>
                  <a:lnTo>
                    <a:pt x="30840" y="8992"/>
                  </a:lnTo>
                  <a:lnTo>
                    <a:pt x="27109" y="3471"/>
                  </a:lnTo>
                  <a:lnTo>
                    <a:pt x="21424" y="309"/>
                  </a:lnTo>
                  <a:lnTo>
                    <a:pt x="14804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3" name="object 1193" descr=""/>
            <p:cNvSpPr/>
            <p:nvPr/>
          </p:nvSpPr>
          <p:spPr>
            <a:xfrm>
              <a:off x="4183810" y="5719522"/>
              <a:ext cx="5715" cy="11430"/>
            </a:xfrm>
            <a:custGeom>
              <a:avLst/>
              <a:gdLst/>
              <a:ahLst/>
              <a:cxnLst/>
              <a:rect l="l" t="t" r="r" b="b"/>
              <a:pathLst>
                <a:path w="5714" h="11429">
                  <a:moveTo>
                    <a:pt x="2908" y="0"/>
                  </a:moveTo>
                  <a:lnTo>
                    <a:pt x="0" y="406"/>
                  </a:lnTo>
                  <a:lnTo>
                    <a:pt x="1358" y="2679"/>
                  </a:lnTo>
                  <a:lnTo>
                    <a:pt x="1816" y="5702"/>
                  </a:lnTo>
                  <a:lnTo>
                    <a:pt x="2273" y="8724"/>
                  </a:lnTo>
                  <a:lnTo>
                    <a:pt x="1638" y="11353"/>
                  </a:lnTo>
                  <a:lnTo>
                    <a:pt x="4559" y="10947"/>
                  </a:lnTo>
                  <a:lnTo>
                    <a:pt x="5372" y="8318"/>
                  </a:lnTo>
                  <a:lnTo>
                    <a:pt x="4457" y="2285"/>
                  </a:lnTo>
                  <a:lnTo>
                    <a:pt x="2908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4" name="object 1194" descr=""/>
            <p:cNvSpPr/>
            <p:nvPr/>
          </p:nvSpPr>
          <p:spPr>
            <a:xfrm>
              <a:off x="4163409" y="5662678"/>
              <a:ext cx="38100" cy="39370"/>
            </a:xfrm>
            <a:custGeom>
              <a:avLst/>
              <a:gdLst/>
              <a:ahLst/>
              <a:cxnLst/>
              <a:rect l="l" t="t" r="r" b="b"/>
              <a:pathLst>
                <a:path w="38100" h="39370">
                  <a:moveTo>
                    <a:pt x="17444" y="0"/>
                  </a:moveTo>
                  <a:lnTo>
                    <a:pt x="10253" y="1506"/>
                  </a:lnTo>
                  <a:lnTo>
                    <a:pt x="4401" y="5853"/>
                  </a:lnTo>
                  <a:lnTo>
                    <a:pt x="894" y="12115"/>
                  </a:lnTo>
                  <a:lnTo>
                    <a:pt x="0" y="19471"/>
                  </a:lnTo>
                  <a:lnTo>
                    <a:pt x="1985" y="27097"/>
                  </a:lnTo>
                  <a:lnTo>
                    <a:pt x="6603" y="33541"/>
                  </a:lnTo>
                  <a:lnTo>
                    <a:pt x="12888" y="37674"/>
                  </a:lnTo>
                  <a:lnTo>
                    <a:pt x="20030" y="39157"/>
                  </a:lnTo>
                  <a:lnTo>
                    <a:pt x="27220" y="37650"/>
                  </a:lnTo>
                  <a:lnTo>
                    <a:pt x="33076" y="33304"/>
                  </a:lnTo>
                  <a:lnTo>
                    <a:pt x="36583" y="27041"/>
                  </a:lnTo>
                  <a:lnTo>
                    <a:pt x="37475" y="19686"/>
                  </a:lnTo>
                  <a:lnTo>
                    <a:pt x="35487" y="12060"/>
                  </a:lnTo>
                  <a:lnTo>
                    <a:pt x="30875" y="5616"/>
                  </a:lnTo>
                  <a:lnTo>
                    <a:pt x="24589" y="1482"/>
                  </a:lnTo>
                  <a:lnTo>
                    <a:pt x="17444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5" name="object 1195" descr=""/>
            <p:cNvSpPr/>
            <p:nvPr/>
          </p:nvSpPr>
          <p:spPr>
            <a:xfrm>
              <a:off x="4165121" y="5662435"/>
              <a:ext cx="36195" cy="39370"/>
            </a:xfrm>
            <a:custGeom>
              <a:avLst/>
              <a:gdLst/>
              <a:ahLst/>
              <a:cxnLst/>
              <a:rect l="l" t="t" r="r" b="b"/>
              <a:pathLst>
                <a:path w="36195" h="39370">
                  <a:moveTo>
                    <a:pt x="16277" y="0"/>
                  </a:moveTo>
                  <a:lnTo>
                    <a:pt x="9435" y="1354"/>
                  </a:lnTo>
                  <a:lnTo>
                    <a:pt x="3926" y="5540"/>
                  </a:lnTo>
                  <a:lnTo>
                    <a:pt x="702" y="11674"/>
                  </a:lnTo>
                  <a:lnTo>
                    <a:pt x="0" y="18943"/>
                  </a:lnTo>
                  <a:lnTo>
                    <a:pt x="2056" y="26538"/>
                  </a:lnTo>
                  <a:lnTo>
                    <a:pt x="6605" y="33013"/>
                  </a:lnTo>
                  <a:lnTo>
                    <a:pt x="12700" y="37231"/>
                  </a:lnTo>
                  <a:lnTo>
                    <a:pt x="19560" y="38839"/>
                  </a:lnTo>
                  <a:lnTo>
                    <a:pt x="26402" y="37485"/>
                  </a:lnTo>
                  <a:lnTo>
                    <a:pt x="31911" y="33298"/>
                  </a:lnTo>
                  <a:lnTo>
                    <a:pt x="35135" y="27165"/>
                  </a:lnTo>
                  <a:lnTo>
                    <a:pt x="35837" y="19895"/>
                  </a:lnTo>
                  <a:lnTo>
                    <a:pt x="33781" y="12301"/>
                  </a:lnTo>
                  <a:lnTo>
                    <a:pt x="29232" y="5826"/>
                  </a:lnTo>
                  <a:lnTo>
                    <a:pt x="23136" y="1608"/>
                  </a:lnTo>
                  <a:lnTo>
                    <a:pt x="16277" y="0"/>
                  </a:lnTo>
                  <a:close/>
                </a:path>
              </a:pathLst>
            </a:custGeom>
            <a:solidFill>
              <a:srgbClr val="AABC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6" name="object 1196" descr=""/>
            <p:cNvSpPr/>
            <p:nvPr/>
          </p:nvSpPr>
          <p:spPr>
            <a:xfrm>
              <a:off x="4165065" y="5662866"/>
              <a:ext cx="34925" cy="38735"/>
            </a:xfrm>
            <a:custGeom>
              <a:avLst/>
              <a:gdLst/>
              <a:ahLst/>
              <a:cxnLst/>
              <a:rect l="l" t="t" r="r" b="b"/>
              <a:pathLst>
                <a:path w="34925" h="38735">
                  <a:moveTo>
                    <a:pt x="15364" y="0"/>
                  </a:moveTo>
                  <a:lnTo>
                    <a:pt x="8792" y="1227"/>
                  </a:lnTo>
                  <a:lnTo>
                    <a:pt x="3553" y="5297"/>
                  </a:lnTo>
                  <a:lnTo>
                    <a:pt x="551" y="11333"/>
                  </a:lnTo>
                  <a:lnTo>
                    <a:pt x="0" y="18537"/>
                  </a:lnTo>
                  <a:lnTo>
                    <a:pt x="2111" y="26107"/>
                  </a:lnTo>
                  <a:lnTo>
                    <a:pt x="6605" y="32607"/>
                  </a:lnTo>
                  <a:lnTo>
                    <a:pt x="12549" y="36892"/>
                  </a:lnTo>
                  <a:lnTo>
                    <a:pt x="19187" y="38601"/>
                  </a:lnTo>
                  <a:lnTo>
                    <a:pt x="25759" y="37371"/>
                  </a:lnTo>
                  <a:lnTo>
                    <a:pt x="30992" y="33302"/>
                  </a:lnTo>
                  <a:lnTo>
                    <a:pt x="33995" y="27265"/>
                  </a:lnTo>
                  <a:lnTo>
                    <a:pt x="34549" y="20062"/>
                  </a:lnTo>
                  <a:lnTo>
                    <a:pt x="32439" y="12492"/>
                  </a:lnTo>
                  <a:lnTo>
                    <a:pt x="27946" y="5997"/>
                  </a:lnTo>
                  <a:lnTo>
                    <a:pt x="22001" y="1711"/>
                  </a:lnTo>
                  <a:lnTo>
                    <a:pt x="15364" y="0"/>
                  </a:lnTo>
                  <a:close/>
                </a:path>
              </a:pathLst>
            </a:custGeom>
            <a:solidFill>
              <a:srgbClr val="83AD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7" name="object 1197" descr=""/>
            <p:cNvSpPr/>
            <p:nvPr/>
          </p:nvSpPr>
          <p:spPr>
            <a:xfrm>
              <a:off x="4182966" y="5666806"/>
              <a:ext cx="9525" cy="10795"/>
            </a:xfrm>
            <a:custGeom>
              <a:avLst/>
              <a:gdLst/>
              <a:ahLst/>
              <a:cxnLst/>
              <a:rect l="l" t="t" r="r" b="b"/>
              <a:pathLst>
                <a:path w="9525" h="10795">
                  <a:moveTo>
                    <a:pt x="1663" y="0"/>
                  </a:moveTo>
                  <a:lnTo>
                    <a:pt x="0" y="1320"/>
                  </a:lnTo>
                  <a:lnTo>
                    <a:pt x="2590" y="2768"/>
                  </a:lnTo>
                  <a:lnTo>
                    <a:pt x="4762" y="5384"/>
                  </a:lnTo>
                  <a:lnTo>
                    <a:pt x="6934" y="7988"/>
                  </a:lnTo>
                  <a:lnTo>
                    <a:pt x="7848" y="10769"/>
                  </a:lnTo>
                  <a:lnTo>
                    <a:pt x="9525" y="9448"/>
                  </a:lnTo>
                  <a:lnTo>
                    <a:pt x="8432" y="6794"/>
                  </a:lnTo>
                  <a:lnTo>
                    <a:pt x="4102" y="1574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8" name="object 1198" descr=""/>
            <p:cNvSpPr/>
            <p:nvPr/>
          </p:nvSpPr>
          <p:spPr>
            <a:xfrm>
              <a:off x="4180460" y="5693573"/>
              <a:ext cx="33020" cy="36830"/>
            </a:xfrm>
            <a:custGeom>
              <a:avLst/>
              <a:gdLst/>
              <a:ahLst/>
              <a:cxnLst/>
              <a:rect l="l" t="t" r="r" b="b"/>
              <a:pathLst>
                <a:path w="33020" h="36829">
                  <a:moveTo>
                    <a:pt x="22733" y="0"/>
                  </a:moveTo>
                  <a:lnTo>
                    <a:pt x="5905" y="1841"/>
                  </a:lnTo>
                  <a:lnTo>
                    <a:pt x="0" y="10401"/>
                  </a:lnTo>
                  <a:lnTo>
                    <a:pt x="2235" y="29679"/>
                  </a:lnTo>
                  <a:lnTo>
                    <a:pt x="9969" y="36741"/>
                  </a:lnTo>
                  <a:lnTo>
                    <a:pt x="26797" y="34899"/>
                  </a:lnTo>
                  <a:lnTo>
                    <a:pt x="32702" y="26352"/>
                  </a:lnTo>
                  <a:lnTo>
                    <a:pt x="31584" y="16713"/>
                  </a:lnTo>
                  <a:lnTo>
                    <a:pt x="30467" y="7073"/>
                  </a:lnTo>
                  <a:lnTo>
                    <a:pt x="22733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99" name="object 1199" descr=""/>
            <p:cNvSpPr/>
            <p:nvPr/>
          </p:nvSpPr>
          <p:spPr>
            <a:xfrm>
              <a:off x="4181768" y="5693548"/>
              <a:ext cx="31750" cy="36830"/>
            </a:xfrm>
            <a:custGeom>
              <a:avLst/>
              <a:gdLst/>
              <a:ahLst/>
              <a:cxnLst/>
              <a:rect l="l" t="t" r="r" b="b"/>
              <a:pathLst>
                <a:path w="31750" h="36829">
                  <a:moveTo>
                    <a:pt x="21717" y="0"/>
                  </a:moveTo>
                  <a:lnTo>
                    <a:pt x="5613" y="1752"/>
                  </a:lnTo>
                  <a:lnTo>
                    <a:pt x="0" y="10287"/>
                  </a:lnTo>
                  <a:lnTo>
                    <a:pt x="2235" y="29552"/>
                  </a:lnTo>
                  <a:lnTo>
                    <a:pt x="9677" y="36652"/>
                  </a:lnTo>
                  <a:lnTo>
                    <a:pt x="25781" y="34899"/>
                  </a:lnTo>
                  <a:lnTo>
                    <a:pt x="31394" y="26377"/>
                  </a:lnTo>
                  <a:lnTo>
                    <a:pt x="30276" y="16738"/>
                  </a:lnTo>
                  <a:lnTo>
                    <a:pt x="29159" y="7099"/>
                  </a:lnTo>
                  <a:lnTo>
                    <a:pt x="21717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0" name="object 1200" descr=""/>
            <p:cNvSpPr/>
            <p:nvPr/>
          </p:nvSpPr>
          <p:spPr>
            <a:xfrm>
              <a:off x="4181763" y="5693658"/>
              <a:ext cx="30480" cy="36830"/>
            </a:xfrm>
            <a:custGeom>
              <a:avLst/>
              <a:gdLst/>
              <a:ahLst/>
              <a:cxnLst/>
              <a:rect l="l" t="t" r="r" b="b"/>
              <a:pathLst>
                <a:path w="30479" h="36829">
                  <a:moveTo>
                    <a:pt x="20662" y="0"/>
                  </a:moveTo>
                  <a:lnTo>
                    <a:pt x="5308" y="1676"/>
                  </a:lnTo>
                  <a:lnTo>
                    <a:pt x="0" y="10172"/>
                  </a:lnTo>
                  <a:lnTo>
                    <a:pt x="2247" y="29451"/>
                  </a:lnTo>
                  <a:lnTo>
                    <a:pt x="9372" y="36575"/>
                  </a:lnTo>
                  <a:lnTo>
                    <a:pt x="24726" y="34899"/>
                  </a:lnTo>
                  <a:lnTo>
                    <a:pt x="30035" y="26415"/>
                  </a:lnTo>
                  <a:lnTo>
                    <a:pt x="28917" y="16776"/>
                  </a:lnTo>
                  <a:lnTo>
                    <a:pt x="27800" y="7137"/>
                  </a:lnTo>
                  <a:lnTo>
                    <a:pt x="20662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1" name="object 1201" descr=""/>
            <p:cNvSpPr/>
            <p:nvPr/>
          </p:nvSpPr>
          <p:spPr>
            <a:xfrm>
              <a:off x="4187761" y="5701525"/>
              <a:ext cx="8255" cy="12065"/>
            </a:xfrm>
            <a:custGeom>
              <a:avLst/>
              <a:gdLst/>
              <a:ahLst/>
              <a:cxnLst/>
              <a:rect l="l" t="t" r="r" b="b"/>
              <a:pathLst>
                <a:path w="8254" h="12064">
                  <a:moveTo>
                    <a:pt x="7442" y="9677"/>
                  </a:moveTo>
                  <a:lnTo>
                    <a:pt x="6870" y="9105"/>
                  </a:lnTo>
                  <a:lnTo>
                    <a:pt x="6121" y="9042"/>
                  </a:lnTo>
                  <a:lnTo>
                    <a:pt x="5384" y="8991"/>
                  </a:lnTo>
                  <a:lnTo>
                    <a:pt x="4737" y="9486"/>
                  </a:lnTo>
                  <a:lnTo>
                    <a:pt x="4686" y="10134"/>
                  </a:lnTo>
                  <a:lnTo>
                    <a:pt x="4648" y="10782"/>
                  </a:lnTo>
                  <a:lnTo>
                    <a:pt x="5219" y="11366"/>
                  </a:lnTo>
                  <a:lnTo>
                    <a:pt x="6705" y="11468"/>
                  </a:lnTo>
                  <a:lnTo>
                    <a:pt x="7340" y="10972"/>
                  </a:lnTo>
                  <a:lnTo>
                    <a:pt x="7391" y="10325"/>
                  </a:lnTo>
                  <a:lnTo>
                    <a:pt x="7442" y="9677"/>
                  </a:lnTo>
                  <a:close/>
                </a:path>
                <a:path w="8254" h="12064">
                  <a:moveTo>
                    <a:pt x="7975" y="1930"/>
                  </a:moveTo>
                  <a:lnTo>
                    <a:pt x="6350" y="292"/>
                  </a:lnTo>
                  <a:lnTo>
                    <a:pt x="2095" y="0"/>
                  </a:lnTo>
                  <a:lnTo>
                    <a:pt x="254" y="1397"/>
                  </a:lnTo>
                  <a:lnTo>
                    <a:pt x="0" y="5118"/>
                  </a:lnTo>
                  <a:lnTo>
                    <a:pt x="1625" y="6756"/>
                  </a:lnTo>
                  <a:lnTo>
                    <a:pt x="5880" y="7061"/>
                  </a:lnTo>
                  <a:lnTo>
                    <a:pt x="7721" y="5664"/>
                  </a:lnTo>
                  <a:lnTo>
                    <a:pt x="7848" y="3797"/>
                  </a:lnTo>
                  <a:lnTo>
                    <a:pt x="7975" y="193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2" name="object 1202" descr=""/>
            <p:cNvSpPr/>
            <p:nvPr/>
          </p:nvSpPr>
          <p:spPr>
            <a:xfrm>
              <a:off x="4148346" y="5628211"/>
              <a:ext cx="33020" cy="33020"/>
            </a:xfrm>
            <a:custGeom>
              <a:avLst/>
              <a:gdLst/>
              <a:ahLst/>
              <a:cxnLst/>
              <a:rect l="l" t="t" r="r" b="b"/>
              <a:pathLst>
                <a:path w="33020" h="33020">
                  <a:moveTo>
                    <a:pt x="15881" y="0"/>
                  </a:moveTo>
                  <a:lnTo>
                    <a:pt x="9753" y="2310"/>
                  </a:lnTo>
                  <a:lnTo>
                    <a:pt x="4440" y="6881"/>
                  </a:lnTo>
                  <a:lnTo>
                    <a:pt x="1009" y="12934"/>
                  </a:lnTo>
                  <a:lnTo>
                    <a:pt x="0" y="19299"/>
                  </a:lnTo>
                  <a:lnTo>
                    <a:pt x="1388" y="25230"/>
                  </a:lnTo>
                  <a:lnTo>
                    <a:pt x="5151" y="29983"/>
                  </a:lnTo>
                  <a:lnTo>
                    <a:pt x="10687" y="32589"/>
                  </a:lnTo>
                  <a:lnTo>
                    <a:pt x="16892" y="32669"/>
                  </a:lnTo>
                  <a:lnTo>
                    <a:pt x="23021" y="30358"/>
                  </a:lnTo>
                  <a:lnTo>
                    <a:pt x="28328" y="25792"/>
                  </a:lnTo>
                  <a:lnTo>
                    <a:pt x="31759" y="19734"/>
                  </a:lnTo>
                  <a:lnTo>
                    <a:pt x="32769" y="13369"/>
                  </a:lnTo>
                  <a:lnTo>
                    <a:pt x="31381" y="7441"/>
                  </a:lnTo>
                  <a:lnTo>
                    <a:pt x="27617" y="2690"/>
                  </a:lnTo>
                  <a:lnTo>
                    <a:pt x="22083" y="82"/>
                  </a:lnTo>
                  <a:lnTo>
                    <a:pt x="15881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3" name="object 1203" descr=""/>
            <p:cNvSpPr/>
            <p:nvPr/>
          </p:nvSpPr>
          <p:spPr>
            <a:xfrm>
              <a:off x="4149221" y="5628854"/>
              <a:ext cx="32384" cy="32384"/>
            </a:xfrm>
            <a:custGeom>
              <a:avLst/>
              <a:gdLst/>
              <a:ahLst/>
              <a:cxnLst/>
              <a:rect l="l" t="t" r="r" b="b"/>
              <a:pathLst>
                <a:path w="32385" h="32385">
                  <a:moveTo>
                    <a:pt x="21919" y="0"/>
                  </a:moveTo>
                  <a:lnTo>
                    <a:pt x="0" y="19346"/>
                  </a:lnTo>
                  <a:lnTo>
                    <a:pt x="1229" y="25147"/>
                  </a:lnTo>
                  <a:lnTo>
                    <a:pt x="4797" y="29745"/>
                  </a:lnTo>
                  <a:lnTo>
                    <a:pt x="10128" y="32192"/>
                  </a:lnTo>
                  <a:lnTo>
                    <a:pt x="16168" y="32142"/>
                  </a:lnTo>
                  <a:lnTo>
                    <a:pt x="22187" y="29745"/>
                  </a:lnTo>
                  <a:lnTo>
                    <a:pt x="27454" y="25148"/>
                  </a:lnTo>
                  <a:lnTo>
                    <a:pt x="30926" y="19121"/>
                  </a:lnTo>
                  <a:lnTo>
                    <a:pt x="32048" y="12843"/>
                  </a:lnTo>
                  <a:lnTo>
                    <a:pt x="30822" y="7044"/>
                  </a:lnTo>
                  <a:lnTo>
                    <a:pt x="27251" y="2453"/>
                  </a:lnTo>
                  <a:lnTo>
                    <a:pt x="21919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4" name="object 1204" descr=""/>
            <p:cNvSpPr/>
            <p:nvPr/>
          </p:nvSpPr>
          <p:spPr>
            <a:xfrm>
              <a:off x="4149066" y="5628594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21750" y="0"/>
                  </a:moveTo>
                  <a:lnTo>
                    <a:pt x="0" y="19483"/>
                  </a:lnTo>
                  <a:lnTo>
                    <a:pt x="1056" y="25147"/>
                  </a:lnTo>
                  <a:lnTo>
                    <a:pt x="4416" y="29576"/>
                  </a:lnTo>
                  <a:lnTo>
                    <a:pt x="9541" y="31868"/>
                  </a:lnTo>
                  <a:lnTo>
                    <a:pt x="15411" y="31687"/>
                  </a:lnTo>
                  <a:lnTo>
                    <a:pt x="21314" y="29197"/>
                  </a:lnTo>
                  <a:lnTo>
                    <a:pt x="26539" y="24560"/>
                  </a:lnTo>
                  <a:lnTo>
                    <a:pt x="30052" y="18571"/>
                  </a:lnTo>
                  <a:lnTo>
                    <a:pt x="31286" y="12383"/>
                  </a:lnTo>
                  <a:lnTo>
                    <a:pt x="30229" y="6714"/>
                  </a:lnTo>
                  <a:lnTo>
                    <a:pt x="26870" y="2284"/>
                  </a:lnTo>
                  <a:lnTo>
                    <a:pt x="21750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5" name="object 1205" descr=""/>
            <p:cNvSpPr/>
            <p:nvPr/>
          </p:nvSpPr>
          <p:spPr>
            <a:xfrm>
              <a:off x="4161358" y="5632081"/>
              <a:ext cx="8890" cy="12065"/>
            </a:xfrm>
            <a:custGeom>
              <a:avLst/>
              <a:gdLst/>
              <a:ahLst/>
              <a:cxnLst/>
              <a:rect l="l" t="t" r="r" b="b"/>
              <a:pathLst>
                <a:path w="8889" h="12064">
                  <a:moveTo>
                    <a:pt x="2806" y="10020"/>
                  </a:moveTo>
                  <a:lnTo>
                    <a:pt x="2324" y="9461"/>
                  </a:lnTo>
                  <a:lnTo>
                    <a:pt x="1828" y="8902"/>
                  </a:lnTo>
                  <a:lnTo>
                    <a:pt x="1028" y="8801"/>
                  </a:lnTo>
                  <a:lnTo>
                    <a:pt x="520" y="9220"/>
                  </a:lnTo>
                  <a:lnTo>
                    <a:pt x="12" y="9652"/>
                  </a:lnTo>
                  <a:lnTo>
                    <a:pt x="0" y="10439"/>
                  </a:lnTo>
                  <a:lnTo>
                    <a:pt x="482" y="10998"/>
                  </a:lnTo>
                  <a:lnTo>
                    <a:pt x="977" y="11557"/>
                  </a:lnTo>
                  <a:lnTo>
                    <a:pt x="1778" y="11671"/>
                  </a:lnTo>
                  <a:lnTo>
                    <a:pt x="2286" y="11239"/>
                  </a:lnTo>
                  <a:lnTo>
                    <a:pt x="2794" y="10820"/>
                  </a:lnTo>
                  <a:lnTo>
                    <a:pt x="2806" y="10020"/>
                  </a:lnTo>
                  <a:close/>
                </a:path>
                <a:path w="8889" h="12064">
                  <a:moveTo>
                    <a:pt x="8826" y="3492"/>
                  </a:moveTo>
                  <a:lnTo>
                    <a:pt x="6032" y="304"/>
                  </a:lnTo>
                  <a:lnTo>
                    <a:pt x="3733" y="0"/>
                  </a:lnTo>
                  <a:lnTo>
                    <a:pt x="838" y="2438"/>
                  </a:lnTo>
                  <a:lnTo>
                    <a:pt x="800" y="4711"/>
                  </a:lnTo>
                  <a:lnTo>
                    <a:pt x="3594" y="7899"/>
                  </a:lnTo>
                  <a:lnTo>
                    <a:pt x="5892" y="8204"/>
                  </a:lnTo>
                  <a:lnTo>
                    <a:pt x="7340" y="6985"/>
                  </a:lnTo>
                  <a:lnTo>
                    <a:pt x="8788" y="5765"/>
                  </a:lnTo>
                  <a:lnTo>
                    <a:pt x="8826" y="3492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6" name="object 1206" descr=""/>
            <p:cNvSpPr/>
            <p:nvPr/>
          </p:nvSpPr>
          <p:spPr>
            <a:xfrm>
              <a:off x="4131151" y="5675948"/>
              <a:ext cx="33020" cy="36195"/>
            </a:xfrm>
            <a:custGeom>
              <a:avLst/>
              <a:gdLst/>
              <a:ahLst/>
              <a:cxnLst/>
              <a:rect l="l" t="t" r="r" b="b"/>
              <a:pathLst>
                <a:path w="33020" h="36195">
                  <a:moveTo>
                    <a:pt x="17591" y="0"/>
                  </a:moveTo>
                  <a:lnTo>
                    <a:pt x="11347" y="1857"/>
                  </a:lnTo>
                  <a:lnTo>
                    <a:pt x="5833" y="6209"/>
                  </a:lnTo>
                  <a:lnTo>
                    <a:pt x="1749" y="12464"/>
                  </a:lnTo>
                  <a:lnTo>
                    <a:pt x="0" y="19281"/>
                  </a:lnTo>
                  <a:lnTo>
                    <a:pt x="829" y="25475"/>
                  </a:lnTo>
                  <a:lnTo>
                    <a:pt x="3953" y="30659"/>
                  </a:lnTo>
                  <a:lnTo>
                    <a:pt x="9090" y="34447"/>
                  </a:lnTo>
                  <a:lnTo>
                    <a:pt x="15360" y="35895"/>
                  </a:lnTo>
                  <a:lnTo>
                    <a:pt x="21617" y="34541"/>
                  </a:lnTo>
                  <a:lnTo>
                    <a:pt x="27148" y="30699"/>
                  </a:lnTo>
                  <a:lnTo>
                    <a:pt x="31239" y="24681"/>
                  </a:lnTo>
                  <a:lnTo>
                    <a:pt x="32981" y="17633"/>
                  </a:lnTo>
                  <a:lnTo>
                    <a:pt x="32136" y="10933"/>
                  </a:lnTo>
                  <a:lnTo>
                    <a:pt x="28997" y="5243"/>
                  </a:lnTo>
                  <a:lnTo>
                    <a:pt x="23860" y="1224"/>
                  </a:lnTo>
                  <a:lnTo>
                    <a:pt x="17591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7" name="object 1207" descr=""/>
            <p:cNvSpPr/>
            <p:nvPr/>
          </p:nvSpPr>
          <p:spPr>
            <a:xfrm>
              <a:off x="4131122" y="5675831"/>
              <a:ext cx="32384" cy="36195"/>
            </a:xfrm>
            <a:custGeom>
              <a:avLst/>
              <a:gdLst/>
              <a:ahLst/>
              <a:cxnLst/>
              <a:rect l="l" t="t" r="r" b="b"/>
              <a:pathLst>
                <a:path w="32385" h="36195">
                  <a:moveTo>
                    <a:pt x="17363" y="0"/>
                  </a:moveTo>
                  <a:lnTo>
                    <a:pt x="11252" y="1921"/>
                  </a:lnTo>
                  <a:lnTo>
                    <a:pt x="5825" y="6311"/>
                  </a:lnTo>
                  <a:lnTo>
                    <a:pt x="1774" y="12574"/>
                  </a:lnTo>
                  <a:lnTo>
                    <a:pt x="0" y="19378"/>
                  </a:lnTo>
                  <a:lnTo>
                    <a:pt x="745" y="25531"/>
                  </a:lnTo>
                  <a:lnTo>
                    <a:pt x="3738" y="30652"/>
                  </a:lnTo>
                  <a:lnTo>
                    <a:pt x="8708" y="34355"/>
                  </a:lnTo>
                  <a:lnTo>
                    <a:pt x="14808" y="35728"/>
                  </a:lnTo>
                  <a:lnTo>
                    <a:pt x="20928" y="34309"/>
                  </a:lnTo>
                  <a:lnTo>
                    <a:pt x="26367" y="30420"/>
                  </a:lnTo>
                  <a:lnTo>
                    <a:pt x="30425" y="24385"/>
                  </a:lnTo>
                  <a:lnTo>
                    <a:pt x="32200" y="17353"/>
                  </a:lnTo>
                  <a:lnTo>
                    <a:pt x="31445" y="10698"/>
                  </a:lnTo>
                  <a:lnTo>
                    <a:pt x="28441" y="5076"/>
                  </a:lnTo>
                  <a:lnTo>
                    <a:pt x="23465" y="1144"/>
                  </a:lnTo>
                  <a:lnTo>
                    <a:pt x="17363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8" name="object 1208" descr=""/>
            <p:cNvSpPr/>
            <p:nvPr/>
          </p:nvSpPr>
          <p:spPr>
            <a:xfrm>
              <a:off x="4132069" y="5676169"/>
              <a:ext cx="31750" cy="35560"/>
            </a:xfrm>
            <a:custGeom>
              <a:avLst/>
              <a:gdLst/>
              <a:ahLst/>
              <a:cxnLst/>
              <a:rect l="l" t="t" r="r" b="b"/>
              <a:pathLst>
                <a:path w="31750" h="35560">
                  <a:moveTo>
                    <a:pt x="17117" y="0"/>
                  </a:moveTo>
                  <a:lnTo>
                    <a:pt x="11159" y="1997"/>
                  </a:lnTo>
                  <a:lnTo>
                    <a:pt x="5833" y="6438"/>
                  </a:lnTo>
                  <a:lnTo>
                    <a:pt x="1817" y="12719"/>
                  </a:lnTo>
                  <a:lnTo>
                    <a:pt x="0" y="19505"/>
                  </a:lnTo>
                  <a:lnTo>
                    <a:pt x="641" y="25608"/>
                  </a:lnTo>
                  <a:lnTo>
                    <a:pt x="3480" y="30652"/>
                  </a:lnTo>
                  <a:lnTo>
                    <a:pt x="8256" y="34258"/>
                  </a:lnTo>
                  <a:lnTo>
                    <a:pt x="14167" y="35534"/>
                  </a:lnTo>
                  <a:lnTo>
                    <a:pt x="20129" y="34039"/>
                  </a:lnTo>
                  <a:lnTo>
                    <a:pt x="25460" y="30100"/>
                  </a:lnTo>
                  <a:lnTo>
                    <a:pt x="29478" y="24047"/>
                  </a:lnTo>
                  <a:lnTo>
                    <a:pt x="31293" y="17035"/>
                  </a:lnTo>
                  <a:lnTo>
                    <a:pt x="30648" y="10433"/>
                  </a:lnTo>
                  <a:lnTo>
                    <a:pt x="27804" y="4888"/>
                  </a:lnTo>
                  <a:lnTo>
                    <a:pt x="23026" y="1048"/>
                  </a:lnTo>
                  <a:lnTo>
                    <a:pt x="17117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9" name="object 1209" descr=""/>
            <p:cNvSpPr/>
            <p:nvPr/>
          </p:nvSpPr>
          <p:spPr>
            <a:xfrm>
              <a:off x="4138701" y="5679503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20">
                  <a:moveTo>
                    <a:pt x="2616" y="6146"/>
                  </a:moveTo>
                  <a:lnTo>
                    <a:pt x="2476" y="5397"/>
                  </a:lnTo>
                  <a:lnTo>
                    <a:pt x="1943" y="4991"/>
                  </a:lnTo>
                  <a:lnTo>
                    <a:pt x="1409" y="4597"/>
                  </a:lnTo>
                  <a:lnTo>
                    <a:pt x="698" y="4699"/>
                  </a:lnTo>
                  <a:lnTo>
                    <a:pt x="355" y="5219"/>
                  </a:lnTo>
                  <a:lnTo>
                    <a:pt x="0" y="5740"/>
                  </a:lnTo>
                  <a:lnTo>
                    <a:pt x="139" y="6489"/>
                  </a:lnTo>
                  <a:lnTo>
                    <a:pt x="1193" y="7289"/>
                  </a:lnTo>
                  <a:lnTo>
                    <a:pt x="1905" y="7188"/>
                  </a:lnTo>
                  <a:lnTo>
                    <a:pt x="2260" y="6667"/>
                  </a:lnTo>
                  <a:lnTo>
                    <a:pt x="2616" y="6146"/>
                  </a:lnTo>
                  <a:close/>
                </a:path>
                <a:path w="8254" h="7620">
                  <a:moveTo>
                    <a:pt x="8255" y="3098"/>
                  </a:moveTo>
                  <a:lnTo>
                    <a:pt x="7975" y="1600"/>
                  </a:lnTo>
                  <a:lnTo>
                    <a:pt x="5867" y="0"/>
                  </a:lnTo>
                  <a:lnTo>
                    <a:pt x="4445" y="203"/>
                  </a:lnTo>
                  <a:lnTo>
                    <a:pt x="3035" y="2286"/>
                  </a:lnTo>
                  <a:lnTo>
                    <a:pt x="3314" y="3784"/>
                  </a:lnTo>
                  <a:lnTo>
                    <a:pt x="5422" y="5384"/>
                  </a:lnTo>
                  <a:lnTo>
                    <a:pt x="6858" y="5181"/>
                  </a:lnTo>
                  <a:lnTo>
                    <a:pt x="7556" y="4140"/>
                  </a:lnTo>
                  <a:lnTo>
                    <a:pt x="8255" y="3098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0" name="object 1210" descr=""/>
            <p:cNvSpPr/>
            <p:nvPr/>
          </p:nvSpPr>
          <p:spPr>
            <a:xfrm>
              <a:off x="4167792" y="5634007"/>
              <a:ext cx="34925" cy="37465"/>
            </a:xfrm>
            <a:custGeom>
              <a:avLst/>
              <a:gdLst/>
              <a:ahLst/>
              <a:cxnLst/>
              <a:rect l="l" t="t" r="r" b="b"/>
              <a:pathLst>
                <a:path w="34925" h="37464">
                  <a:moveTo>
                    <a:pt x="14681" y="0"/>
                  </a:moveTo>
                  <a:lnTo>
                    <a:pt x="8099" y="2395"/>
                  </a:lnTo>
                  <a:lnTo>
                    <a:pt x="3230" y="7389"/>
                  </a:lnTo>
                  <a:lnTo>
                    <a:pt x="416" y="14096"/>
                  </a:lnTo>
                  <a:lnTo>
                    <a:pt x="0" y="21628"/>
                  </a:lnTo>
                  <a:lnTo>
                    <a:pt x="1181" y="31826"/>
                  </a:lnTo>
                  <a:lnTo>
                    <a:pt x="9220" y="37325"/>
                  </a:lnTo>
                  <a:lnTo>
                    <a:pt x="18986" y="36245"/>
                  </a:lnTo>
                  <a:lnTo>
                    <a:pt x="25706" y="34048"/>
                  </a:lnTo>
                  <a:lnTo>
                    <a:pt x="30868" y="29476"/>
                  </a:lnTo>
                  <a:lnTo>
                    <a:pt x="33975" y="23190"/>
                  </a:lnTo>
                  <a:lnTo>
                    <a:pt x="34531" y="15849"/>
                  </a:lnTo>
                  <a:lnTo>
                    <a:pt x="32299" y="8920"/>
                  </a:lnTo>
                  <a:lnTo>
                    <a:pt x="27820" y="3700"/>
                  </a:lnTo>
                  <a:lnTo>
                    <a:pt x="21735" y="592"/>
                  </a:lnTo>
                  <a:lnTo>
                    <a:pt x="14681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1" name="object 1211" descr=""/>
            <p:cNvSpPr/>
            <p:nvPr/>
          </p:nvSpPr>
          <p:spPr>
            <a:xfrm>
              <a:off x="4167735" y="5634087"/>
              <a:ext cx="33655" cy="36830"/>
            </a:xfrm>
            <a:custGeom>
              <a:avLst/>
              <a:gdLst/>
              <a:ahLst/>
              <a:cxnLst/>
              <a:rect l="l" t="t" r="r" b="b"/>
              <a:pathLst>
                <a:path w="33654" h="36829">
                  <a:moveTo>
                    <a:pt x="14008" y="0"/>
                  </a:moveTo>
                  <a:lnTo>
                    <a:pt x="7713" y="2330"/>
                  </a:lnTo>
                  <a:lnTo>
                    <a:pt x="3065" y="7204"/>
                  </a:lnTo>
                  <a:lnTo>
                    <a:pt x="386" y="13758"/>
                  </a:lnTo>
                  <a:lnTo>
                    <a:pt x="0" y="21132"/>
                  </a:lnTo>
                  <a:lnTo>
                    <a:pt x="1168" y="31127"/>
                  </a:lnTo>
                  <a:lnTo>
                    <a:pt x="8877" y="36512"/>
                  </a:lnTo>
                  <a:lnTo>
                    <a:pt x="18224" y="35496"/>
                  </a:lnTo>
                  <a:lnTo>
                    <a:pt x="24655" y="33352"/>
                  </a:lnTo>
                  <a:lnTo>
                    <a:pt x="29589" y="28889"/>
                  </a:lnTo>
                  <a:lnTo>
                    <a:pt x="32549" y="22744"/>
                  </a:lnTo>
                  <a:lnTo>
                    <a:pt x="33058" y="15557"/>
                  </a:lnTo>
                  <a:lnTo>
                    <a:pt x="30904" y="8772"/>
                  </a:lnTo>
                  <a:lnTo>
                    <a:pt x="26604" y="3654"/>
                  </a:lnTo>
                  <a:lnTo>
                    <a:pt x="20769" y="598"/>
                  </a:lnTo>
                  <a:lnTo>
                    <a:pt x="14008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2" name="object 1212" descr=""/>
            <p:cNvSpPr/>
            <p:nvPr/>
          </p:nvSpPr>
          <p:spPr>
            <a:xfrm>
              <a:off x="4168919" y="5634028"/>
              <a:ext cx="32384" cy="37465"/>
            </a:xfrm>
            <a:custGeom>
              <a:avLst/>
              <a:gdLst/>
              <a:ahLst/>
              <a:cxnLst/>
              <a:rect l="l" t="t" r="r" b="b"/>
              <a:pathLst>
                <a:path w="32385" h="37464">
                  <a:moveTo>
                    <a:pt x="13411" y="0"/>
                  </a:moveTo>
                  <a:lnTo>
                    <a:pt x="7334" y="2339"/>
                  </a:lnTo>
                  <a:lnTo>
                    <a:pt x="2871" y="7286"/>
                  </a:lnTo>
                  <a:lnTo>
                    <a:pt x="325" y="13962"/>
                  </a:lnTo>
                  <a:lnTo>
                    <a:pt x="0" y="21488"/>
                  </a:lnTo>
                  <a:lnTo>
                    <a:pt x="1193" y="31686"/>
                  </a:lnTo>
                  <a:lnTo>
                    <a:pt x="8674" y="37236"/>
                  </a:lnTo>
                  <a:lnTo>
                    <a:pt x="17716" y="36245"/>
                  </a:lnTo>
                  <a:lnTo>
                    <a:pt x="23971" y="34065"/>
                  </a:lnTo>
                  <a:lnTo>
                    <a:pt x="28840" y="29468"/>
                  </a:lnTo>
                  <a:lnTo>
                    <a:pt x="31791" y="23145"/>
                  </a:lnTo>
                  <a:lnTo>
                    <a:pt x="32296" y="15786"/>
                  </a:lnTo>
                  <a:lnTo>
                    <a:pt x="30111" y="8877"/>
                  </a:lnTo>
                  <a:lnTo>
                    <a:pt x="25792" y="3697"/>
                  </a:lnTo>
                  <a:lnTo>
                    <a:pt x="20003" y="614"/>
                  </a:lnTo>
                  <a:lnTo>
                    <a:pt x="13411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3" name="object 1213" descr=""/>
            <p:cNvSpPr/>
            <p:nvPr/>
          </p:nvSpPr>
          <p:spPr>
            <a:xfrm>
              <a:off x="4174698" y="5639046"/>
              <a:ext cx="6985" cy="11430"/>
            </a:xfrm>
            <a:custGeom>
              <a:avLst/>
              <a:gdLst/>
              <a:ahLst/>
              <a:cxnLst/>
              <a:rect l="l" t="t" r="r" b="b"/>
              <a:pathLst>
                <a:path w="6985" h="11429">
                  <a:moveTo>
                    <a:pt x="3594" y="0"/>
                  </a:moveTo>
                  <a:lnTo>
                    <a:pt x="1739" y="2044"/>
                  </a:lnTo>
                  <a:lnTo>
                    <a:pt x="0" y="7899"/>
                  </a:lnTo>
                  <a:lnTo>
                    <a:pt x="444" y="10617"/>
                  </a:lnTo>
                  <a:lnTo>
                    <a:pt x="3263" y="11430"/>
                  </a:lnTo>
                  <a:lnTo>
                    <a:pt x="3022" y="8737"/>
                  </a:lnTo>
                  <a:lnTo>
                    <a:pt x="3886" y="5803"/>
                  </a:lnTo>
                  <a:lnTo>
                    <a:pt x="4762" y="2870"/>
                  </a:lnTo>
                  <a:lnTo>
                    <a:pt x="6413" y="812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4" name="object 1214" descr=""/>
            <p:cNvSpPr/>
            <p:nvPr/>
          </p:nvSpPr>
          <p:spPr>
            <a:xfrm>
              <a:off x="4165011" y="5745378"/>
              <a:ext cx="31750" cy="32384"/>
            </a:xfrm>
            <a:custGeom>
              <a:avLst/>
              <a:gdLst/>
              <a:ahLst/>
              <a:cxnLst/>
              <a:rect l="l" t="t" r="r" b="b"/>
              <a:pathLst>
                <a:path w="31750" h="32385">
                  <a:moveTo>
                    <a:pt x="12052" y="0"/>
                  </a:moveTo>
                  <a:lnTo>
                    <a:pt x="4191" y="4368"/>
                  </a:lnTo>
                  <a:lnTo>
                    <a:pt x="2095" y="12382"/>
                  </a:lnTo>
                  <a:lnTo>
                    <a:pt x="0" y="20408"/>
                  </a:lnTo>
                  <a:lnTo>
                    <a:pt x="4533" y="28486"/>
                  </a:lnTo>
                  <a:lnTo>
                    <a:pt x="19900" y="32384"/>
                  </a:lnTo>
                  <a:lnTo>
                    <a:pt x="26949" y="28905"/>
                  </a:lnTo>
                  <a:lnTo>
                    <a:pt x="31140" y="12865"/>
                  </a:lnTo>
                  <a:lnTo>
                    <a:pt x="27432" y="3898"/>
                  </a:lnTo>
                  <a:lnTo>
                    <a:pt x="12052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5" name="object 1215" descr=""/>
            <p:cNvSpPr/>
            <p:nvPr/>
          </p:nvSpPr>
          <p:spPr>
            <a:xfrm>
              <a:off x="4166296" y="5745610"/>
              <a:ext cx="30480" cy="31750"/>
            </a:xfrm>
            <a:custGeom>
              <a:avLst/>
              <a:gdLst/>
              <a:ahLst/>
              <a:cxnLst/>
              <a:rect l="l" t="t" r="r" b="b"/>
              <a:pathLst>
                <a:path w="30479" h="31750">
                  <a:moveTo>
                    <a:pt x="11671" y="0"/>
                  </a:moveTo>
                  <a:lnTo>
                    <a:pt x="4102" y="4305"/>
                  </a:lnTo>
                  <a:lnTo>
                    <a:pt x="2057" y="12153"/>
                  </a:lnTo>
                  <a:lnTo>
                    <a:pt x="0" y="20002"/>
                  </a:lnTo>
                  <a:lnTo>
                    <a:pt x="4305" y="27876"/>
                  </a:lnTo>
                  <a:lnTo>
                    <a:pt x="19024" y="31622"/>
                  </a:lnTo>
                  <a:lnTo>
                    <a:pt x="25793" y="28181"/>
                  </a:lnTo>
                  <a:lnTo>
                    <a:pt x="29895" y="12471"/>
                  </a:lnTo>
                  <a:lnTo>
                    <a:pt x="26390" y="3733"/>
                  </a:lnTo>
                  <a:lnTo>
                    <a:pt x="11671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6" name="object 1216" descr=""/>
            <p:cNvSpPr/>
            <p:nvPr/>
          </p:nvSpPr>
          <p:spPr>
            <a:xfrm>
              <a:off x="4165901" y="5745558"/>
              <a:ext cx="29845" cy="32384"/>
            </a:xfrm>
            <a:custGeom>
              <a:avLst/>
              <a:gdLst/>
              <a:ahLst/>
              <a:cxnLst/>
              <a:rect l="l" t="t" r="r" b="b"/>
              <a:pathLst>
                <a:path w="29845" h="32385">
                  <a:moveTo>
                    <a:pt x="11861" y="0"/>
                  </a:moveTo>
                  <a:lnTo>
                    <a:pt x="4191" y="4279"/>
                  </a:lnTo>
                  <a:lnTo>
                    <a:pt x="2095" y="12293"/>
                  </a:lnTo>
                  <a:lnTo>
                    <a:pt x="0" y="20307"/>
                  </a:lnTo>
                  <a:lnTo>
                    <a:pt x="4343" y="28486"/>
                  </a:lnTo>
                  <a:lnTo>
                    <a:pt x="18554" y="32080"/>
                  </a:lnTo>
                  <a:lnTo>
                    <a:pt x="25171" y="28498"/>
                  </a:lnTo>
                  <a:lnTo>
                    <a:pt x="29349" y="12458"/>
                  </a:lnTo>
                  <a:lnTo>
                    <a:pt x="26073" y="3606"/>
                  </a:lnTo>
                  <a:lnTo>
                    <a:pt x="11861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7" name="object 1217" descr=""/>
            <p:cNvSpPr/>
            <p:nvPr/>
          </p:nvSpPr>
          <p:spPr>
            <a:xfrm>
              <a:off x="4185178" y="5751830"/>
              <a:ext cx="4445" cy="9525"/>
            </a:xfrm>
            <a:custGeom>
              <a:avLst/>
              <a:gdLst/>
              <a:ahLst/>
              <a:cxnLst/>
              <a:rect l="l" t="t" r="r" b="b"/>
              <a:pathLst>
                <a:path w="4445" h="9525">
                  <a:moveTo>
                    <a:pt x="2349" y="0"/>
                  </a:moveTo>
                  <a:lnTo>
                    <a:pt x="0" y="330"/>
                  </a:lnTo>
                  <a:lnTo>
                    <a:pt x="1092" y="2159"/>
                  </a:lnTo>
                  <a:lnTo>
                    <a:pt x="1460" y="4597"/>
                  </a:lnTo>
                  <a:lnTo>
                    <a:pt x="1828" y="7035"/>
                  </a:lnTo>
                  <a:lnTo>
                    <a:pt x="1320" y="9156"/>
                  </a:lnTo>
                  <a:lnTo>
                    <a:pt x="3670" y="8826"/>
                  </a:lnTo>
                  <a:lnTo>
                    <a:pt x="4330" y="6718"/>
                  </a:lnTo>
                  <a:lnTo>
                    <a:pt x="3594" y="1841"/>
                  </a:lnTo>
                  <a:lnTo>
                    <a:pt x="2349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8" name="object 1218" descr=""/>
            <p:cNvSpPr/>
            <p:nvPr/>
          </p:nvSpPr>
          <p:spPr>
            <a:xfrm>
              <a:off x="4135392" y="5644730"/>
              <a:ext cx="34925" cy="37465"/>
            </a:xfrm>
            <a:custGeom>
              <a:avLst/>
              <a:gdLst/>
              <a:ahLst/>
              <a:cxnLst/>
              <a:rect l="l" t="t" r="r" b="b"/>
              <a:pathLst>
                <a:path w="34925" h="37464">
                  <a:moveTo>
                    <a:pt x="14681" y="0"/>
                  </a:moveTo>
                  <a:lnTo>
                    <a:pt x="8099" y="2395"/>
                  </a:lnTo>
                  <a:lnTo>
                    <a:pt x="3230" y="7389"/>
                  </a:lnTo>
                  <a:lnTo>
                    <a:pt x="416" y="14096"/>
                  </a:lnTo>
                  <a:lnTo>
                    <a:pt x="0" y="21628"/>
                  </a:lnTo>
                  <a:lnTo>
                    <a:pt x="1181" y="31826"/>
                  </a:lnTo>
                  <a:lnTo>
                    <a:pt x="9220" y="37312"/>
                  </a:lnTo>
                  <a:lnTo>
                    <a:pt x="18986" y="36258"/>
                  </a:lnTo>
                  <a:lnTo>
                    <a:pt x="25708" y="34053"/>
                  </a:lnTo>
                  <a:lnTo>
                    <a:pt x="30873" y="29478"/>
                  </a:lnTo>
                  <a:lnTo>
                    <a:pt x="33981" y="23190"/>
                  </a:lnTo>
                  <a:lnTo>
                    <a:pt x="34531" y="15849"/>
                  </a:lnTo>
                  <a:lnTo>
                    <a:pt x="32299" y="8920"/>
                  </a:lnTo>
                  <a:lnTo>
                    <a:pt x="27820" y="3700"/>
                  </a:lnTo>
                  <a:lnTo>
                    <a:pt x="21735" y="592"/>
                  </a:lnTo>
                  <a:lnTo>
                    <a:pt x="14681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19" name="object 1219" descr=""/>
            <p:cNvSpPr/>
            <p:nvPr/>
          </p:nvSpPr>
          <p:spPr>
            <a:xfrm>
              <a:off x="4135385" y="5644791"/>
              <a:ext cx="33655" cy="37465"/>
            </a:xfrm>
            <a:custGeom>
              <a:avLst/>
              <a:gdLst/>
              <a:ahLst/>
              <a:cxnLst/>
              <a:rect l="l" t="t" r="r" b="b"/>
              <a:pathLst>
                <a:path w="33654" h="37464">
                  <a:moveTo>
                    <a:pt x="14185" y="0"/>
                  </a:moveTo>
                  <a:lnTo>
                    <a:pt x="7806" y="2369"/>
                  </a:lnTo>
                  <a:lnTo>
                    <a:pt x="3097" y="7343"/>
                  </a:lnTo>
                  <a:lnTo>
                    <a:pt x="385" y="14037"/>
                  </a:lnTo>
                  <a:lnTo>
                    <a:pt x="0" y="21564"/>
                  </a:lnTo>
                  <a:lnTo>
                    <a:pt x="1193" y="31775"/>
                  </a:lnTo>
                  <a:lnTo>
                    <a:pt x="9017" y="37287"/>
                  </a:lnTo>
                  <a:lnTo>
                    <a:pt x="18503" y="36245"/>
                  </a:lnTo>
                  <a:lnTo>
                    <a:pt x="25014" y="34066"/>
                  </a:lnTo>
                  <a:lnTo>
                    <a:pt x="30010" y="29511"/>
                  </a:lnTo>
                  <a:lnTo>
                    <a:pt x="33005" y="23237"/>
                  </a:lnTo>
                  <a:lnTo>
                    <a:pt x="33515" y="15900"/>
                  </a:lnTo>
                  <a:lnTo>
                    <a:pt x="31330" y="8967"/>
                  </a:lnTo>
                  <a:lnTo>
                    <a:pt x="26965" y="3735"/>
                  </a:lnTo>
                  <a:lnTo>
                    <a:pt x="21042" y="610"/>
                  </a:lnTo>
                  <a:lnTo>
                    <a:pt x="14185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0" name="object 1220" descr=""/>
            <p:cNvSpPr/>
            <p:nvPr/>
          </p:nvSpPr>
          <p:spPr>
            <a:xfrm>
              <a:off x="4136579" y="5644728"/>
              <a:ext cx="32384" cy="37465"/>
            </a:xfrm>
            <a:custGeom>
              <a:avLst/>
              <a:gdLst/>
              <a:ahLst/>
              <a:cxnLst/>
              <a:rect l="l" t="t" r="r" b="b"/>
              <a:pathLst>
                <a:path w="32385" h="37464">
                  <a:moveTo>
                    <a:pt x="13601" y="0"/>
                  </a:moveTo>
                  <a:lnTo>
                    <a:pt x="7452" y="2343"/>
                  </a:lnTo>
                  <a:lnTo>
                    <a:pt x="2928" y="7297"/>
                  </a:lnTo>
                  <a:lnTo>
                    <a:pt x="341" y="13978"/>
                  </a:lnTo>
                  <a:lnTo>
                    <a:pt x="0" y="21501"/>
                  </a:lnTo>
                  <a:lnTo>
                    <a:pt x="1181" y="31699"/>
                  </a:lnTo>
                  <a:lnTo>
                    <a:pt x="8762" y="37249"/>
                  </a:lnTo>
                  <a:lnTo>
                    <a:pt x="17907" y="36245"/>
                  </a:lnTo>
                  <a:lnTo>
                    <a:pt x="24190" y="34087"/>
                  </a:lnTo>
                  <a:lnTo>
                    <a:pt x="28995" y="29552"/>
                  </a:lnTo>
                  <a:lnTo>
                    <a:pt x="31860" y="23294"/>
                  </a:lnTo>
                  <a:lnTo>
                    <a:pt x="32321" y="15963"/>
                  </a:lnTo>
                  <a:lnTo>
                    <a:pt x="30184" y="9026"/>
                  </a:lnTo>
                  <a:lnTo>
                    <a:pt x="25947" y="3781"/>
                  </a:lnTo>
                  <a:lnTo>
                    <a:pt x="20218" y="636"/>
                  </a:lnTo>
                  <a:lnTo>
                    <a:pt x="13601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1" name="object 1221" descr=""/>
            <p:cNvSpPr/>
            <p:nvPr/>
          </p:nvSpPr>
          <p:spPr>
            <a:xfrm>
              <a:off x="4139978" y="5651499"/>
              <a:ext cx="6985" cy="9525"/>
            </a:xfrm>
            <a:custGeom>
              <a:avLst/>
              <a:gdLst/>
              <a:ahLst/>
              <a:cxnLst/>
              <a:rect l="l" t="t" r="r" b="b"/>
              <a:pathLst>
                <a:path w="6985" h="9525">
                  <a:moveTo>
                    <a:pt x="4229" y="0"/>
                  </a:moveTo>
                  <a:lnTo>
                    <a:pt x="2044" y="1155"/>
                  </a:lnTo>
                  <a:lnTo>
                    <a:pt x="0" y="5841"/>
                  </a:lnTo>
                  <a:lnTo>
                    <a:pt x="520" y="8483"/>
                  </a:lnTo>
                  <a:lnTo>
                    <a:pt x="1600" y="8940"/>
                  </a:lnTo>
                  <a:lnTo>
                    <a:pt x="2679" y="9397"/>
                  </a:lnTo>
                  <a:lnTo>
                    <a:pt x="2425" y="7048"/>
                  </a:lnTo>
                  <a:lnTo>
                    <a:pt x="4470" y="2362"/>
                  </a:lnTo>
                  <a:lnTo>
                    <a:pt x="6375" y="914"/>
                  </a:lnTo>
                  <a:lnTo>
                    <a:pt x="4229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2" name="object 1222" descr=""/>
            <p:cNvSpPr/>
            <p:nvPr/>
          </p:nvSpPr>
          <p:spPr>
            <a:xfrm>
              <a:off x="4148783" y="5681296"/>
              <a:ext cx="34925" cy="38100"/>
            </a:xfrm>
            <a:custGeom>
              <a:avLst/>
              <a:gdLst/>
              <a:ahLst/>
              <a:cxnLst/>
              <a:rect l="l" t="t" r="r" b="b"/>
              <a:pathLst>
                <a:path w="34925" h="38100">
                  <a:moveTo>
                    <a:pt x="18732" y="0"/>
                  </a:moveTo>
                  <a:lnTo>
                    <a:pt x="11846" y="998"/>
                  </a:lnTo>
                  <a:lnTo>
                    <a:pt x="6027" y="4629"/>
                  </a:lnTo>
                  <a:lnTo>
                    <a:pt x="1878" y="10326"/>
                  </a:lnTo>
                  <a:lnTo>
                    <a:pt x="0" y="17526"/>
                  </a:lnTo>
                  <a:lnTo>
                    <a:pt x="858" y="24922"/>
                  </a:lnTo>
                  <a:lnTo>
                    <a:pt x="4175" y="31141"/>
                  </a:lnTo>
                  <a:lnTo>
                    <a:pt x="9429" y="35544"/>
                  </a:lnTo>
                  <a:lnTo>
                    <a:pt x="16103" y="37490"/>
                  </a:lnTo>
                  <a:lnTo>
                    <a:pt x="22982" y="36491"/>
                  </a:lnTo>
                  <a:lnTo>
                    <a:pt x="28797" y="32861"/>
                  </a:lnTo>
                  <a:lnTo>
                    <a:pt x="32944" y="27164"/>
                  </a:lnTo>
                  <a:lnTo>
                    <a:pt x="34823" y="19964"/>
                  </a:lnTo>
                  <a:lnTo>
                    <a:pt x="33964" y="12573"/>
                  </a:lnTo>
                  <a:lnTo>
                    <a:pt x="30649" y="6353"/>
                  </a:lnTo>
                  <a:lnTo>
                    <a:pt x="25399" y="1947"/>
                  </a:lnTo>
                  <a:lnTo>
                    <a:pt x="18732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3" name="object 1223" descr=""/>
            <p:cNvSpPr/>
            <p:nvPr/>
          </p:nvSpPr>
          <p:spPr>
            <a:xfrm>
              <a:off x="4148785" y="5681230"/>
              <a:ext cx="33020" cy="38100"/>
            </a:xfrm>
            <a:custGeom>
              <a:avLst/>
              <a:gdLst/>
              <a:ahLst/>
              <a:cxnLst/>
              <a:rect l="l" t="t" r="r" b="b"/>
              <a:pathLst>
                <a:path w="33020" h="38100">
                  <a:moveTo>
                    <a:pt x="17792" y="0"/>
                  </a:moveTo>
                  <a:lnTo>
                    <a:pt x="11278" y="1024"/>
                  </a:lnTo>
                  <a:lnTo>
                    <a:pt x="5757" y="4675"/>
                  </a:lnTo>
                  <a:lnTo>
                    <a:pt x="1806" y="10385"/>
                  </a:lnTo>
                  <a:lnTo>
                    <a:pt x="0" y="17589"/>
                  </a:lnTo>
                  <a:lnTo>
                    <a:pt x="785" y="24981"/>
                  </a:lnTo>
                  <a:lnTo>
                    <a:pt x="3902" y="31188"/>
                  </a:lnTo>
                  <a:lnTo>
                    <a:pt x="8861" y="35570"/>
                  </a:lnTo>
                  <a:lnTo>
                    <a:pt x="15176" y="37490"/>
                  </a:lnTo>
                  <a:lnTo>
                    <a:pt x="21696" y="36470"/>
                  </a:lnTo>
                  <a:lnTo>
                    <a:pt x="27216" y="32819"/>
                  </a:lnTo>
                  <a:lnTo>
                    <a:pt x="31164" y="27106"/>
                  </a:lnTo>
                  <a:lnTo>
                    <a:pt x="32969" y="19900"/>
                  </a:lnTo>
                  <a:lnTo>
                    <a:pt x="32183" y="12514"/>
                  </a:lnTo>
                  <a:lnTo>
                    <a:pt x="29067" y="6307"/>
                  </a:lnTo>
                  <a:lnTo>
                    <a:pt x="24107" y="1921"/>
                  </a:lnTo>
                  <a:lnTo>
                    <a:pt x="17792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4" name="object 1224" descr=""/>
            <p:cNvSpPr/>
            <p:nvPr/>
          </p:nvSpPr>
          <p:spPr>
            <a:xfrm>
              <a:off x="4150245" y="5681281"/>
              <a:ext cx="31750" cy="38100"/>
            </a:xfrm>
            <a:custGeom>
              <a:avLst/>
              <a:gdLst/>
              <a:ahLst/>
              <a:cxnLst/>
              <a:rect l="l" t="t" r="r" b="b"/>
              <a:pathLst>
                <a:path w="31750" h="38100">
                  <a:moveTo>
                    <a:pt x="17068" y="0"/>
                  </a:moveTo>
                  <a:lnTo>
                    <a:pt x="10833" y="1043"/>
                  </a:lnTo>
                  <a:lnTo>
                    <a:pt x="5543" y="4711"/>
                  </a:lnTo>
                  <a:lnTo>
                    <a:pt x="1749" y="10437"/>
                  </a:lnTo>
                  <a:lnTo>
                    <a:pt x="0" y="17653"/>
                  </a:lnTo>
                  <a:lnTo>
                    <a:pt x="727" y="25033"/>
                  </a:lnTo>
                  <a:lnTo>
                    <a:pt x="3686" y="31224"/>
                  </a:lnTo>
                  <a:lnTo>
                    <a:pt x="8411" y="35589"/>
                  </a:lnTo>
                  <a:lnTo>
                    <a:pt x="14439" y="37490"/>
                  </a:lnTo>
                  <a:lnTo>
                    <a:pt x="20675" y="36446"/>
                  </a:lnTo>
                  <a:lnTo>
                    <a:pt x="25965" y="32780"/>
                  </a:lnTo>
                  <a:lnTo>
                    <a:pt x="29759" y="27058"/>
                  </a:lnTo>
                  <a:lnTo>
                    <a:pt x="31508" y="19850"/>
                  </a:lnTo>
                  <a:lnTo>
                    <a:pt x="30781" y="12467"/>
                  </a:lnTo>
                  <a:lnTo>
                    <a:pt x="27822" y="6272"/>
                  </a:lnTo>
                  <a:lnTo>
                    <a:pt x="23096" y="1903"/>
                  </a:lnTo>
                  <a:lnTo>
                    <a:pt x="17068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5" name="object 1225" descr=""/>
            <p:cNvSpPr/>
            <p:nvPr/>
          </p:nvSpPr>
          <p:spPr>
            <a:xfrm>
              <a:off x="4154990" y="5687168"/>
              <a:ext cx="5715" cy="12065"/>
            </a:xfrm>
            <a:custGeom>
              <a:avLst/>
              <a:gdLst/>
              <a:ahLst/>
              <a:cxnLst/>
              <a:rect l="l" t="t" r="r" b="b"/>
              <a:pathLst>
                <a:path w="5714" h="12064">
                  <a:moveTo>
                    <a:pt x="3708" y="0"/>
                  </a:moveTo>
                  <a:lnTo>
                    <a:pt x="2095" y="2184"/>
                  </a:lnTo>
                  <a:lnTo>
                    <a:pt x="50" y="8216"/>
                  </a:lnTo>
                  <a:lnTo>
                    <a:pt x="0" y="10921"/>
                  </a:lnTo>
                  <a:lnTo>
                    <a:pt x="965" y="11226"/>
                  </a:lnTo>
                  <a:lnTo>
                    <a:pt x="1930" y="11556"/>
                  </a:lnTo>
                  <a:lnTo>
                    <a:pt x="1790" y="8788"/>
                  </a:lnTo>
                  <a:lnTo>
                    <a:pt x="2819" y="5778"/>
                  </a:lnTo>
                  <a:lnTo>
                    <a:pt x="3848" y="2768"/>
                  </a:lnTo>
                  <a:lnTo>
                    <a:pt x="5638" y="634"/>
                  </a:lnTo>
                  <a:lnTo>
                    <a:pt x="3708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6" name="object 1226" descr=""/>
            <p:cNvSpPr/>
            <p:nvPr/>
          </p:nvSpPr>
          <p:spPr>
            <a:xfrm>
              <a:off x="4145317" y="5735401"/>
              <a:ext cx="33020" cy="30480"/>
            </a:xfrm>
            <a:custGeom>
              <a:avLst/>
              <a:gdLst/>
              <a:ahLst/>
              <a:cxnLst/>
              <a:rect l="l" t="t" r="r" b="b"/>
              <a:pathLst>
                <a:path w="33020" h="30479">
                  <a:moveTo>
                    <a:pt x="13322" y="0"/>
                  </a:moveTo>
                  <a:lnTo>
                    <a:pt x="5105" y="4089"/>
                  </a:lnTo>
                  <a:lnTo>
                    <a:pt x="0" y="18440"/>
                  </a:lnTo>
                  <a:lnTo>
                    <a:pt x="4089" y="25996"/>
                  </a:lnTo>
                  <a:lnTo>
                    <a:pt x="19278" y="30289"/>
                  </a:lnTo>
                  <a:lnTo>
                    <a:pt x="27495" y="26200"/>
                  </a:lnTo>
                  <a:lnTo>
                    <a:pt x="30048" y="19024"/>
                  </a:lnTo>
                  <a:lnTo>
                    <a:pt x="32600" y="11849"/>
                  </a:lnTo>
                  <a:lnTo>
                    <a:pt x="28511" y="4292"/>
                  </a:lnTo>
                  <a:lnTo>
                    <a:pt x="13322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7" name="object 1227" descr=""/>
            <p:cNvSpPr/>
            <p:nvPr/>
          </p:nvSpPr>
          <p:spPr>
            <a:xfrm>
              <a:off x="4145314" y="5735320"/>
              <a:ext cx="31750" cy="30480"/>
            </a:xfrm>
            <a:custGeom>
              <a:avLst/>
              <a:gdLst/>
              <a:ahLst/>
              <a:cxnLst/>
              <a:rect l="l" t="t" r="r" b="b"/>
              <a:pathLst>
                <a:path w="31750" h="30479">
                  <a:moveTo>
                    <a:pt x="12992" y="0"/>
                  </a:moveTo>
                  <a:lnTo>
                    <a:pt x="5105" y="4165"/>
                  </a:lnTo>
                  <a:lnTo>
                    <a:pt x="0" y="18529"/>
                  </a:lnTo>
                  <a:lnTo>
                    <a:pt x="3759" y="25996"/>
                  </a:lnTo>
                  <a:lnTo>
                    <a:pt x="18148" y="30048"/>
                  </a:lnTo>
                  <a:lnTo>
                    <a:pt x="26034" y="25869"/>
                  </a:lnTo>
                  <a:lnTo>
                    <a:pt x="28587" y="18694"/>
                  </a:lnTo>
                  <a:lnTo>
                    <a:pt x="31140" y="11518"/>
                  </a:lnTo>
                  <a:lnTo>
                    <a:pt x="27381" y="4051"/>
                  </a:lnTo>
                  <a:lnTo>
                    <a:pt x="12992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8" name="object 1228" descr=""/>
            <p:cNvSpPr/>
            <p:nvPr/>
          </p:nvSpPr>
          <p:spPr>
            <a:xfrm>
              <a:off x="4146470" y="5735561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79">
                  <a:moveTo>
                    <a:pt x="12738" y="0"/>
                  </a:moveTo>
                  <a:lnTo>
                    <a:pt x="5092" y="4254"/>
                  </a:lnTo>
                  <a:lnTo>
                    <a:pt x="0" y="18605"/>
                  </a:lnTo>
                  <a:lnTo>
                    <a:pt x="3492" y="25996"/>
                  </a:lnTo>
                  <a:lnTo>
                    <a:pt x="17246" y="29883"/>
                  </a:lnTo>
                  <a:lnTo>
                    <a:pt x="24879" y="25628"/>
                  </a:lnTo>
                  <a:lnTo>
                    <a:pt x="27432" y="18453"/>
                  </a:lnTo>
                  <a:lnTo>
                    <a:pt x="29984" y="11277"/>
                  </a:lnTo>
                  <a:lnTo>
                    <a:pt x="26479" y="3886"/>
                  </a:lnTo>
                  <a:lnTo>
                    <a:pt x="12738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9" name="object 1229" descr=""/>
            <p:cNvSpPr/>
            <p:nvPr/>
          </p:nvSpPr>
          <p:spPr>
            <a:xfrm>
              <a:off x="4152987" y="5740159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5" h="8254">
                  <a:moveTo>
                    <a:pt x="5054" y="0"/>
                  </a:moveTo>
                  <a:lnTo>
                    <a:pt x="3340" y="1270"/>
                  </a:lnTo>
                  <a:lnTo>
                    <a:pt x="546" y="5168"/>
                  </a:lnTo>
                  <a:lnTo>
                    <a:pt x="0" y="7061"/>
                  </a:lnTo>
                  <a:lnTo>
                    <a:pt x="1422" y="7848"/>
                  </a:lnTo>
                  <a:lnTo>
                    <a:pt x="1841" y="5880"/>
                  </a:lnTo>
                  <a:lnTo>
                    <a:pt x="3238" y="3924"/>
                  </a:lnTo>
                  <a:lnTo>
                    <a:pt x="4635" y="1981"/>
                  </a:lnTo>
                  <a:lnTo>
                    <a:pt x="6476" y="787"/>
                  </a:lnTo>
                  <a:lnTo>
                    <a:pt x="5054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0" name="object 1230" descr=""/>
            <p:cNvSpPr/>
            <p:nvPr/>
          </p:nvSpPr>
          <p:spPr>
            <a:xfrm>
              <a:off x="4194905" y="5672758"/>
              <a:ext cx="33655" cy="34925"/>
            </a:xfrm>
            <a:custGeom>
              <a:avLst/>
              <a:gdLst/>
              <a:ahLst/>
              <a:cxnLst/>
              <a:rect l="l" t="t" r="r" b="b"/>
              <a:pathLst>
                <a:path w="33654" h="34925">
                  <a:moveTo>
                    <a:pt x="15411" y="0"/>
                  </a:moveTo>
                  <a:lnTo>
                    <a:pt x="9056" y="1325"/>
                  </a:lnTo>
                  <a:lnTo>
                    <a:pt x="3888" y="5168"/>
                  </a:lnTo>
                  <a:lnTo>
                    <a:pt x="790" y="10706"/>
                  </a:lnTo>
                  <a:lnTo>
                    <a:pt x="0" y="17208"/>
                  </a:lnTo>
                  <a:lnTo>
                    <a:pt x="1753" y="23944"/>
                  </a:lnTo>
                  <a:lnTo>
                    <a:pt x="5835" y="29635"/>
                  </a:lnTo>
                  <a:lnTo>
                    <a:pt x="11390" y="33286"/>
                  </a:lnTo>
                  <a:lnTo>
                    <a:pt x="17702" y="34597"/>
                  </a:lnTo>
                  <a:lnTo>
                    <a:pt x="24055" y="33266"/>
                  </a:lnTo>
                  <a:lnTo>
                    <a:pt x="29229" y="29425"/>
                  </a:lnTo>
                  <a:lnTo>
                    <a:pt x="32327" y="23892"/>
                  </a:lnTo>
                  <a:lnTo>
                    <a:pt x="33118" y="17394"/>
                  </a:lnTo>
                  <a:lnTo>
                    <a:pt x="31370" y="10660"/>
                  </a:lnTo>
                  <a:lnTo>
                    <a:pt x="27287" y="4963"/>
                  </a:lnTo>
                  <a:lnTo>
                    <a:pt x="21727" y="1311"/>
                  </a:lnTo>
                  <a:lnTo>
                    <a:pt x="15411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1" name="object 1231" descr=""/>
            <p:cNvSpPr/>
            <p:nvPr/>
          </p:nvSpPr>
          <p:spPr>
            <a:xfrm>
              <a:off x="4196417" y="5672542"/>
              <a:ext cx="31750" cy="34925"/>
            </a:xfrm>
            <a:custGeom>
              <a:avLst/>
              <a:gdLst/>
              <a:ahLst/>
              <a:cxnLst/>
              <a:rect l="l" t="t" r="r" b="b"/>
              <a:pathLst>
                <a:path w="31750" h="34925">
                  <a:moveTo>
                    <a:pt x="14384" y="0"/>
                  </a:moveTo>
                  <a:lnTo>
                    <a:pt x="8343" y="1190"/>
                  </a:lnTo>
                  <a:lnTo>
                    <a:pt x="3473" y="4897"/>
                  </a:lnTo>
                  <a:lnTo>
                    <a:pt x="622" y="10321"/>
                  </a:lnTo>
                  <a:lnTo>
                    <a:pt x="0" y="16745"/>
                  </a:lnTo>
                  <a:lnTo>
                    <a:pt x="1816" y="23453"/>
                  </a:lnTo>
                  <a:lnTo>
                    <a:pt x="5834" y="29171"/>
                  </a:lnTo>
                  <a:lnTo>
                    <a:pt x="11220" y="32897"/>
                  </a:lnTo>
                  <a:lnTo>
                    <a:pt x="17282" y="34320"/>
                  </a:lnTo>
                  <a:lnTo>
                    <a:pt x="23329" y="33130"/>
                  </a:lnTo>
                  <a:lnTo>
                    <a:pt x="28193" y="29425"/>
                  </a:lnTo>
                  <a:lnTo>
                    <a:pt x="31040" y="24003"/>
                  </a:lnTo>
                  <a:lnTo>
                    <a:pt x="31661" y="17580"/>
                  </a:lnTo>
                  <a:lnTo>
                    <a:pt x="29844" y="10867"/>
                  </a:lnTo>
                  <a:lnTo>
                    <a:pt x="25826" y="5149"/>
                  </a:lnTo>
                  <a:lnTo>
                    <a:pt x="20442" y="1423"/>
                  </a:lnTo>
                  <a:lnTo>
                    <a:pt x="14384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2" name="object 1232" descr=""/>
            <p:cNvSpPr/>
            <p:nvPr/>
          </p:nvSpPr>
          <p:spPr>
            <a:xfrm>
              <a:off x="4196368" y="5672929"/>
              <a:ext cx="31115" cy="34290"/>
            </a:xfrm>
            <a:custGeom>
              <a:avLst/>
              <a:gdLst/>
              <a:ahLst/>
              <a:cxnLst/>
              <a:rect l="l" t="t" r="r" b="b"/>
              <a:pathLst>
                <a:path w="31114" h="34289">
                  <a:moveTo>
                    <a:pt x="13576" y="0"/>
                  </a:moveTo>
                  <a:lnTo>
                    <a:pt x="7770" y="1082"/>
                  </a:lnTo>
                  <a:lnTo>
                    <a:pt x="3142" y="4681"/>
                  </a:lnTo>
                  <a:lnTo>
                    <a:pt x="488" y="10016"/>
                  </a:lnTo>
                  <a:lnTo>
                    <a:pt x="0" y="16380"/>
                  </a:lnTo>
                  <a:lnTo>
                    <a:pt x="1865" y="23065"/>
                  </a:lnTo>
                  <a:lnTo>
                    <a:pt x="5836" y="28805"/>
                  </a:lnTo>
                  <a:lnTo>
                    <a:pt x="11091" y="32592"/>
                  </a:lnTo>
                  <a:lnTo>
                    <a:pt x="16956" y="34104"/>
                  </a:lnTo>
                  <a:lnTo>
                    <a:pt x="22756" y="33022"/>
                  </a:lnTo>
                  <a:lnTo>
                    <a:pt x="27385" y="29423"/>
                  </a:lnTo>
                  <a:lnTo>
                    <a:pt x="30038" y="24088"/>
                  </a:lnTo>
                  <a:lnTo>
                    <a:pt x="30527" y="17724"/>
                  </a:lnTo>
                  <a:lnTo>
                    <a:pt x="28662" y="11038"/>
                  </a:lnTo>
                  <a:lnTo>
                    <a:pt x="24692" y="5298"/>
                  </a:lnTo>
                  <a:lnTo>
                    <a:pt x="19440" y="1512"/>
                  </a:lnTo>
                  <a:lnTo>
                    <a:pt x="13576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3" name="object 1233" descr=""/>
            <p:cNvSpPr/>
            <p:nvPr/>
          </p:nvSpPr>
          <p:spPr>
            <a:xfrm>
              <a:off x="4212188" y="5676402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89" h="9525">
                  <a:moveTo>
                    <a:pt x="1473" y="0"/>
                  </a:moveTo>
                  <a:lnTo>
                    <a:pt x="0" y="1168"/>
                  </a:lnTo>
                  <a:lnTo>
                    <a:pt x="2286" y="2451"/>
                  </a:lnTo>
                  <a:lnTo>
                    <a:pt x="4203" y="4762"/>
                  </a:lnTo>
                  <a:lnTo>
                    <a:pt x="6121" y="7073"/>
                  </a:lnTo>
                  <a:lnTo>
                    <a:pt x="6934" y="9525"/>
                  </a:lnTo>
                  <a:lnTo>
                    <a:pt x="8407" y="8356"/>
                  </a:lnTo>
                  <a:lnTo>
                    <a:pt x="7454" y="6007"/>
                  </a:lnTo>
                  <a:lnTo>
                    <a:pt x="3619" y="1397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4" name="object 1234" descr=""/>
            <p:cNvSpPr/>
            <p:nvPr/>
          </p:nvSpPr>
          <p:spPr>
            <a:xfrm>
              <a:off x="4195574" y="5645029"/>
              <a:ext cx="33020" cy="36830"/>
            </a:xfrm>
            <a:custGeom>
              <a:avLst/>
              <a:gdLst/>
              <a:ahLst/>
              <a:cxnLst/>
              <a:rect l="l" t="t" r="r" b="b"/>
              <a:pathLst>
                <a:path w="33020" h="36829">
                  <a:moveTo>
                    <a:pt x="22733" y="0"/>
                  </a:moveTo>
                  <a:lnTo>
                    <a:pt x="5905" y="1828"/>
                  </a:lnTo>
                  <a:lnTo>
                    <a:pt x="0" y="10388"/>
                  </a:lnTo>
                  <a:lnTo>
                    <a:pt x="2235" y="29667"/>
                  </a:lnTo>
                  <a:lnTo>
                    <a:pt x="9969" y="36728"/>
                  </a:lnTo>
                  <a:lnTo>
                    <a:pt x="26797" y="34886"/>
                  </a:lnTo>
                  <a:lnTo>
                    <a:pt x="32702" y="26339"/>
                  </a:lnTo>
                  <a:lnTo>
                    <a:pt x="31584" y="16700"/>
                  </a:lnTo>
                  <a:lnTo>
                    <a:pt x="30467" y="7061"/>
                  </a:lnTo>
                  <a:lnTo>
                    <a:pt x="22733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5" name="object 1235" descr=""/>
            <p:cNvSpPr/>
            <p:nvPr/>
          </p:nvSpPr>
          <p:spPr>
            <a:xfrm>
              <a:off x="4196882" y="5644991"/>
              <a:ext cx="31750" cy="36830"/>
            </a:xfrm>
            <a:custGeom>
              <a:avLst/>
              <a:gdLst/>
              <a:ahLst/>
              <a:cxnLst/>
              <a:rect l="l" t="t" r="r" b="b"/>
              <a:pathLst>
                <a:path w="31750" h="36829">
                  <a:moveTo>
                    <a:pt x="21717" y="0"/>
                  </a:moveTo>
                  <a:lnTo>
                    <a:pt x="5613" y="1765"/>
                  </a:lnTo>
                  <a:lnTo>
                    <a:pt x="0" y="10286"/>
                  </a:lnTo>
                  <a:lnTo>
                    <a:pt x="2235" y="29552"/>
                  </a:lnTo>
                  <a:lnTo>
                    <a:pt x="9677" y="36664"/>
                  </a:lnTo>
                  <a:lnTo>
                    <a:pt x="25781" y="34899"/>
                  </a:lnTo>
                  <a:lnTo>
                    <a:pt x="31394" y="26377"/>
                  </a:lnTo>
                  <a:lnTo>
                    <a:pt x="30276" y="16738"/>
                  </a:lnTo>
                  <a:lnTo>
                    <a:pt x="29159" y="7099"/>
                  </a:lnTo>
                  <a:lnTo>
                    <a:pt x="21717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6" name="object 1236" descr=""/>
            <p:cNvSpPr/>
            <p:nvPr/>
          </p:nvSpPr>
          <p:spPr>
            <a:xfrm>
              <a:off x="4196876" y="5645103"/>
              <a:ext cx="30480" cy="36830"/>
            </a:xfrm>
            <a:custGeom>
              <a:avLst/>
              <a:gdLst/>
              <a:ahLst/>
              <a:cxnLst/>
              <a:rect l="l" t="t" r="r" b="b"/>
              <a:pathLst>
                <a:path w="30479" h="36829">
                  <a:moveTo>
                    <a:pt x="20662" y="0"/>
                  </a:moveTo>
                  <a:lnTo>
                    <a:pt x="5321" y="1676"/>
                  </a:lnTo>
                  <a:lnTo>
                    <a:pt x="0" y="10172"/>
                  </a:lnTo>
                  <a:lnTo>
                    <a:pt x="2247" y="29451"/>
                  </a:lnTo>
                  <a:lnTo>
                    <a:pt x="9372" y="36575"/>
                  </a:lnTo>
                  <a:lnTo>
                    <a:pt x="24726" y="34899"/>
                  </a:lnTo>
                  <a:lnTo>
                    <a:pt x="30035" y="26415"/>
                  </a:lnTo>
                  <a:lnTo>
                    <a:pt x="28917" y="16776"/>
                  </a:lnTo>
                  <a:lnTo>
                    <a:pt x="27800" y="7137"/>
                  </a:lnTo>
                  <a:lnTo>
                    <a:pt x="20662" y="0"/>
                  </a:lnTo>
                  <a:close/>
                </a:path>
              </a:pathLst>
            </a:custGeom>
            <a:solidFill>
              <a:srgbClr val="99B8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37" name="object 1237" descr=""/>
            <p:cNvSpPr/>
            <p:nvPr/>
          </p:nvSpPr>
          <p:spPr>
            <a:xfrm>
              <a:off x="4215384" y="5651512"/>
              <a:ext cx="6350" cy="8890"/>
            </a:xfrm>
            <a:custGeom>
              <a:avLst/>
              <a:gdLst/>
              <a:ahLst/>
              <a:cxnLst/>
              <a:rect l="l" t="t" r="r" b="b"/>
              <a:pathLst>
                <a:path w="6350" h="8889">
                  <a:moveTo>
                    <a:pt x="5372" y="1295"/>
                  </a:moveTo>
                  <a:lnTo>
                    <a:pt x="4279" y="203"/>
                  </a:lnTo>
                  <a:lnTo>
                    <a:pt x="1409" y="0"/>
                  </a:lnTo>
                  <a:lnTo>
                    <a:pt x="177" y="939"/>
                  </a:lnTo>
                  <a:lnTo>
                    <a:pt x="0" y="3441"/>
                  </a:lnTo>
                  <a:lnTo>
                    <a:pt x="1092" y="4546"/>
                  </a:lnTo>
                  <a:lnTo>
                    <a:pt x="3962" y="4749"/>
                  </a:lnTo>
                  <a:lnTo>
                    <a:pt x="5194" y="3810"/>
                  </a:lnTo>
                  <a:lnTo>
                    <a:pt x="5283" y="2552"/>
                  </a:lnTo>
                  <a:lnTo>
                    <a:pt x="5372" y="1295"/>
                  </a:lnTo>
                  <a:close/>
                </a:path>
                <a:path w="6350" h="8889">
                  <a:moveTo>
                    <a:pt x="6337" y="7073"/>
                  </a:moveTo>
                  <a:lnTo>
                    <a:pt x="5765" y="6515"/>
                  </a:lnTo>
                  <a:lnTo>
                    <a:pt x="5016" y="6451"/>
                  </a:lnTo>
                  <a:lnTo>
                    <a:pt x="4267" y="6400"/>
                  </a:lnTo>
                  <a:lnTo>
                    <a:pt x="3632" y="6896"/>
                  </a:lnTo>
                  <a:lnTo>
                    <a:pt x="3581" y="7543"/>
                  </a:lnTo>
                  <a:lnTo>
                    <a:pt x="3543" y="8191"/>
                  </a:lnTo>
                  <a:lnTo>
                    <a:pt x="4102" y="8763"/>
                  </a:lnTo>
                  <a:lnTo>
                    <a:pt x="4851" y="8813"/>
                  </a:lnTo>
                  <a:lnTo>
                    <a:pt x="5600" y="8877"/>
                  </a:lnTo>
                  <a:lnTo>
                    <a:pt x="6235" y="8382"/>
                  </a:lnTo>
                  <a:lnTo>
                    <a:pt x="6286" y="7734"/>
                  </a:lnTo>
                  <a:lnTo>
                    <a:pt x="6337" y="7073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38" name="object 1238" descr=""/>
          <p:cNvGrpSpPr/>
          <p:nvPr/>
        </p:nvGrpSpPr>
        <p:grpSpPr>
          <a:xfrm>
            <a:off x="4345468" y="6092529"/>
            <a:ext cx="12065" cy="34290"/>
            <a:chOff x="4345468" y="6092529"/>
            <a:chExt cx="12065" cy="34290"/>
          </a:xfrm>
        </p:grpSpPr>
        <p:sp>
          <p:nvSpPr>
            <p:cNvPr id="1239" name="object 1239" descr=""/>
            <p:cNvSpPr/>
            <p:nvPr/>
          </p:nvSpPr>
          <p:spPr>
            <a:xfrm>
              <a:off x="4345468" y="6092529"/>
              <a:ext cx="12065" cy="34290"/>
            </a:xfrm>
            <a:custGeom>
              <a:avLst/>
              <a:gdLst/>
              <a:ahLst/>
              <a:cxnLst/>
              <a:rect l="l" t="t" r="r" b="b"/>
              <a:pathLst>
                <a:path w="12064" h="34289">
                  <a:moveTo>
                    <a:pt x="4457" y="0"/>
                  </a:moveTo>
                  <a:lnTo>
                    <a:pt x="2959" y="2895"/>
                  </a:lnTo>
                  <a:lnTo>
                    <a:pt x="5713" y="13838"/>
                  </a:lnTo>
                  <a:lnTo>
                    <a:pt x="6323" y="20526"/>
                  </a:lnTo>
                  <a:lnTo>
                    <a:pt x="4511" y="25694"/>
                  </a:lnTo>
                  <a:lnTo>
                    <a:pt x="0" y="32080"/>
                  </a:lnTo>
                  <a:lnTo>
                    <a:pt x="3568" y="33820"/>
                  </a:lnTo>
                  <a:lnTo>
                    <a:pt x="9129" y="19856"/>
                  </a:lnTo>
                  <a:lnTo>
                    <a:pt x="11623" y="11791"/>
                  </a:lnTo>
                  <a:lnTo>
                    <a:pt x="11626" y="6555"/>
                  </a:lnTo>
                  <a:lnTo>
                    <a:pt x="9715" y="1079"/>
                  </a:lnTo>
                  <a:lnTo>
                    <a:pt x="4457" y="0"/>
                  </a:lnTo>
                  <a:close/>
                </a:path>
              </a:pathLst>
            </a:custGeom>
            <a:solidFill>
              <a:srgbClr val="B07E4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0" name="object 1240" descr=""/>
            <p:cNvSpPr/>
            <p:nvPr/>
          </p:nvSpPr>
          <p:spPr>
            <a:xfrm>
              <a:off x="4345944" y="6092586"/>
              <a:ext cx="10795" cy="34290"/>
            </a:xfrm>
            <a:custGeom>
              <a:avLst/>
              <a:gdLst/>
              <a:ahLst/>
              <a:cxnLst/>
              <a:rect l="l" t="t" r="r" b="b"/>
              <a:pathLst>
                <a:path w="10795" h="34289">
                  <a:moveTo>
                    <a:pt x="4457" y="0"/>
                  </a:moveTo>
                  <a:lnTo>
                    <a:pt x="2959" y="2895"/>
                  </a:lnTo>
                  <a:lnTo>
                    <a:pt x="4597" y="15320"/>
                  </a:lnTo>
                  <a:lnTo>
                    <a:pt x="3346" y="24479"/>
                  </a:lnTo>
                  <a:lnTo>
                    <a:pt x="1162" y="30141"/>
                  </a:lnTo>
                  <a:lnTo>
                    <a:pt x="0" y="32080"/>
                  </a:lnTo>
                  <a:lnTo>
                    <a:pt x="3568" y="33820"/>
                  </a:lnTo>
                  <a:lnTo>
                    <a:pt x="8627" y="18615"/>
                  </a:lnTo>
                  <a:lnTo>
                    <a:pt x="10283" y="8482"/>
                  </a:lnTo>
                  <a:lnTo>
                    <a:pt x="10115" y="2832"/>
                  </a:lnTo>
                  <a:lnTo>
                    <a:pt x="9702" y="1079"/>
                  </a:lnTo>
                  <a:lnTo>
                    <a:pt x="4457" y="0"/>
                  </a:lnTo>
                  <a:close/>
                </a:path>
              </a:pathLst>
            </a:custGeom>
            <a:solidFill>
              <a:srgbClr val="512D1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1" name="object 1241" descr=""/>
            <p:cNvSpPr/>
            <p:nvPr/>
          </p:nvSpPr>
          <p:spPr>
            <a:xfrm>
              <a:off x="4345944" y="6092573"/>
              <a:ext cx="10160" cy="34290"/>
            </a:xfrm>
            <a:custGeom>
              <a:avLst/>
              <a:gdLst/>
              <a:ahLst/>
              <a:cxnLst/>
              <a:rect l="l" t="t" r="r" b="b"/>
              <a:pathLst>
                <a:path w="10160" h="34289">
                  <a:moveTo>
                    <a:pt x="4279" y="0"/>
                  </a:moveTo>
                  <a:lnTo>
                    <a:pt x="2882" y="2895"/>
                  </a:lnTo>
                  <a:lnTo>
                    <a:pt x="4318" y="15312"/>
                  </a:lnTo>
                  <a:lnTo>
                    <a:pt x="3117" y="24476"/>
                  </a:lnTo>
                  <a:lnTo>
                    <a:pt x="1079" y="30149"/>
                  </a:lnTo>
                  <a:lnTo>
                    <a:pt x="0" y="32092"/>
                  </a:lnTo>
                  <a:lnTo>
                    <a:pt x="3276" y="33807"/>
                  </a:lnTo>
                  <a:lnTo>
                    <a:pt x="8007" y="18584"/>
                  </a:lnTo>
                  <a:lnTo>
                    <a:pt x="9586" y="8448"/>
                  </a:lnTo>
                  <a:lnTo>
                    <a:pt x="9468" y="2803"/>
                  </a:lnTo>
                  <a:lnTo>
                    <a:pt x="9105" y="1054"/>
                  </a:lnTo>
                  <a:lnTo>
                    <a:pt x="4279" y="0"/>
                  </a:lnTo>
                  <a:close/>
                </a:path>
              </a:pathLst>
            </a:custGeom>
            <a:solidFill>
              <a:srgbClr val="673E1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2" name="object 1242" descr=""/>
            <p:cNvSpPr/>
            <p:nvPr/>
          </p:nvSpPr>
          <p:spPr>
            <a:xfrm>
              <a:off x="4349365" y="6095431"/>
              <a:ext cx="5715" cy="27940"/>
            </a:xfrm>
            <a:custGeom>
              <a:avLst/>
              <a:gdLst/>
              <a:ahLst/>
              <a:cxnLst/>
              <a:rect l="l" t="t" r="r" b="b"/>
              <a:pathLst>
                <a:path w="5714" h="27939">
                  <a:moveTo>
                    <a:pt x="4483" y="0"/>
                  </a:moveTo>
                  <a:lnTo>
                    <a:pt x="4724" y="787"/>
                  </a:lnTo>
                  <a:lnTo>
                    <a:pt x="5041" y="3098"/>
                  </a:lnTo>
                  <a:lnTo>
                    <a:pt x="5067" y="5397"/>
                  </a:lnTo>
                  <a:lnTo>
                    <a:pt x="4699" y="9715"/>
                  </a:lnTo>
                  <a:lnTo>
                    <a:pt x="4406" y="11417"/>
                  </a:lnTo>
                  <a:lnTo>
                    <a:pt x="3314" y="16586"/>
                  </a:lnTo>
                  <a:lnTo>
                    <a:pt x="0" y="27635"/>
                  </a:lnTo>
                  <a:lnTo>
                    <a:pt x="1333" y="24104"/>
                  </a:lnTo>
                  <a:lnTo>
                    <a:pt x="5181" y="3086"/>
                  </a:lnTo>
                  <a:lnTo>
                    <a:pt x="4775" y="787"/>
                  </a:lnTo>
                  <a:lnTo>
                    <a:pt x="4483" y="0"/>
                  </a:lnTo>
                  <a:close/>
                </a:path>
              </a:pathLst>
            </a:custGeom>
            <a:solidFill>
              <a:srgbClr val="B07E49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43" name="object 1243" descr=""/>
          <p:cNvGrpSpPr/>
          <p:nvPr/>
        </p:nvGrpSpPr>
        <p:grpSpPr>
          <a:xfrm>
            <a:off x="4304813" y="6117840"/>
            <a:ext cx="80010" cy="119380"/>
            <a:chOff x="4304813" y="6117840"/>
            <a:chExt cx="80010" cy="119380"/>
          </a:xfrm>
        </p:grpSpPr>
        <p:sp>
          <p:nvSpPr>
            <p:cNvPr id="1244" name="object 1244" descr=""/>
            <p:cNvSpPr/>
            <p:nvPr/>
          </p:nvSpPr>
          <p:spPr>
            <a:xfrm>
              <a:off x="4343100" y="6186389"/>
              <a:ext cx="29845" cy="31115"/>
            </a:xfrm>
            <a:custGeom>
              <a:avLst/>
              <a:gdLst/>
              <a:ahLst/>
              <a:cxnLst/>
              <a:rect l="l" t="t" r="r" b="b"/>
              <a:pathLst>
                <a:path w="29845" h="31114">
                  <a:moveTo>
                    <a:pt x="15532" y="0"/>
                  </a:moveTo>
                  <a:lnTo>
                    <a:pt x="2667" y="5587"/>
                  </a:lnTo>
                  <a:lnTo>
                    <a:pt x="0" y="13474"/>
                  </a:lnTo>
                  <a:lnTo>
                    <a:pt x="3162" y="20421"/>
                  </a:lnTo>
                  <a:lnTo>
                    <a:pt x="6324" y="27355"/>
                  </a:lnTo>
                  <a:lnTo>
                    <a:pt x="14084" y="30721"/>
                  </a:lnTo>
                  <a:lnTo>
                    <a:pt x="26962" y="25120"/>
                  </a:lnTo>
                  <a:lnTo>
                    <a:pt x="29616" y="17233"/>
                  </a:lnTo>
                  <a:lnTo>
                    <a:pt x="23304" y="3352"/>
                  </a:lnTo>
                  <a:lnTo>
                    <a:pt x="15532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5" name="object 1245" descr=""/>
            <p:cNvSpPr/>
            <p:nvPr/>
          </p:nvSpPr>
          <p:spPr>
            <a:xfrm>
              <a:off x="4344354" y="6186270"/>
              <a:ext cx="28575" cy="30480"/>
            </a:xfrm>
            <a:custGeom>
              <a:avLst/>
              <a:gdLst/>
              <a:ahLst/>
              <a:cxnLst/>
              <a:rect l="l" t="t" r="r" b="b"/>
              <a:pathLst>
                <a:path w="28575" h="30479">
                  <a:moveTo>
                    <a:pt x="14554" y="0"/>
                  </a:moveTo>
                  <a:lnTo>
                    <a:pt x="2374" y="5295"/>
                  </a:lnTo>
                  <a:lnTo>
                    <a:pt x="0" y="13055"/>
                  </a:lnTo>
                  <a:lnTo>
                    <a:pt x="3149" y="20002"/>
                  </a:lnTo>
                  <a:lnTo>
                    <a:pt x="6311" y="26936"/>
                  </a:lnTo>
                  <a:lnTo>
                    <a:pt x="13804" y="30416"/>
                  </a:lnTo>
                  <a:lnTo>
                    <a:pt x="25984" y="25120"/>
                  </a:lnTo>
                  <a:lnTo>
                    <a:pt x="28371" y="17348"/>
                  </a:lnTo>
                  <a:lnTo>
                    <a:pt x="22059" y="3479"/>
                  </a:lnTo>
                  <a:lnTo>
                    <a:pt x="14554" y="0"/>
                  </a:lnTo>
                  <a:close/>
                </a:path>
              </a:pathLst>
            </a:custGeom>
            <a:solidFill>
              <a:srgbClr val="AABC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6" name="object 1246" descr=""/>
            <p:cNvSpPr/>
            <p:nvPr/>
          </p:nvSpPr>
          <p:spPr>
            <a:xfrm>
              <a:off x="4344354" y="6186600"/>
              <a:ext cx="27940" cy="30480"/>
            </a:xfrm>
            <a:custGeom>
              <a:avLst/>
              <a:gdLst/>
              <a:ahLst/>
              <a:cxnLst/>
              <a:rect l="l" t="t" r="r" b="b"/>
              <a:pathLst>
                <a:path w="27939" h="30479">
                  <a:moveTo>
                    <a:pt x="13804" y="0"/>
                  </a:moveTo>
                  <a:lnTo>
                    <a:pt x="2159" y="5054"/>
                  </a:lnTo>
                  <a:lnTo>
                    <a:pt x="0" y="12725"/>
                  </a:lnTo>
                  <a:lnTo>
                    <a:pt x="3149" y="19672"/>
                  </a:lnTo>
                  <a:lnTo>
                    <a:pt x="6311" y="26606"/>
                  </a:lnTo>
                  <a:lnTo>
                    <a:pt x="13576" y="30187"/>
                  </a:lnTo>
                  <a:lnTo>
                    <a:pt x="25234" y="25120"/>
                  </a:lnTo>
                  <a:lnTo>
                    <a:pt x="27393" y="17449"/>
                  </a:lnTo>
                  <a:lnTo>
                    <a:pt x="21081" y="3568"/>
                  </a:lnTo>
                  <a:lnTo>
                    <a:pt x="13804" y="0"/>
                  </a:lnTo>
                  <a:close/>
                </a:path>
              </a:pathLst>
            </a:custGeom>
            <a:solidFill>
              <a:srgbClr val="83AD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7" name="object 1247" descr=""/>
            <p:cNvSpPr/>
            <p:nvPr/>
          </p:nvSpPr>
          <p:spPr>
            <a:xfrm>
              <a:off x="4364358" y="6199250"/>
              <a:ext cx="3175" cy="8890"/>
            </a:xfrm>
            <a:custGeom>
              <a:avLst/>
              <a:gdLst/>
              <a:ahLst/>
              <a:cxnLst/>
              <a:rect l="l" t="t" r="r" b="b"/>
              <a:pathLst>
                <a:path w="3175" h="8889">
                  <a:moveTo>
                    <a:pt x="1473" y="0"/>
                  </a:moveTo>
                  <a:lnTo>
                    <a:pt x="0" y="228"/>
                  </a:lnTo>
                  <a:lnTo>
                    <a:pt x="1054" y="1968"/>
                  </a:lnTo>
                  <a:lnTo>
                    <a:pt x="1447" y="4267"/>
                  </a:lnTo>
                  <a:lnTo>
                    <a:pt x="1841" y="6553"/>
                  </a:lnTo>
                  <a:lnTo>
                    <a:pt x="1422" y="8534"/>
                  </a:lnTo>
                  <a:lnTo>
                    <a:pt x="2895" y="8293"/>
                  </a:lnTo>
                  <a:lnTo>
                    <a:pt x="3162" y="6337"/>
                  </a:lnTo>
                  <a:lnTo>
                    <a:pt x="2781" y="4051"/>
                  </a:lnTo>
                  <a:lnTo>
                    <a:pt x="2374" y="1752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8" name="object 1248" descr=""/>
            <p:cNvSpPr/>
            <p:nvPr/>
          </p:nvSpPr>
          <p:spPr>
            <a:xfrm>
              <a:off x="4312874" y="6180386"/>
              <a:ext cx="25400" cy="26670"/>
            </a:xfrm>
            <a:custGeom>
              <a:avLst/>
              <a:gdLst/>
              <a:ahLst/>
              <a:cxnLst/>
              <a:rect l="l" t="t" r="r" b="b"/>
              <a:pathLst>
                <a:path w="25400" h="26670">
                  <a:moveTo>
                    <a:pt x="5816" y="0"/>
                  </a:moveTo>
                  <a:lnTo>
                    <a:pt x="495" y="6591"/>
                  </a:lnTo>
                  <a:lnTo>
                    <a:pt x="0" y="21005"/>
                  </a:lnTo>
                  <a:lnTo>
                    <a:pt x="5016" y="25628"/>
                  </a:lnTo>
                  <a:lnTo>
                    <a:pt x="18834" y="26123"/>
                  </a:lnTo>
                  <a:lnTo>
                    <a:pt x="24637" y="20472"/>
                  </a:lnTo>
                  <a:lnTo>
                    <a:pt x="24879" y="13258"/>
                  </a:lnTo>
                  <a:lnTo>
                    <a:pt x="25120" y="6045"/>
                  </a:lnTo>
                  <a:lnTo>
                    <a:pt x="19634" y="495"/>
                  </a:lnTo>
                  <a:lnTo>
                    <a:pt x="5816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9" name="object 1249" descr=""/>
            <p:cNvSpPr/>
            <p:nvPr/>
          </p:nvSpPr>
          <p:spPr>
            <a:xfrm>
              <a:off x="4312898" y="6180378"/>
              <a:ext cx="24130" cy="26034"/>
            </a:xfrm>
            <a:custGeom>
              <a:avLst/>
              <a:gdLst/>
              <a:ahLst/>
              <a:cxnLst/>
              <a:rect l="l" t="t" r="r" b="b"/>
              <a:pathLst>
                <a:path w="24129" h="26035">
                  <a:moveTo>
                    <a:pt x="5575" y="0"/>
                  </a:moveTo>
                  <a:lnTo>
                    <a:pt x="469" y="6451"/>
                  </a:lnTo>
                  <a:lnTo>
                    <a:pt x="0" y="20573"/>
                  </a:lnTo>
                  <a:lnTo>
                    <a:pt x="4787" y="25095"/>
                  </a:lnTo>
                  <a:lnTo>
                    <a:pt x="18021" y="25565"/>
                  </a:lnTo>
                  <a:lnTo>
                    <a:pt x="23571" y="20027"/>
                  </a:lnTo>
                  <a:lnTo>
                    <a:pt x="23812" y="12966"/>
                  </a:lnTo>
                  <a:lnTo>
                    <a:pt x="24053" y="5905"/>
                  </a:lnTo>
                  <a:lnTo>
                    <a:pt x="18808" y="469"/>
                  </a:lnTo>
                  <a:lnTo>
                    <a:pt x="5575" y="0"/>
                  </a:lnTo>
                  <a:close/>
                </a:path>
              </a:pathLst>
            </a:custGeom>
            <a:solidFill>
              <a:srgbClr val="AABC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0" name="object 1250" descr=""/>
            <p:cNvSpPr/>
            <p:nvPr/>
          </p:nvSpPr>
          <p:spPr>
            <a:xfrm>
              <a:off x="4313683" y="6180399"/>
              <a:ext cx="24130" cy="26670"/>
            </a:xfrm>
            <a:custGeom>
              <a:avLst/>
              <a:gdLst/>
              <a:ahLst/>
              <a:cxnLst/>
              <a:rect l="l" t="t" r="r" b="b"/>
              <a:pathLst>
                <a:path w="24129" h="26670">
                  <a:moveTo>
                    <a:pt x="5435" y="0"/>
                  </a:moveTo>
                  <a:lnTo>
                    <a:pt x="482" y="6604"/>
                  </a:lnTo>
                  <a:lnTo>
                    <a:pt x="0" y="21031"/>
                  </a:lnTo>
                  <a:lnTo>
                    <a:pt x="4622" y="25641"/>
                  </a:lnTo>
                  <a:lnTo>
                    <a:pt x="17399" y="26085"/>
                  </a:lnTo>
                  <a:lnTo>
                    <a:pt x="23063" y="20320"/>
                  </a:lnTo>
                  <a:lnTo>
                    <a:pt x="23304" y="13106"/>
                  </a:lnTo>
                  <a:lnTo>
                    <a:pt x="23545" y="5892"/>
                  </a:lnTo>
                  <a:lnTo>
                    <a:pt x="18199" y="457"/>
                  </a:lnTo>
                  <a:lnTo>
                    <a:pt x="5435" y="0"/>
                  </a:lnTo>
                  <a:close/>
                </a:path>
              </a:pathLst>
            </a:custGeom>
            <a:solidFill>
              <a:srgbClr val="83AD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1" name="object 1251" descr=""/>
            <p:cNvSpPr/>
            <p:nvPr/>
          </p:nvSpPr>
          <p:spPr>
            <a:xfrm>
              <a:off x="4318842" y="6183713"/>
              <a:ext cx="5715" cy="8255"/>
            </a:xfrm>
            <a:custGeom>
              <a:avLst/>
              <a:gdLst/>
              <a:ahLst/>
              <a:cxnLst/>
              <a:rect l="l" t="t" r="r" b="b"/>
              <a:pathLst>
                <a:path w="5714" h="8254">
                  <a:moveTo>
                    <a:pt x="3327" y="0"/>
                  </a:moveTo>
                  <a:lnTo>
                    <a:pt x="1828" y="1231"/>
                  </a:lnTo>
                  <a:lnTo>
                    <a:pt x="0" y="5130"/>
                  </a:lnTo>
                  <a:lnTo>
                    <a:pt x="25" y="7061"/>
                  </a:lnTo>
                  <a:lnTo>
                    <a:pt x="1905" y="7912"/>
                  </a:lnTo>
                  <a:lnTo>
                    <a:pt x="2006" y="6007"/>
                  </a:lnTo>
                  <a:lnTo>
                    <a:pt x="2921" y="4064"/>
                  </a:lnTo>
                  <a:lnTo>
                    <a:pt x="3835" y="2108"/>
                  </a:lnTo>
                  <a:lnTo>
                    <a:pt x="5207" y="850"/>
                  </a:lnTo>
                  <a:lnTo>
                    <a:pt x="3327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2" name="object 1252" descr=""/>
            <p:cNvSpPr/>
            <p:nvPr/>
          </p:nvSpPr>
          <p:spPr>
            <a:xfrm>
              <a:off x="4328376" y="6185037"/>
              <a:ext cx="30480" cy="31750"/>
            </a:xfrm>
            <a:custGeom>
              <a:avLst/>
              <a:gdLst/>
              <a:ahLst/>
              <a:cxnLst/>
              <a:rect l="l" t="t" r="r" b="b"/>
              <a:pathLst>
                <a:path w="30479" h="31750">
                  <a:moveTo>
                    <a:pt x="11684" y="0"/>
                  </a:moveTo>
                  <a:lnTo>
                    <a:pt x="4064" y="4241"/>
                  </a:lnTo>
                  <a:lnTo>
                    <a:pt x="2032" y="12014"/>
                  </a:lnTo>
                  <a:lnTo>
                    <a:pt x="0" y="19799"/>
                  </a:lnTo>
                  <a:lnTo>
                    <a:pt x="4394" y="27635"/>
                  </a:lnTo>
                  <a:lnTo>
                    <a:pt x="19316" y="31407"/>
                  </a:lnTo>
                  <a:lnTo>
                    <a:pt x="26136" y="28041"/>
                  </a:lnTo>
                  <a:lnTo>
                    <a:pt x="30200" y="12484"/>
                  </a:lnTo>
                  <a:lnTo>
                    <a:pt x="26606" y="3784"/>
                  </a:lnTo>
                  <a:lnTo>
                    <a:pt x="11684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3" name="object 1253" descr=""/>
            <p:cNvSpPr/>
            <p:nvPr/>
          </p:nvSpPr>
          <p:spPr>
            <a:xfrm>
              <a:off x="4329621" y="6185269"/>
              <a:ext cx="29209" cy="31115"/>
            </a:xfrm>
            <a:custGeom>
              <a:avLst/>
              <a:gdLst/>
              <a:ahLst/>
              <a:cxnLst/>
              <a:rect l="l" t="t" r="r" b="b"/>
              <a:pathLst>
                <a:path w="29210" h="31114">
                  <a:moveTo>
                    <a:pt x="11315" y="0"/>
                  </a:moveTo>
                  <a:lnTo>
                    <a:pt x="3987" y="4165"/>
                  </a:lnTo>
                  <a:lnTo>
                    <a:pt x="1993" y="11785"/>
                  </a:lnTo>
                  <a:lnTo>
                    <a:pt x="0" y="19405"/>
                  </a:lnTo>
                  <a:lnTo>
                    <a:pt x="4178" y="27038"/>
                  </a:lnTo>
                  <a:lnTo>
                    <a:pt x="18453" y="30657"/>
                  </a:lnTo>
                  <a:lnTo>
                    <a:pt x="25018" y="27330"/>
                  </a:lnTo>
                  <a:lnTo>
                    <a:pt x="28994" y="12090"/>
                  </a:lnTo>
                  <a:lnTo>
                    <a:pt x="25590" y="3606"/>
                  </a:lnTo>
                  <a:lnTo>
                    <a:pt x="11315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4" name="object 1254" descr=""/>
            <p:cNvSpPr/>
            <p:nvPr/>
          </p:nvSpPr>
          <p:spPr>
            <a:xfrm>
              <a:off x="4329239" y="6185214"/>
              <a:ext cx="28575" cy="31750"/>
            </a:xfrm>
            <a:custGeom>
              <a:avLst/>
              <a:gdLst/>
              <a:ahLst/>
              <a:cxnLst/>
              <a:rect l="l" t="t" r="r" b="b"/>
              <a:pathLst>
                <a:path w="28575" h="31750">
                  <a:moveTo>
                    <a:pt x="11493" y="0"/>
                  </a:moveTo>
                  <a:lnTo>
                    <a:pt x="4064" y="4152"/>
                  </a:lnTo>
                  <a:lnTo>
                    <a:pt x="2032" y="11925"/>
                  </a:lnTo>
                  <a:lnTo>
                    <a:pt x="0" y="19710"/>
                  </a:lnTo>
                  <a:lnTo>
                    <a:pt x="4216" y="27622"/>
                  </a:lnTo>
                  <a:lnTo>
                    <a:pt x="17995" y="31127"/>
                  </a:lnTo>
                  <a:lnTo>
                    <a:pt x="24409" y="27635"/>
                  </a:lnTo>
                  <a:lnTo>
                    <a:pt x="28473" y="12077"/>
                  </a:lnTo>
                  <a:lnTo>
                    <a:pt x="25285" y="3492"/>
                  </a:lnTo>
                  <a:lnTo>
                    <a:pt x="11493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5" name="object 1255" descr=""/>
            <p:cNvSpPr/>
            <p:nvPr/>
          </p:nvSpPr>
          <p:spPr>
            <a:xfrm>
              <a:off x="4347929" y="6191289"/>
              <a:ext cx="4445" cy="8890"/>
            </a:xfrm>
            <a:custGeom>
              <a:avLst/>
              <a:gdLst/>
              <a:ahLst/>
              <a:cxnLst/>
              <a:rect l="l" t="t" r="r" b="b"/>
              <a:pathLst>
                <a:path w="4445" h="8889">
                  <a:moveTo>
                    <a:pt x="2286" y="0"/>
                  </a:moveTo>
                  <a:lnTo>
                    <a:pt x="0" y="330"/>
                  </a:lnTo>
                  <a:lnTo>
                    <a:pt x="1066" y="2108"/>
                  </a:lnTo>
                  <a:lnTo>
                    <a:pt x="1422" y="4470"/>
                  </a:lnTo>
                  <a:lnTo>
                    <a:pt x="1778" y="6832"/>
                  </a:lnTo>
                  <a:lnTo>
                    <a:pt x="1282" y="8889"/>
                  </a:lnTo>
                  <a:lnTo>
                    <a:pt x="3568" y="8572"/>
                  </a:lnTo>
                  <a:lnTo>
                    <a:pt x="4203" y="6515"/>
                  </a:lnTo>
                  <a:lnTo>
                    <a:pt x="3492" y="1790"/>
                  </a:lnTo>
                  <a:lnTo>
                    <a:pt x="2286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6" name="object 1256" descr=""/>
            <p:cNvSpPr/>
            <p:nvPr/>
          </p:nvSpPr>
          <p:spPr>
            <a:xfrm>
              <a:off x="4329845" y="6144732"/>
              <a:ext cx="33655" cy="34925"/>
            </a:xfrm>
            <a:custGeom>
              <a:avLst/>
              <a:gdLst/>
              <a:ahLst/>
              <a:cxnLst/>
              <a:rect l="l" t="t" r="r" b="b"/>
              <a:pathLst>
                <a:path w="33654" h="34925">
                  <a:moveTo>
                    <a:pt x="17386" y="0"/>
                  </a:moveTo>
                  <a:lnTo>
                    <a:pt x="2908" y="6502"/>
                  </a:lnTo>
                  <a:lnTo>
                    <a:pt x="0" y="15468"/>
                  </a:lnTo>
                  <a:lnTo>
                    <a:pt x="3670" y="23279"/>
                  </a:lnTo>
                  <a:lnTo>
                    <a:pt x="7340" y="31089"/>
                  </a:lnTo>
                  <a:lnTo>
                    <a:pt x="16179" y="34785"/>
                  </a:lnTo>
                  <a:lnTo>
                    <a:pt x="30670" y="28282"/>
                  </a:lnTo>
                  <a:lnTo>
                    <a:pt x="33566" y="19316"/>
                  </a:lnTo>
                  <a:lnTo>
                    <a:pt x="26238" y="3695"/>
                  </a:lnTo>
                  <a:lnTo>
                    <a:pt x="17386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7" name="object 1257" descr=""/>
            <p:cNvSpPr/>
            <p:nvPr/>
          </p:nvSpPr>
          <p:spPr>
            <a:xfrm>
              <a:off x="4331241" y="6144590"/>
              <a:ext cx="32384" cy="34925"/>
            </a:xfrm>
            <a:custGeom>
              <a:avLst/>
              <a:gdLst/>
              <a:ahLst/>
              <a:cxnLst/>
              <a:rect l="l" t="t" r="r" b="b"/>
              <a:pathLst>
                <a:path w="32385" h="34925">
                  <a:moveTo>
                    <a:pt x="16306" y="0"/>
                  </a:moveTo>
                  <a:lnTo>
                    <a:pt x="2590" y="6159"/>
                  </a:lnTo>
                  <a:lnTo>
                    <a:pt x="0" y="14985"/>
                  </a:lnTo>
                  <a:lnTo>
                    <a:pt x="3670" y="22796"/>
                  </a:lnTo>
                  <a:lnTo>
                    <a:pt x="7340" y="30606"/>
                  </a:lnTo>
                  <a:lnTo>
                    <a:pt x="15875" y="34442"/>
                  </a:lnTo>
                  <a:lnTo>
                    <a:pt x="29578" y="28295"/>
                  </a:lnTo>
                  <a:lnTo>
                    <a:pt x="32169" y="19456"/>
                  </a:lnTo>
                  <a:lnTo>
                    <a:pt x="24841" y="3835"/>
                  </a:lnTo>
                  <a:lnTo>
                    <a:pt x="16306" y="0"/>
                  </a:lnTo>
                  <a:close/>
                </a:path>
              </a:pathLst>
            </a:custGeom>
            <a:solidFill>
              <a:srgbClr val="AABC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8" name="object 1258" descr=""/>
            <p:cNvSpPr/>
            <p:nvPr/>
          </p:nvSpPr>
          <p:spPr>
            <a:xfrm>
              <a:off x="4331241" y="6144971"/>
              <a:ext cx="31115" cy="34290"/>
            </a:xfrm>
            <a:custGeom>
              <a:avLst/>
              <a:gdLst/>
              <a:ahLst/>
              <a:cxnLst/>
              <a:rect l="l" t="t" r="r" b="b"/>
              <a:pathLst>
                <a:path w="31114" h="34289">
                  <a:moveTo>
                    <a:pt x="15455" y="0"/>
                  </a:moveTo>
                  <a:lnTo>
                    <a:pt x="2349" y="5880"/>
                  </a:lnTo>
                  <a:lnTo>
                    <a:pt x="0" y="14605"/>
                  </a:lnTo>
                  <a:lnTo>
                    <a:pt x="3670" y="22415"/>
                  </a:lnTo>
                  <a:lnTo>
                    <a:pt x="7340" y="30226"/>
                  </a:lnTo>
                  <a:lnTo>
                    <a:pt x="15620" y="34175"/>
                  </a:lnTo>
                  <a:lnTo>
                    <a:pt x="28727" y="28295"/>
                  </a:lnTo>
                  <a:lnTo>
                    <a:pt x="31076" y="19570"/>
                  </a:lnTo>
                  <a:lnTo>
                    <a:pt x="23736" y="3949"/>
                  </a:lnTo>
                  <a:lnTo>
                    <a:pt x="15455" y="0"/>
                  </a:lnTo>
                  <a:close/>
                </a:path>
              </a:pathLst>
            </a:custGeom>
            <a:solidFill>
              <a:srgbClr val="83AD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59" name="object 1259" descr=""/>
            <p:cNvSpPr/>
            <p:nvPr/>
          </p:nvSpPr>
          <p:spPr>
            <a:xfrm>
              <a:off x="4347274" y="6150032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1308" y="0"/>
                  </a:moveTo>
                  <a:lnTo>
                    <a:pt x="0" y="1041"/>
                  </a:lnTo>
                  <a:lnTo>
                    <a:pt x="2019" y="2171"/>
                  </a:lnTo>
                  <a:lnTo>
                    <a:pt x="3721" y="4216"/>
                  </a:lnTo>
                  <a:lnTo>
                    <a:pt x="5422" y="6261"/>
                  </a:lnTo>
                  <a:lnTo>
                    <a:pt x="6146" y="8432"/>
                  </a:lnTo>
                  <a:lnTo>
                    <a:pt x="7442" y="7391"/>
                  </a:lnTo>
                  <a:lnTo>
                    <a:pt x="6603" y="5321"/>
                  </a:lnTo>
                  <a:lnTo>
                    <a:pt x="3200" y="1231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0" name="object 1260" descr=""/>
            <p:cNvSpPr/>
            <p:nvPr/>
          </p:nvSpPr>
          <p:spPr>
            <a:xfrm>
              <a:off x="4345305" y="6170985"/>
              <a:ext cx="26034" cy="29209"/>
            </a:xfrm>
            <a:custGeom>
              <a:avLst/>
              <a:gdLst/>
              <a:ahLst/>
              <a:cxnLst/>
              <a:rect l="l" t="t" r="r" b="b"/>
              <a:pathLst>
                <a:path w="26035" h="29210">
                  <a:moveTo>
                    <a:pt x="17792" y="0"/>
                  </a:moveTo>
                  <a:lnTo>
                    <a:pt x="4622" y="1447"/>
                  </a:lnTo>
                  <a:lnTo>
                    <a:pt x="0" y="8140"/>
                  </a:lnTo>
                  <a:lnTo>
                    <a:pt x="1752" y="23228"/>
                  </a:lnTo>
                  <a:lnTo>
                    <a:pt x="7810" y="28752"/>
                  </a:lnTo>
                  <a:lnTo>
                    <a:pt x="20980" y="27317"/>
                  </a:lnTo>
                  <a:lnTo>
                    <a:pt x="25603" y="20624"/>
                  </a:lnTo>
                  <a:lnTo>
                    <a:pt x="24726" y="13081"/>
                  </a:lnTo>
                  <a:lnTo>
                    <a:pt x="23850" y="5537"/>
                  </a:lnTo>
                  <a:lnTo>
                    <a:pt x="17792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1" name="object 1261" descr=""/>
            <p:cNvSpPr/>
            <p:nvPr/>
          </p:nvSpPr>
          <p:spPr>
            <a:xfrm>
              <a:off x="4346334" y="6170973"/>
              <a:ext cx="24765" cy="29209"/>
            </a:xfrm>
            <a:custGeom>
              <a:avLst/>
              <a:gdLst/>
              <a:ahLst/>
              <a:cxnLst/>
              <a:rect l="l" t="t" r="r" b="b"/>
              <a:pathLst>
                <a:path w="24764" h="29210">
                  <a:moveTo>
                    <a:pt x="17005" y="0"/>
                  </a:moveTo>
                  <a:lnTo>
                    <a:pt x="4394" y="1371"/>
                  </a:lnTo>
                  <a:lnTo>
                    <a:pt x="0" y="8039"/>
                  </a:lnTo>
                  <a:lnTo>
                    <a:pt x="1752" y="23126"/>
                  </a:lnTo>
                  <a:lnTo>
                    <a:pt x="7569" y="28689"/>
                  </a:lnTo>
                  <a:lnTo>
                    <a:pt x="20180" y="27304"/>
                  </a:lnTo>
                  <a:lnTo>
                    <a:pt x="24574" y="20637"/>
                  </a:lnTo>
                  <a:lnTo>
                    <a:pt x="23698" y="13093"/>
                  </a:lnTo>
                  <a:lnTo>
                    <a:pt x="22821" y="5549"/>
                  </a:lnTo>
                  <a:lnTo>
                    <a:pt x="17005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2" name="object 1262" descr=""/>
            <p:cNvSpPr/>
            <p:nvPr/>
          </p:nvSpPr>
          <p:spPr>
            <a:xfrm>
              <a:off x="4346330" y="6171063"/>
              <a:ext cx="24130" cy="29209"/>
            </a:xfrm>
            <a:custGeom>
              <a:avLst/>
              <a:gdLst/>
              <a:ahLst/>
              <a:cxnLst/>
              <a:rect l="l" t="t" r="r" b="b"/>
              <a:pathLst>
                <a:path w="24129" h="29210">
                  <a:moveTo>
                    <a:pt x="16167" y="0"/>
                  </a:moveTo>
                  <a:lnTo>
                    <a:pt x="4152" y="1308"/>
                  </a:lnTo>
                  <a:lnTo>
                    <a:pt x="0" y="7950"/>
                  </a:lnTo>
                  <a:lnTo>
                    <a:pt x="1752" y="23037"/>
                  </a:lnTo>
                  <a:lnTo>
                    <a:pt x="7340" y="28613"/>
                  </a:lnTo>
                  <a:lnTo>
                    <a:pt x="19354" y="27305"/>
                  </a:lnTo>
                  <a:lnTo>
                    <a:pt x="23507" y="20662"/>
                  </a:lnTo>
                  <a:lnTo>
                    <a:pt x="22631" y="13119"/>
                  </a:lnTo>
                  <a:lnTo>
                    <a:pt x="21755" y="5575"/>
                  </a:lnTo>
                  <a:lnTo>
                    <a:pt x="16167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3" name="object 1263" descr=""/>
            <p:cNvSpPr/>
            <p:nvPr/>
          </p:nvSpPr>
          <p:spPr>
            <a:xfrm>
              <a:off x="4351020" y="6177203"/>
              <a:ext cx="6350" cy="9525"/>
            </a:xfrm>
            <a:custGeom>
              <a:avLst/>
              <a:gdLst/>
              <a:ahLst/>
              <a:cxnLst/>
              <a:rect l="l" t="t" r="r" b="b"/>
              <a:pathLst>
                <a:path w="6350" h="9525">
                  <a:moveTo>
                    <a:pt x="5829" y="7581"/>
                  </a:moveTo>
                  <a:lnTo>
                    <a:pt x="5384" y="7124"/>
                  </a:lnTo>
                  <a:lnTo>
                    <a:pt x="4216" y="7048"/>
                  </a:lnTo>
                  <a:lnTo>
                    <a:pt x="3708" y="7429"/>
                  </a:lnTo>
                  <a:lnTo>
                    <a:pt x="3683" y="7937"/>
                  </a:lnTo>
                  <a:lnTo>
                    <a:pt x="3644" y="8458"/>
                  </a:lnTo>
                  <a:lnTo>
                    <a:pt x="4089" y="8902"/>
                  </a:lnTo>
                  <a:lnTo>
                    <a:pt x="5257" y="8978"/>
                  </a:lnTo>
                  <a:lnTo>
                    <a:pt x="5753" y="8597"/>
                  </a:lnTo>
                  <a:lnTo>
                    <a:pt x="5791" y="8089"/>
                  </a:lnTo>
                  <a:lnTo>
                    <a:pt x="5829" y="7581"/>
                  </a:lnTo>
                  <a:close/>
                </a:path>
                <a:path w="6350" h="9525">
                  <a:moveTo>
                    <a:pt x="6248" y="1511"/>
                  </a:moveTo>
                  <a:lnTo>
                    <a:pt x="4978" y="228"/>
                  </a:lnTo>
                  <a:lnTo>
                    <a:pt x="1638" y="0"/>
                  </a:lnTo>
                  <a:lnTo>
                    <a:pt x="203" y="1092"/>
                  </a:lnTo>
                  <a:lnTo>
                    <a:pt x="0" y="4013"/>
                  </a:lnTo>
                  <a:lnTo>
                    <a:pt x="1270" y="5283"/>
                  </a:lnTo>
                  <a:lnTo>
                    <a:pt x="2933" y="5410"/>
                  </a:lnTo>
                  <a:lnTo>
                    <a:pt x="4610" y="5524"/>
                  </a:lnTo>
                  <a:lnTo>
                    <a:pt x="6045" y="4432"/>
                  </a:lnTo>
                  <a:lnTo>
                    <a:pt x="6146" y="2971"/>
                  </a:lnTo>
                  <a:lnTo>
                    <a:pt x="6248" y="1511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4" name="object 1264" descr=""/>
            <p:cNvSpPr/>
            <p:nvPr/>
          </p:nvSpPr>
          <p:spPr>
            <a:xfrm>
              <a:off x="4318801" y="6117840"/>
              <a:ext cx="28575" cy="29845"/>
            </a:xfrm>
            <a:custGeom>
              <a:avLst/>
              <a:gdLst/>
              <a:ahLst/>
              <a:cxnLst/>
              <a:rect l="l" t="t" r="r" b="b"/>
              <a:pathLst>
                <a:path w="28575" h="29845">
                  <a:moveTo>
                    <a:pt x="17830" y="0"/>
                  </a:moveTo>
                  <a:lnTo>
                    <a:pt x="9702" y="1473"/>
                  </a:lnTo>
                  <a:lnTo>
                    <a:pt x="0" y="13271"/>
                  </a:lnTo>
                  <a:lnTo>
                    <a:pt x="241" y="21361"/>
                  </a:lnTo>
                  <a:lnTo>
                    <a:pt x="10566" y="29540"/>
                  </a:lnTo>
                  <a:lnTo>
                    <a:pt x="18694" y="28066"/>
                  </a:lnTo>
                  <a:lnTo>
                    <a:pt x="23545" y="22174"/>
                  </a:lnTo>
                  <a:lnTo>
                    <a:pt x="28397" y="16268"/>
                  </a:lnTo>
                  <a:lnTo>
                    <a:pt x="28155" y="8178"/>
                  </a:lnTo>
                  <a:lnTo>
                    <a:pt x="17830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5" name="object 1265" descr=""/>
            <p:cNvSpPr/>
            <p:nvPr/>
          </p:nvSpPr>
          <p:spPr>
            <a:xfrm>
              <a:off x="4319601" y="6118335"/>
              <a:ext cx="27940" cy="29209"/>
            </a:xfrm>
            <a:custGeom>
              <a:avLst/>
              <a:gdLst/>
              <a:ahLst/>
              <a:cxnLst/>
              <a:rect l="l" t="t" r="r" b="b"/>
              <a:pathLst>
                <a:path w="27939" h="29210">
                  <a:moveTo>
                    <a:pt x="17640" y="0"/>
                  </a:moveTo>
                  <a:lnTo>
                    <a:pt x="9702" y="1612"/>
                  </a:lnTo>
                  <a:lnTo>
                    <a:pt x="0" y="13411"/>
                  </a:lnTo>
                  <a:lnTo>
                    <a:pt x="63" y="21361"/>
                  </a:lnTo>
                  <a:lnTo>
                    <a:pt x="9944" y="29184"/>
                  </a:lnTo>
                  <a:lnTo>
                    <a:pt x="17894" y="27571"/>
                  </a:lnTo>
                  <a:lnTo>
                    <a:pt x="22745" y="21678"/>
                  </a:lnTo>
                  <a:lnTo>
                    <a:pt x="27597" y="15773"/>
                  </a:lnTo>
                  <a:lnTo>
                    <a:pt x="27533" y="7823"/>
                  </a:lnTo>
                  <a:lnTo>
                    <a:pt x="17640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6" name="object 1266" descr=""/>
            <p:cNvSpPr/>
            <p:nvPr/>
          </p:nvSpPr>
          <p:spPr>
            <a:xfrm>
              <a:off x="4319475" y="6118193"/>
              <a:ext cx="27305" cy="29209"/>
            </a:xfrm>
            <a:custGeom>
              <a:avLst/>
              <a:gdLst/>
              <a:ahLst/>
              <a:cxnLst/>
              <a:rect l="l" t="t" r="r" b="b"/>
              <a:pathLst>
                <a:path w="27304" h="29210">
                  <a:moveTo>
                    <a:pt x="17589" y="0"/>
                  </a:moveTo>
                  <a:lnTo>
                    <a:pt x="9829" y="1752"/>
                  </a:lnTo>
                  <a:lnTo>
                    <a:pt x="126" y="13550"/>
                  </a:lnTo>
                  <a:lnTo>
                    <a:pt x="0" y="21361"/>
                  </a:lnTo>
                  <a:lnTo>
                    <a:pt x="9423" y="28816"/>
                  </a:lnTo>
                  <a:lnTo>
                    <a:pt x="17183" y="27050"/>
                  </a:lnTo>
                  <a:lnTo>
                    <a:pt x="22034" y="21158"/>
                  </a:lnTo>
                  <a:lnTo>
                    <a:pt x="26885" y="15265"/>
                  </a:lnTo>
                  <a:lnTo>
                    <a:pt x="27000" y="7454"/>
                  </a:lnTo>
                  <a:lnTo>
                    <a:pt x="17589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7" name="object 1267" descr=""/>
            <p:cNvSpPr/>
            <p:nvPr/>
          </p:nvSpPr>
          <p:spPr>
            <a:xfrm>
              <a:off x="4330344" y="6122860"/>
              <a:ext cx="6985" cy="9525"/>
            </a:xfrm>
            <a:custGeom>
              <a:avLst/>
              <a:gdLst/>
              <a:ahLst/>
              <a:cxnLst/>
              <a:rect l="l" t="t" r="r" b="b"/>
              <a:pathLst>
                <a:path w="6985" h="9525">
                  <a:moveTo>
                    <a:pt x="2197" y="7848"/>
                  </a:moveTo>
                  <a:lnTo>
                    <a:pt x="1816" y="7404"/>
                  </a:lnTo>
                  <a:lnTo>
                    <a:pt x="1435" y="6972"/>
                  </a:lnTo>
                  <a:lnTo>
                    <a:pt x="800" y="6896"/>
                  </a:lnTo>
                  <a:lnTo>
                    <a:pt x="12" y="7556"/>
                  </a:lnTo>
                  <a:lnTo>
                    <a:pt x="0" y="8178"/>
                  </a:lnTo>
                  <a:lnTo>
                    <a:pt x="381" y="8610"/>
                  </a:lnTo>
                  <a:lnTo>
                    <a:pt x="762" y="9055"/>
                  </a:lnTo>
                  <a:lnTo>
                    <a:pt x="1397" y="9131"/>
                  </a:lnTo>
                  <a:lnTo>
                    <a:pt x="1790" y="8801"/>
                  </a:lnTo>
                  <a:lnTo>
                    <a:pt x="2184" y="8470"/>
                  </a:lnTo>
                  <a:lnTo>
                    <a:pt x="2197" y="7848"/>
                  </a:lnTo>
                  <a:close/>
                </a:path>
                <a:path w="6985" h="9525">
                  <a:moveTo>
                    <a:pt x="6921" y="2730"/>
                  </a:moveTo>
                  <a:lnTo>
                    <a:pt x="4737" y="241"/>
                  </a:lnTo>
                  <a:lnTo>
                    <a:pt x="2933" y="0"/>
                  </a:lnTo>
                  <a:lnTo>
                    <a:pt x="673" y="1905"/>
                  </a:lnTo>
                  <a:lnTo>
                    <a:pt x="635" y="3683"/>
                  </a:lnTo>
                  <a:lnTo>
                    <a:pt x="2819" y="6172"/>
                  </a:lnTo>
                  <a:lnTo>
                    <a:pt x="4622" y="6413"/>
                  </a:lnTo>
                  <a:lnTo>
                    <a:pt x="5753" y="5461"/>
                  </a:lnTo>
                  <a:lnTo>
                    <a:pt x="6883" y="4508"/>
                  </a:lnTo>
                  <a:lnTo>
                    <a:pt x="6921" y="273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8" name="object 1268" descr=""/>
            <p:cNvSpPr/>
            <p:nvPr/>
          </p:nvSpPr>
          <p:spPr>
            <a:xfrm>
              <a:off x="4304813" y="6155057"/>
              <a:ext cx="29845" cy="32384"/>
            </a:xfrm>
            <a:custGeom>
              <a:avLst/>
              <a:gdLst/>
              <a:ahLst/>
              <a:cxnLst/>
              <a:rect l="l" t="t" r="r" b="b"/>
              <a:pathLst>
                <a:path w="29845" h="32385">
                  <a:moveTo>
                    <a:pt x="14262" y="0"/>
                  </a:moveTo>
                  <a:lnTo>
                    <a:pt x="6540" y="4572"/>
                  </a:lnTo>
                  <a:lnTo>
                    <a:pt x="0" y="19189"/>
                  </a:lnTo>
                  <a:lnTo>
                    <a:pt x="2705" y="25996"/>
                  </a:lnTo>
                  <a:lnTo>
                    <a:pt x="15316" y="32181"/>
                  </a:lnTo>
                  <a:lnTo>
                    <a:pt x="23088" y="28765"/>
                  </a:lnTo>
                  <a:lnTo>
                    <a:pt x="26352" y="21450"/>
                  </a:lnTo>
                  <a:lnTo>
                    <a:pt x="29616" y="14147"/>
                  </a:lnTo>
                  <a:lnTo>
                    <a:pt x="26873" y="6184"/>
                  </a:lnTo>
                  <a:lnTo>
                    <a:pt x="14262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9" name="object 1269" descr=""/>
            <p:cNvSpPr/>
            <p:nvPr/>
          </p:nvSpPr>
          <p:spPr>
            <a:xfrm>
              <a:off x="4304814" y="6154990"/>
              <a:ext cx="29209" cy="32384"/>
            </a:xfrm>
            <a:custGeom>
              <a:avLst/>
              <a:gdLst/>
              <a:ahLst/>
              <a:cxnLst/>
              <a:rect l="l" t="t" r="r" b="b"/>
              <a:pathLst>
                <a:path w="29210" h="32385">
                  <a:moveTo>
                    <a:pt x="14122" y="0"/>
                  </a:moveTo>
                  <a:lnTo>
                    <a:pt x="6540" y="4648"/>
                  </a:lnTo>
                  <a:lnTo>
                    <a:pt x="0" y="19265"/>
                  </a:lnTo>
                  <a:lnTo>
                    <a:pt x="2565" y="25996"/>
                  </a:lnTo>
                  <a:lnTo>
                    <a:pt x="14808" y="31991"/>
                  </a:lnTo>
                  <a:lnTo>
                    <a:pt x="22428" y="28498"/>
                  </a:lnTo>
                  <a:lnTo>
                    <a:pt x="25692" y="21196"/>
                  </a:lnTo>
                  <a:lnTo>
                    <a:pt x="28956" y="13881"/>
                  </a:lnTo>
                  <a:lnTo>
                    <a:pt x="26365" y="5994"/>
                  </a:lnTo>
                  <a:lnTo>
                    <a:pt x="14122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0" name="object 1270" descr=""/>
            <p:cNvSpPr/>
            <p:nvPr/>
          </p:nvSpPr>
          <p:spPr>
            <a:xfrm>
              <a:off x="4305589" y="6155295"/>
              <a:ext cx="28575" cy="32384"/>
            </a:xfrm>
            <a:custGeom>
              <a:avLst/>
              <a:gdLst/>
              <a:ahLst/>
              <a:cxnLst/>
              <a:rect l="l" t="t" r="r" b="b"/>
              <a:pathLst>
                <a:path w="28575" h="32385">
                  <a:moveTo>
                    <a:pt x="13957" y="0"/>
                  </a:moveTo>
                  <a:lnTo>
                    <a:pt x="6527" y="4711"/>
                  </a:lnTo>
                  <a:lnTo>
                    <a:pt x="0" y="19329"/>
                  </a:lnTo>
                  <a:lnTo>
                    <a:pt x="2400" y="25996"/>
                  </a:lnTo>
                  <a:lnTo>
                    <a:pt x="14211" y="31775"/>
                  </a:lnTo>
                  <a:lnTo>
                    <a:pt x="21653" y="28193"/>
                  </a:lnTo>
                  <a:lnTo>
                    <a:pt x="24917" y="20891"/>
                  </a:lnTo>
                  <a:lnTo>
                    <a:pt x="28181" y="13576"/>
                  </a:lnTo>
                  <a:lnTo>
                    <a:pt x="25768" y="5778"/>
                  </a:lnTo>
                  <a:lnTo>
                    <a:pt x="13957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1" name="object 1271" descr=""/>
            <p:cNvSpPr/>
            <p:nvPr/>
          </p:nvSpPr>
          <p:spPr>
            <a:xfrm>
              <a:off x="4312628" y="6159982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2044" y="4800"/>
                  </a:moveTo>
                  <a:lnTo>
                    <a:pt x="1930" y="4216"/>
                  </a:lnTo>
                  <a:lnTo>
                    <a:pt x="1511" y="3898"/>
                  </a:lnTo>
                  <a:lnTo>
                    <a:pt x="1104" y="3581"/>
                  </a:lnTo>
                  <a:lnTo>
                    <a:pt x="546" y="3670"/>
                  </a:lnTo>
                  <a:lnTo>
                    <a:pt x="266" y="4076"/>
                  </a:lnTo>
                  <a:lnTo>
                    <a:pt x="0" y="4483"/>
                  </a:lnTo>
                  <a:lnTo>
                    <a:pt x="101" y="5067"/>
                  </a:lnTo>
                  <a:lnTo>
                    <a:pt x="927" y="5689"/>
                  </a:lnTo>
                  <a:lnTo>
                    <a:pt x="1485" y="5613"/>
                  </a:lnTo>
                  <a:lnTo>
                    <a:pt x="1765" y="5207"/>
                  </a:lnTo>
                  <a:lnTo>
                    <a:pt x="2044" y="4800"/>
                  </a:lnTo>
                  <a:close/>
                </a:path>
                <a:path w="6985" h="5714">
                  <a:moveTo>
                    <a:pt x="6451" y="2425"/>
                  </a:moveTo>
                  <a:lnTo>
                    <a:pt x="6235" y="1244"/>
                  </a:lnTo>
                  <a:lnTo>
                    <a:pt x="4584" y="0"/>
                  </a:lnTo>
                  <a:lnTo>
                    <a:pt x="3467" y="152"/>
                  </a:lnTo>
                  <a:lnTo>
                    <a:pt x="2362" y="1790"/>
                  </a:lnTo>
                  <a:lnTo>
                    <a:pt x="2590" y="2959"/>
                  </a:lnTo>
                  <a:lnTo>
                    <a:pt x="3416" y="3594"/>
                  </a:lnTo>
                  <a:lnTo>
                    <a:pt x="4241" y="4216"/>
                  </a:lnTo>
                  <a:lnTo>
                    <a:pt x="5359" y="4064"/>
                  </a:lnTo>
                  <a:lnTo>
                    <a:pt x="5905" y="3238"/>
                  </a:lnTo>
                  <a:lnTo>
                    <a:pt x="6451" y="2425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2" name="object 1272" descr=""/>
            <p:cNvSpPr/>
            <p:nvPr/>
          </p:nvSpPr>
          <p:spPr>
            <a:xfrm>
              <a:off x="4334454" y="6123534"/>
              <a:ext cx="29209" cy="30480"/>
            </a:xfrm>
            <a:custGeom>
              <a:avLst/>
              <a:gdLst/>
              <a:ahLst/>
              <a:cxnLst/>
              <a:rect l="l" t="t" r="r" b="b"/>
              <a:pathLst>
                <a:path w="29210" h="30479">
                  <a:moveTo>
                    <a:pt x="20078" y="0"/>
                  </a:moveTo>
                  <a:lnTo>
                    <a:pt x="4787" y="1663"/>
                  </a:lnTo>
                  <a:lnTo>
                    <a:pt x="0" y="9779"/>
                  </a:lnTo>
                  <a:lnTo>
                    <a:pt x="1866" y="25742"/>
                  </a:lnTo>
                  <a:lnTo>
                    <a:pt x="8153" y="30035"/>
                  </a:lnTo>
                  <a:lnTo>
                    <a:pt x="23444" y="28371"/>
                  </a:lnTo>
                  <a:lnTo>
                    <a:pt x="28892" y="21221"/>
                  </a:lnTo>
                  <a:lnTo>
                    <a:pt x="27965" y="13233"/>
                  </a:lnTo>
                  <a:lnTo>
                    <a:pt x="27038" y="5245"/>
                  </a:lnTo>
                  <a:lnTo>
                    <a:pt x="20078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3" name="object 1273" descr=""/>
            <p:cNvSpPr/>
            <p:nvPr/>
          </p:nvSpPr>
          <p:spPr>
            <a:xfrm>
              <a:off x="4334438" y="6123623"/>
              <a:ext cx="27940" cy="29845"/>
            </a:xfrm>
            <a:custGeom>
              <a:avLst/>
              <a:gdLst/>
              <a:ahLst/>
              <a:cxnLst/>
              <a:rect l="l" t="t" r="r" b="b"/>
              <a:pathLst>
                <a:path w="27939" h="29845">
                  <a:moveTo>
                    <a:pt x="19189" y="0"/>
                  </a:moveTo>
                  <a:lnTo>
                    <a:pt x="4559" y="1600"/>
                  </a:lnTo>
                  <a:lnTo>
                    <a:pt x="0" y="9524"/>
                  </a:lnTo>
                  <a:lnTo>
                    <a:pt x="1816" y="25158"/>
                  </a:lnTo>
                  <a:lnTo>
                    <a:pt x="7861" y="29387"/>
                  </a:lnTo>
                  <a:lnTo>
                    <a:pt x="22491" y="27787"/>
                  </a:lnTo>
                  <a:lnTo>
                    <a:pt x="27698" y="20802"/>
                  </a:lnTo>
                  <a:lnTo>
                    <a:pt x="26784" y="12979"/>
                  </a:lnTo>
                  <a:lnTo>
                    <a:pt x="25869" y="5156"/>
                  </a:lnTo>
                  <a:lnTo>
                    <a:pt x="19189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4" name="object 1274" descr=""/>
            <p:cNvSpPr/>
            <p:nvPr/>
          </p:nvSpPr>
          <p:spPr>
            <a:xfrm>
              <a:off x="4335353" y="6123603"/>
              <a:ext cx="27305" cy="30480"/>
            </a:xfrm>
            <a:custGeom>
              <a:avLst/>
              <a:gdLst/>
              <a:ahLst/>
              <a:cxnLst/>
              <a:rect l="l" t="t" r="r" b="b"/>
              <a:pathLst>
                <a:path w="27304" h="30479">
                  <a:moveTo>
                    <a:pt x="18491" y="0"/>
                  </a:moveTo>
                  <a:lnTo>
                    <a:pt x="4343" y="1549"/>
                  </a:lnTo>
                  <a:lnTo>
                    <a:pt x="0" y="9601"/>
                  </a:lnTo>
                  <a:lnTo>
                    <a:pt x="1854" y="25577"/>
                  </a:lnTo>
                  <a:lnTo>
                    <a:pt x="7721" y="29921"/>
                  </a:lnTo>
                  <a:lnTo>
                    <a:pt x="21856" y="28371"/>
                  </a:lnTo>
                  <a:lnTo>
                    <a:pt x="27127" y="21120"/>
                  </a:lnTo>
                  <a:lnTo>
                    <a:pt x="26200" y="13131"/>
                  </a:lnTo>
                  <a:lnTo>
                    <a:pt x="25273" y="5143"/>
                  </a:lnTo>
                  <a:lnTo>
                    <a:pt x="18491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5" name="object 1275" descr=""/>
            <p:cNvSpPr/>
            <p:nvPr/>
          </p:nvSpPr>
          <p:spPr>
            <a:xfrm>
              <a:off x="4340805" y="6128303"/>
              <a:ext cx="5080" cy="9525"/>
            </a:xfrm>
            <a:custGeom>
              <a:avLst/>
              <a:gdLst/>
              <a:ahLst/>
              <a:cxnLst/>
              <a:rect l="l" t="t" r="r" b="b"/>
              <a:pathLst>
                <a:path w="5079" h="9525">
                  <a:moveTo>
                    <a:pt x="2806" y="0"/>
                  </a:moveTo>
                  <a:lnTo>
                    <a:pt x="1358" y="1612"/>
                  </a:lnTo>
                  <a:lnTo>
                    <a:pt x="0" y="6197"/>
                  </a:lnTo>
                  <a:lnTo>
                    <a:pt x="342" y="8305"/>
                  </a:lnTo>
                  <a:lnTo>
                    <a:pt x="1447" y="8636"/>
                  </a:lnTo>
                  <a:lnTo>
                    <a:pt x="2552" y="8940"/>
                  </a:lnTo>
                  <a:lnTo>
                    <a:pt x="2349" y="6845"/>
                  </a:lnTo>
                  <a:lnTo>
                    <a:pt x="3035" y="4546"/>
                  </a:lnTo>
                  <a:lnTo>
                    <a:pt x="3721" y="2260"/>
                  </a:lnTo>
                  <a:lnTo>
                    <a:pt x="5016" y="647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6" name="object 1276" descr=""/>
            <p:cNvSpPr/>
            <p:nvPr/>
          </p:nvSpPr>
          <p:spPr>
            <a:xfrm>
              <a:off x="4333219" y="6211534"/>
              <a:ext cx="24765" cy="25400"/>
            </a:xfrm>
            <a:custGeom>
              <a:avLst/>
              <a:gdLst/>
              <a:ahLst/>
              <a:cxnLst/>
              <a:rect l="l" t="t" r="r" b="b"/>
              <a:pathLst>
                <a:path w="24764" h="25400">
                  <a:moveTo>
                    <a:pt x="9423" y="0"/>
                  </a:moveTo>
                  <a:lnTo>
                    <a:pt x="3276" y="3416"/>
                  </a:lnTo>
                  <a:lnTo>
                    <a:pt x="1638" y="9690"/>
                  </a:lnTo>
                  <a:lnTo>
                    <a:pt x="0" y="15963"/>
                  </a:lnTo>
                  <a:lnTo>
                    <a:pt x="3543" y="22288"/>
                  </a:lnTo>
                  <a:lnTo>
                    <a:pt x="15582" y="25349"/>
                  </a:lnTo>
                  <a:lnTo>
                    <a:pt x="21094" y="22618"/>
                  </a:lnTo>
                  <a:lnTo>
                    <a:pt x="24371" y="10071"/>
                  </a:lnTo>
                  <a:lnTo>
                    <a:pt x="21462" y="3047"/>
                  </a:lnTo>
                  <a:lnTo>
                    <a:pt x="9423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7" name="object 1277" descr=""/>
            <p:cNvSpPr/>
            <p:nvPr/>
          </p:nvSpPr>
          <p:spPr>
            <a:xfrm>
              <a:off x="4334231" y="6211716"/>
              <a:ext cx="23495" cy="24765"/>
            </a:xfrm>
            <a:custGeom>
              <a:avLst/>
              <a:gdLst/>
              <a:ahLst/>
              <a:cxnLst/>
              <a:rect l="l" t="t" r="r" b="b"/>
              <a:pathLst>
                <a:path w="23495" h="24764">
                  <a:moveTo>
                    <a:pt x="9118" y="0"/>
                  </a:moveTo>
                  <a:lnTo>
                    <a:pt x="3200" y="3365"/>
                  </a:lnTo>
                  <a:lnTo>
                    <a:pt x="1600" y="9512"/>
                  </a:lnTo>
                  <a:lnTo>
                    <a:pt x="0" y="15659"/>
                  </a:lnTo>
                  <a:lnTo>
                    <a:pt x="3365" y="21831"/>
                  </a:lnTo>
                  <a:lnTo>
                    <a:pt x="14884" y="24739"/>
                  </a:lnTo>
                  <a:lnTo>
                    <a:pt x="20180" y="22047"/>
                  </a:lnTo>
                  <a:lnTo>
                    <a:pt x="23393" y="9766"/>
                  </a:lnTo>
                  <a:lnTo>
                    <a:pt x="20637" y="2921"/>
                  </a:lnTo>
                  <a:lnTo>
                    <a:pt x="9118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8" name="object 1278" descr=""/>
            <p:cNvSpPr/>
            <p:nvPr/>
          </p:nvSpPr>
          <p:spPr>
            <a:xfrm>
              <a:off x="4333914" y="6211669"/>
              <a:ext cx="23495" cy="25400"/>
            </a:xfrm>
            <a:custGeom>
              <a:avLst/>
              <a:gdLst/>
              <a:ahLst/>
              <a:cxnLst/>
              <a:rect l="l" t="t" r="r" b="b"/>
              <a:pathLst>
                <a:path w="23495" h="25400">
                  <a:moveTo>
                    <a:pt x="9271" y="0"/>
                  </a:moveTo>
                  <a:lnTo>
                    <a:pt x="3276" y="3352"/>
                  </a:lnTo>
                  <a:lnTo>
                    <a:pt x="1638" y="9626"/>
                  </a:lnTo>
                  <a:lnTo>
                    <a:pt x="0" y="15900"/>
                  </a:lnTo>
                  <a:lnTo>
                    <a:pt x="3403" y="22301"/>
                  </a:lnTo>
                  <a:lnTo>
                    <a:pt x="14528" y="25120"/>
                  </a:lnTo>
                  <a:lnTo>
                    <a:pt x="19697" y="22301"/>
                  </a:lnTo>
                  <a:lnTo>
                    <a:pt x="22974" y="9753"/>
                  </a:lnTo>
                  <a:lnTo>
                    <a:pt x="20408" y="2819"/>
                  </a:lnTo>
                  <a:lnTo>
                    <a:pt x="9271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9" name="object 1279" descr=""/>
            <p:cNvSpPr/>
            <p:nvPr/>
          </p:nvSpPr>
          <p:spPr>
            <a:xfrm>
              <a:off x="4349000" y="6216575"/>
              <a:ext cx="3810" cy="7620"/>
            </a:xfrm>
            <a:custGeom>
              <a:avLst/>
              <a:gdLst/>
              <a:ahLst/>
              <a:cxnLst/>
              <a:rect l="l" t="t" r="r" b="b"/>
              <a:pathLst>
                <a:path w="3810" h="7620">
                  <a:moveTo>
                    <a:pt x="1841" y="0"/>
                  </a:moveTo>
                  <a:lnTo>
                    <a:pt x="0" y="266"/>
                  </a:lnTo>
                  <a:lnTo>
                    <a:pt x="863" y="1701"/>
                  </a:lnTo>
                  <a:lnTo>
                    <a:pt x="1142" y="3606"/>
                  </a:lnTo>
                  <a:lnTo>
                    <a:pt x="1435" y="5511"/>
                  </a:lnTo>
                  <a:lnTo>
                    <a:pt x="1041" y="7175"/>
                  </a:lnTo>
                  <a:lnTo>
                    <a:pt x="2870" y="6921"/>
                  </a:lnTo>
                  <a:lnTo>
                    <a:pt x="3390" y="5270"/>
                  </a:lnTo>
                  <a:lnTo>
                    <a:pt x="2819" y="1447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0" name="object 1280" descr=""/>
            <p:cNvSpPr/>
            <p:nvPr/>
          </p:nvSpPr>
          <p:spPr>
            <a:xfrm>
              <a:off x="4309096" y="6131929"/>
              <a:ext cx="29209" cy="30480"/>
            </a:xfrm>
            <a:custGeom>
              <a:avLst/>
              <a:gdLst/>
              <a:ahLst/>
              <a:cxnLst/>
              <a:rect l="l" t="t" r="r" b="b"/>
              <a:pathLst>
                <a:path w="29210" h="30479">
                  <a:moveTo>
                    <a:pt x="20078" y="0"/>
                  </a:moveTo>
                  <a:lnTo>
                    <a:pt x="4787" y="1663"/>
                  </a:lnTo>
                  <a:lnTo>
                    <a:pt x="0" y="9766"/>
                  </a:lnTo>
                  <a:lnTo>
                    <a:pt x="1866" y="25742"/>
                  </a:lnTo>
                  <a:lnTo>
                    <a:pt x="8153" y="30035"/>
                  </a:lnTo>
                  <a:lnTo>
                    <a:pt x="23444" y="28371"/>
                  </a:lnTo>
                  <a:lnTo>
                    <a:pt x="28892" y="21221"/>
                  </a:lnTo>
                  <a:lnTo>
                    <a:pt x="27965" y="13233"/>
                  </a:lnTo>
                  <a:lnTo>
                    <a:pt x="27038" y="5245"/>
                  </a:lnTo>
                  <a:lnTo>
                    <a:pt x="20078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1" name="object 1281" descr=""/>
            <p:cNvSpPr/>
            <p:nvPr/>
          </p:nvSpPr>
          <p:spPr>
            <a:xfrm>
              <a:off x="4309096" y="6131991"/>
              <a:ext cx="28575" cy="30480"/>
            </a:xfrm>
            <a:custGeom>
              <a:avLst/>
              <a:gdLst/>
              <a:ahLst/>
              <a:cxnLst/>
              <a:rect l="l" t="t" r="r" b="b"/>
              <a:pathLst>
                <a:path w="28575" h="30479">
                  <a:moveTo>
                    <a:pt x="19456" y="0"/>
                  </a:moveTo>
                  <a:lnTo>
                    <a:pt x="4610" y="1625"/>
                  </a:lnTo>
                  <a:lnTo>
                    <a:pt x="0" y="9715"/>
                  </a:lnTo>
                  <a:lnTo>
                    <a:pt x="1866" y="25679"/>
                  </a:lnTo>
                  <a:lnTo>
                    <a:pt x="7988" y="29997"/>
                  </a:lnTo>
                  <a:lnTo>
                    <a:pt x="22834" y="28371"/>
                  </a:lnTo>
                  <a:lnTo>
                    <a:pt x="28092" y="21247"/>
                  </a:lnTo>
                  <a:lnTo>
                    <a:pt x="27165" y="13258"/>
                  </a:lnTo>
                  <a:lnTo>
                    <a:pt x="26238" y="5270"/>
                  </a:lnTo>
                  <a:lnTo>
                    <a:pt x="19456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2" name="object 1282" descr=""/>
            <p:cNvSpPr/>
            <p:nvPr/>
          </p:nvSpPr>
          <p:spPr>
            <a:xfrm>
              <a:off x="4310036" y="6131966"/>
              <a:ext cx="27305" cy="30480"/>
            </a:xfrm>
            <a:custGeom>
              <a:avLst/>
              <a:gdLst/>
              <a:ahLst/>
              <a:cxnLst/>
              <a:rect l="l" t="t" r="r" b="b"/>
              <a:pathLst>
                <a:path w="27304" h="30479">
                  <a:moveTo>
                    <a:pt x="18732" y="0"/>
                  </a:moveTo>
                  <a:lnTo>
                    <a:pt x="4406" y="1562"/>
                  </a:lnTo>
                  <a:lnTo>
                    <a:pt x="0" y="9626"/>
                  </a:lnTo>
                  <a:lnTo>
                    <a:pt x="1854" y="25603"/>
                  </a:lnTo>
                  <a:lnTo>
                    <a:pt x="7785" y="29933"/>
                  </a:lnTo>
                  <a:lnTo>
                    <a:pt x="22098" y="28371"/>
                  </a:lnTo>
                  <a:lnTo>
                    <a:pt x="27152" y="21272"/>
                  </a:lnTo>
                  <a:lnTo>
                    <a:pt x="26225" y="13284"/>
                  </a:lnTo>
                  <a:lnTo>
                    <a:pt x="25298" y="5295"/>
                  </a:lnTo>
                  <a:lnTo>
                    <a:pt x="18732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3" name="object 1283" descr=""/>
            <p:cNvSpPr/>
            <p:nvPr/>
          </p:nvSpPr>
          <p:spPr>
            <a:xfrm>
              <a:off x="4313630" y="6138053"/>
              <a:ext cx="5080" cy="7620"/>
            </a:xfrm>
            <a:custGeom>
              <a:avLst/>
              <a:gdLst/>
              <a:ahLst/>
              <a:cxnLst/>
              <a:rect l="l" t="t" r="r" b="b"/>
              <a:pathLst>
                <a:path w="5079" h="7620">
                  <a:moveTo>
                    <a:pt x="3301" y="0"/>
                  </a:moveTo>
                  <a:lnTo>
                    <a:pt x="1600" y="901"/>
                  </a:lnTo>
                  <a:lnTo>
                    <a:pt x="0" y="4571"/>
                  </a:lnTo>
                  <a:lnTo>
                    <a:pt x="406" y="6642"/>
                  </a:lnTo>
                  <a:lnTo>
                    <a:pt x="1244" y="6997"/>
                  </a:lnTo>
                  <a:lnTo>
                    <a:pt x="2082" y="7353"/>
                  </a:lnTo>
                  <a:lnTo>
                    <a:pt x="1892" y="5511"/>
                  </a:lnTo>
                  <a:lnTo>
                    <a:pt x="3492" y="1841"/>
                  </a:lnTo>
                  <a:lnTo>
                    <a:pt x="4991" y="711"/>
                  </a:lnTo>
                  <a:lnTo>
                    <a:pt x="3301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4" name="object 1284" descr=""/>
            <p:cNvSpPr/>
            <p:nvPr/>
          </p:nvSpPr>
          <p:spPr>
            <a:xfrm>
              <a:off x="4319957" y="6160848"/>
              <a:ext cx="28575" cy="30480"/>
            </a:xfrm>
            <a:custGeom>
              <a:avLst/>
              <a:gdLst/>
              <a:ahLst/>
              <a:cxnLst/>
              <a:rect l="l" t="t" r="r" b="b"/>
              <a:pathLst>
                <a:path w="28575" h="30479">
                  <a:moveTo>
                    <a:pt x="7683" y="0"/>
                  </a:moveTo>
                  <a:lnTo>
                    <a:pt x="1130" y="6146"/>
                  </a:lnTo>
                  <a:lnTo>
                    <a:pt x="0" y="22352"/>
                  </a:lnTo>
                  <a:lnTo>
                    <a:pt x="5638" y="29349"/>
                  </a:lnTo>
                  <a:lnTo>
                    <a:pt x="20688" y="30403"/>
                  </a:lnTo>
                  <a:lnTo>
                    <a:pt x="27241" y="24257"/>
                  </a:lnTo>
                  <a:lnTo>
                    <a:pt x="27812" y="16154"/>
                  </a:lnTo>
                  <a:lnTo>
                    <a:pt x="28384" y="8051"/>
                  </a:lnTo>
                  <a:lnTo>
                    <a:pt x="22745" y="1054"/>
                  </a:lnTo>
                  <a:lnTo>
                    <a:pt x="7683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5" name="object 1285" descr=""/>
            <p:cNvSpPr/>
            <p:nvPr/>
          </p:nvSpPr>
          <p:spPr>
            <a:xfrm>
              <a:off x="4319958" y="6160823"/>
              <a:ext cx="27305" cy="30480"/>
            </a:xfrm>
            <a:custGeom>
              <a:avLst/>
              <a:gdLst/>
              <a:ahLst/>
              <a:cxnLst/>
              <a:rect l="l" t="t" r="r" b="b"/>
              <a:pathLst>
                <a:path w="27304" h="30479">
                  <a:moveTo>
                    <a:pt x="7366" y="0"/>
                  </a:moveTo>
                  <a:lnTo>
                    <a:pt x="1130" y="6172"/>
                  </a:lnTo>
                  <a:lnTo>
                    <a:pt x="0" y="22377"/>
                  </a:lnTo>
                  <a:lnTo>
                    <a:pt x="5308" y="29349"/>
                  </a:lnTo>
                  <a:lnTo>
                    <a:pt x="19558" y="30352"/>
                  </a:lnTo>
                  <a:lnTo>
                    <a:pt x="25793" y="24180"/>
                  </a:lnTo>
                  <a:lnTo>
                    <a:pt x="26365" y="16078"/>
                  </a:lnTo>
                  <a:lnTo>
                    <a:pt x="26936" y="7975"/>
                  </a:lnTo>
                  <a:lnTo>
                    <a:pt x="21615" y="1003"/>
                  </a:lnTo>
                  <a:lnTo>
                    <a:pt x="7366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6" name="object 1286" descr=""/>
            <p:cNvSpPr/>
            <p:nvPr/>
          </p:nvSpPr>
          <p:spPr>
            <a:xfrm>
              <a:off x="4321088" y="6160886"/>
              <a:ext cx="26034" cy="30480"/>
            </a:xfrm>
            <a:custGeom>
              <a:avLst/>
              <a:gdLst/>
              <a:ahLst/>
              <a:cxnLst/>
              <a:rect l="l" t="t" r="r" b="b"/>
              <a:pathLst>
                <a:path w="26035" h="30479">
                  <a:moveTo>
                    <a:pt x="7124" y="0"/>
                  </a:moveTo>
                  <a:lnTo>
                    <a:pt x="1143" y="6184"/>
                  </a:lnTo>
                  <a:lnTo>
                    <a:pt x="0" y="22390"/>
                  </a:lnTo>
                  <a:lnTo>
                    <a:pt x="5067" y="29349"/>
                  </a:lnTo>
                  <a:lnTo>
                    <a:pt x="18681" y="30302"/>
                  </a:lnTo>
                  <a:lnTo>
                    <a:pt x="24663" y="24117"/>
                  </a:lnTo>
                  <a:lnTo>
                    <a:pt x="25234" y="16014"/>
                  </a:lnTo>
                  <a:lnTo>
                    <a:pt x="25806" y="7912"/>
                  </a:lnTo>
                  <a:lnTo>
                    <a:pt x="20739" y="952"/>
                  </a:lnTo>
                  <a:lnTo>
                    <a:pt x="7124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7" name="object 1287" descr=""/>
            <p:cNvSpPr/>
            <p:nvPr/>
          </p:nvSpPr>
          <p:spPr>
            <a:xfrm>
              <a:off x="4325369" y="6165974"/>
              <a:ext cx="4445" cy="9525"/>
            </a:xfrm>
            <a:custGeom>
              <a:avLst/>
              <a:gdLst/>
              <a:ahLst/>
              <a:cxnLst/>
              <a:rect l="l" t="t" r="r" b="b"/>
              <a:pathLst>
                <a:path w="4445" h="9525">
                  <a:moveTo>
                    <a:pt x="2908" y="0"/>
                  </a:moveTo>
                  <a:lnTo>
                    <a:pt x="1638" y="1714"/>
                  </a:lnTo>
                  <a:lnTo>
                    <a:pt x="38" y="6426"/>
                  </a:lnTo>
                  <a:lnTo>
                    <a:pt x="0" y="8547"/>
                  </a:lnTo>
                  <a:lnTo>
                    <a:pt x="1511" y="9042"/>
                  </a:lnTo>
                  <a:lnTo>
                    <a:pt x="1409" y="6883"/>
                  </a:lnTo>
                  <a:lnTo>
                    <a:pt x="2209" y="4521"/>
                  </a:lnTo>
                  <a:lnTo>
                    <a:pt x="3009" y="2158"/>
                  </a:lnTo>
                  <a:lnTo>
                    <a:pt x="4419" y="495"/>
                  </a:lnTo>
                  <a:lnTo>
                    <a:pt x="2908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8" name="object 1288" descr=""/>
            <p:cNvSpPr/>
            <p:nvPr/>
          </p:nvSpPr>
          <p:spPr>
            <a:xfrm>
              <a:off x="4317800" y="6203731"/>
              <a:ext cx="26034" cy="24130"/>
            </a:xfrm>
            <a:custGeom>
              <a:avLst/>
              <a:gdLst/>
              <a:ahLst/>
              <a:cxnLst/>
              <a:rect l="l" t="t" r="r" b="b"/>
              <a:pathLst>
                <a:path w="26035" h="24129">
                  <a:moveTo>
                    <a:pt x="10426" y="0"/>
                  </a:moveTo>
                  <a:lnTo>
                    <a:pt x="3987" y="3200"/>
                  </a:lnTo>
                  <a:lnTo>
                    <a:pt x="0" y="14427"/>
                  </a:lnTo>
                  <a:lnTo>
                    <a:pt x="3200" y="20345"/>
                  </a:lnTo>
                  <a:lnTo>
                    <a:pt x="15087" y="23698"/>
                  </a:lnTo>
                  <a:lnTo>
                    <a:pt x="21526" y="20510"/>
                  </a:lnTo>
                  <a:lnTo>
                    <a:pt x="23520" y="14884"/>
                  </a:lnTo>
                  <a:lnTo>
                    <a:pt x="25514" y="9258"/>
                  </a:lnTo>
                  <a:lnTo>
                    <a:pt x="22313" y="3352"/>
                  </a:lnTo>
                  <a:lnTo>
                    <a:pt x="10426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9" name="object 1289" descr=""/>
            <p:cNvSpPr/>
            <p:nvPr/>
          </p:nvSpPr>
          <p:spPr>
            <a:xfrm>
              <a:off x="4317798" y="6203661"/>
              <a:ext cx="24765" cy="24130"/>
            </a:xfrm>
            <a:custGeom>
              <a:avLst/>
              <a:gdLst/>
              <a:ahLst/>
              <a:cxnLst/>
              <a:rect l="l" t="t" r="r" b="b"/>
              <a:pathLst>
                <a:path w="24764" h="24129">
                  <a:moveTo>
                    <a:pt x="10172" y="0"/>
                  </a:moveTo>
                  <a:lnTo>
                    <a:pt x="4000" y="3263"/>
                  </a:lnTo>
                  <a:lnTo>
                    <a:pt x="0" y="14503"/>
                  </a:lnTo>
                  <a:lnTo>
                    <a:pt x="2946" y="20345"/>
                  </a:lnTo>
                  <a:lnTo>
                    <a:pt x="14198" y="23520"/>
                  </a:lnTo>
                  <a:lnTo>
                    <a:pt x="20383" y="20243"/>
                  </a:lnTo>
                  <a:lnTo>
                    <a:pt x="22377" y="14630"/>
                  </a:lnTo>
                  <a:lnTo>
                    <a:pt x="24371" y="9016"/>
                  </a:lnTo>
                  <a:lnTo>
                    <a:pt x="21424" y="3162"/>
                  </a:lnTo>
                  <a:lnTo>
                    <a:pt x="10172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0" name="object 1290" descr=""/>
            <p:cNvSpPr/>
            <p:nvPr/>
          </p:nvSpPr>
          <p:spPr>
            <a:xfrm>
              <a:off x="4318700" y="6203852"/>
              <a:ext cx="23495" cy="23495"/>
            </a:xfrm>
            <a:custGeom>
              <a:avLst/>
              <a:gdLst/>
              <a:ahLst/>
              <a:cxnLst/>
              <a:rect l="l" t="t" r="r" b="b"/>
              <a:pathLst>
                <a:path w="23495" h="23495">
                  <a:moveTo>
                    <a:pt x="9969" y="0"/>
                  </a:moveTo>
                  <a:lnTo>
                    <a:pt x="3987" y="3327"/>
                  </a:lnTo>
                  <a:lnTo>
                    <a:pt x="0" y="14566"/>
                  </a:lnTo>
                  <a:lnTo>
                    <a:pt x="2743" y="20345"/>
                  </a:lnTo>
                  <a:lnTo>
                    <a:pt x="13500" y="23380"/>
                  </a:lnTo>
                  <a:lnTo>
                    <a:pt x="19481" y="20053"/>
                  </a:lnTo>
                  <a:lnTo>
                    <a:pt x="21475" y="14439"/>
                  </a:lnTo>
                  <a:lnTo>
                    <a:pt x="23469" y="8826"/>
                  </a:lnTo>
                  <a:lnTo>
                    <a:pt x="20726" y="3035"/>
                  </a:lnTo>
                  <a:lnTo>
                    <a:pt x="9969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1" name="object 1291" descr=""/>
            <p:cNvSpPr/>
            <p:nvPr/>
          </p:nvSpPr>
          <p:spPr>
            <a:xfrm>
              <a:off x="4323800" y="6207447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3962" y="0"/>
                  </a:moveTo>
                  <a:lnTo>
                    <a:pt x="2616" y="990"/>
                  </a:lnTo>
                  <a:lnTo>
                    <a:pt x="431" y="4038"/>
                  </a:lnTo>
                  <a:lnTo>
                    <a:pt x="0" y="5524"/>
                  </a:lnTo>
                  <a:lnTo>
                    <a:pt x="1117" y="6134"/>
                  </a:lnTo>
                  <a:lnTo>
                    <a:pt x="1447" y="4597"/>
                  </a:lnTo>
                  <a:lnTo>
                    <a:pt x="2539" y="3073"/>
                  </a:lnTo>
                  <a:lnTo>
                    <a:pt x="3632" y="1549"/>
                  </a:lnTo>
                  <a:lnTo>
                    <a:pt x="5079" y="622"/>
                  </a:lnTo>
                  <a:lnTo>
                    <a:pt x="3962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2" name="object 1292" descr=""/>
            <p:cNvSpPr/>
            <p:nvPr/>
          </p:nvSpPr>
          <p:spPr>
            <a:xfrm>
              <a:off x="4354747" y="6152860"/>
              <a:ext cx="29845" cy="31115"/>
            </a:xfrm>
            <a:custGeom>
              <a:avLst/>
              <a:gdLst/>
              <a:ahLst/>
              <a:cxnLst/>
              <a:rect l="l" t="t" r="r" b="b"/>
              <a:pathLst>
                <a:path w="29845" h="31114">
                  <a:moveTo>
                    <a:pt x="15354" y="0"/>
                  </a:moveTo>
                  <a:lnTo>
                    <a:pt x="2565" y="5753"/>
                  </a:lnTo>
                  <a:lnTo>
                    <a:pt x="0" y="13677"/>
                  </a:lnTo>
                  <a:lnTo>
                    <a:pt x="3238" y="20573"/>
                  </a:lnTo>
                  <a:lnTo>
                    <a:pt x="6476" y="27470"/>
                  </a:lnTo>
                  <a:lnTo>
                    <a:pt x="14300" y="30746"/>
                  </a:lnTo>
                  <a:lnTo>
                    <a:pt x="27089" y="24993"/>
                  </a:lnTo>
                  <a:lnTo>
                    <a:pt x="29654" y="17068"/>
                  </a:lnTo>
                  <a:lnTo>
                    <a:pt x="23177" y="3263"/>
                  </a:lnTo>
                  <a:lnTo>
                    <a:pt x="15354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3" name="object 1293" descr=""/>
            <p:cNvSpPr/>
            <p:nvPr/>
          </p:nvSpPr>
          <p:spPr>
            <a:xfrm>
              <a:off x="4355982" y="6152739"/>
              <a:ext cx="28575" cy="30480"/>
            </a:xfrm>
            <a:custGeom>
              <a:avLst/>
              <a:gdLst/>
              <a:ahLst/>
              <a:cxnLst/>
              <a:rect l="l" t="t" r="r" b="b"/>
              <a:pathLst>
                <a:path w="28575" h="30479">
                  <a:moveTo>
                    <a:pt x="14401" y="0"/>
                  </a:moveTo>
                  <a:lnTo>
                    <a:pt x="2286" y="5435"/>
                  </a:lnTo>
                  <a:lnTo>
                    <a:pt x="0" y="13246"/>
                  </a:lnTo>
                  <a:lnTo>
                    <a:pt x="3238" y="20142"/>
                  </a:lnTo>
                  <a:lnTo>
                    <a:pt x="6476" y="27038"/>
                  </a:lnTo>
                  <a:lnTo>
                    <a:pt x="14020" y="30429"/>
                  </a:lnTo>
                  <a:lnTo>
                    <a:pt x="26136" y="24993"/>
                  </a:lnTo>
                  <a:lnTo>
                    <a:pt x="28422" y="17195"/>
                  </a:lnTo>
                  <a:lnTo>
                    <a:pt x="21945" y="3390"/>
                  </a:lnTo>
                  <a:lnTo>
                    <a:pt x="14401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4" name="object 1294" descr=""/>
            <p:cNvSpPr/>
            <p:nvPr/>
          </p:nvSpPr>
          <p:spPr>
            <a:xfrm>
              <a:off x="4355982" y="6153082"/>
              <a:ext cx="27940" cy="30480"/>
            </a:xfrm>
            <a:custGeom>
              <a:avLst/>
              <a:gdLst/>
              <a:ahLst/>
              <a:cxnLst/>
              <a:rect l="l" t="t" r="r" b="b"/>
              <a:pathLst>
                <a:path w="27939" h="30479">
                  <a:moveTo>
                    <a:pt x="13652" y="0"/>
                  </a:moveTo>
                  <a:lnTo>
                    <a:pt x="2070" y="5194"/>
                  </a:lnTo>
                  <a:lnTo>
                    <a:pt x="0" y="12903"/>
                  </a:lnTo>
                  <a:lnTo>
                    <a:pt x="3238" y="19799"/>
                  </a:lnTo>
                  <a:lnTo>
                    <a:pt x="6476" y="26695"/>
                  </a:lnTo>
                  <a:lnTo>
                    <a:pt x="13792" y="30187"/>
                  </a:lnTo>
                  <a:lnTo>
                    <a:pt x="25387" y="24993"/>
                  </a:lnTo>
                  <a:lnTo>
                    <a:pt x="27457" y="17284"/>
                  </a:lnTo>
                  <a:lnTo>
                    <a:pt x="20967" y="3479"/>
                  </a:lnTo>
                  <a:lnTo>
                    <a:pt x="13652" y="0"/>
                  </a:lnTo>
                  <a:close/>
                </a:path>
              </a:pathLst>
            </a:custGeom>
            <a:solidFill>
              <a:srgbClr val="89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5" name="object 1295" descr=""/>
            <p:cNvSpPr/>
            <p:nvPr/>
          </p:nvSpPr>
          <p:spPr>
            <a:xfrm>
              <a:off x="4370142" y="6157537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5" h="7620">
                  <a:moveTo>
                    <a:pt x="1155" y="0"/>
                  </a:moveTo>
                  <a:lnTo>
                    <a:pt x="0" y="927"/>
                  </a:lnTo>
                  <a:lnTo>
                    <a:pt x="1790" y="1930"/>
                  </a:lnTo>
                  <a:lnTo>
                    <a:pt x="3289" y="3733"/>
                  </a:lnTo>
                  <a:lnTo>
                    <a:pt x="4787" y="5537"/>
                  </a:lnTo>
                  <a:lnTo>
                    <a:pt x="5422" y="7467"/>
                  </a:lnTo>
                  <a:lnTo>
                    <a:pt x="6578" y="6540"/>
                  </a:lnTo>
                  <a:lnTo>
                    <a:pt x="5829" y="4711"/>
                  </a:lnTo>
                  <a:lnTo>
                    <a:pt x="2832" y="1104"/>
                  </a:lnTo>
                  <a:lnTo>
                    <a:pt x="1155" y="0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6" name="object 1296" descr=""/>
            <p:cNvSpPr/>
            <p:nvPr/>
          </p:nvSpPr>
          <p:spPr>
            <a:xfrm>
              <a:off x="4357133" y="6132981"/>
              <a:ext cx="26034" cy="29209"/>
            </a:xfrm>
            <a:custGeom>
              <a:avLst/>
              <a:gdLst/>
              <a:ahLst/>
              <a:cxnLst/>
              <a:rect l="l" t="t" r="r" b="b"/>
              <a:pathLst>
                <a:path w="26035" h="29210">
                  <a:moveTo>
                    <a:pt x="17792" y="0"/>
                  </a:moveTo>
                  <a:lnTo>
                    <a:pt x="4622" y="1447"/>
                  </a:lnTo>
                  <a:lnTo>
                    <a:pt x="0" y="8140"/>
                  </a:lnTo>
                  <a:lnTo>
                    <a:pt x="1765" y="23228"/>
                  </a:lnTo>
                  <a:lnTo>
                    <a:pt x="7810" y="28752"/>
                  </a:lnTo>
                  <a:lnTo>
                    <a:pt x="20980" y="27317"/>
                  </a:lnTo>
                  <a:lnTo>
                    <a:pt x="25603" y="20624"/>
                  </a:lnTo>
                  <a:lnTo>
                    <a:pt x="24726" y="13081"/>
                  </a:lnTo>
                  <a:lnTo>
                    <a:pt x="23850" y="5537"/>
                  </a:lnTo>
                  <a:lnTo>
                    <a:pt x="17792" y="0"/>
                  </a:lnTo>
                  <a:close/>
                </a:path>
              </a:pathLst>
            </a:custGeom>
            <a:solidFill>
              <a:srgbClr val="779A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7" name="object 1297" descr=""/>
            <p:cNvSpPr/>
            <p:nvPr/>
          </p:nvSpPr>
          <p:spPr>
            <a:xfrm>
              <a:off x="4358162" y="6132955"/>
              <a:ext cx="24765" cy="29209"/>
            </a:xfrm>
            <a:custGeom>
              <a:avLst/>
              <a:gdLst/>
              <a:ahLst/>
              <a:cxnLst/>
              <a:rect l="l" t="t" r="r" b="b"/>
              <a:pathLst>
                <a:path w="24764" h="29210">
                  <a:moveTo>
                    <a:pt x="17005" y="0"/>
                  </a:moveTo>
                  <a:lnTo>
                    <a:pt x="4394" y="1384"/>
                  </a:lnTo>
                  <a:lnTo>
                    <a:pt x="0" y="8051"/>
                  </a:lnTo>
                  <a:lnTo>
                    <a:pt x="1752" y="23139"/>
                  </a:lnTo>
                  <a:lnTo>
                    <a:pt x="7569" y="28702"/>
                  </a:lnTo>
                  <a:lnTo>
                    <a:pt x="20180" y="27317"/>
                  </a:lnTo>
                  <a:lnTo>
                    <a:pt x="24574" y="20650"/>
                  </a:lnTo>
                  <a:lnTo>
                    <a:pt x="23698" y="13106"/>
                  </a:lnTo>
                  <a:lnTo>
                    <a:pt x="22821" y="5562"/>
                  </a:lnTo>
                  <a:lnTo>
                    <a:pt x="17005" y="0"/>
                  </a:lnTo>
                  <a:close/>
                </a:path>
              </a:pathLst>
            </a:custGeom>
            <a:solidFill>
              <a:srgbClr val="AAC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8" name="object 1298" descr=""/>
            <p:cNvSpPr/>
            <p:nvPr/>
          </p:nvSpPr>
          <p:spPr>
            <a:xfrm>
              <a:off x="4358159" y="6133058"/>
              <a:ext cx="24130" cy="29209"/>
            </a:xfrm>
            <a:custGeom>
              <a:avLst/>
              <a:gdLst/>
              <a:ahLst/>
              <a:cxnLst/>
              <a:rect l="l" t="t" r="r" b="b"/>
              <a:pathLst>
                <a:path w="24129" h="29210">
                  <a:moveTo>
                    <a:pt x="16167" y="0"/>
                  </a:moveTo>
                  <a:lnTo>
                    <a:pt x="4152" y="1308"/>
                  </a:lnTo>
                  <a:lnTo>
                    <a:pt x="0" y="7950"/>
                  </a:lnTo>
                  <a:lnTo>
                    <a:pt x="1752" y="23037"/>
                  </a:lnTo>
                  <a:lnTo>
                    <a:pt x="7340" y="28625"/>
                  </a:lnTo>
                  <a:lnTo>
                    <a:pt x="19354" y="27305"/>
                  </a:lnTo>
                  <a:lnTo>
                    <a:pt x="23507" y="20662"/>
                  </a:lnTo>
                  <a:lnTo>
                    <a:pt x="22631" y="13119"/>
                  </a:lnTo>
                  <a:lnTo>
                    <a:pt x="21755" y="5575"/>
                  </a:lnTo>
                  <a:lnTo>
                    <a:pt x="16167" y="0"/>
                  </a:lnTo>
                  <a:close/>
                </a:path>
              </a:pathLst>
            </a:custGeom>
            <a:solidFill>
              <a:srgbClr val="99B8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9" name="object 1299" descr=""/>
            <p:cNvSpPr/>
            <p:nvPr/>
          </p:nvSpPr>
          <p:spPr>
            <a:xfrm>
              <a:off x="4372661" y="6138062"/>
              <a:ext cx="5080" cy="6985"/>
            </a:xfrm>
            <a:custGeom>
              <a:avLst/>
              <a:gdLst/>
              <a:ahLst/>
              <a:cxnLst/>
              <a:rect l="l" t="t" r="r" b="b"/>
              <a:pathLst>
                <a:path w="5079" h="6985">
                  <a:moveTo>
                    <a:pt x="4191" y="1016"/>
                  </a:moveTo>
                  <a:lnTo>
                    <a:pt x="3340" y="165"/>
                  </a:lnTo>
                  <a:lnTo>
                    <a:pt x="2222" y="88"/>
                  </a:lnTo>
                  <a:lnTo>
                    <a:pt x="1092" y="0"/>
                  </a:lnTo>
                  <a:lnTo>
                    <a:pt x="127" y="736"/>
                  </a:lnTo>
                  <a:lnTo>
                    <a:pt x="0" y="2705"/>
                  </a:lnTo>
                  <a:lnTo>
                    <a:pt x="850" y="3568"/>
                  </a:lnTo>
                  <a:lnTo>
                    <a:pt x="3098" y="3721"/>
                  </a:lnTo>
                  <a:lnTo>
                    <a:pt x="4064" y="2984"/>
                  </a:lnTo>
                  <a:lnTo>
                    <a:pt x="4127" y="2006"/>
                  </a:lnTo>
                  <a:lnTo>
                    <a:pt x="4191" y="1016"/>
                  </a:lnTo>
                  <a:close/>
                </a:path>
                <a:path w="5079" h="6985">
                  <a:moveTo>
                    <a:pt x="4940" y="5549"/>
                  </a:moveTo>
                  <a:lnTo>
                    <a:pt x="4495" y="5092"/>
                  </a:lnTo>
                  <a:lnTo>
                    <a:pt x="3327" y="5016"/>
                  </a:lnTo>
                  <a:lnTo>
                    <a:pt x="2819" y="5397"/>
                  </a:lnTo>
                  <a:lnTo>
                    <a:pt x="2794" y="5905"/>
                  </a:lnTo>
                  <a:lnTo>
                    <a:pt x="2755" y="6413"/>
                  </a:lnTo>
                  <a:lnTo>
                    <a:pt x="3200" y="6870"/>
                  </a:lnTo>
                  <a:lnTo>
                    <a:pt x="4368" y="6946"/>
                  </a:lnTo>
                  <a:lnTo>
                    <a:pt x="4864" y="6565"/>
                  </a:lnTo>
                  <a:lnTo>
                    <a:pt x="4902" y="6057"/>
                  </a:lnTo>
                  <a:lnTo>
                    <a:pt x="4940" y="5549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00" name="object 1300" descr=""/>
          <p:cNvGrpSpPr/>
          <p:nvPr/>
        </p:nvGrpSpPr>
        <p:grpSpPr>
          <a:xfrm>
            <a:off x="4300562" y="5677750"/>
            <a:ext cx="147320" cy="122555"/>
            <a:chOff x="4300562" y="5677750"/>
            <a:chExt cx="147320" cy="122555"/>
          </a:xfrm>
        </p:grpSpPr>
        <p:sp>
          <p:nvSpPr>
            <p:cNvPr id="1301" name="object 1301" descr=""/>
            <p:cNvSpPr/>
            <p:nvPr/>
          </p:nvSpPr>
          <p:spPr>
            <a:xfrm>
              <a:off x="4341916" y="5703864"/>
              <a:ext cx="105410" cy="96520"/>
            </a:xfrm>
            <a:custGeom>
              <a:avLst/>
              <a:gdLst/>
              <a:ahLst/>
              <a:cxnLst/>
              <a:rect l="l" t="t" r="r" b="b"/>
              <a:pathLst>
                <a:path w="105410" h="96520">
                  <a:moveTo>
                    <a:pt x="42529" y="0"/>
                  </a:moveTo>
                  <a:lnTo>
                    <a:pt x="22884" y="1384"/>
                  </a:lnTo>
                  <a:lnTo>
                    <a:pt x="8085" y="10344"/>
                  </a:lnTo>
                  <a:lnTo>
                    <a:pt x="380" y="24968"/>
                  </a:lnTo>
                  <a:lnTo>
                    <a:pt x="0" y="41898"/>
                  </a:lnTo>
                  <a:lnTo>
                    <a:pt x="7036" y="59469"/>
                  </a:lnTo>
                  <a:lnTo>
                    <a:pt x="21585" y="76015"/>
                  </a:lnTo>
                  <a:lnTo>
                    <a:pt x="41058" y="89062"/>
                  </a:lnTo>
                  <a:lnTo>
                    <a:pt x="61429" y="96086"/>
                  </a:lnTo>
                  <a:lnTo>
                    <a:pt x="80637" y="95345"/>
                  </a:lnTo>
                  <a:lnTo>
                    <a:pt x="96616" y="85096"/>
                  </a:lnTo>
                  <a:lnTo>
                    <a:pt x="104452" y="70262"/>
                  </a:lnTo>
                  <a:lnTo>
                    <a:pt x="105121" y="52858"/>
                  </a:lnTo>
                  <a:lnTo>
                    <a:pt x="98372" y="34809"/>
                  </a:lnTo>
                  <a:lnTo>
                    <a:pt x="83954" y="18040"/>
                  </a:lnTo>
                  <a:lnTo>
                    <a:pt x="63918" y="5711"/>
                  </a:lnTo>
                  <a:lnTo>
                    <a:pt x="42529" y="0"/>
                  </a:lnTo>
                  <a:close/>
                </a:path>
              </a:pathLst>
            </a:custGeom>
            <a:solidFill>
              <a:srgbClr val="4F3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2" name="object 1302" descr=""/>
            <p:cNvSpPr/>
            <p:nvPr/>
          </p:nvSpPr>
          <p:spPr>
            <a:xfrm>
              <a:off x="4343465" y="5703553"/>
              <a:ext cx="104139" cy="94615"/>
            </a:xfrm>
            <a:custGeom>
              <a:avLst/>
              <a:gdLst/>
              <a:ahLst/>
              <a:cxnLst/>
              <a:rect l="l" t="t" r="r" b="b"/>
              <a:pathLst>
                <a:path w="104139" h="94614">
                  <a:moveTo>
                    <a:pt x="41251" y="0"/>
                  </a:moveTo>
                  <a:lnTo>
                    <a:pt x="21900" y="1048"/>
                  </a:lnTo>
                  <a:lnTo>
                    <a:pt x="7454" y="9607"/>
                  </a:lnTo>
                  <a:lnTo>
                    <a:pt x="98" y="23839"/>
                  </a:lnTo>
                  <a:lnTo>
                    <a:pt x="0" y="40451"/>
                  </a:lnTo>
                  <a:lnTo>
                    <a:pt x="7226" y="57808"/>
                  </a:lnTo>
                  <a:lnTo>
                    <a:pt x="21843" y="74275"/>
                  </a:lnTo>
                  <a:lnTo>
                    <a:pt x="41260" y="87385"/>
                  </a:lnTo>
                  <a:lnTo>
                    <a:pt x="61463" y="94595"/>
                  </a:lnTo>
                  <a:lnTo>
                    <a:pt x="80392" y="94167"/>
                  </a:lnTo>
                  <a:lnTo>
                    <a:pt x="95986" y="84359"/>
                  </a:lnTo>
                  <a:lnTo>
                    <a:pt x="103475" y="69919"/>
                  </a:lnTo>
                  <a:lnTo>
                    <a:pt x="103852" y="52849"/>
                  </a:lnTo>
                  <a:lnTo>
                    <a:pt x="96902" y="35033"/>
                  </a:lnTo>
                  <a:lnTo>
                    <a:pt x="82410" y="18357"/>
                  </a:lnTo>
                  <a:lnTo>
                    <a:pt x="62442" y="5942"/>
                  </a:lnTo>
                  <a:lnTo>
                    <a:pt x="41251" y="0"/>
                  </a:lnTo>
                  <a:close/>
                </a:path>
              </a:pathLst>
            </a:custGeom>
            <a:solidFill>
              <a:srgbClr val="6042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3" name="object 1303" descr=""/>
            <p:cNvSpPr/>
            <p:nvPr/>
          </p:nvSpPr>
          <p:spPr>
            <a:xfrm>
              <a:off x="4423364" y="5772714"/>
              <a:ext cx="14604" cy="15875"/>
            </a:xfrm>
            <a:custGeom>
              <a:avLst/>
              <a:gdLst/>
              <a:ahLst/>
              <a:cxnLst/>
              <a:rect l="l" t="t" r="r" b="b"/>
              <a:pathLst>
                <a:path w="14604" h="15875">
                  <a:moveTo>
                    <a:pt x="9982" y="0"/>
                  </a:moveTo>
                  <a:lnTo>
                    <a:pt x="5880" y="965"/>
                  </a:lnTo>
                  <a:lnTo>
                    <a:pt x="368" y="7239"/>
                  </a:lnTo>
                  <a:lnTo>
                    <a:pt x="0" y="11366"/>
                  </a:lnTo>
                  <a:lnTo>
                    <a:pt x="4610" y="15252"/>
                  </a:lnTo>
                  <a:lnTo>
                    <a:pt x="8712" y="14287"/>
                  </a:lnTo>
                  <a:lnTo>
                    <a:pt x="11468" y="11150"/>
                  </a:lnTo>
                  <a:lnTo>
                    <a:pt x="14224" y="8013"/>
                  </a:lnTo>
                  <a:lnTo>
                    <a:pt x="14592" y="3886"/>
                  </a:lnTo>
                  <a:lnTo>
                    <a:pt x="9982" y="0"/>
                  </a:lnTo>
                  <a:close/>
                </a:path>
              </a:pathLst>
            </a:custGeom>
            <a:solidFill>
              <a:srgbClr val="4F3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4" name="object 1304" descr=""/>
            <p:cNvSpPr/>
            <p:nvPr/>
          </p:nvSpPr>
          <p:spPr>
            <a:xfrm>
              <a:off x="4424965" y="5774381"/>
              <a:ext cx="11430" cy="12065"/>
            </a:xfrm>
            <a:custGeom>
              <a:avLst/>
              <a:gdLst/>
              <a:ahLst/>
              <a:cxnLst/>
              <a:rect l="l" t="t" r="r" b="b"/>
              <a:pathLst>
                <a:path w="11429" h="12064">
                  <a:moveTo>
                    <a:pt x="7797" y="0"/>
                  </a:moveTo>
                  <a:lnTo>
                    <a:pt x="4584" y="749"/>
                  </a:lnTo>
                  <a:lnTo>
                    <a:pt x="279" y="5664"/>
                  </a:lnTo>
                  <a:lnTo>
                    <a:pt x="0" y="8877"/>
                  </a:lnTo>
                  <a:lnTo>
                    <a:pt x="3594" y="11925"/>
                  </a:lnTo>
                  <a:lnTo>
                    <a:pt x="6807" y="11163"/>
                  </a:lnTo>
                  <a:lnTo>
                    <a:pt x="8953" y="8712"/>
                  </a:lnTo>
                  <a:lnTo>
                    <a:pt x="11112" y="6261"/>
                  </a:lnTo>
                  <a:lnTo>
                    <a:pt x="11391" y="3035"/>
                  </a:lnTo>
                  <a:lnTo>
                    <a:pt x="7797" y="0"/>
                  </a:lnTo>
                  <a:close/>
                </a:path>
              </a:pathLst>
            </a:custGeom>
            <a:solidFill>
              <a:srgbClr val="73511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5" name="object 1305" descr=""/>
            <p:cNvSpPr/>
            <p:nvPr/>
          </p:nvSpPr>
          <p:spPr>
            <a:xfrm>
              <a:off x="4426952" y="5776405"/>
              <a:ext cx="8255" cy="8890"/>
            </a:xfrm>
            <a:custGeom>
              <a:avLst/>
              <a:gdLst/>
              <a:ahLst/>
              <a:cxnLst/>
              <a:rect l="l" t="t" r="r" b="b"/>
              <a:pathLst>
                <a:path w="8254" h="8889">
                  <a:moveTo>
                    <a:pt x="5422" y="0"/>
                  </a:moveTo>
                  <a:lnTo>
                    <a:pt x="3187" y="533"/>
                  </a:lnTo>
                  <a:lnTo>
                    <a:pt x="190" y="3949"/>
                  </a:lnTo>
                  <a:lnTo>
                    <a:pt x="0" y="6184"/>
                  </a:lnTo>
                  <a:lnTo>
                    <a:pt x="1244" y="7251"/>
                  </a:lnTo>
                  <a:lnTo>
                    <a:pt x="2501" y="8305"/>
                  </a:lnTo>
                  <a:lnTo>
                    <a:pt x="4737" y="7785"/>
                  </a:lnTo>
                  <a:lnTo>
                    <a:pt x="6235" y="6070"/>
                  </a:lnTo>
                  <a:lnTo>
                    <a:pt x="7734" y="4356"/>
                  </a:lnTo>
                  <a:lnTo>
                    <a:pt x="7937" y="2120"/>
                  </a:lnTo>
                  <a:lnTo>
                    <a:pt x="5422" y="0"/>
                  </a:lnTo>
                  <a:close/>
                </a:path>
              </a:pathLst>
            </a:custGeom>
            <a:solidFill>
              <a:srgbClr val="6042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6" name="object 1306" descr=""/>
            <p:cNvSpPr/>
            <p:nvPr/>
          </p:nvSpPr>
          <p:spPr>
            <a:xfrm>
              <a:off x="4390805" y="5709522"/>
              <a:ext cx="48895" cy="41275"/>
            </a:xfrm>
            <a:custGeom>
              <a:avLst/>
              <a:gdLst/>
              <a:ahLst/>
              <a:cxnLst/>
              <a:rect l="l" t="t" r="r" b="b"/>
              <a:pathLst>
                <a:path w="48895" h="41275">
                  <a:moveTo>
                    <a:pt x="0" y="0"/>
                  </a:moveTo>
                  <a:lnTo>
                    <a:pt x="1966" y="1563"/>
                  </a:lnTo>
                  <a:lnTo>
                    <a:pt x="8121" y="4929"/>
                  </a:lnTo>
                  <a:lnTo>
                    <a:pt x="16962" y="10249"/>
                  </a:lnTo>
                  <a:lnTo>
                    <a:pt x="26987" y="17678"/>
                  </a:lnTo>
                  <a:lnTo>
                    <a:pt x="35965" y="26291"/>
                  </a:lnTo>
                  <a:lnTo>
                    <a:pt x="42641" y="34075"/>
                  </a:lnTo>
                  <a:lnTo>
                    <a:pt x="46948" y="39547"/>
                  </a:lnTo>
                  <a:lnTo>
                    <a:pt x="48818" y="41224"/>
                  </a:lnTo>
                  <a:lnTo>
                    <a:pt x="19211" y="7688"/>
                  </a:lnTo>
                  <a:lnTo>
                    <a:pt x="3041" y="3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511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7" name="object 1307" descr=""/>
            <p:cNvSpPr/>
            <p:nvPr/>
          </p:nvSpPr>
          <p:spPr>
            <a:xfrm>
              <a:off x="4328173" y="5695495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727" y="0"/>
                  </a:moveTo>
                  <a:lnTo>
                    <a:pt x="812" y="1181"/>
                  </a:lnTo>
                  <a:lnTo>
                    <a:pt x="0" y="2222"/>
                  </a:lnTo>
                  <a:lnTo>
                    <a:pt x="2641" y="2590"/>
                  </a:lnTo>
                  <a:lnTo>
                    <a:pt x="2540" y="1993"/>
                  </a:lnTo>
                  <a:lnTo>
                    <a:pt x="1727" y="0"/>
                  </a:lnTo>
                  <a:close/>
                </a:path>
              </a:pathLst>
            </a:custGeom>
            <a:solidFill>
              <a:srgbClr val="1D1D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8" name="object 1308" descr=""/>
            <p:cNvSpPr/>
            <p:nvPr/>
          </p:nvSpPr>
          <p:spPr>
            <a:xfrm>
              <a:off x="4301162" y="5697039"/>
              <a:ext cx="93345" cy="69850"/>
            </a:xfrm>
            <a:custGeom>
              <a:avLst/>
              <a:gdLst/>
              <a:ahLst/>
              <a:cxnLst/>
              <a:rect l="l" t="t" r="r" b="b"/>
              <a:pathLst>
                <a:path w="93345" h="69850">
                  <a:moveTo>
                    <a:pt x="87033" y="0"/>
                  </a:moveTo>
                  <a:lnTo>
                    <a:pt x="0" y="21577"/>
                  </a:lnTo>
                  <a:lnTo>
                    <a:pt x="6528" y="50148"/>
                  </a:lnTo>
                  <a:lnTo>
                    <a:pt x="13984" y="64646"/>
                  </a:lnTo>
                  <a:lnTo>
                    <a:pt x="27119" y="69547"/>
                  </a:lnTo>
                  <a:lnTo>
                    <a:pt x="50685" y="69329"/>
                  </a:lnTo>
                  <a:lnTo>
                    <a:pt x="75456" y="61186"/>
                  </a:lnTo>
                  <a:lnTo>
                    <a:pt x="89395" y="43103"/>
                  </a:lnTo>
                  <a:lnTo>
                    <a:pt x="93065" y="20801"/>
                  </a:lnTo>
                  <a:lnTo>
                    <a:pt x="87033" y="0"/>
                  </a:lnTo>
                  <a:close/>
                </a:path>
              </a:pathLst>
            </a:custGeom>
            <a:solidFill>
              <a:srgbClr val="4F3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09" name="object 1309" descr=""/>
            <p:cNvSpPr/>
            <p:nvPr/>
          </p:nvSpPr>
          <p:spPr>
            <a:xfrm>
              <a:off x="4301472" y="5696823"/>
              <a:ext cx="92710" cy="67945"/>
            </a:xfrm>
            <a:custGeom>
              <a:avLst/>
              <a:gdLst/>
              <a:ahLst/>
              <a:cxnLst/>
              <a:rect l="l" t="t" r="r" b="b"/>
              <a:pathLst>
                <a:path w="92710" h="67945">
                  <a:moveTo>
                    <a:pt x="86461" y="0"/>
                  </a:moveTo>
                  <a:lnTo>
                    <a:pt x="0" y="21437"/>
                  </a:lnTo>
                  <a:lnTo>
                    <a:pt x="2305" y="28920"/>
                  </a:lnTo>
                  <a:lnTo>
                    <a:pt x="10394" y="45254"/>
                  </a:lnTo>
                  <a:lnTo>
                    <a:pt x="26028" y="61272"/>
                  </a:lnTo>
                  <a:lnTo>
                    <a:pt x="50965" y="67805"/>
                  </a:lnTo>
                  <a:lnTo>
                    <a:pt x="75345" y="59164"/>
                  </a:lnTo>
                  <a:lnTo>
                    <a:pt x="88773" y="40389"/>
                  </a:lnTo>
                  <a:lnTo>
                    <a:pt x="92170" y="18370"/>
                  </a:lnTo>
                  <a:lnTo>
                    <a:pt x="86461" y="0"/>
                  </a:lnTo>
                  <a:close/>
                </a:path>
              </a:pathLst>
            </a:custGeom>
            <a:solidFill>
              <a:srgbClr val="6042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0" name="object 1310" descr=""/>
            <p:cNvSpPr/>
            <p:nvPr/>
          </p:nvSpPr>
          <p:spPr>
            <a:xfrm>
              <a:off x="4300562" y="5677750"/>
              <a:ext cx="93980" cy="73025"/>
            </a:xfrm>
            <a:custGeom>
              <a:avLst/>
              <a:gdLst/>
              <a:ahLst/>
              <a:cxnLst/>
              <a:rect l="l" t="t" r="r" b="b"/>
              <a:pathLst>
                <a:path w="93979" h="73025">
                  <a:moveTo>
                    <a:pt x="43526" y="0"/>
                  </a:moveTo>
                  <a:lnTo>
                    <a:pt x="24512" y="2028"/>
                  </a:lnTo>
                  <a:lnTo>
                    <a:pt x="11318" y="9215"/>
                  </a:lnTo>
                  <a:lnTo>
                    <a:pt x="2931" y="21978"/>
                  </a:lnTo>
                  <a:lnTo>
                    <a:pt x="0" y="35388"/>
                  </a:lnTo>
                  <a:lnTo>
                    <a:pt x="3550" y="48929"/>
                  </a:lnTo>
                  <a:lnTo>
                    <a:pt x="14608" y="62085"/>
                  </a:lnTo>
                  <a:lnTo>
                    <a:pt x="29665" y="70059"/>
                  </a:lnTo>
                  <a:lnTo>
                    <a:pt x="48331" y="72844"/>
                  </a:lnTo>
                  <a:lnTo>
                    <a:pt x="66995" y="69248"/>
                  </a:lnTo>
                  <a:lnTo>
                    <a:pt x="82045" y="58085"/>
                  </a:lnTo>
                  <a:lnTo>
                    <a:pt x="90226" y="45974"/>
                  </a:lnTo>
                  <a:lnTo>
                    <a:pt x="93543" y="34688"/>
                  </a:lnTo>
                  <a:lnTo>
                    <a:pt x="90390" y="23273"/>
                  </a:lnTo>
                  <a:lnTo>
                    <a:pt x="79162" y="10777"/>
                  </a:lnTo>
                  <a:lnTo>
                    <a:pt x="63396" y="2970"/>
                  </a:lnTo>
                  <a:lnTo>
                    <a:pt x="43526" y="0"/>
                  </a:lnTo>
                  <a:close/>
                </a:path>
              </a:pathLst>
            </a:custGeom>
            <a:solidFill>
              <a:srgbClr val="85B3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1" name="object 1311" descr=""/>
            <p:cNvSpPr/>
            <p:nvPr/>
          </p:nvSpPr>
          <p:spPr>
            <a:xfrm>
              <a:off x="4303359" y="5680248"/>
              <a:ext cx="88265" cy="68580"/>
            </a:xfrm>
            <a:custGeom>
              <a:avLst/>
              <a:gdLst/>
              <a:ahLst/>
              <a:cxnLst/>
              <a:rect l="l" t="t" r="r" b="b"/>
              <a:pathLst>
                <a:path w="88264" h="68579">
                  <a:moveTo>
                    <a:pt x="41022" y="0"/>
                  </a:moveTo>
                  <a:lnTo>
                    <a:pt x="23163" y="1989"/>
                  </a:lnTo>
                  <a:lnTo>
                    <a:pt x="10745" y="8802"/>
                  </a:lnTo>
                  <a:lnTo>
                    <a:pt x="2812" y="20844"/>
                  </a:lnTo>
                  <a:lnTo>
                    <a:pt x="0" y="33464"/>
                  </a:lnTo>
                  <a:lnTo>
                    <a:pt x="3271" y="46177"/>
                  </a:lnTo>
                  <a:lnTo>
                    <a:pt x="13590" y="58497"/>
                  </a:lnTo>
                  <a:lnTo>
                    <a:pt x="27690" y="65924"/>
                  </a:lnTo>
                  <a:lnTo>
                    <a:pt x="45199" y="68457"/>
                  </a:lnTo>
                  <a:lnTo>
                    <a:pt x="62734" y="64995"/>
                  </a:lnTo>
                  <a:lnTo>
                    <a:pt x="76912" y="54433"/>
                  </a:lnTo>
                  <a:lnTo>
                    <a:pt x="84646" y="43012"/>
                  </a:lnTo>
                  <a:lnTo>
                    <a:pt x="87812" y="32388"/>
                  </a:lnTo>
                  <a:lnTo>
                    <a:pt x="84906" y="21670"/>
                  </a:lnTo>
                  <a:lnTo>
                    <a:pt x="74423" y="9971"/>
                  </a:lnTo>
                  <a:lnTo>
                    <a:pt x="59662" y="2703"/>
                  </a:lnTo>
                  <a:lnTo>
                    <a:pt x="41022" y="0"/>
                  </a:lnTo>
                  <a:close/>
                </a:path>
              </a:pathLst>
            </a:custGeom>
            <a:solidFill>
              <a:srgbClr val="AAC8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2" name="object 1312" descr=""/>
            <p:cNvSpPr/>
            <p:nvPr/>
          </p:nvSpPr>
          <p:spPr>
            <a:xfrm>
              <a:off x="4332146" y="5701482"/>
              <a:ext cx="27940" cy="24765"/>
            </a:xfrm>
            <a:custGeom>
              <a:avLst/>
              <a:gdLst/>
              <a:ahLst/>
              <a:cxnLst/>
              <a:rect l="l" t="t" r="r" b="b"/>
              <a:pathLst>
                <a:path w="27939" h="24764">
                  <a:moveTo>
                    <a:pt x="13161" y="24051"/>
                  </a:moveTo>
                  <a:lnTo>
                    <a:pt x="13449" y="24599"/>
                  </a:lnTo>
                  <a:lnTo>
                    <a:pt x="13161" y="24051"/>
                  </a:lnTo>
                  <a:close/>
                </a:path>
                <a:path w="27939" h="24764">
                  <a:moveTo>
                    <a:pt x="26513" y="15341"/>
                  </a:moveTo>
                  <a:lnTo>
                    <a:pt x="8585" y="15341"/>
                  </a:lnTo>
                  <a:lnTo>
                    <a:pt x="13161" y="24051"/>
                  </a:lnTo>
                  <a:lnTo>
                    <a:pt x="17706" y="18884"/>
                  </a:lnTo>
                  <a:lnTo>
                    <a:pt x="17525" y="18884"/>
                  </a:lnTo>
                  <a:lnTo>
                    <a:pt x="18008" y="18541"/>
                  </a:lnTo>
                  <a:lnTo>
                    <a:pt x="18884" y="18541"/>
                  </a:lnTo>
                  <a:lnTo>
                    <a:pt x="25374" y="16903"/>
                  </a:lnTo>
                  <a:lnTo>
                    <a:pt x="25941" y="16903"/>
                  </a:lnTo>
                  <a:lnTo>
                    <a:pt x="26513" y="15341"/>
                  </a:lnTo>
                  <a:close/>
                </a:path>
                <a:path w="27939" h="24764">
                  <a:moveTo>
                    <a:pt x="18008" y="18541"/>
                  </a:moveTo>
                  <a:lnTo>
                    <a:pt x="17525" y="18884"/>
                  </a:lnTo>
                  <a:lnTo>
                    <a:pt x="17758" y="18826"/>
                  </a:lnTo>
                  <a:lnTo>
                    <a:pt x="18008" y="18541"/>
                  </a:lnTo>
                  <a:close/>
                </a:path>
                <a:path w="27939" h="24764">
                  <a:moveTo>
                    <a:pt x="17758" y="18826"/>
                  </a:moveTo>
                  <a:lnTo>
                    <a:pt x="17525" y="18884"/>
                  </a:lnTo>
                  <a:lnTo>
                    <a:pt x="17706" y="18884"/>
                  </a:lnTo>
                  <a:close/>
                </a:path>
                <a:path w="27939" h="24764">
                  <a:moveTo>
                    <a:pt x="18884" y="18541"/>
                  </a:moveTo>
                  <a:lnTo>
                    <a:pt x="18008" y="18541"/>
                  </a:lnTo>
                  <a:lnTo>
                    <a:pt x="17758" y="18826"/>
                  </a:lnTo>
                  <a:lnTo>
                    <a:pt x="18884" y="18541"/>
                  </a:lnTo>
                  <a:close/>
                </a:path>
                <a:path w="27939" h="24764">
                  <a:moveTo>
                    <a:pt x="25941" y="16903"/>
                  </a:moveTo>
                  <a:lnTo>
                    <a:pt x="25374" y="16903"/>
                  </a:lnTo>
                  <a:lnTo>
                    <a:pt x="25806" y="17271"/>
                  </a:lnTo>
                  <a:lnTo>
                    <a:pt x="25941" y="16903"/>
                  </a:lnTo>
                  <a:close/>
                </a:path>
                <a:path w="27939" h="24764">
                  <a:moveTo>
                    <a:pt x="4457" y="0"/>
                  </a:moveTo>
                  <a:lnTo>
                    <a:pt x="3606" y="8813"/>
                  </a:lnTo>
                  <a:lnTo>
                    <a:pt x="0" y="11188"/>
                  </a:lnTo>
                  <a:lnTo>
                    <a:pt x="8242" y="17030"/>
                  </a:lnTo>
                  <a:lnTo>
                    <a:pt x="8585" y="15341"/>
                  </a:lnTo>
                  <a:lnTo>
                    <a:pt x="26513" y="15341"/>
                  </a:lnTo>
                  <a:lnTo>
                    <a:pt x="27165" y="13563"/>
                  </a:lnTo>
                  <a:lnTo>
                    <a:pt x="25374" y="12979"/>
                  </a:lnTo>
                  <a:lnTo>
                    <a:pt x="26479" y="8686"/>
                  </a:lnTo>
                  <a:lnTo>
                    <a:pt x="27927" y="7467"/>
                  </a:lnTo>
                  <a:lnTo>
                    <a:pt x="26661" y="6959"/>
                  </a:lnTo>
                  <a:lnTo>
                    <a:pt x="19570" y="6959"/>
                  </a:lnTo>
                  <a:lnTo>
                    <a:pt x="15938" y="2400"/>
                  </a:lnTo>
                  <a:lnTo>
                    <a:pt x="15845" y="2247"/>
                  </a:lnTo>
                  <a:lnTo>
                    <a:pt x="11556" y="2247"/>
                  </a:lnTo>
                  <a:lnTo>
                    <a:pt x="6985" y="2133"/>
                  </a:lnTo>
                  <a:lnTo>
                    <a:pt x="4457" y="0"/>
                  </a:lnTo>
                  <a:close/>
                </a:path>
                <a:path w="27939" h="24764">
                  <a:moveTo>
                    <a:pt x="23685" y="5765"/>
                  </a:moveTo>
                  <a:lnTo>
                    <a:pt x="19570" y="6959"/>
                  </a:lnTo>
                  <a:lnTo>
                    <a:pt x="26661" y="6959"/>
                  </a:lnTo>
                  <a:lnTo>
                    <a:pt x="23685" y="5765"/>
                  </a:lnTo>
                  <a:close/>
                </a:path>
                <a:path w="27939" h="24764">
                  <a:moveTo>
                    <a:pt x="14757" y="469"/>
                  </a:moveTo>
                  <a:lnTo>
                    <a:pt x="11150" y="1536"/>
                  </a:lnTo>
                  <a:lnTo>
                    <a:pt x="11556" y="2247"/>
                  </a:lnTo>
                  <a:lnTo>
                    <a:pt x="15845" y="2247"/>
                  </a:lnTo>
                  <a:lnTo>
                    <a:pt x="14757" y="469"/>
                  </a:lnTo>
                  <a:close/>
                </a:path>
              </a:pathLst>
            </a:custGeom>
            <a:solidFill>
              <a:srgbClr val="FFED9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3" name="object 1313" descr=""/>
            <p:cNvSpPr/>
            <p:nvPr/>
          </p:nvSpPr>
          <p:spPr>
            <a:xfrm>
              <a:off x="4311002" y="5686514"/>
              <a:ext cx="71755" cy="56515"/>
            </a:xfrm>
            <a:custGeom>
              <a:avLst/>
              <a:gdLst/>
              <a:ahLst/>
              <a:cxnLst/>
              <a:rect l="l" t="t" r="r" b="b"/>
              <a:pathLst>
                <a:path w="71754" h="56514">
                  <a:moveTo>
                    <a:pt x="20358" y="24574"/>
                  </a:moveTo>
                  <a:lnTo>
                    <a:pt x="0" y="19735"/>
                  </a:lnTo>
                  <a:lnTo>
                    <a:pt x="2133" y="20637"/>
                  </a:lnTo>
                  <a:lnTo>
                    <a:pt x="20358" y="24574"/>
                  </a:lnTo>
                  <a:close/>
                </a:path>
                <a:path w="71754" h="56514">
                  <a:moveTo>
                    <a:pt x="21209" y="29654"/>
                  </a:moveTo>
                  <a:lnTo>
                    <a:pt x="1981" y="39154"/>
                  </a:lnTo>
                  <a:lnTo>
                    <a:pt x="4267" y="38455"/>
                  </a:lnTo>
                  <a:lnTo>
                    <a:pt x="21209" y="29654"/>
                  </a:lnTo>
                  <a:close/>
                </a:path>
                <a:path w="71754" h="56514">
                  <a:moveTo>
                    <a:pt x="23609" y="18288"/>
                  </a:moveTo>
                  <a:lnTo>
                    <a:pt x="9398" y="10185"/>
                  </a:lnTo>
                  <a:lnTo>
                    <a:pt x="10756" y="11404"/>
                  </a:lnTo>
                  <a:lnTo>
                    <a:pt x="23609" y="18288"/>
                  </a:lnTo>
                  <a:close/>
                </a:path>
                <a:path w="71754" h="56514">
                  <a:moveTo>
                    <a:pt x="25755" y="33489"/>
                  </a:moveTo>
                  <a:lnTo>
                    <a:pt x="12776" y="48272"/>
                  </a:lnTo>
                  <a:lnTo>
                    <a:pt x="13906" y="47409"/>
                  </a:lnTo>
                  <a:lnTo>
                    <a:pt x="25755" y="33489"/>
                  </a:lnTo>
                  <a:close/>
                </a:path>
                <a:path w="71754" h="56514">
                  <a:moveTo>
                    <a:pt x="29413" y="12382"/>
                  </a:moveTo>
                  <a:lnTo>
                    <a:pt x="26911" y="0"/>
                  </a:lnTo>
                  <a:lnTo>
                    <a:pt x="26847" y="431"/>
                  </a:lnTo>
                  <a:lnTo>
                    <a:pt x="26784" y="1587"/>
                  </a:lnTo>
                  <a:lnTo>
                    <a:pt x="26784" y="2933"/>
                  </a:lnTo>
                  <a:lnTo>
                    <a:pt x="27774" y="9664"/>
                  </a:lnTo>
                  <a:lnTo>
                    <a:pt x="27965" y="10477"/>
                  </a:lnTo>
                  <a:lnTo>
                    <a:pt x="28194" y="11226"/>
                  </a:lnTo>
                  <a:lnTo>
                    <a:pt x="28625" y="12509"/>
                  </a:lnTo>
                  <a:lnTo>
                    <a:pt x="29273" y="13970"/>
                  </a:lnTo>
                  <a:lnTo>
                    <a:pt x="29413" y="12382"/>
                  </a:lnTo>
                  <a:close/>
                </a:path>
                <a:path w="71754" h="56514">
                  <a:moveTo>
                    <a:pt x="35001" y="51219"/>
                  </a:moveTo>
                  <a:lnTo>
                    <a:pt x="33286" y="40919"/>
                  </a:lnTo>
                  <a:lnTo>
                    <a:pt x="33197" y="41376"/>
                  </a:lnTo>
                  <a:lnTo>
                    <a:pt x="33045" y="42608"/>
                  </a:lnTo>
                  <a:lnTo>
                    <a:pt x="32956" y="44056"/>
                  </a:lnTo>
                  <a:lnTo>
                    <a:pt x="32956" y="45783"/>
                  </a:lnTo>
                  <a:lnTo>
                    <a:pt x="34671" y="56095"/>
                  </a:lnTo>
                  <a:lnTo>
                    <a:pt x="34759" y="55638"/>
                  </a:lnTo>
                  <a:lnTo>
                    <a:pt x="34912" y="54394"/>
                  </a:lnTo>
                  <a:lnTo>
                    <a:pt x="35001" y="52959"/>
                  </a:lnTo>
                  <a:lnTo>
                    <a:pt x="35001" y="51219"/>
                  </a:lnTo>
                  <a:close/>
                </a:path>
                <a:path w="71754" h="56514">
                  <a:moveTo>
                    <a:pt x="47180" y="1905"/>
                  </a:moveTo>
                  <a:lnTo>
                    <a:pt x="39420" y="14516"/>
                  </a:lnTo>
                  <a:lnTo>
                    <a:pt x="39763" y="14211"/>
                  </a:lnTo>
                  <a:lnTo>
                    <a:pt x="47180" y="1905"/>
                  </a:lnTo>
                  <a:close/>
                </a:path>
                <a:path w="71754" h="56514">
                  <a:moveTo>
                    <a:pt x="55029" y="49669"/>
                  </a:moveTo>
                  <a:lnTo>
                    <a:pt x="42519" y="36931"/>
                  </a:lnTo>
                  <a:lnTo>
                    <a:pt x="42786" y="37388"/>
                  </a:lnTo>
                  <a:lnTo>
                    <a:pt x="55029" y="49669"/>
                  </a:lnTo>
                  <a:close/>
                </a:path>
                <a:path w="71754" h="56514">
                  <a:moveTo>
                    <a:pt x="59283" y="6515"/>
                  </a:moveTo>
                  <a:lnTo>
                    <a:pt x="45199" y="18745"/>
                  </a:lnTo>
                  <a:lnTo>
                    <a:pt x="47002" y="17691"/>
                  </a:lnTo>
                  <a:lnTo>
                    <a:pt x="59283" y="6515"/>
                  </a:lnTo>
                  <a:close/>
                </a:path>
                <a:path w="71754" h="56514">
                  <a:moveTo>
                    <a:pt x="71678" y="32156"/>
                  </a:moveTo>
                  <a:lnTo>
                    <a:pt x="51701" y="27533"/>
                  </a:lnTo>
                  <a:lnTo>
                    <a:pt x="53797" y="28409"/>
                  </a:lnTo>
                  <a:lnTo>
                    <a:pt x="71678" y="32156"/>
                  </a:lnTo>
                  <a:close/>
                </a:path>
              </a:pathLst>
            </a:custGeom>
            <a:solidFill>
              <a:srgbClr val="99B8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4" name="object 1314" descr=""/>
            <p:cNvSpPr/>
            <p:nvPr/>
          </p:nvSpPr>
          <p:spPr>
            <a:xfrm>
              <a:off x="4311116" y="5685358"/>
              <a:ext cx="71120" cy="55244"/>
            </a:xfrm>
            <a:custGeom>
              <a:avLst/>
              <a:gdLst/>
              <a:ahLst/>
              <a:cxnLst/>
              <a:rect l="l" t="t" r="r" b="b"/>
              <a:pathLst>
                <a:path w="71120" h="55245">
                  <a:moveTo>
                    <a:pt x="19278" y="28155"/>
                  </a:moveTo>
                  <a:lnTo>
                    <a:pt x="19202" y="27597"/>
                  </a:lnTo>
                  <a:lnTo>
                    <a:pt x="0" y="29883"/>
                  </a:lnTo>
                  <a:lnTo>
                    <a:pt x="63" y="30441"/>
                  </a:lnTo>
                  <a:lnTo>
                    <a:pt x="19278" y="28155"/>
                  </a:lnTo>
                  <a:close/>
                </a:path>
                <a:path w="71120" h="55245">
                  <a:moveTo>
                    <a:pt x="22707" y="22313"/>
                  </a:moveTo>
                  <a:lnTo>
                    <a:pt x="2400" y="14668"/>
                  </a:lnTo>
                  <a:lnTo>
                    <a:pt x="2197" y="15201"/>
                  </a:lnTo>
                  <a:lnTo>
                    <a:pt x="22504" y="22847"/>
                  </a:lnTo>
                  <a:lnTo>
                    <a:pt x="22707" y="22313"/>
                  </a:lnTo>
                  <a:close/>
                </a:path>
                <a:path w="71120" h="55245">
                  <a:moveTo>
                    <a:pt x="24879" y="16344"/>
                  </a:moveTo>
                  <a:lnTo>
                    <a:pt x="16281" y="2362"/>
                  </a:lnTo>
                  <a:lnTo>
                    <a:pt x="15786" y="2654"/>
                  </a:lnTo>
                  <a:lnTo>
                    <a:pt x="24384" y="16637"/>
                  </a:lnTo>
                  <a:lnTo>
                    <a:pt x="24879" y="16344"/>
                  </a:lnTo>
                  <a:close/>
                </a:path>
                <a:path w="71120" h="55245">
                  <a:moveTo>
                    <a:pt x="28879" y="37249"/>
                  </a:moveTo>
                  <a:lnTo>
                    <a:pt x="28346" y="37045"/>
                  </a:lnTo>
                  <a:lnTo>
                    <a:pt x="21501" y="54952"/>
                  </a:lnTo>
                  <a:lnTo>
                    <a:pt x="22047" y="55156"/>
                  </a:lnTo>
                  <a:lnTo>
                    <a:pt x="28879" y="37249"/>
                  </a:lnTo>
                  <a:close/>
                </a:path>
                <a:path w="71120" h="55245">
                  <a:moveTo>
                    <a:pt x="37503" y="101"/>
                  </a:moveTo>
                  <a:lnTo>
                    <a:pt x="36931" y="0"/>
                  </a:lnTo>
                  <a:lnTo>
                    <a:pt x="34302" y="14401"/>
                  </a:lnTo>
                  <a:lnTo>
                    <a:pt x="34874" y="14503"/>
                  </a:lnTo>
                  <a:lnTo>
                    <a:pt x="37503" y="101"/>
                  </a:lnTo>
                  <a:close/>
                </a:path>
                <a:path w="71120" h="55245">
                  <a:moveTo>
                    <a:pt x="46012" y="54178"/>
                  </a:moveTo>
                  <a:lnTo>
                    <a:pt x="38925" y="38874"/>
                  </a:lnTo>
                  <a:lnTo>
                    <a:pt x="38392" y="39103"/>
                  </a:lnTo>
                  <a:lnTo>
                    <a:pt x="45491" y="54406"/>
                  </a:lnTo>
                  <a:lnTo>
                    <a:pt x="46012" y="54178"/>
                  </a:lnTo>
                  <a:close/>
                </a:path>
                <a:path w="71120" h="55245">
                  <a:moveTo>
                    <a:pt x="63715" y="45770"/>
                  </a:moveTo>
                  <a:lnTo>
                    <a:pt x="49364" y="35928"/>
                  </a:lnTo>
                  <a:lnTo>
                    <a:pt x="49034" y="36398"/>
                  </a:lnTo>
                  <a:lnTo>
                    <a:pt x="63385" y="46240"/>
                  </a:lnTo>
                  <a:lnTo>
                    <a:pt x="63715" y="45770"/>
                  </a:lnTo>
                  <a:close/>
                </a:path>
                <a:path w="71120" h="55245">
                  <a:moveTo>
                    <a:pt x="71081" y="20497"/>
                  </a:moveTo>
                  <a:lnTo>
                    <a:pt x="71005" y="19939"/>
                  </a:lnTo>
                  <a:lnTo>
                    <a:pt x="50673" y="22631"/>
                  </a:lnTo>
                  <a:lnTo>
                    <a:pt x="50749" y="23190"/>
                  </a:lnTo>
                  <a:lnTo>
                    <a:pt x="71081" y="20497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5" name="object 1315" descr=""/>
            <p:cNvSpPr/>
            <p:nvPr/>
          </p:nvSpPr>
          <p:spPr>
            <a:xfrm>
              <a:off x="4323219" y="5693384"/>
              <a:ext cx="47625" cy="40005"/>
            </a:xfrm>
            <a:custGeom>
              <a:avLst/>
              <a:gdLst/>
              <a:ahLst/>
              <a:cxnLst/>
              <a:rect l="l" t="t" r="r" b="b"/>
              <a:pathLst>
                <a:path w="47625" h="40004">
                  <a:moveTo>
                    <a:pt x="2463" y="20789"/>
                  </a:moveTo>
                  <a:lnTo>
                    <a:pt x="1968" y="20434"/>
                  </a:lnTo>
                  <a:lnTo>
                    <a:pt x="0" y="19507"/>
                  </a:lnTo>
                  <a:lnTo>
                    <a:pt x="152" y="20993"/>
                  </a:lnTo>
                  <a:lnTo>
                    <a:pt x="279" y="22288"/>
                  </a:lnTo>
                  <a:lnTo>
                    <a:pt x="2463" y="20789"/>
                  </a:lnTo>
                  <a:close/>
                </a:path>
                <a:path w="47625" h="40004">
                  <a:moveTo>
                    <a:pt x="4597" y="12573"/>
                  </a:moveTo>
                  <a:lnTo>
                    <a:pt x="4267" y="12065"/>
                  </a:lnTo>
                  <a:lnTo>
                    <a:pt x="2730" y="10528"/>
                  </a:lnTo>
                  <a:lnTo>
                    <a:pt x="2019" y="13233"/>
                  </a:lnTo>
                  <a:lnTo>
                    <a:pt x="4597" y="12573"/>
                  </a:lnTo>
                  <a:close/>
                </a:path>
                <a:path w="47625" h="40004">
                  <a:moveTo>
                    <a:pt x="7213" y="27216"/>
                  </a:moveTo>
                  <a:lnTo>
                    <a:pt x="6604" y="27178"/>
                  </a:lnTo>
                  <a:lnTo>
                    <a:pt x="4445" y="27495"/>
                  </a:lnTo>
                  <a:lnTo>
                    <a:pt x="5410" y="28651"/>
                  </a:lnTo>
                  <a:lnTo>
                    <a:pt x="6261" y="29654"/>
                  </a:lnTo>
                  <a:lnTo>
                    <a:pt x="7213" y="27216"/>
                  </a:lnTo>
                  <a:close/>
                </a:path>
                <a:path w="47625" h="40004">
                  <a:moveTo>
                    <a:pt x="9347" y="13741"/>
                  </a:moveTo>
                  <a:lnTo>
                    <a:pt x="9017" y="13233"/>
                  </a:lnTo>
                  <a:lnTo>
                    <a:pt x="7480" y="11696"/>
                  </a:lnTo>
                  <a:lnTo>
                    <a:pt x="6769" y="14401"/>
                  </a:lnTo>
                  <a:lnTo>
                    <a:pt x="9347" y="13741"/>
                  </a:lnTo>
                  <a:close/>
                </a:path>
                <a:path w="47625" h="40004">
                  <a:moveTo>
                    <a:pt x="15417" y="2590"/>
                  </a:moveTo>
                  <a:lnTo>
                    <a:pt x="14020" y="3162"/>
                  </a:lnTo>
                  <a:lnTo>
                    <a:pt x="12788" y="3657"/>
                  </a:lnTo>
                  <a:lnTo>
                    <a:pt x="14897" y="5270"/>
                  </a:lnTo>
                  <a:lnTo>
                    <a:pt x="15100" y="4711"/>
                  </a:lnTo>
                  <a:lnTo>
                    <a:pt x="15417" y="2590"/>
                  </a:lnTo>
                  <a:close/>
                </a:path>
                <a:path w="47625" h="40004">
                  <a:moveTo>
                    <a:pt x="15963" y="34531"/>
                  </a:moveTo>
                  <a:lnTo>
                    <a:pt x="15455" y="30899"/>
                  </a:lnTo>
                  <a:lnTo>
                    <a:pt x="14681" y="31267"/>
                  </a:lnTo>
                  <a:lnTo>
                    <a:pt x="12242" y="33083"/>
                  </a:lnTo>
                  <a:lnTo>
                    <a:pt x="15963" y="34531"/>
                  </a:lnTo>
                  <a:close/>
                </a:path>
                <a:path w="47625" h="40004">
                  <a:moveTo>
                    <a:pt x="17894" y="39433"/>
                  </a:moveTo>
                  <a:lnTo>
                    <a:pt x="17386" y="35801"/>
                  </a:lnTo>
                  <a:lnTo>
                    <a:pt x="16611" y="36169"/>
                  </a:lnTo>
                  <a:lnTo>
                    <a:pt x="14173" y="37985"/>
                  </a:lnTo>
                  <a:lnTo>
                    <a:pt x="17894" y="39433"/>
                  </a:lnTo>
                  <a:close/>
                </a:path>
                <a:path w="47625" h="40004">
                  <a:moveTo>
                    <a:pt x="19837" y="3327"/>
                  </a:moveTo>
                  <a:lnTo>
                    <a:pt x="18516" y="3378"/>
                  </a:lnTo>
                  <a:lnTo>
                    <a:pt x="17360" y="3429"/>
                  </a:lnTo>
                  <a:lnTo>
                    <a:pt x="18580" y="5359"/>
                  </a:lnTo>
                  <a:lnTo>
                    <a:pt x="18923" y="4965"/>
                  </a:lnTo>
                  <a:lnTo>
                    <a:pt x="19837" y="3327"/>
                  </a:lnTo>
                  <a:close/>
                </a:path>
                <a:path w="47625" h="40004">
                  <a:moveTo>
                    <a:pt x="22847" y="0"/>
                  </a:moveTo>
                  <a:lnTo>
                    <a:pt x="21424" y="25"/>
                  </a:lnTo>
                  <a:lnTo>
                    <a:pt x="20180" y="63"/>
                  </a:lnTo>
                  <a:lnTo>
                    <a:pt x="21463" y="2159"/>
                  </a:lnTo>
                  <a:lnTo>
                    <a:pt x="21844" y="1739"/>
                  </a:lnTo>
                  <a:lnTo>
                    <a:pt x="22847" y="0"/>
                  </a:lnTo>
                  <a:close/>
                </a:path>
                <a:path w="47625" h="40004">
                  <a:moveTo>
                    <a:pt x="25946" y="38074"/>
                  </a:moveTo>
                  <a:lnTo>
                    <a:pt x="24904" y="36220"/>
                  </a:lnTo>
                  <a:lnTo>
                    <a:pt x="24561" y="36576"/>
                  </a:lnTo>
                  <a:lnTo>
                    <a:pt x="23634" y="38049"/>
                  </a:lnTo>
                  <a:lnTo>
                    <a:pt x="25946" y="38074"/>
                  </a:lnTo>
                  <a:close/>
                </a:path>
                <a:path w="47625" h="40004">
                  <a:moveTo>
                    <a:pt x="26949" y="3949"/>
                  </a:moveTo>
                  <a:lnTo>
                    <a:pt x="24485" y="2946"/>
                  </a:lnTo>
                  <a:lnTo>
                    <a:pt x="24790" y="5372"/>
                  </a:lnTo>
                  <a:lnTo>
                    <a:pt x="25311" y="5143"/>
                  </a:lnTo>
                  <a:lnTo>
                    <a:pt x="26949" y="3949"/>
                  </a:lnTo>
                  <a:close/>
                </a:path>
                <a:path w="47625" h="40004">
                  <a:moveTo>
                    <a:pt x="28790" y="33299"/>
                  </a:moveTo>
                  <a:lnTo>
                    <a:pt x="26987" y="31978"/>
                  </a:lnTo>
                  <a:lnTo>
                    <a:pt x="26822" y="32461"/>
                  </a:lnTo>
                  <a:lnTo>
                    <a:pt x="26593" y="34251"/>
                  </a:lnTo>
                  <a:lnTo>
                    <a:pt x="28790" y="33299"/>
                  </a:lnTo>
                  <a:close/>
                </a:path>
                <a:path w="47625" h="40004">
                  <a:moveTo>
                    <a:pt x="32067" y="9906"/>
                  </a:moveTo>
                  <a:lnTo>
                    <a:pt x="30302" y="8674"/>
                  </a:lnTo>
                  <a:lnTo>
                    <a:pt x="28778" y="7594"/>
                  </a:lnTo>
                  <a:lnTo>
                    <a:pt x="28371" y="11277"/>
                  </a:lnTo>
                  <a:lnTo>
                    <a:pt x="29222" y="11099"/>
                  </a:lnTo>
                  <a:lnTo>
                    <a:pt x="32067" y="9906"/>
                  </a:lnTo>
                  <a:close/>
                </a:path>
                <a:path w="47625" h="40004">
                  <a:moveTo>
                    <a:pt x="36169" y="26911"/>
                  </a:moveTo>
                  <a:lnTo>
                    <a:pt x="32448" y="27305"/>
                  </a:lnTo>
                  <a:lnTo>
                    <a:pt x="32804" y="28067"/>
                  </a:lnTo>
                  <a:lnTo>
                    <a:pt x="34607" y="30518"/>
                  </a:lnTo>
                  <a:lnTo>
                    <a:pt x="36169" y="26911"/>
                  </a:lnTo>
                  <a:close/>
                </a:path>
                <a:path w="47625" h="40004">
                  <a:moveTo>
                    <a:pt x="41109" y="22847"/>
                  </a:moveTo>
                  <a:lnTo>
                    <a:pt x="38341" y="23139"/>
                  </a:lnTo>
                  <a:lnTo>
                    <a:pt x="38608" y="23710"/>
                  </a:lnTo>
                  <a:lnTo>
                    <a:pt x="39941" y="25527"/>
                  </a:lnTo>
                  <a:lnTo>
                    <a:pt x="40563" y="24091"/>
                  </a:lnTo>
                  <a:lnTo>
                    <a:pt x="41109" y="22847"/>
                  </a:lnTo>
                  <a:close/>
                </a:path>
                <a:path w="47625" h="40004">
                  <a:moveTo>
                    <a:pt x="44399" y="12026"/>
                  </a:moveTo>
                  <a:lnTo>
                    <a:pt x="43116" y="9385"/>
                  </a:lnTo>
                  <a:lnTo>
                    <a:pt x="41516" y="11607"/>
                  </a:lnTo>
                  <a:lnTo>
                    <a:pt x="42125" y="11798"/>
                  </a:lnTo>
                  <a:lnTo>
                    <a:pt x="44399" y="12026"/>
                  </a:lnTo>
                  <a:close/>
                </a:path>
                <a:path w="47625" h="40004">
                  <a:moveTo>
                    <a:pt x="45567" y="16205"/>
                  </a:moveTo>
                  <a:lnTo>
                    <a:pt x="42227" y="17932"/>
                  </a:lnTo>
                  <a:lnTo>
                    <a:pt x="42849" y="18529"/>
                  </a:lnTo>
                  <a:lnTo>
                    <a:pt x="45466" y="20167"/>
                  </a:lnTo>
                  <a:lnTo>
                    <a:pt x="45567" y="16205"/>
                  </a:lnTo>
                  <a:close/>
                </a:path>
                <a:path w="47625" h="40004">
                  <a:moveTo>
                    <a:pt x="47205" y="24536"/>
                  </a:moveTo>
                  <a:lnTo>
                    <a:pt x="44513" y="25222"/>
                  </a:lnTo>
                  <a:lnTo>
                    <a:pt x="44856" y="25742"/>
                  </a:lnTo>
                  <a:lnTo>
                    <a:pt x="46456" y="27355"/>
                  </a:lnTo>
                  <a:lnTo>
                    <a:pt x="46850" y="25844"/>
                  </a:lnTo>
                  <a:lnTo>
                    <a:pt x="47205" y="24536"/>
                  </a:lnTo>
                  <a:close/>
                </a:path>
              </a:pathLst>
            </a:custGeom>
            <a:solidFill>
              <a:srgbClr val="1D1D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6" name="object 1316" descr=""/>
            <p:cNvSpPr/>
            <p:nvPr/>
          </p:nvSpPr>
          <p:spPr>
            <a:xfrm>
              <a:off x="4352769" y="5749048"/>
              <a:ext cx="26034" cy="12700"/>
            </a:xfrm>
            <a:custGeom>
              <a:avLst/>
              <a:gdLst/>
              <a:ahLst/>
              <a:cxnLst/>
              <a:rect l="l" t="t" r="r" b="b"/>
              <a:pathLst>
                <a:path w="26035" h="12700">
                  <a:moveTo>
                    <a:pt x="24866" y="0"/>
                  </a:moveTo>
                  <a:lnTo>
                    <a:pt x="20091" y="4648"/>
                  </a:lnTo>
                  <a:lnTo>
                    <a:pt x="6362" y="10299"/>
                  </a:lnTo>
                  <a:lnTo>
                    <a:pt x="0" y="10223"/>
                  </a:lnTo>
                  <a:lnTo>
                    <a:pt x="800" y="12090"/>
                  </a:lnTo>
                  <a:lnTo>
                    <a:pt x="7099" y="11938"/>
                  </a:lnTo>
                  <a:lnTo>
                    <a:pt x="20827" y="6299"/>
                  </a:lnTo>
                  <a:lnTo>
                    <a:pt x="25666" y="1854"/>
                  </a:lnTo>
                  <a:lnTo>
                    <a:pt x="25260" y="927"/>
                  </a:lnTo>
                  <a:lnTo>
                    <a:pt x="24866" y="0"/>
                  </a:lnTo>
                  <a:close/>
                </a:path>
              </a:pathLst>
            </a:custGeom>
            <a:solidFill>
              <a:srgbClr val="73511A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17" name="object 1317" descr=""/>
          <p:cNvGrpSpPr/>
          <p:nvPr/>
        </p:nvGrpSpPr>
        <p:grpSpPr>
          <a:xfrm>
            <a:off x="4150477" y="6084904"/>
            <a:ext cx="89535" cy="81915"/>
            <a:chOff x="4150477" y="6084904"/>
            <a:chExt cx="89535" cy="81915"/>
          </a:xfrm>
        </p:grpSpPr>
        <p:sp>
          <p:nvSpPr>
            <p:cNvPr id="1318" name="object 1318" descr=""/>
            <p:cNvSpPr/>
            <p:nvPr/>
          </p:nvSpPr>
          <p:spPr>
            <a:xfrm>
              <a:off x="4150477" y="6085174"/>
              <a:ext cx="89535" cy="81915"/>
            </a:xfrm>
            <a:custGeom>
              <a:avLst/>
              <a:gdLst/>
              <a:ahLst/>
              <a:cxnLst/>
              <a:rect l="l" t="t" r="r" b="b"/>
              <a:pathLst>
                <a:path w="89535" h="81914">
                  <a:moveTo>
                    <a:pt x="36018" y="0"/>
                  </a:moveTo>
                  <a:lnTo>
                    <a:pt x="19379" y="1171"/>
                  </a:lnTo>
                  <a:lnTo>
                    <a:pt x="6848" y="8761"/>
                  </a:lnTo>
                  <a:lnTo>
                    <a:pt x="322" y="21151"/>
                  </a:lnTo>
                  <a:lnTo>
                    <a:pt x="0" y="35494"/>
                  </a:lnTo>
                  <a:lnTo>
                    <a:pt x="5959" y="50380"/>
                  </a:lnTo>
                  <a:lnTo>
                    <a:pt x="18278" y="64400"/>
                  </a:lnTo>
                  <a:lnTo>
                    <a:pt x="34775" y="75448"/>
                  </a:lnTo>
                  <a:lnTo>
                    <a:pt x="52031" y="81395"/>
                  </a:lnTo>
                  <a:lnTo>
                    <a:pt x="68302" y="80766"/>
                  </a:lnTo>
                  <a:lnTo>
                    <a:pt x="81841" y="72083"/>
                  </a:lnTo>
                  <a:lnTo>
                    <a:pt x="88478" y="59516"/>
                  </a:lnTo>
                  <a:lnTo>
                    <a:pt x="89046" y="44772"/>
                  </a:lnTo>
                  <a:lnTo>
                    <a:pt x="83331" y="29485"/>
                  </a:lnTo>
                  <a:lnTo>
                    <a:pt x="71123" y="15289"/>
                  </a:lnTo>
                  <a:lnTo>
                    <a:pt x="54141" y="4841"/>
                  </a:lnTo>
                  <a:lnTo>
                    <a:pt x="36018" y="0"/>
                  </a:lnTo>
                  <a:close/>
                </a:path>
              </a:pathLst>
            </a:custGeom>
            <a:solidFill>
              <a:srgbClr val="4F3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9" name="object 1319" descr=""/>
            <p:cNvSpPr/>
            <p:nvPr/>
          </p:nvSpPr>
          <p:spPr>
            <a:xfrm>
              <a:off x="4151782" y="6084904"/>
              <a:ext cx="88265" cy="80645"/>
            </a:xfrm>
            <a:custGeom>
              <a:avLst/>
              <a:gdLst/>
              <a:ahLst/>
              <a:cxnLst/>
              <a:rect l="l" t="t" r="r" b="b"/>
              <a:pathLst>
                <a:path w="88264" h="80645">
                  <a:moveTo>
                    <a:pt x="34955" y="0"/>
                  </a:moveTo>
                  <a:lnTo>
                    <a:pt x="18564" y="892"/>
                  </a:lnTo>
                  <a:lnTo>
                    <a:pt x="6326" y="8147"/>
                  </a:lnTo>
                  <a:lnTo>
                    <a:pt x="87" y="20200"/>
                  </a:lnTo>
                  <a:lnTo>
                    <a:pt x="0" y="34272"/>
                  </a:lnTo>
                  <a:lnTo>
                    <a:pt x="6120" y="48975"/>
                  </a:lnTo>
                  <a:lnTo>
                    <a:pt x="18505" y="62922"/>
                  </a:lnTo>
                  <a:lnTo>
                    <a:pt x="34954" y="74030"/>
                  </a:lnTo>
                  <a:lnTo>
                    <a:pt x="52069" y="80140"/>
                  </a:lnTo>
                  <a:lnTo>
                    <a:pt x="68106" y="79777"/>
                  </a:lnTo>
                  <a:lnTo>
                    <a:pt x="81319" y="71469"/>
                  </a:lnTo>
                  <a:lnTo>
                    <a:pt x="87658" y="59238"/>
                  </a:lnTo>
                  <a:lnTo>
                    <a:pt x="87977" y="44777"/>
                  </a:lnTo>
                  <a:lnTo>
                    <a:pt x="82091" y="29681"/>
                  </a:lnTo>
                  <a:lnTo>
                    <a:pt x="69813" y="15551"/>
                  </a:lnTo>
                  <a:lnTo>
                    <a:pt x="52903" y="5032"/>
                  </a:lnTo>
                  <a:lnTo>
                    <a:pt x="34955" y="0"/>
                  </a:lnTo>
                  <a:close/>
                </a:path>
              </a:pathLst>
            </a:custGeom>
            <a:solidFill>
              <a:srgbClr val="6042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0" name="object 1320" descr=""/>
            <p:cNvSpPr/>
            <p:nvPr/>
          </p:nvSpPr>
          <p:spPr>
            <a:xfrm>
              <a:off x="4219470" y="6143495"/>
              <a:ext cx="12700" cy="13335"/>
            </a:xfrm>
            <a:custGeom>
              <a:avLst/>
              <a:gdLst/>
              <a:ahLst/>
              <a:cxnLst/>
              <a:rect l="l" t="t" r="r" b="b"/>
              <a:pathLst>
                <a:path w="12700" h="13335">
                  <a:moveTo>
                    <a:pt x="8458" y="0"/>
                  </a:moveTo>
                  <a:lnTo>
                    <a:pt x="4978" y="825"/>
                  </a:lnTo>
                  <a:lnTo>
                    <a:pt x="317" y="6134"/>
                  </a:lnTo>
                  <a:lnTo>
                    <a:pt x="0" y="9626"/>
                  </a:lnTo>
                  <a:lnTo>
                    <a:pt x="3898" y="12928"/>
                  </a:lnTo>
                  <a:lnTo>
                    <a:pt x="7378" y="12103"/>
                  </a:lnTo>
                  <a:lnTo>
                    <a:pt x="9715" y="9448"/>
                  </a:lnTo>
                  <a:lnTo>
                    <a:pt x="12052" y="6794"/>
                  </a:lnTo>
                  <a:lnTo>
                    <a:pt x="12357" y="3302"/>
                  </a:lnTo>
                  <a:lnTo>
                    <a:pt x="8458" y="0"/>
                  </a:lnTo>
                  <a:close/>
                </a:path>
              </a:pathLst>
            </a:custGeom>
            <a:solidFill>
              <a:srgbClr val="4F3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1" name="object 1321" descr=""/>
            <p:cNvSpPr/>
            <p:nvPr/>
          </p:nvSpPr>
          <p:spPr>
            <a:xfrm>
              <a:off x="4220820" y="6144912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6604" y="0"/>
                  </a:moveTo>
                  <a:lnTo>
                    <a:pt x="3898" y="635"/>
                  </a:lnTo>
                  <a:lnTo>
                    <a:pt x="241" y="4787"/>
                  </a:lnTo>
                  <a:lnTo>
                    <a:pt x="0" y="7518"/>
                  </a:lnTo>
                  <a:lnTo>
                    <a:pt x="3048" y="10096"/>
                  </a:lnTo>
                  <a:lnTo>
                    <a:pt x="5765" y="9461"/>
                  </a:lnTo>
                  <a:lnTo>
                    <a:pt x="7594" y="7378"/>
                  </a:lnTo>
                  <a:lnTo>
                    <a:pt x="9410" y="5295"/>
                  </a:lnTo>
                  <a:lnTo>
                    <a:pt x="9664" y="2578"/>
                  </a:lnTo>
                  <a:lnTo>
                    <a:pt x="6604" y="0"/>
                  </a:lnTo>
                  <a:close/>
                </a:path>
              </a:pathLst>
            </a:custGeom>
            <a:solidFill>
              <a:srgbClr val="73511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2" name="object 1322" descr=""/>
            <p:cNvSpPr/>
            <p:nvPr/>
          </p:nvSpPr>
          <p:spPr>
            <a:xfrm>
              <a:off x="4222511" y="6146623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5" h="7620">
                  <a:moveTo>
                    <a:pt x="4597" y="0"/>
                  </a:moveTo>
                  <a:lnTo>
                    <a:pt x="2705" y="444"/>
                  </a:lnTo>
                  <a:lnTo>
                    <a:pt x="165" y="3340"/>
                  </a:lnTo>
                  <a:lnTo>
                    <a:pt x="0" y="5245"/>
                  </a:lnTo>
                  <a:lnTo>
                    <a:pt x="2120" y="7035"/>
                  </a:lnTo>
                  <a:lnTo>
                    <a:pt x="4013" y="6591"/>
                  </a:lnTo>
                  <a:lnTo>
                    <a:pt x="5283" y="5143"/>
                  </a:lnTo>
                  <a:lnTo>
                    <a:pt x="6553" y="3695"/>
                  </a:lnTo>
                  <a:lnTo>
                    <a:pt x="6718" y="1790"/>
                  </a:lnTo>
                  <a:lnTo>
                    <a:pt x="4597" y="0"/>
                  </a:lnTo>
                  <a:close/>
                </a:path>
              </a:pathLst>
            </a:custGeom>
            <a:solidFill>
              <a:srgbClr val="6042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3" name="object 1323" descr=""/>
            <p:cNvSpPr/>
            <p:nvPr/>
          </p:nvSpPr>
          <p:spPr>
            <a:xfrm>
              <a:off x="4191880" y="6089965"/>
              <a:ext cx="41910" cy="34925"/>
            </a:xfrm>
            <a:custGeom>
              <a:avLst/>
              <a:gdLst/>
              <a:ahLst/>
              <a:cxnLst/>
              <a:rect l="l" t="t" r="r" b="b"/>
              <a:pathLst>
                <a:path w="41910" h="34925">
                  <a:moveTo>
                    <a:pt x="0" y="0"/>
                  </a:moveTo>
                  <a:lnTo>
                    <a:pt x="1671" y="1327"/>
                  </a:lnTo>
                  <a:lnTo>
                    <a:pt x="6888" y="4178"/>
                  </a:lnTo>
                  <a:lnTo>
                    <a:pt x="14378" y="8686"/>
                  </a:lnTo>
                  <a:lnTo>
                    <a:pt x="22872" y="14985"/>
                  </a:lnTo>
                  <a:lnTo>
                    <a:pt x="30478" y="22280"/>
                  </a:lnTo>
                  <a:lnTo>
                    <a:pt x="36133" y="28870"/>
                  </a:lnTo>
                  <a:lnTo>
                    <a:pt x="39780" y="33502"/>
                  </a:lnTo>
                  <a:lnTo>
                    <a:pt x="41363" y="34925"/>
                  </a:lnTo>
                  <a:lnTo>
                    <a:pt x="8431" y="2422"/>
                  </a:lnTo>
                  <a:lnTo>
                    <a:pt x="2583" y="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511A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24" name="object 1324" descr=""/>
          <p:cNvGrpSpPr/>
          <p:nvPr/>
        </p:nvGrpSpPr>
        <p:grpSpPr>
          <a:xfrm>
            <a:off x="3902729" y="6100585"/>
            <a:ext cx="93980" cy="88900"/>
            <a:chOff x="3902729" y="6100585"/>
            <a:chExt cx="93980" cy="88900"/>
          </a:xfrm>
        </p:grpSpPr>
        <p:sp>
          <p:nvSpPr>
            <p:cNvPr id="1325" name="object 1325" descr=""/>
            <p:cNvSpPr/>
            <p:nvPr/>
          </p:nvSpPr>
          <p:spPr>
            <a:xfrm>
              <a:off x="3930341" y="611834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727" y="0"/>
                  </a:moveTo>
                  <a:lnTo>
                    <a:pt x="800" y="1181"/>
                  </a:lnTo>
                  <a:lnTo>
                    <a:pt x="0" y="2209"/>
                  </a:lnTo>
                  <a:lnTo>
                    <a:pt x="2641" y="2578"/>
                  </a:lnTo>
                  <a:lnTo>
                    <a:pt x="2540" y="1993"/>
                  </a:lnTo>
                  <a:lnTo>
                    <a:pt x="1727" y="0"/>
                  </a:lnTo>
                  <a:close/>
                </a:path>
              </a:pathLst>
            </a:custGeom>
            <a:solidFill>
              <a:srgbClr val="1D1D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6" name="object 1326" descr=""/>
            <p:cNvSpPr/>
            <p:nvPr/>
          </p:nvSpPr>
          <p:spPr>
            <a:xfrm>
              <a:off x="3903327" y="6119873"/>
              <a:ext cx="93345" cy="69850"/>
            </a:xfrm>
            <a:custGeom>
              <a:avLst/>
              <a:gdLst/>
              <a:ahLst/>
              <a:cxnLst/>
              <a:rect l="l" t="t" r="r" b="b"/>
              <a:pathLst>
                <a:path w="93345" h="69850">
                  <a:moveTo>
                    <a:pt x="87033" y="0"/>
                  </a:moveTo>
                  <a:lnTo>
                    <a:pt x="0" y="21577"/>
                  </a:lnTo>
                  <a:lnTo>
                    <a:pt x="6528" y="50148"/>
                  </a:lnTo>
                  <a:lnTo>
                    <a:pt x="13984" y="64647"/>
                  </a:lnTo>
                  <a:lnTo>
                    <a:pt x="27119" y="69552"/>
                  </a:lnTo>
                  <a:lnTo>
                    <a:pt x="50685" y="69342"/>
                  </a:lnTo>
                  <a:lnTo>
                    <a:pt x="75456" y="61186"/>
                  </a:lnTo>
                  <a:lnTo>
                    <a:pt x="89395" y="43100"/>
                  </a:lnTo>
                  <a:lnTo>
                    <a:pt x="93065" y="20800"/>
                  </a:lnTo>
                  <a:lnTo>
                    <a:pt x="87033" y="0"/>
                  </a:lnTo>
                  <a:close/>
                </a:path>
              </a:pathLst>
            </a:custGeom>
            <a:solidFill>
              <a:srgbClr val="4F30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7" name="object 1327" descr=""/>
            <p:cNvSpPr/>
            <p:nvPr/>
          </p:nvSpPr>
          <p:spPr>
            <a:xfrm>
              <a:off x="3903639" y="6119657"/>
              <a:ext cx="92710" cy="68580"/>
            </a:xfrm>
            <a:custGeom>
              <a:avLst/>
              <a:gdLst/>
              <a:ahLst/>
              <a:cxnLst/>
              <a:rect l="l" t="t" r="r" b="b"/>
              <a:pathLst>
                <a:path w="92710" h="68579">
                  <a:moveTo>
                    <a:pt x="86448" y="0"/>
                  </a:moveTo>
                  <a:lnTo>
                    <a:pt x="0" y="21437"/>
                  </a:lnTo>
                  <a:lnTo>
                    <a:pt x="6832" y="49194"/>
                  </a:lnTo>
                  <a:lnTo>
                    <a:pt x="14417" y="63276"/>
                  </a:lnTo>
                  <a:lnTo>
                    <a:pt x="27532" y="68030"/>
                  </a:lnTo>
                  <a:lnTo>
                    <a:pt x="50952" y="67805"/>
                  </a:lnTo>
                  <a:lnTo>
                    <a:pt x="75340" y="59164"/>
                  </a:lnTo>
                  <a:lnTo>
                    <a:pt x="88769" y="40389"/>
                  </a:lnTo>
                  <a:lnTo>
                    <a:pt x="92164" y="18370"/>
                  </a:lnTo>
                  <a:lnTo>
                    <a:pt x="86448" y="0"/>
                  </a:lnTo>
                  <a:close/>
                </a:path>
              </a:pathLst>
            </a:custGeom>
            <a:solidFill>
              <a:srgbClr val="60420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8" name="object 1328" descr=""/>
            <p:cNvSpPr/>
            <p:nvPr/>
          </p:nvSpPr>
          <p:spPr>
            <a:xfrm>
              <a:off x="3902729" y="6100585"/>
              <a:ext cx="93980" cy="73025"/>
            </a:xfrm>
            <a:custGeom>
              <a:avLst/>
              <a:gdLst/>
              <a:ahLst/>
              <a:cxnLst/>
              <a:rect l="l" t="t" r="r" b="b"/>
              <a:pathLst>
                <a:path w="93979" h="73025">
                  <a:moveTo>
                    <a:pt x="43524" y="0"/>
                  </a:moveTo>
                  <a:lnTo>
                    <a:pt x="24512" y="2028"/>
                  </a:lnTo>
                  <a:lnTo>
                    <a:pt x="11318" y="9215"/>
                  </a:lnTo>
                  <a:lnTo>
                    <a:pt x="2931" y="21978"/>
                  </a:lnTo>
                  <a:lnTo>
                    <a:pt x="0" y="35388"/>
                  </a:lnTo>
                  <a:lnTo>
                    <a:pt x="3550" y="48929"/>
                  </a:lnTo>
                  <a:lnTo>
                    <a:pt x="14608" y="62085"/>
                  </a:lnTo>
                  <a:lnTo>
                    <a:pt x="29665" y="70059"/>
                  </a:lnTo>
                  <a:lnTo>
                    <a:pt x="48331" y="72844"/>
                  </a:lnTo>
                  <a:lnTo>
                    <a:pt x="66995" y="69248"/>
                  </a:lnTo>
                  <a:lnTo>
                    <a:pt x="82045" y="58085"/>
                  </a:lnTo>
                  <a:lnTo>
                    <a:pt x="90220" y="45974"/>
                  </a:lnTo>
                  <a:lnTo>
                    <a:pt x="93537" y="34688"/>
                  </a:lnTo>
                  <a:lnTo>
                    <a:pt x="90383" y="23273"/>
                  </a:lnTo>
                  <a:lnTo>
                    <a:pt x="79149" y="10777"/>
                  </a:lnTo>
                  <a:lnTo>
                    <a:pt x="63391" y="2970"/>
                  </a:lnTo>
                  <a:lnTo>
                    <a:pt x="43524" y="0"/>
                  </a:lnTo>
                  <a:close/>
                </a:path>
              </a:pathLst>
            </a:custGeom>
            <a:solidFill>
              <a:srgbClr val="85B3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9" name="object 1329" descr=""/>
            <p:cNvSpPr/>
            <p:nvPr/>
          </p:nvSpPr>
          <p:spPr>
            <a:xfrm>
              <a:off x="3905528" y="6103082"/>
              <a:ext cx="88265" cy="68580"/>
            </a:xfrm>
            <a:custGeom>
              <a:avLst/>
              <a:gdLst/>
              <a:ahLst/>
              <a:cxnLst/>
              <a:rect l="l" t="t" r="r" b="b"/>
              <a:pathLst>
                <a:path w="88264" h="68579">
                  <a:moveTo>
                    <a:pt x="41017" y="0"/>
                  </a:moveTo>
                  <a:lnTo>
                    <a:pt x="23158" y="1988"/>
                  </a:lnTo>
                  <a:lnTo>
                    <a:pt x="10741" y="8801"/>
                  </a:lnTo>
                  <a:lnTo>
                    <a:pt x="2813" y="20843"/>
                  </a:lnTo>
                  <a:lnTo>
                    <a:pt x="0" y="33462"/>
                  </a:lnTo>
                  <a:lnTo>
                    <a:pt x="3268" y="46175"/>
                  </a:lnTo>
                  <a:lnTo>
                    <a:pt x="13585" y="58496"/>
                  </a:lnTo>
                  <a:lnTo>
                    <a:pt x="27685" y="65924"/>
                  </a:lnTo>
                  <a:lnTo>
                    <a:pt x="45194" y="68460"/>
                  </a:lnTo>
                  <a:lnTo>
                    <a:pt x="62729" y="64998"/>
                  </a:lnTo>
                  <a:lnTo>
                    <a:pt x="76908" y="54432"/>
                  </a:lnTo>
                  <a:lnTo>
                    <a:pt x="84641" y="43011"/>
                  </a:lnTo>
                  <a:lnTo>
                    <a:pt x="87807" y="32388"/>
                  </a:lnTo>
                  <a:lnTo>
                    <a:pt x="84901" y="21674"/>
                  </a:lnTo>
                  <a:lnTo>
                    <a:pt x="74418" y="9982"/>
                  </a:lnTo>
                  <a:lnTo>
                    <a:pt x="59657" y="2707"/>
                  </a:lnTo>
                  <a:lnTo>
                    <a:pt x="41017" y="0"/>
                  </a:lnTo>
                  <a:close/>
                </a:path>
              </a:pathLst>
            </a:custGeom>
            <a:solidFill>
              <a:srgbClr val="AAC8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0" name="object 1330" descr=""/>
            <p:cNvSpPr/>
            <p:nvPr/>
          </p:nvSpPr>
          <p:spPr>
            <a:xfrm>
              <a:off x="3934313" y="6124316"/>
              <a:ext cx="27940" cy="24765"/>
            </a:xfrm>
            <a:custGeom>
              <a:avLst/>
              <a:gdLst/>
              <a:ahLst/>
              <a:cxnLst/>
              <a:rect l="l" t="t" r="r" b="b"/>
              <a:pathLst>
                <a:path w="27939" h="24764">
                  <a:moveTo>
                    <a:pt x="13161" y="24051"/>
                  </a:moveTo>
                  <a:lnTo>
                    <a:pt x="13449" y="24599"/>
                  </a:lnTo>
                  <a:lnTo>
                    <a:pt x="13161" y="24051"/>
                  </a:lnTo>
                  <a:close/>
                </a:path>
                <a:path w="27939" h="24764">
                  <a:moveTo>
                    <a:pt x="26513" y="15341"/>
                  </a:moveTo>
                  <a:lnTo>
                    <a:pt x="8585" y="15341"/>
                  </a:lnTo>
                  <a:lnTo>
                    <a:pt x="13161" y="24051"/>
                  </a:lnTo>
                  <a:lnTo>
                    <a:pt x="17706" y="18884"/>
                  </a:lnTo>
                  <a:lnTo>
                    <a:pt x="17513" y="18884"/>
                  </a:lnTo>
                  <a:lnTo>
                    <a:pt x="18008" y="18541"/>
                  </a:lnTo>
                  <a:lnTo>
                    <a:pt x="18873" y="18541"/>
                  </a:lnTo>
                  <a:lnTo>
                    <a:pt x="25374" y="16903"/>
                  </a:lnTo>
                  <a:lnTo>
                    <a:pt x="25941" y="16903"/>
                  </a:lnTo>
                  <a:lnTo>
                    <a:pt x="26513" y="15341"/>
                  </a:lnTo>
                  <a:close/>
                </a:path>
                <a:path w="27939" h="24764">
                  <a:moveTo>
                    <a:pt x="18008" y="18541"/>
                  </a:moveTo>
                  <a:lnTo>
                    <a:pt x="17513" y="18884"/>
                  </a:lnTo>
                  <a:lnTo>
                    <a:pt x="17762" y="18822"/>
                  </a:lnTo>
                  <a:lnTo>
                    <a:pt x="18008" y="18541"/>
                  </a:lnTo>
                  <a:close/>
                </a:path>
                <a:path w="27939" h="24764">
                  <a:moveTo>
                    <a:pt x="17762" y="18822"/>
                  </a:moveTo>
                  <a:lnTo>
                    <a:pt x="17513" y="18884"/>
                  </a:lnTo>
                  <a:lnTo>
                    <a:pt x="17706" y="18884"/>
                  </a:lnTo>
                  <a:close/>
                </a:path>
                <a:path w="27939" h="24764">
                  <a:moveTo>
                    <a:pt x="18873" y="18541"/>
                  </a:moveTo>
                  <a:lnTo>
                    <a:pt x="18008" y="18541"/>
                  </a:lnTo>
                  <a:lnTo>
                    <a:pt x="17762" y="18822"/>
                  </a:lnTo>
                  <a:lnTo>
                    <a:pt x="18873" y="18541"/>
                  </a:lnTo>
                  <a:close/>
                </a:path>
                <a:path w="27939" h="24764">
                  <a:moveTo>
                    <a:pt x="25941" y="16903"/>
                  </a:moveTo>
                  <a:lnTo>
                    <a:pt x="25374" y="16903"/>
                  </a:lnTo>
                  <a:lnTo>
                    <a:pt x="25806" y="17271"/>
                  </a:lnTo>
                  <a:lnTo>
                    <a:pt x="25941" y="16903"/>
                  </a:lnTo>
                  <a:close/>
                </a:path>
                <a:path w="27939" h="24764">
                  <a:moveTo>
                    <a:pt x="4457" y="0"/>
                  </a:moveTo>
                  <a:lnTo>
                    <a:pt x="3606" y="8813"/>
                  </a:lnTo>
                  <a:lnTo>
                    <a:pt x="0" y="11188"/>
                  </a:lnTo>
                  <a:lnTo>
                    <a:pt x="8242" y="17030"/>
                  </a:lnTo>
                  <a:lnTo>
                    <a:pt x="8585" y="15341"/>
                  </a:lnTo>
                  <a:lnTo>
                    <a:pt x="26513" y="15341"/>
                  </a:lnTo>
                  <a:lnTo>
                    <a:pt x="27165" y="13563"/>
                  </a:lnTo>
                  <a:lnTo>
                    <a:pt x="25374" y="12979"/>
                  </a:lnTo>
                  <a:lnTo>
                    <a:pt x="26479" y="8686"/>
                  </a:lnTo>
                  <a:lnTo>
                    <a:pt x="27914" y="7467"/>
                  </a:lnTo>
                  <a:lnTo>
                    <a:pt x="26652" y="6959"/>
                  </a:lnTo>
                  <a:lnTo>
                    <a:pt x="19570" y="6959"/>
                  </a:lnTo>
                  <a:lnTo>
                    <a:pt x="15925" y="2400"/>
                  </a:lnTo>
                  <a:lnTo>
                    <a:pt x="15833" y="2247"/>
                  </a:lnTo>
                  <a:lnTo>
                    <a:pt x="11556" y="2247"/>
                  </a:lnTo>
                  <a:lnTo>
                    <a:pt x="6985" y="2133"/>
                  </a:lnTo>
                  <a:lnTo>
                    <a:pt x="4457" y="0"/>
                  </a:lnTo>
                  <a:close/>
                </a:path>
                <a:path w="27939" h="24764">
                  <a:moveTo>
                    <a:pt x="23685" y="5765"/>
                  </a:moveTo>
                  <a:lnTo>
                    <a:pt x="19570" y="6959"/>
                  </a:lnTo>
                  <a:lnTo>
                    <a:pt x="26652" y="6959"/>
                  </a:lnTo>
                  <a:lnTo>
                    <a:pt x="23685" y="5765"/>
                  </a:lnTo>
                  <a:close/>
                </a:path>
                <a:path w="27939" h="24764">
                  <a:moveTo>
                    <a:pt x="14757" y="469"/>
                  </a:moveTo>
                  <a:lnTo>
                    <a:pt x="11150" y="1536"/>
                  </a:lnTo>
                  <a:lnTo>
                    <a:pt x="11556" y="2247"/>
                  </a:lnTo>
                  <a:lnTo>
                    <a:pt x="15833" y="2247"/>
                  </a:lnTo>
                  <a:lnTo>
                    <a:pt x="14757" y="469"/>
                  </a:lnTo>
                  <a:close/>
                </a:path>
              </a:pathLst>
            </a:custGeom>
            <a:solidFill>
              <a:srgbClr val="FFED9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1" name="object 1331" descr=""/>
            <p:cNvSpPr/>
            <p:nvPr/>
          </p:nvSpPr>
          <p:spPr>
            <a:xfrm>
              <a:off x="3913162" y="6109347"/>
              <a:ext cx="71755" cy="56515"/>
            </a:xfrm>
            <a:custGeom>
              <a:avLst/>
              <a:gdLst/>
              <a:ahLst/>
              <a:cxnLst/>
              <a:rect l="l" t="t" r="r" b="b"/>
              <a:pathLst>
                <a:path w="71754" h="56514">
                  <a:moveTo>
                    <a:pt x="20358" y="24587"/>
                  </a:moveTo>
                  <a:lnTo>
                    <a:pt x="0" y="19735"/>
                  </a:lnTo>
                  <a:lnTo>
                    <a:pt x="558" y="20002"/>
                  </a:lnTo>
                  <a:lnTo>
                    <a:pt x="20358" y="24587"/>
                  </a:lnTo>
                  <a:close/>
                </a:path>
                <a:path w="71754" h="56514">
                  <a:moveTo>
                    <a:pt x="21209" y="29654"/>
                  </a:moveTo>
                  <a:lnTo>
                    <a:pt x="1981" y="39154"/>
                  </a:lnTo>
                  <a:lnTo>
                    <a:pt x="2603" y="38989"/>
                  </a:lnTo>
                  <a:lnTo>
                    <a:pt x="21209" y="29654"/>
                  </a:lnTo>
                  <a:close/>
                </a:path>
                <a:path w="71754" h="56514">
                  <a:moveTo>
                    <a:pt x="23622" y="18288"/>
                  </a:moveTo>
                  <a:lnTo>
                    <a:pt x="9410" y="10185"/>
                  </a:lnTo>
                  <a:lnTo>
                    <a:pt x="10769" y="11404"/>
                  </a:lnTo>
                  <a:lnTo>
                    <a:pt x="23622" y="18288"/>
                  </a:lnTo>
                  <a:close/>
                </a:path>
                <a:path w="71754" h="56514">
                  <a:moveTo>
                    <a:pt x="25755" y="33489"/>
                  </a:moveTo>
                  <a:lnTo>
                    <a:pt x="12776" y="48272"/>
                  </a:lnTo>
                  <a:lnTo>
                    <a:pt x="14503" y="46901"/>
                  </a:lnTo>
                  <a:lnTo>
                    <a:pt x="25755" y="33489"/>
                  </a:lnTo>
                  <a:close/>
                </a:path>
                <a:path w="71754" h="56514">
                  <a:moveTo>
                    <a:pt x="29413" y="12382"/>
                  </a:moveTo>
                  <a:lnTo>
                    <a:pt x="26911" y="0"/>
                  </a:lnTo>
                  <a:lnTo>
                    <a:pt x="26784" y="1587"/>
                  </a:lnTo>
                  <a:lnTo>
                    <a:pt x="26784" y="2933"/>
                  </a:lnTo>
                  <a:lnTo>
                    <a:pt x="26822" y="3708"/>
                  </a:lnTo>
                  <a:lnTo>
                    <a:pt x="29273" y="13970"/>
                  </a:lnTo>
                  <a:lnTo>
                    <a:pt x="29413" y="12382"/>
                  </a:lnTo>
                  <a:close/>
                </a:path>
                <a:path w="71754" h="56514">
                  <a:moveTo>
                    <a:pt x="35013" y="51231"/>
                  </a:moveTo>
                  <a:lnTo>
                    <a:pt x="33299" y="40919"/>
                  </a:lnTo>
                  <a:lnTo>
                    <a:pt x="33210" y="41376"/>
                  </a:lnTo>
                  <a:lnTo>
                    <a:pt x="33058" y="42608"/>
                  </a:lnTo>
                  <a:lnTo>
                    <a:pt x="32969" y="44056"/>
                  </a:lnTo>
                  <a:lnTo>
                    <a:pt x="32969" y="45783"/>
                  </a:lnTo>
                  <a:lnTo>
                    <a:pt x="34683" y="56095"/>
                  </a:lnTo>
                  <a:lnTo>
                    <a:pt x="34772" y="55638"/>
                  </a:lnTo>
                  <a:lnTo>
                    <a:pt x="34925" y="54406"/>
                  </a:lnTo>
                  <a:lnTo>
                    <a:pt x="35013" y="52959"/>
                  </a:lnTo>
                  <a:lnTo>
                    <a:pt x="35013" y="51231"/>
                  </a:lnTo>
                  <a:close/>
                </a:path>
                <a:path w="71754" h="56514">
                  <a:moveTo>
                    <a:pt x="47180" y="1892"/>
                  </a:moveTo>
                  <a:lnTo>
                    <a:pt x="46977" y="2095"/>
                  </a:lnTo>
                  <a:lnTo>
                    <a:pt x="46850" y="2197"/>
                  </a:lnTo>
                  <a:lnTo>
                    <a:pt x="45999" y="3073"/>
                  </a:lnTo>
                  <a:lnTo>
                    <a:pt x="39433" y="14503"/>
                  </a:lnTo>
                  <a:lnTo>
                    <a:pt x="39763" y="14198"/>
                  </a:lnTo>
                  <a:lnTo>
                    <a:pt x="47066" y="2324"/>
                  </a:lnTo>
                  <a:lnTo>
                    <a:pt x="47180" y="1892"/>
                  </a:lnTo>
                  <a:close/>
                </a:path>
                <a:path w="71754" h="56514">
                  <a:moveTo>
                    <a:pt x="55041" y="49669"/>
                  </a:moveTo>
                  <a:lnTo>
                    <a:pt x="42532" y="36931"/>
                  </a:lnTo>
                  <a:lnTo>
                    <a:pt x="43611" y="38595"/>
                  </a:lnTo>
                  <a:lnTo>
                    <a:pt x="55041" y="49669"/>
                  </a:lnTo>
                  <a:close/>
                </a:path>
                <a:path w="71754" h="56514">
                  <a:moveTo>
                    <a:pt x="59283" y="6515"/>
                  </a:moveTo>
                  <a:lnTo>
                    <a:pt x="45199" y="18745"/>
                  </a:lnTo>
                  <a:lnTo>
                    <a:pt x="47002" y="17691"/>
                  </a:lnTo>
                  <a:lnTo>
                    <a:pt x="59283" y="6515"/>
                  </a:lnTo>
                  <a:close/>
                </a:path>
                <a:path w="71754" h="56514">
                  <a:moveTo>
                    <a:pt x="71678" y="32156"/>
                  </a:moveTo>
                  <a:lnTo>
                    <a:pt x="51701" y="27533"/>
                  </a:lnTo>
                  <a:lnTo>
                    <a:pt x="53797" y="28409"/>
                  </a:lnTo>
                  <a:lnTo>
                    <a:pt x="71678" y="32156"/>
                  </a:lnTo>
                  <a:close/>
                </a:path>
              </a:pathLst>
            </a:custGeom>
            <a:solidFill>
              <a:srgbClr val="99B8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2" name="object 1332" descr=""/>
            <p:cNvSpPr/>
            <p:nvPr/>
          </p:nvSpPr>
          <p:spPr>
            <a:xfrm>
              <a:off x="3913276" y="6108192"/>
              <a:ext cx="71120" cy="55244"/>
            </a:xfrm>
            <a:custGeom>
              <a:avLst/>
              <a:gdLst/>
              <a:ahLst/>
              <a:cxnLst/>
              <a:rect l="l" t="t" r="r" b="b"/>
              <a:pathLst>
                <a:path w="71120" h="55245">
                  <a:moveTo>
                    <a:pt x="19291" y="28155"/>
                  </a:moveTo>
                  <a:lnTo>
                    <a:pt x="19215" y="27584"/>
                  </a:lnTo>
                  <a:lnTo>
                    <a:pt x="0" y="29883"/>
                  </a:lnTo>
                  <a:lnTo>
                    <a:pt x="76" y="30441"/>
                  </a:lnTo>
                  <a:lnTo>
                    <a:pt x="19291" y="28155"/>
                  </a:lnTo>
                  <a:close/>
                </a:path>
                <a:path w="71120" h="55245">
                  <a:moveTo>
                    <a:pt x="22720" y="22313"/>
                  </a:moveTo>
                  <a:lnTo>
                    <a:pt x="2413" y="14668"/>
                  </a:lnTo>
                  <a:lnTo>
                    <a:pt x="2209" y="15201"/>
                  </a:lnTo>
                  <a:lnTo>
                    <a:pt x="22517" y="22847"/>
                  </a:lnTo>
                  <a:lnTo>
                    <a:pt x="22720" y="22313"/>
                  </a:lnTo>
                  <a:close/>
                </a:path>
                <a:path w="71120" h="55245">
                  <a:moveTo>
                    <a:pt x="24879" y="16344"/>
                  </a:moveTo>
                  <a:lnTo>
                    <a:pt x="16281" y="2362"/>
                  </a:lnTo>
                  <a:lnTo>
                    <a:pt x="15786" y="2654"/>
                  </a:lnTo>
                  <a:lnTo>
                    <a:pt x="24384" y="16637"/>
                  </a:lnTo>
                  <a:lnTo>
                    <a:pt x="24879" y="16344"/>
                  </a:lnTo>
                  <a:close/>
                </a:path>
                <a:path w="71120" h="55245">
                  <a:moveTo>
                    <a:pt x="28892" y="37261"/>
                  </a:moveTo>
                  <a:lnTo>
                    <a:pt x="28359" y="37058"/>
                  </a:lnTo>
                  <a:lnTo>
                    <a:pt x="21513" y="54965"/>
                  </a:lnTo>
                  <a:lnTo>
                    <a:pt x="22059" y="55168"/>
                  </a:lnTo>
                  <a:lnTo>
                    <a:pt x="28892" y="37261"/>
                  </a:lnTo>
                  <a:close/>
                </a:path>
                <a:path w="71120" h="55245">
                  <a:moveTo>
                    <a:pt x="37503" y="101"/>
                  </a:moveTo>
                  <a:lnTo>
                    <a:pt x="36931" y="0"/>
                  </a:lnTo>
                  <a:lnTo>
                    <a:pt x="34302" y="14401"/>
                  </a:lnTo>
                  <a:lnTo>
                    <a:pt x="34874" y="14503"/>
                  </a:lnTo>
                  <a:lnTo>
                    <a:pt x="37503" y="101"/>
                  </a:lnTo>
                  <a:close/>
                </a:path>
                <a:path w="71120" h="55245">
                  <a:moveTo>
                    <a:pt x="46024" y="54178"/>
                  </a:moveTo>
                  <a:lnTo>
                    <a:pt x="38938" y="38874"/>
                  </a:lnTo>
                  <a:lnTo>
                    <a:pt x="38404" y="39103"/>
                  </a:lnTo>
                  <a:lnTo>
                    <a:pt x="45504" y="54406"/>
                  </a:lnTo>
                  <a:lnTo>
                    <a:pt x="46024" y="54178"/>
                  </a:lnTo>
                  <a:close/>
                </a:path>
                <a:path w="71120" h="55245">
                  <a:moveTo>
                    <a:pt x="63728" y="45770"/>
                  </a:moveTo>
                  <a:lnTo>
                    <a:pt x="49377" y="35928"/>
                  </a:lnTo>
                  <a:lnTo>
                    <a:pt x="49047" y="36398"/>
                  </a:lnTo>
                  <a:lnTo>
                    <a:pt x="63398" y="46228"/>
                  </a:lnTo>
                  <a:lnTo>
                    <a:pt x="63728" y="45770"/>
                  </a:lnTo>
                  <a:close/>
                </a:path>
                <a:path w="71120" h="55245">
                  <a:moveTo>
                    <a:pt x="71081" y="20497"/>
                  </a:moveTo>
                  <a:lnTo>
                    <a:pt x="71005" y="19939"/>
                  </a:lnTo>
                  <a:lnTo>
                    <a:pt x="50673" y="22631"/>
                  </a:lnTo>
                  <a:lnTo>
                    <a:pt x="50749" y="23190"/>
                  </a:lnTo>
                  <a:lnTo>
                    <a:pt x="71081" y="20497"/>
                  </a:lnTo>
                  <a:close/>
                </a:path>
              </a:pathLst>
            </a:custGeom>
            <a:solidFill>
              <a:srgbClr val="CCD63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3" name="object 1333" descr=""/>
            <p:cNvSpPr/>
            <p:nvPr/>
          </p:nvSpPr>
          <p:spPr>
            <a:xfrm>
              <a:off x="3925392" y="6116218"/>
              <a:ext cx="47625" cy="40005"/>
            </a:xfrm>
            <a:custGeom>
              <a:avLst/>
              <a:gdLst/>
              <a:ahLst/>
              <a:cxnLst/>
              <a:rect l="l" t="t" r="r" b="b"/>
              <a:pathLst>
                <a:path w="47625" h="40004">
                  <a:moveTo>
                    <a:pt x="2463" y="20789"/>
                  </a:moveTo>
                  <a:lnTo>
                    <a:pt x="1981" y="20434"/>
                  </a:lnTo>
                  <a:lnTo>
                    <a:pt x="0" y="19507"/>
                  </a:lnTo>
                  <a:lnTo>
                    <a:pt x="279" y="22275"/>
                  </a:lnTo>
                  <a:lnTo>
                    <a:pt x="2463" y="20789"/>
                  </a:lnTo>
                  <a:close/>
                </a:path>
                <a:path w="47625" h="40004">
                  <a:moveTo>
                    <a:pt x="4584" y="12573"/>
                  </a:moveTo>
                  <a:lnTo>
                    <a:pt x="4254" y="12065"/>
                  </a:lnTo>
                  <a:lnTo>
                    <a:pt x="2717" y="10528"/>
                  </a:lnTo>
                  <a:lnTo>
                    <a:pt x="2006" y="13233"/>
                  </a:lnTo>
                  <a:lnTo>
                    <a:pt x="4584" y="12573"/>
                  </a:lnTo>
                  <a:close/>
                </a:path>
                <a:path w="47625" h="40004">
                  <a:moveTo>
                    <a:pt x="7213" y="27216"/>
                  </a:moveTo>
                  <a:lnTo>
                    <a:pt x="6604" y="27190"/>
                  </a:lnTo>
                  <a:lnTo>
                    <a:pt x="4432" y="27495"/>
                  </a:lnTo>
                  <a:lnTo>
                    <a:pt x="6261" y="29654"/>
                  </a:lnTo>
                  <a:lnTo>
                    <a:pt x="7213" y="27216"/>
                  </a:lnTo>
                  <a:close/>
                </a:path>
                <a:path w="47625" h="40004">
                  <a:moveTo>
                    <a:pt x="9347" y="13741"/>
                  </a:moveTo>
                  <a:lnTo>
                    <a:pt x="9017" y="13246"/>
                  </a:lnTo>
                  <a:lnTo>
                    <a:pt x="7480" y="11696"/>
                  </a:lnTo>
                  <a:lnTo>
                    <a:pt x="6769" y="14401"/>
                  </a:lnTo>
                  <a:lnTo>
                    <a:pt x="9347" y="13741"/>
                  </a:lnTo>
                  <a:close/>
                </a:path>
                <a:path w="47625" h="40004">
                  <a:moveTo>
                    <a:pt x="15417" y="2590"/>
                  </a:moveTo>
                  <a:lnTo>
                    <a:pt x="12788" y="3657"/>
                  </a:lnTo>
                  <a:lnTo>
                    <a:pt x="14897" y="5270"/>
                  </a:lnTo>
                  <a:lnTo>
                    <a:pt x="15100" y="4711"/>
                  </a:lnTo>
                  <a:lnTo>
                    <a:pt x="15417" y="2590"/>
                  </a:lnTo>
                  <a:close/>
                </a:path>
                <a:path w="47625" h="40004">
                  <a:moveTo>
                    <a:pt x="15951" y="34544"/>
                  </a:moveTo>
                  <a:lnTo>
                    <a:pt x="15443" y="30899"/>
                  </a:lnTo>
                  <a:lnTo>
                    <a:pt x="14668" y="31267"/>
                  </a:lnTo>
                  <a:lnTo>
                    <a:pt x="12230" y="33083"/>
                  </a:lnTo>
                  <a:lnTo>
                    <a:pt x="14224" y="33858"/>
                  </a:lnTo>
                  <a:lnTo>
                    <a:pt x="15951" y="34544"/>
                  </a:lnTo>
                  <a:close/>
                </a:path>
                <a:path w="47625" h="40004">
                  <a:moveTo>
                    <a:pt x="17894" y="39446"/>
                  </a:moveTo>
                  <a:lnTo>
                    <a:pt x="17386" y="35801"/>
                  </a:lnTo>
                  <a:lnTo>
                    <a:pt x="16611" y="36169"/>
                  </a:lnTo>
                  <a:lnTo>
                    <a:pt x="14173" y="37985"/>
                  </a:lnTo>
                  <a:lnTo>
                    <a:pt x="17894" y="39446"/>
                  </a:lnTo>
                  <a:close/>
                </a:path>
                <a:path w="47625" h="40004">
                  <a:moveTo>
                    <a:pt x="19824" y="3327"/>
                  </a:moveTo>
                  <a:lnTo>
                    <a:pt x="18503" y="3378"/>
                  </a:lnTo>
                  <a:lnTo>
                    <a:pt x="17348" y="3429"/>
                  </a:lnTo>
                  <a:lnTo>
                    <a:pt x="18567" y="5359"/>
                  </a:lnTo>
                  <a:lnTo>
                    <a:pt x="18910" y="4965"/>
                  </a:lnTo>
                  <a:lnTo>
                    <a:pt x="19824" y="3327"/>
                  </a:lnTo>
                  <a:close/>
                </a:path>
                <a:path w="47625" h="40004">
                  <a:moveTo>
                    <a:pt x="22834" y="0"/>
                  </a:moveTo>
                  <a:lnTo>
                    <a:pt x="21412" y="38"/>
                  </a:lnTo>
                  <a:lnTo>
                    <a:pt x="20167" y="63"/>
                  </a:lnTo>
                  <a:lnTo>
                    <a:pt x="21450" y="2159"/>
                  </a:lnTo>
                  <a:lnTo>
                    <a:pt x="21831" y="1739"/>
                  </a:lnTo>
                  <a:lnTo>
                    <a:pt x="22834" y="0"/>
                  </a:lnTo>
                  <a:close/>
                </a:path>
                <a:path w="47625" h="40004">
                  <a:moveTo>
                    <a:pt x="25933" y="38074"/>
                  </a:moveTo>
                  <a:lnTo>
                    <a:pt x="24892" y="36220"/>
                  </a:lnTo>
                  <a:lnTo>
                    <a:pt x="24549" y="36576"/>
                  </a:lnTo>
                  <a:lnTo>
                    <a:pt x="23622" y="38049"/>
                  </a:lnTo>
                  <a:lnTo>
                    <a:pt x="25933" y="38074"/>
                  </a:lnTo>
                  <a:close/>
                </a:path>
                <a:path w="47625" h="40004">
                  <a:moveTo>
                    <a:pt x="26949" y="3949"/>
                  </a:moveTo>
                  <a:lnTo>
                    <a:pt x="24485" y="2946"/>
                  </a:lnTo>
                  <a:lnTo>
                    <a:pt x="24790" y="5372"/>
                  </a:lnTo>
                  <a:lnTo>
                    <a:pt x="25311" y="5143"/>
                  </a:lnTo>
                  <a:lnTo>
                    <a:pt x="26949" y="3949"/>
                  </a:lnTo>
                  <a:close/>
                </a:path>
                <a:path w="47625" h="40004">
                  <a:moveTo>
                    <a:pt x="28790" y="33299"/>
                  </a:moveTo>
                  <a:lnTo>
                    <a:pt x="26987" y="31978"/>
                  </a:lnTo>
                  <a:lnTo>
                    <a:pt x="26822" y="32461"/>
                  </a:lnTo>
                  <a:lnTo>
                    <a:pt x="26593" y="34251"/>
                  </a:lnTo>
                  <a:lnTo>
                    <a:pt x="27774" y="33743"/>
                  </a:lnTo>
                  <a:lnTo>
                    <a:pt x="28790" y="33299"/>
                  </a:lnTo>
                  <a:close/>
                </a:path>
                <a:path w="47625" h="40004">
                  <a:moveTo>
                    <a:pt x="32067" y="9906"/>
                  </a:moveTo>
                  <a:lnTo>
                    <a:pt x="28778" y="7594"/>
                  </a:lnTo>
                  <a:lnTo>
                    <a:pt x="28371" y="11277"/>
                  </a:lnTo>
                  <a:lnTo>
                    <a:pt x="29222" y="11099"/>
                  </a:lnTo>
                  <a:lnTo>
                    <a:pt x="32067" y="9906"/>
                  </a:lnTo>
                  <a:close/>
                </a:path>
                <a:path w="47625" h="40004">
                  <a:moveTo>
                    <a:pt x="36169" y="26911"/>
                  </a:moveTo>
                  <a:lnTo>
                    <a:pt x="32448" y="27305"/>
                  </a:lnTo>
                  <a:lnTo>
                    <a:pt x="32804" y="28067"/>
                  </a:lnTo>
                  <a:lnTo>
                    <a:pt x="34607" y="30518"/>
                  </a:lnTo>
                  <a:lnTo>
                    <a:pt x="36169" y="26911"/>
                  </a:lnTo>
                  <a:close/>
                </a:path>
                <a:path w="47625" h="40004">
                  <a:moveTo>
                    <a:pt x="41097" y="22847"/>
                  </a:moveTo>
                  <a:lnTo>
                    <a:pt x="38328" y="23139"/>
                  </a:lnTo>
                  <a:lnTo>
                    <a:pt x="38595" y="23710"/>
                  </a:lnTo>
                  <a:lnTo>
                    <a:pt x="39928" y="25527"/>
                  </a:lnTo>
                  <a:lnTo>
                    <a:pt x="40551" y="24091"/>
                  </a:lnTo>
                  <a:lnTo>
                    <a:pt x="41097" y="22847"/>
                  </a:lnTo>
                  <a:close/>
                </a:path>
                <a:path w="47625" h="40004">
                  <a:moveTo>
                    <a:pt x="44386" y="12026"/>
                  </a:moveTo>
                  <a:lnTo>
                    <a:pt x="43700" y="10617"/>
                  </a:lnTo>
                  <a:lnTo>
                    <a:pt x="43116" y="9385"/>
                  </a:lnTo>
                  <a:lnTo>
                    <a:pt x="41503" y="11607"/>
                  </a:lnTo>
                  <a:lnTo>
                    <a:pt x="42113" y="11798"/>
                  </a:lnTo>
                  <a:lnTo>
                    <a:pt x="44386" y="12026"/>
                  </a:lnTo>
                  <a:close/>
                </a:path>
                <a:path w="47625" h="40004">
                  <a:moveTo>
                    <a:pt x="45567" y="16205"/>
                  </a:moveTo>
                  <a:lnTo>
                    <a:pt x="42227" y="17932"/>
                  </a:lnTo>
                  <a:lnTo>
                    <a:pt x="42849" y="18529"/>
                  </a:lnTo>
                  <a:lnTo>
                    <a:pt x="45466" y="20167"/>
                  </a:lnTo>
                  <a:lnTo>
                    <a:pt x="45567" y="16205"/>
                  </a:lnTo>
                  <a:close/>
                </a:path>
                <a:path w="47625" h="40004">
                  <a:moveTo>
                    <a:pt x="47205" y="24536"/>
                  </a:moveTo>
                  <a:lnTo>
                    <a:pt x="44513" y="25222"/>
                  </a:lnTo>
                  <a:lnTo>
                    <a:pt x="44856" y="25742"/>
                  </a:lnTo>
                  <a:lnTo>
                    <a:pt x="46456" y="27355"/>
                  </a:lnTo>
                  <a:lnTo>
                    <a:pt x="46850" y="25844"/>
                  </a:lnTo>
                  <a:lnTo>
                    <a:pt x="47205" y="24536"/>
                  </a:lnTo>
                  <a:close/>
                </a:path>
              </a:pathLst>
            </a:custGeom>
            <a:solidFill>
              <a:srgbClr val="1D1D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4" name="object 1334" descr=""/>
            <p:cNvSpPr/>
            <p:nvPr/>
          </p:nvSpPr>
          <p:spPr>
            <a:xfrm>
              <a:off x="3954937" y="6171881"/>
              <a:ext cx="26034" cy="12700"/>
            </a:xfrm>
            <a:custGeom>
              <a:avLst/>
              <a:gdLst/>
              <a:ahLst/>
              <a:cxnLst/>
              <a:rect l="l" t="t" r="r" b="b"/>
              <a:pathLst>
                <a:path w="26035" h="12700">
                  <a:moveTo>
                    <a:pt x="24866" y="0"/>
                  </a:moveTo>
                  <a:lnTo>
                    <a:pt x="20091" y="4648"/>
                  </a:lnTo>
                  <a:lnTo>
                    <a:pt x="6362" y="10299"/>
                  </a:lnTo>
                  <a:lnTo>
                    <a:pt x="0" y="10223"/>
                  </a:lnTo>
                  <a:lnTo>
                    <a:pt x="800" y="12090"/>
                  </a:lnTo>
                  <a:lnTo>
                    <a:pt x="7099" y="11937"/>
                  </a:lnTo>
                  <a:lnTo>
                    <a:pt x="20815" y="6299"/>
                  </a:lnTo>
                  <a:lnTo>
                    <a:pt x="25653" y="1866"/>
                  </a:lnTo>
                  <a:lnTo>
                    <a:pt x="25260" y="927"/>
                  </a:lnTo>
                  <a:lnTo>
                    <a:pt x="24866" y="0"/>
                  </a:lnTo>
                  <a:close/>
                </a:path>
              </a:pathLst>
            </a:custGeom>
            <a:solidFill>
              <a:srgbClr val="73511A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35" name="object 1335" descr=""/>
          <p:cNvGrpSpPr/>
          <p:nvPr/>
        </p:nvGrpSpPr>
        <p:grpSpPr>
          <a:xfrm>
            <a:off x="3906833" y="5764485"/>
            <a:ext cx="226695" cy="153035"/>
            <a:chOff x="3906833" y="5764485"/>
            <a:chExt cx="226695" cy="153035"/>
          </a:xfrm>
        </p:grpSpPr>
        <p:sp>
          <p:nvSpPr>
            <p:cNvPr id="1336" name="object 1336" descr=""/>
            <p:cNvSpPr/>
            <p:nvPr/>
          </p:nvSpPr>
          <p:spPr>
            <a:xfrm>
              <a:off x="3962315" y="5766430"/>
              <a:ext cx="170815" cy="138430"/>
            </a:xfrm>
            <a:custGeom>
              <a:avLst/>
              <a:gdLst/>
              <a:ahLst/>
              <a:cxnLst/>
              <a:rect l="l" t="t" r="r" b="b"/>
              <a:pathLst>
                <a:path w="170814" h="138429">
                  <a:moveTo>
                    <a:pt x="87744" y="0"/>
                  </a:moveTo>
                  <a:lnTo>
                    <a:pt x="51149" y="2547"/>
                  </a:lnTo>
                  <a:lnTo>
                    <a:pt x="24212" y="14830"/>
                  </a:lnTo>
                  <a:lnTo>
                    <a:pt x="7105" y="35147"/>
                  </a:lnTo>
                  <a:lnTo>
                    <a:pt x="0" y="61798"/>
                  </a:lnTo>
                  <a:lnTo>
                    <a:pt x="4256" y="89705"/>
                  </a:lnTo>
                  <a:lnTo>
                    <a:pt x="19904" y="113341"/>
                  </a:lnTo>
                  <a:lnTo>
                    <a:pt x="45119" y="130299"/>
                  </a:lnTo>
                  <a:lnTo>
                    <a:pt x="78079" y="138175"/>
                  </a:lnTo>
                  <a:lnTo>
                    <a:pt x="118310" y="135416"/>
                  </a:lnTo>
                  <a:lnTo>
                    <a:pt x="146521" y="122186"/>
                  </a:lnTo>
                  <a:lnTo>
                    <a:pt x="163609" y="100832"/>
                  </a:lnTo>
                  <a:lnTo>
                    <a:pt x="170472" y="73698"/>
                  </a:lnTo>
                  <a:lnTo>
                    <a:pt x="165489" y="46209"/>
                  </a:lnTo>
                  <a:lnTo>
                    <a:pt x="148243" y="23494"/>
                  </a:lnTo>
                  <a:lnTo>
                    <a:pt x="121430" y="7457"/>
                  </a:lnTo>
                  <a:lnTo>
                    <a:pt x="87744" y="0"/>
                  </a:lnTo>
                  <a:close/>
                </a:path>
              </a:pathLst>
            </a:custGeom>
            <a:solidFill>
              <a:srgbClr val="0074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7" name="object 1337" descr=""/>
            <p:cNvSpPr/>
            <p:nvPr/>
          </p:nvSpPr>
          <p:spPr>
            <a:xfrm>
              <a:off x="3962783" y="5764485"/>
              <a:ext cx="170815" cy="131445"/>
            </a:xfrm>
            <a:custGeom>
              <a:avLst/>
              <a:gdLst/>
              <a:ahLst/>
              <a:cxnLst/>
              <a:rect l="l" t="t" r="r" b="b"/>
              <a:pathLst>
                <a:path w="170814" h="131445">
                  <a:moveTo>
                    <a:pt x="87744" y="0"/>
                  </a:moveTo>
                  <a:lnTo>
                    <a:pt x="51147" y="2547"/>
                  </a:lnTo>
                  <a:lnTo>
                    <a:pt x="24207" y="14830"/>
                  </a:lnTo>
                  <a:lnTo>
                    <a:pt x="7100" y="35147"/>
                  </a:lnTo>
                  <a:lnTo>
                    <a:pt x="0" y="61798"/>
                  </a:lnTo>
                  <a:lnTo>
                    <a:pt x="4311" y="88584"/>
                  </a:lnTo>
                  <a:lnTo>
                    <a:pt x="20081" y="109751"/>
                  </a:lnTo>
                  <a:lnTo>
                    <a:pt x="45419" y="124239"/>
                  </a:lnTo>
                  <a:lnTo>
                    <a:pt x="78435" y="130987"/>
                  </a:lnTo>
                  <a:lnTo>
                    <a:pt x="118610" y="129351"/>
                  </a:lnTo>
                  <a:lnTo>
                    <a:pt x="146699" y="118592"/>
                  </a:lnTo>
                  <a:lnTo>
                    <a:pt x="163665" y="99708"/>
                  </a:lnTo>
                  <a:lnTo>
                    <a:pt x="170472" y="73698"/>
                  </a:lnTo>
                  <a:lnTo>
                    <a:pt x="165489" y="46209"/>
                  </a:lnTo>
                  <a:lnTo>
                    <a:pt x="148243" y="23494"/>
                  </a:lnTo>
                  <a:lnTo>
                    <a:pt x="121430" y="7457"/>
                  </a:lnTo>
                  <a:lnTo>
                    <a:pt x="87744" y="0"/>
                  </a:lnTo>
                  <a:close/>
                </a:path>
              </a:pathLst>
            </a:custGeom>
            <a:solidFill>
              <a:srgbClr val="00A4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8" name="object 1338" descr=""/>
            <p:cNvSpPr/>
            <p:nvPr/>
          </p:nvSpPr>
          <p:spPr>
            <a:xfrm>
              <a:off x="3962357" y="5765805"/>
              <a:ext cx="170815" cy="135890"/>
            </a:xfrm>
            <a:custGeom>
              <a:avLst/>
              <a:gdLst/>
              <a:ahLst/>
              <a:cxnLst/>
              <a:rect l="l" t="t" r="r" b="b"/>
              <a:pathLst>
                <a:path w="170814" h="135889">
                  <a:moveTo>
                    <a:pt x="87744" y="0"/>
                  </a:moveTo>
                  <a:lnTo>
                    <a:pt x="51149" y="2547"/>
                  </a:lnTo>
                  <a:lnTo>
                    <a:pt x="24212" y="14830"/>
                  </a:lnTo>
                  <a:lnTo>
                    <a:pt x="7105" y="35147"/>
                  </a:lnTo>
                  <a:lnTo>
                    <a:pt x="0" y="61798"/>
                  </a:lnTo>
                  <a:lnTo>
                    <a:pt x="4137" y="89342"/>
                  </a:lnTo>
                  <a:lnTo>
                    <a:pt x="19523" y="112179"/>
                  </a:lnTo>
                  <a:lnTo>
                    <a:pt x="44476" y="128338"/>
                  </a:lnTo>
                  <a:lnTo>
                    <a:pt x="77317" y="135851"/>
                  </a:lnTo>
                  <a:lnTo>
                    <a:pt x="117667" y="133455"/>
                  </a:lnTo>
                  <a:lnTo>
                    <a:pt x="146140" y="121024"/>
                  </a:lnTo>
                  <a:lnTo>
                    <a:pt x="163490" y="100468"/>
                  </a:lnTo>
                  <a:lnTo>
                    <a:pt x="170472" y="73698"/>
                  </a:lnTo>
                  <a:lnTo>
                    <a:pt x="165489" y="46209"/>
                  </a:lnTo>
                  <a:lnTo>
                    <a:pt x="148243" y="23495"/>
                  </a:lnTo>
                  <a:lnTo>
                    <a:pt x="121430" y="7457"/>
                  </a:lnTo>
                  <a:lnTo>
                    <a:pt x="87744" y="0"/>
                  </a:lnTo>
                  <a:close/>
                </a:path>
              </a:pathLst>
            </a:custGeom>
            <a:solidFill>
              <a:srgbClr val="0095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39" name="object 1339" descr=""/>
            <p:cNvSpPr/>
            <p:nvPr/>
          </p:nvSpPr>
          <p:spPr>
            <a:xfrm>
              <a:off x="3977983" y="5785002"/>
              <a:ext cx="144780" cy="49530"/>
            </a:xfrm>
            <a:custGeom>
              <a:avLst/>
              <a:gdLst/>
              <a:ahLst/>
              <a:cxnLst/>
              <a:rect l="l" t="t" r="r" b="b"/>
              <a:pathLst>
                <a:path w="144779" h="49529">
                  <a:moveTo>
                    <a:pt x="4241" y="7048"/>
                  </a:moveTo>
                  <a:lnTo>
                    <a:pt x="3911" y="7239"/>
                  </a:lnTo>
                  <a:lnTo>
                    <a:pt x="4051" y="7620"/>
                  </a:lnTo>
                  <a:lnTo>
                    <a:pt x="4241" y="7048"/>
                  </a:lnTo>
                  <a:close/>
                </a:path>
                <a:path w="144779" h="49529">
                  <a:moveTo>
                    <a:pt x="9613" y="7404"/>
                  </a:moveTo>
                  <a:lnTo>
                    <a:pt x="9486" y="7366"/>
                  </a:lnTo>
                  <a:lnTo>
                    <a:pt x="9499" y="7493"/>
                  </a:lnTo>
                  <a:close/>
                </a:path>
                <a:path w="144779" h="49529">
                  <a:moveTo>
                    <a:pt x="9740" y="7442"/>
                  </a:moveTo>
                  <a:lnTo>
                    <a:pt x="9613" y="7404"/>
                  </a:lnTo>
                  <a:lnTo>
                    <a:pt x="9740" y="7442"/>
                  </a:lnTo>
                  <a:close/>
                </a:path>
                <a:path w="144779" h="49529">
                  <a:moveTo>
                    <a:pt x="13411" y="8509"/>
                  </a:moveTo>
                  <a:lnTo>
                    <a:pt x="12585" y="7493"/>
                  </a:lnTo>
                  <a:lnTo>
                    <a:pt x="12763" y="8509"/>
                  </a:lnTo>
                  <a:lnTo>
                    <a:pt x="13411" y="8509"/>
                  </a:lnTo>
                  <a:close/>
                </a:path>
                <a:path w="144779" h="49529">
                  <a:moveTo>
                    <a:pt x="13792" y="8775"/>
                  </a:moveTo>
                  <a:close/>
                </a:path>
                <a:path w="144779" h="49529">
                  <a:moveTo>
                    <a:pt x="15519" y="8890"/>
                  </a:moveTo>
                  <a:lnTo>
                    <a:pt x="15341" y="8636"/>
                  </a:lnTo>
                  <a:lnTo>
                    <a:pt x="15316" y="8763"/>
                  </a:lnTo>
                  <a:lnTo>
                    <a:pt x="15519" y="8890"/>
                  </a:lnTo>
                  <a:close/>
                </a:path>
                <a:path w="144779" h="49529">
                  <a:moveTo>
                    <a:pt x="22479" y="1651"/>
                  </a:moveTo>
                  <a:lnTo>
                    <a:pt x="22021" y="381"/>
                  </a:lnTo>
                  <a:lnTo>
                    <a:pt x="22364" y="1612"/>
                  </a:lnTo>
                  <a:close/>
                </a:path>
                <a:path w="144779" h="49529">
                  <a:moveTo>
                    <a:pt x="29222" y="7366"/>
                  </a:moveTo>
                  <a:lnTo>
                    <a:pt x="29095" y="6604"/>
                  </a:lnTo>
                  <a:lnTo>
                    <a:pt x="28816" y="7493"/>
                  </a:lnTo>
                  <a:lnTo>
                    <a:pt x="29222" y="7366"/>
                  </a:lnTo>
                  <a:close/>
                </a:path>
                <a:path w="144779" h="49529">
                  <a:moveTo>
                    <a:pt x="30454" y="6985"/>
                  </a:moveTo>
                  <a:lnTo>
                    <a:pt x="29324" y="7340"/>
                  </a:lnTo>
                  <a:lnTo>
                    <a:pt x="29375" y="7747"/>
                  </a:lnTo>
                  <a:lnTo>
                    <a:pt x="29629" y="8763"/>
                  </a:lnTo>
                  <a:lnTo>
                    <a:pt x="30454" y="6985"/>
                  </a:lnTo>
                  <a:close/>
                </a:path>
                <a:path w="144779" h="49529">
                  <a:moveTo>
                    <a:pt x="33502" y="1498"/>
                  </a:moveTo>
                  <a:lnTo>
                    <a:pt x="33121" y="1689"/>
                  </a:lnTo>
                  <a:lnTo>
                    <a:pt x="33007" y="1816"/>
                  </a:lnTo>
                  <a:lnTo>
                    <a:pt x="33401" y="2032"/>
                  </a:lnTo>
                  <a:lnTo>
                    <a:pt x="33502" y="1498"/>
                  </a:lnTo>
                  <a:close/>
                </a:path>
                <a:path w="144779" h="49529">
                  <a:moveTo>
                    <a:pt x="33858" y="7747"/>
                  </a:moveTo>
                  <a:lnTo>
                    <a:pt x="33350" y="7874"/>
                  </a:lnTo>
                  <a:lnTo>
                    <a:pt x="33540" y="8699"/>
                  </a:lnTo>
                  <a:lnTo>
                    <a:pt x="33667" y="8509"/>
                  </a:lnTo>
                  <a:lnTo>
                    <a:pt x="33782" y="8255"/>
                  </a:lnTo>
                  <a:lnTo>
                    <a:pt x="33832" y="7874"/>
                  </a:lnTo>
                  <a:lnTo>
                    <a:pt x="33858" y="7747"/>
                  </a:lnTo>
                  <a:close/>
                </a:path>
                <a:path w="144779" h="49529">
                  <a:moveTo>
                    <a:pt x="34201" y="8724"/>
                  </a:moveTo>
                  <a:lnTo>
                    <a:pt x="34124" y="8356"/>
                  </a:lnTo>
                  <a:lnTo>
                    <a:pt x="33921" y="8128"/>
                  </a:lnTo>
                  <a:lnTo>
                    <a:pt x="33769" y="8356"/>
                  </a:lnTo>
                  <a:lnTo>
                    <a:pt x="33655" y="9144"/>
                  </a:lnTo>
                  <a:lnTo>
                    <a:pt x="33540" y="8699"/>
                  </a:lnTo>
                  <a:lnTo>
                    <a:pt x="33324" y="9017"/>
                  </a:lnTo>
                  <a:lnTo>
                    <a:pt x="33210" y="9398"/>
                  </a:lnTo>
                  <a:lnTo>
                    <a:pt x="33426" y="9906"/>
                  </a:lnTo>
                  <a:lnTo>
                    <a:pt x="33921" y="9144"/>
                  </a:lnTo>
                  <a:lnTo>
                    <a:pt x="34201" y="8724"/>
                  </a:lnTo>
                  <a:close/>
                </a:path>
                <a:path w="144779" h="49529">
                  <a:moveTo>
                    <a:pt x="34378" y="8648"/>
                  </a:moveTo>
                  <a:lnTo>
                    <a:pt x="34036" y="9779"/>
                  </a:lnTo>
                  <a:lnTo>
                    <a:pt x="34302" y="9017"/>
                  </a:lnTo>
                  <a:lnTo>
                    <a:pt x="34378" y="8648"/>
                  </a:lnTo>
                  <a:close/>
                </a:path>
                <a:path w="144779" h="49529">
                  <a:moveTo>
                    <a:pt x="34404" y="7632"/>
                  </a:moveTo>
                  <a:lnTo>
                    <a:pt x="34074" y="7861"/>
                  </a:lnTo>
                  <a:lnTo>
                    <a:pt x="34404" y="7632"/>
                  </a:lnTo>
                  <a:close/>
                </a:path>
                <a:path w="144779" h="49529">
                  <a:moveTo>
                    <a:pt x="34696" y="889"/>
                  </a:moveTo>
                  <a:lnTo>
                    <a:pt x="34328" y="762"/>
                  </a:lnTo>
                  <a:lnTo>
                    <a:pt x="33845" y="889"/>
                  </a:lnTo>
                  <a:lnTo>
                    <a:pt x="33807" y="1143"/>
                  </a:lnTo>
                  <a:lnTo>
                    <a:pt x="33502" y="1498"/>
                  </a:lnTo>
                  <a:lnTo>
                    <a:pt x="34696" y="889"/>
                  </a:lnTo>
                  <a:close/>
                </a:path>
                <a:path w="144779" h="49529">
                  <a:moveTo>
                    <a:pt x="35001" y="9334"/>
                  </a:moveTo>
                  <a:lnTo>
                    <a:pt x="34747" y="8128"/>
                  </a:lnTo>
                  <a:lnTo>
                    <a:pt x="34607" y="8128"/>
                  </a:lnTo>
                  <a:lnTo>
                    <a:pt x="34493" y="8763"/>
                  </a:lnTo>
                  <a:lnTo>
                    <a:pt x="35001" y="9334"/>
                  </a:lnTo>
                  <a:close/>
                </a:path>
                <a:path w="144779" h="49529">
                  <a:moveTo>
                    <a:pt x="35064" y="9398"/>
                  </a:moveTo>
                  <a:close/>
                </a:path>
                <a:path w="144779" h="49529">
                  <a:moveTo>
                    <a:pt x="37198" y="10668"/>
                  </a:moveTo>
                  <a:lnTo>
                    <a:pt x="37109" y="10274"/>
                  </a:lnTo>
                  <a:lnTo>
                    <a:pt x="36677" y="10668"/>
                  </a:lnTo>
                  <a:lnTo>
                    <a:pt x="37198" y="10668"/>
                  </a:lnTo>
                  <a:close/>
                </a:path>
                <a:path w="144779" h="49529">
                  <a:moveTo>
                    <a:pt x="37985" y="10668"/>
                  </a:moveTo>
                  <a:lnTo>
                    <a:pt x="37198" y="10668"/>
                  </a:lnTo>
                  <a:lnTo>
                    <a:pt x="37312" y="11176"/>
                  </a:lnTo>
                  <a:lnTo>
                    <a:pt x="37985" y="10668"/>
                  </a:lnTo>
                  <a:close/>
                </a:path>
                <a:path w="144779" h="49529">
                  <a:moveTo>
                    <a:pt x="39852" y="11049"/>
                  </a:moveTo>
                  <a:lnTo>
                    <a:pt x="39535" y="11099"/>
                  </a:lnTo>
                  <a:lnTo>
                    <a:pt x="39852" y="11049"/>
                  </a:lnTo>
                  <a:close/>
                </a:path>
                <a:path w="144779" h="49529">
                  <a:moveTo>
                    <a:pt x="43040" y="10160"/>
                  </a:moveTo>
                  <a:close/>
                </a:path>
                <a:path w="144779" h="49529">
                  <a:moveTo>
                    <a:pt x="48145" y="12166"/>
                  </a:moveTo>
                  <a:lnTo>
                    <a:pt x="47574" y="12446"/>
                  </a:lnTo>
                  <a:lnTo>
                    <a:pt x="48145" y="12192"/>
                  </a:lnTo>
                  <a:close/>
                </a:path>
                <a:path w="144779" h="49529">
                  <a:moveTo>
                    <a:pt x="50253" y="3175"/>
                  </a:moveTo>
                  <a:lnTo>
                    <a:pt x="50126" y="3175"/>
                  </a:lnTo>
                  <a:lnTo>
                    <a:pt x="50253" y="3175"/>
                  </a:lnTo>
                  <a:close/>
                </a:path>
                <a:path w="144779" h="49529">
                  <a:moveTo>
                    <a:pt x="51714" y="13411"/>
                  </a:moveTo>
                  <a:lnTo>
                    <a:pt x="51574" y="12966"/>
                  </a:lnTo>
                  <a:lnTo>
                    <a:pt x="51676" y="12573"/>
                  </a:lnTo>
                  <a:lnTo>
                    <a:pt x="51244" y="13347"/>
                  </a:lnTo>
                  <a:lnTo>
                    <a:pt x="51714" y="13411"/>
                  </a:lnTo>
                  <a:close/>
                </a:path>
                <a:path w="144779" h="49529">
                  <a:moveTo>
                    <a:pt x="57137" y="14986"/>
                  </a:moveTo>
                  <a:lnTo>
                    <a:pt x="57111" y="14859"/>
                  </a:lnTo>
                  <a:lnTo>
                    <a:pt x="56642" y="14351"/>
                  </a:lnTo>
                  <a:lnTo>
                    <a:pt x="57035" y="15494"/>
                  </a:lnTo>
                  <a:lnTo>
                    <a:pt x="57137" y="14986"/>
                  </a:lnTo>
                  <a:close/>
                </a:path>
                <a:path w="144779" h="49529">
                  <a:moveTo>
                    <a:pt x="57188" y="14782"/>
                  </a:moveTo>
                  <a:close/>
                </a:path>
                <a:path w="144779" h="49529">
                  <a:moveTo>
                    <a:pt x="57950" y="13970"/>
                  </a:moveTo>
                  <a:lnTo>
                    <a:pt x="57861" y="13462"/>
                  </a:lnTo>
                  <a:lnTo>
                    <a:pt x="57581" y="12954"/>
                  </a:lnTo>
                  <a:lnTo>
                    <a:pt x="57188" y="14782"/>
                  </a:lnTo>
                  <a:lnTo>
                    <a:pt x="57950" y="13970"/>
                  </a:lnTo>
                  <a:close/>
                </a:path>
                <a:path w="144779" h="49529">
                  <a:moveTo>
                    <a:pt x="62141" y="13525"/>
                  </a:moveTo>
                  <a:lnTo>
                    <a:pt x="61836" y="13677"/>
                  </a:lnTo>
                  <a:lnTo>
                    <a:pt x="61976" y="13639"/>
                  </a:lnTo>
                  <a:lnTo>
                    <a:pt x="62141" y="13525"/>
                  </a:lnTo>
                  <a:close/>
                </a:path>
                <a:path w="144779" h="49529">
                  <a:moveTo>
                    <a:pt x="64135" y="13614"/>
                  </a:moveTo>
                  <a:lnTo>
                    <a:pt x="63995" y="13792"/>
                  </a:lnTo>
                  <a:lnTo>
                    <a:pt x="63931" y="13931"/>
                  </a:lnTo>
                  <a:lnTo>
                    <a:pt x="64135" y="13614"/>
                  </a:lnTo>
                  <a:close/>
                </a:path>
                <a:path w="144779" h="49529">
                  <a:moveTo>
                    <a:pt x="64643" y="5207"/>
                  </a:moveTo>
                  <a:lnTo>
                    <a:pt x="64452" y="5321"/>
                  </a:lnTo>
                  <a:lnTo>
                    <a:pt x="64338" y="5473"/>
                  </a:lnTo>
                  <a:lnTo>
                    <a:pt x="64312" y="5651"/>
                  </a:lnTo>
                  <a:lnTo>
                    <a:pt x="64516" y="5549"/>
                  </a:lnTo>
                  <a:lnTo>
                    <a:pt x="64643" y="5410"/>
                  </a:lnTo>
                  <a:lnTo>
                    <a:pt x="64643" y="5207"/>
                  </a:lnTo>
                  <a:close/>
                </a:path>
                <a:path w="144779" h="49529">
                  <a:moveTo>
                    <a:pt x="65227" y="12954"/>
                  </a:moveTo>
                  <a:lnTo>
                    <a:pt x="64947" y="12827"/>
                  </a:lnTo>
                  <a:lnTo>
                    <a:pt x="64960" y="13081"/>
                  </a:lnTo>
                  <a:lnTo>
                    <a:pt x="65227" y="12954"/>
                  </a:lnTo>
                  <a:close/>
                </a:path>
                <a:path w="144779" h="49529">
                  <a:moveTo>
                    <a:pt x="65341" y="13741"/>
                  </a:moveTo>
                  <a:lnTo>
                    <a:pt x="65189" y="13843"/>
                  </a:lnTo>
                  <a:lnTo>
                    <a:pt x="64757" y="13716"/>
                  </a:lnTo>
                  <a:lnTo>
                    <a:pt x="64820" y="16383"/>
                  </a:lnTo>
                  <a:lnTo>
                    <a:pt x="65316" y="13843"/>
                  </a:lnTo>
                  <a:close/>
                </a:path>
                <a:path w="144779" h="49529">
                  <a:moveTo>
                    <a:pt x="65532" y="13589"/>
                  </a:moveTo>
                  <a:lnTo>
                    <a:pt x="65443" y="13208"/>
                  </a:lnTo>
                  <a:lnTo>
                    <a:pt x="65341" y="13741"/>
                  </a:lnTo>
                  <a:lnTo>
                    <a:pt x="65532" y="13589"/>
                  </a:lnTo>
                  <a:close/>
                </a:path>
                <a:path w="144779" h="49529">
                  <a:moveTo>
                    <a:pt x="66179" y="14655"/>
                  </a:moveTo>
                  <a:lnTo>
                    <a:pt x="66103" y="14859"/>
                  </a:lnTo>
                  <a:lnTo>
                    <a:pt x="66179" y="14655"/>
                  </a:lnTo>
                  <a:close/>
                </a:path>
                <a:path w="144779" h="49529">
                  <a:moveTo>
                    <a:pt x="66459" y="14986"/>
                  </a:moveTo>
                  <a:lnTo>
                    <a:pt x="66306" y="14732"/>
                  </a:lnTo>
                  <a:lnTo>
                    <a:pt x="66179" y="14859"/>
                  </a:lnTo>
                  <a:lnTo>
                    <a:pt x="66179" y="15036"/>
                  </a:lnTo>
                  <a:lnTo>
                    <a:pt x="66459" y="14986"/>
                  </a:lnTo>
                  <a:close/>
                </a:path>
                <a:path w="144779" h="49529">
                  <a:moveTo>
                    <a:pt x="66649" y="14376"/>
                  </a:moveTo>
                  <a:lnTo>
                    <a:pt x="66268" y="14605"/>
                  </a:lnTo>
                  <a:lnTo>
                    <a:pt x="66306" y="14732"/>
                  </a:lnTo>
                  <a:lnTo>
                    <a:pt x="66649" y="14376"/>
                  </a:lnTo>
                  <a:close/>
                </a:path>
                <a:path w="144779" h="49529">
                  <a:moveTo>
                    <a:pt x="66941" y="17272"/>
                  </a:moveTo>
                  <a:lnTo>
                    <a:pt x="66827" y="16637"/>
                  </a:lnTo>
                  <a:lnTo>
                    <a:pt x="66675" y="16256"/>
                  </a:lnTo>
                  <a:lnTo>
                    <a:pt x="66179" y="15036"/>
                  </a:lnTo>
                  <a:lnTo>
                    <a:pt x="65760" y="15113"/>
                  </a:lnTo>
                  <a:lnTo>
                    <a:pt x="65849" y="16637"/>
                  </a:lnTo>
                  <a:lnTo>
                    <a:pt x="66446" y="16256"/>
                  </a:lnTo>
                  <a:lnTo>
                    <a:pt x="66941" y="17272"/>
                  </a:lnTo>
                  <a:close/>
                </a:path>
                <a:path w="144779" h="49529">
                  <a:moveTo>
                    <a:pt x="69850" y="15290"/>
                  </a:moveTo>
                  <a:lnTo>
                    <a:pt x="69443" y="15240"/>
                  </a:lnTo>
                  <a:lnTo>
                    <a:pt x="69786" y="15875"/>
                  </a:lnTo>
                  <a:lnTo>
                    <a:pt x="69850" y="15290"/>
                  </a:lnTo>
                  <a:close/>
                </a:path>
                <a:path w="144779" h="49529">
                  <a:moveTo>
                    <a:pt x="70561" y="17272"/>
                  </a:moveTo>
                  <a:lnTo>
                    <a:pt x="69786" y="15875"/>
                  </a:lnTo>
                  <a:lnTo>
                    <a:pt x="69710" y="16891"/>
                  </a:lnTo>
                  <a:lnTo>
                    <a:pt x="70561" y="17272"/>
                  </a:lnTo>
                  <a:close/>
                </a:path>
                <a:path w="144779" h="49529">
                  <a:moveTo>
                    <a:pt x="73139" y="15798"/>
                  </a:moveTo>
                  <a:lnTo>
                    <a:pt x="72694" y="15875"/>
                  </a:lnTo>
                  <a:lnTo>
                    <a:pt x="72771" y="16256"/>
                  </a:lnTo>
                  <a:lnTo>
                    <a:pt x="73139" y="15798"/>
                  </a:lnTo>
                  <a:close/>
                </a:path>
                <a:path w="144779" h="49529">
                  <a:moveTo>
                    <a:pt x="73380" y="15748"/>
                  </a:moveTo>
                  <a:lnTo>
                    <a:pt x="73291" y="15608"/>
                  </a:lnTo>
                  <a:lnTo>
                    <a:pt x="73139" y="15798"/>
                  </a:lnTo>
                  <a:lnTo>
                    <a:pt x="73380" y="15748"/>
                  </a:lnTo>
                  <a:close/>
                </a:path>
                <a:path w="144779" h="49529">
                  <a:moveTo>
                    <a:pt x="79222" y="16764"/>
                  </a:moveTo>
                  <a:lnTo>
                    <a:pt x="78892" y="16129"/>
                  </a:lnTo>
                  <a:lnTo>
                    <a:pt x="78943" y="16319"/>
                  </a:lnTo>
                  <a:lnTo>
                    <a:pt x="79044" y="16535"/>
                  </a:lnTo>
                  <a:lnTo>
                    <a:pt x="79222" y="16764"/>
                  </a:lnTo>
                  <a:close/>
                </a:path>
                <a:path w="144779" h="49529">
                  <a:moveTo>
                    <a:pt x="79438" y="15900"/>
                  </a:moveTo>
                  <a:lnTo>
                    <a:pt x="79324" y="16027"/>
                  </a:lnTo>
                  <a:lnTo>
                    <a:pt x="79273" y="16192"/>
                  </a:lnTo>
                  <a:lnTo>
                    <a:pt x="79375" y="16395"/>
                  </a:lnTo>
                  <a:lnTo>
                    <a:pt x="79375" y="16230"/>
                  </a:lnTo>
                  <a:lnTo>
                    <a:pt x="79400" y="16065"/>
                  </a:lnTo>
                  <a:lnTo>
                    <a:pt x="79438" y="15900"/>
                  </a:lnTo>
                  <a:close/>
                </a:path>
                <a:path w="144779" h="49529">
                  <a:moveTo>
                    <a:pt x="80987" y="13195"/>
                  </a:moveTo>
                  <a:lnTo>
                    <a:pt x="80835" y="13322"/>
                  </a:lnTo>
                  <a:lnTo>
                    <a:pt x="80645" y="13462"/>
                  </a:lnTo>
                  <a:lnTo>
                    <a:pt x="80467" y="13601"/>
                  </a:lnTo>
                  <a:lnTo>
                    <a:pt x="80505" y="13868"/>
                  </a:lnTo>
                  <a:lnTo>
                    <a:pt x="80683" y="13627"/>
                  </a:lnTo>
                  <a:lnTo>
                    <a:pt x="80987" y="13195"/>
                  </a:lnTo>
                  <a:close/>
                </a:path>
                <a:path w="144779" h="49529">
                  <a:moveTo>
                    <a:pt x="87071" y="17907"/>
                  </a:moveTo>
                  <a:lnTo>
                    <a:pt x="86906" y="18288"/>
                  </a:lnTo>
                  <a:lnTo>
                    <a:pt x="87045" y="18161"/>
                  </a:lnTo>
                  <a:lnTo>
                    <a:pt x="87071" y="17907"/>
                  </a:lnTo>
                  <a:close/>
                </a:path>
                <a:path w="144779" h="49529">
                  <a:moveTo>
                    <a:pt x="87299" y="18161"/>
                  </a:moveTo>
                  <a:lnTo>
                    <a:pt x="87249" y="17970"/>
                  </a:lnTo>
                  <a:lnTo>
                    <a:pt x="87299" y="18161"/>
                  </a:lnTo>
                  <a:close/>
                </a:path>
                <a:path w="144779" h="49529">
                  <a:moveTo>
                    <a:pt x="87833" y="19037"/>
                  </a:moveTo>
                  <a:lnTo>
                    <a:pt x="87655" y="18923"/>
                  </a:lnTo>
                  <a:lnTo>
                    <a:pt x="87820" y="19050"/>
                  </a:lnTo>
                  <a:close/>
                </a:path>
                <a:path w="144779" h="49529">
                  <a:moveTo>
                    <a:pt x="91948" y="21221"/>
                  </a:moveTo>
                  <a:close/>
                </a:path>
                <a:path w="144779" h="49529">
                  <a:moveTo>
                    <a:pt x="92519" y="18897"/>
                  </a:moveTo>
                  <a:lnTo>
                    <a:pt x="90855" y="21513"/>
                  </a:lnTo>
                  <a:lnTo>
                    <a:pt x="91579" y="20701"/>
                  </a:lnTo>
                  <a:lnTo>
                    <a:pt x="91744" y="20891"/>
                  </a:lnTo>
                  <a:lnTo>
                    <a:pt x="91922" y="21196"/>
                  </a:lnTo>
                  <a:lnTo>
                    <a:pt x="92519" y="18897"/>
                  </a:lnTo>
                  <a:close/>
                </a:path>
                <a:path w="144779" h="49529">
                  <a:moveTo>
                    <a:pt x="93052" y="20967"/>
                  </a:moveTo>
                  <a:lnTo>
                    <a:pt x="91948" y="21336"/>
                  </a:lnTo>
                  <a:lnTo>
                    <a:pt x="92341" y="21844"/>
                  </a:lnTo>
                  <a:lnTo>
                    <a:pt x="93027" y="21717"/>
                  </a:lnTo>
                  <a:lnTo>
                    <a:pt x="93052" y="20967"/>
                  </a:lnTo>
                  <a:close/>
                </a:path>
                <a:path w="144779" h="49529">
                  <a:moveTo>
                    <a:pt x="101346" y="15976"/>
                  </a:moveTo>
                  <a:lnTo>
                    <a:pt x="101257" y="15176"/>
                  </a:lnTo>
                  <a:lnTo>
                    <a:pt x="101282" y="14020"/>
                  </a:lnTo>
                  <a:lnTo>
                    <a:pt x="100977" y="14795"/>
                  </a:lnTo>
                  <a:lnTo>
                    <a:pt x="100761" y="15595"/>
                  </a:lnTo>
                  <a:lnTo>
                    <a:pt x="101079" y="15570"/>
                  </a:lnTo>
                  <a:lnTo>
                    <a:pt x="101244" y="15748"/>
                  </a:lnTo>
                  <a:lnTo>
                    <a:pt x="101346" y="15976"/>
                  </a:lnTo>
                  <a:close/>
                </a:path>
                <a:path w="144779" h="49529">
                  <a:moveTo>
                    <a:pt x="106019" y="27546"/>
                  </a:moveTo>
                  <a:lnTo>
                    <a:pt x="105930" y="27355"/>
                  </a:lnTo>
                  <a:lnTo>
                    <a:pt x="105930" y="27165"/>
                  </a:lnTo>
                  <a:lnTo>
                    <a:pt x="105956" y="26987"/>
                  </a:lnTo>
                  <a:lnTo>
                    <a:pt x="105841" y="27178"/>
                  </a:lnTo>
                  <a:lnTo>
                    <a:pt x="105816" y="27381"/>
                  </a:lnTo>
                  <a:lnTo>
                    <a:pt x="106019" y="27546"/>
                  </a:lnTo>
                  <a:close/>
                </a:path>
                <a:path w="144779" h="49529">
                  <a:moveTo>
                    <a:pt x="110731" y="26047"/>
                  </a:moveTo>
                  <a:lnTo>
                    <a:pt x="110693" y="26212"/>
                  </a:lnTo>
                  <a:lnTo>
                    <a:pt x="110731" y="26047"/>
                  </a:lnTo>
                  <a:close/>
                </a:path>
                <a:path w="144779" h="49529">
                  <a:moveTo>
                    <a:pt x="112788" y="29286"/>
                  </a:moveTo>
                  <a:lnTo>
                    <a:pt x="112737" y="28956"/>
                  </a:lnTo>
                  <a:lnTo>
                    <a:pt x="112636" y="29400"/>
                  </a:lnTo>
                  <a:lnTo>
                    <a:pt x="112788" y="29286"/>
                  </a:lnTo>
                  <a:close/>
                </a:path>
                <a:path w="144779" h="49529">
                  <a:moveTo>
                    <a:pt x="113030" y="29184"/>
                  </a:moveTo>
                  <a:lnTo>
                    <a:pt x="112877" y="29210"/>
                  </a:lnTo>
                  <a:lnTo>
                    <a:pt x="113030" y="29184"/>
                  </a:lnTo>
                  <a:close/>
                </a:path>
                <a:path w="144779" h="49529">
                  <a:moveTo>
                    <a:pt x="113106" y="29794"/>
                  </a:moveTo>
                  <a:lnTo>
                    <a:pt x="112877" y="29286"/>
                  </a:lnTo>
                  <a:lnTo>
                    <a:pt x="112636" y="29425"/>
                  </a:lnTo>
                  <a:lnTo>
                    <a:pt x="112433" y="30353"/>
                  </a:lnTo>
                  <a:lnTo>
                    <a:pt x="112877" y="29718"/>
                  </a:lnTo>
                  <a:lnTo>
                    <a:pt x="113106" y="29794"/>
                  </a:lnTo>
                  <a:close/>
                </a:path>
                <a:path w="144779" h="49529">
                  <a:moveTo>
                    <a:pt x="113169" y="29083"/>
                  </a:moveTo>
                  <a:lnTo>
                    <a:pt x="113030" y="29184"/>
                  </a:lnTo>
                  <a:lnTo>
                    <a:pt x="113169" y="29083"/>
                  </a:lnTo>
                  <a:close/>
                </a:path>
                <a:path w="144779" h="49529">
                  <a:moveTo>
                    <a:pt x="113436" y="29895"/>
                  </a:moveTo>
                  <a:lnTo>
                    <a:pt x="113106" y="29794"/>
                  </a:lnTo>
                  <a:lnTo>
                    <a:pt x="113411" y="30480"/>
                  </a:lnTo>
                  <a:lnTo>
                    <a:pt x="113436" y="29895"/>
                  </a:lnTo>
                  <a:close/>
                </a:path>
                <a:path w="144779" h="49529">
                  <a:moveTo>
                    <a:pt x="114896" y="28702"/>
                  </a:moveTo>
                  <a:lnTo>
                    <a:pt x="113411" y="29083"/>
                  </a:lnTo>
                  <a:lnTo>
                    <a:pt x="113436" y="29895"/>
                  </a:lnTo>
                  <a:lnTo>
                    <a:pt x="113728" y="29972"/>
                  </a:lnTo>
                  <a:lnTo>
                    <a:pt x="114388" y="29845"/>
                  </a:lnTo>
                  <a:lnTo>
                    <a:pt x="114896" y="28702"/>
                  </a:lnTo>
                  <a:close/>
                </a:path>
                <a:path w="144779" h="49529">
                  <a:moveTo>
                    <a:pt x="116039" y="28092"/>
                  </a:moveTo>
                  <a:lnTo>
                    <a:pt x="115316" y="27965"/>
                  </a:lnTo>
                  <a:lnTo>
                    <a:pt x="115087" y="28194"/>
                  </a:lnTo>
                  <a:lnTo>
                    <a:pt x="115125" y="28460"/>
                  </a:lnTo>
                  <a:lnTo>
                    <a:pt x="115417" y="28486"/>
                  </a:lnTo>
                  <a:lnTo>
                    <a:pt x="115671" y="28384"/>
                  </a:lnTo>
                  <a:lnTo>
                    <a:pt x="115951" y="28409"/>
                  </a:lnTo>
                  <a:lnTo>
                    <a:pt x="116039" y="28092"/>
                  </a:lnTo>
                  <a:close/>
                </a:path>
                <a:path w="144779" h="49529">
                  <a:moveTo>
                    <a:pt x="116433" y="30594"/>
                  </a:moveTo>
                  <a:lnTo>
                    <a:pt x="115747" y="31546"/>
                  </a:lnTo>
                  <a:lnTo>
                    <a:pt x="116268" y="31343"/>
                  </a:lnTo>
                  <a:lnTo>
                    <a:pt x="116230" y="31089"/>
                  </a:lnTo>
                  <a:lnTo>
                    <a:pt x="116344" y="30899"/>
                  </a:lnTo>
                  <a:lnTo>
                    <a:pt x="116433" y="30594"/>
                  </a:lnTo>
                  <a:close/>
                </a:path>
                <a:path w="144779" h="49529">
                  <a:moveTo>
                    <a:pt x="116471" y="23533"/>
                  </a:moveTo>
                  <a:lnTo>
                    <a:pt x="116395" y="23063"/>
                  </a:lnTo>
                  <a:lnTo>
                    <a:pt x="116192" y="22694"/>
                  </a:lnTo>
                  <a:lnTo>
                    <a:pt x="115595" y="22999"/>
                  </a:lnTo>
                  <a:lnTo>
                    <a:pt x="115633" y="23164"/>
                  </a:lnTo>
                  <a:lnTo>
                    <a:pt x="115951" y="23266"/>
                  </a:lnTo>
                  <a:lnTo>
                    <a:pt x="116230" y="23317"/>
                  </a:lnTo>
                  <a:lnTo>
                    <a:pt x="116471" y="23533"/>
                  </a:lnTo>
                  <a:close/>
                </a:path>
                <a:path w="144779" h="49529">
                  <a:moveTo>
                    <a:pt x="121729" y="27813"/>
                  </a:moveTo>
                  <a:lnTo>
                    <a:pt x="121577" y="27914"/>
                  </a:lnTo>
                  <a:lnTo>
                    <a:pt x="121729" y="27813"/>
                  </a:lnTo>
                  <a:close/>
                </a:path>
                <a:path w="144779" h="49529">
                  <a:moveTo>
                    <a:pt x="122059" y="32435"/>
                  </a:moveTo>
                  <a:lnTo>
                    <a:pt x="121780" y="32181"/>
                  </a:lnTo>
                  <a:lnTo>
                    <a:pt x="121564" y="31775"/>
                  </a:lnTo>
                  <a:lnTo>
                    <a:pt x="121399" y="32004"/>
                  </a:lnTo>
                  <a:lnTo>
                    <a:pt x="121729" y="32588"/>
                  </a:lnTo>
                  <a:lnTo>
                    <a:pt x="121818" y="32461"/>
                  </a:lnTo>
                  <a:lnTo>
                    <a:pt x="122059" y="32435"/>
                  </a:lnTo>
                  <a:close/>
                </a:path>
                <a:path w="144779" h="49529">
                  <a:moveTo>
                    <a:pt x="122529" y="34099"/>
                  </a:moveTo>
                  <a:lnTo>
                    <a:pt x="122504" y="33832"/>
                  </a:lnTo>
                  <a:lnTo>
                    <a:pt x="122212" y="33515"/>
                  </a:lnTo>
                  <a:lnTo>
                    <a:pt x="122529" y="34099"/>
                  </a:lnTo>
                  <a:close/>
                </a:path>
                <a:path w="144779" h="49529">
                  <a:moveTo>
                    <a:pt x="122555" y="32600"/>
                  </a:moveTo>
                  <a:lnTo>
                    <a:pt x="122262" y="32435"/>
                  </a:lnTo>
                  <a:lnTo>
                    <a:pt x="122059" y="32435"/>
                  </a:lnTo>
                  <a:lnTo>
                    <a:pt x="122199" y="32562"/>
                  </a:lnTo>
                  <a:lnTo>
                    <a:pt x="122364" y="32651"/>
                  </a:lnTo>
                  <a:lnTo>
                    <a:pt x="122555" y="32600"/>
                  </a:lnTo>
                  <a:close/>
                </a:path>
                <a:path w="144779" h="49529">
                  <a:moveTo>
                    <a:pt x="122618" y="31661"/>
                  </a:moveTo>
                  <a:lnTo>
                    <a:pt x="122478" y="31813"/>
                  </a:lnTo>
                  <a:lnTo>
                    <a:pt x="122618" y="31661"/>
                  </a:lnTo>
                  <a:close/>
                </a:path>
                <a:path w="144779" h="49529">
                  <a:moveTo>
                    <a:pt x="122732" y="31597"/>
                  </a:moveTo>
                  <a:close/>
                </a:path>
                <a:path w="144779" h="49529">
                  <a:moveTo>
                    <a:pt x="123418" y="31369"/>
                  </a:moveTo>
                  <a:lnTo>
                    <a:pt x="122821" y="31623"/>
                  </a:lnTo>
                  <a:lnTo>
                    <a:pt x="123215" y="31496"/>
                  </a:lnTo>
                  <a:lnTo>
                    <a:pt x="123304" y="31788"/>
                  </a:lnTo>
                  <a:lnTo>
                    <a:pt x="123380" y="31496"/>
                  </a:lnTo>
                  <a:lnTo>
                    <a:pt x="123418" y="31369"/>
                  </a:lnTo>
                  <a:close/>
                </a:path>
                <a:path w="144779" h="49529">
                  <a:moveTo>
                    <a:pt x="123774" y="28219"/>
                  </a:moveTo>
                  <a:lnTo>
                    <a:pt x="123596" y="28143"/>
                  </a:lnTo>
                  <a:lnTo>
                    <a:pt x="123748" y="28359"/>
                  </a:lnTo>
                  <a:lnTo>
                    <a:pt x="123748" y="28232"/>
                  </a:lnTo>
                  <a:close/>
                </a:path>
                <a:path w="144779" h="49529">
                  <a:moveTo>
                    <a:pt x="123875" y="33578"/>
                  </a:moveTo>
                  <a:lnTo>
                    <a:pt x="123215" y="34036"/>
                  </a:lnTo>
                  <a:lnTo>
                    <a:pt x="123380" y="34391"/>
                  </a:lnTo>
                  <a:lnTo>
                    <a:pt x="123875" y="33578"/>
                  </a:lnTo>
                  <a:close/>
                </a:path>
                <a:path w="144779" h="49529">
                  <a:moveTo>
                    <a:pt x="123875" y="28752"/>
                  </a:moveTo>
                  <a:lnTo>
                    <a:pt x="123863" y="28613"/>
                  </a:lnTo>
                  <a:lnTo>
                    <a:pt x="123812" y="28486"/>
                  </a:lnTo>
                  <a:lnTo>
                    <a:pt x="123748" y="28359"/>
                  </a:lnTo>
                  <a:lnTo>
                    <a:pt x="123786" y="28562"/>
                  </a:lnTo>
                  <a:lnTo>
                    <a:pt x="123875" y="28752"/>
                  </a:lnTo>
                  <a:close/>
                </a:path>
                <a:path w="144779" h="49529">
                  <a:moveTo>
                    <a:pt x="124028" y="28333"/>
                  </a:moveTo>
                  <a:lnTo>
                    <a:pt x="123863" y="28168"/>
                  </a:lnTo>
                  <a:lnTo>
                    <a:pt x="124028" y="28333"/>
                  </a:lnTo>
                  <a:close/>
                </a:path>
                <a:path w="144779" h="49529">
                  <a:moveTo>
                    <a:pt x="124345" y="28435"/>
                  </a:moveTo>
                  <a:lnTo>
                    <a:pt x="124066" y="28409"/>
                  </a:lnTo>
                  <a:lnTo>
                    <a:pt x="124167" y="28549"/>
                  </a:lnTo>
                  <a:lnTo>
                    <a:pt x="124307" y="28524"/>
                  </a:lnTo>
                  <a:close/>
                </a:path>
                <a:path w="144779" h="49529">
                  <a:moveTo>
                    <a:pt x="124612" y="35674"/>
                  </a:moveTo>
                  <a:lnTo>
                    <a:pt x="124256" y="35763"/>
                  </a:lnTo>
                  <a:lnTo>
                    <a:pt x="124269" y="36029"/>
                  </a:lnTo>
                  <a:lnTo>
                    <a:pt x="124612" y="35674"/>
                  </a:lnTo>
                  <a:close/>
                </a:path>
                <a:path w="144779" h="49529">
                  <a:moveTo>
                    <a:pt x="124777" y="35496"/>
                  </a:moveTo>
                  <a:lnTo>
                    <a:pt x="124612" y="35674"/>
                  </a:lnTo>
                  <a:lnTo>
                    <a:pt x="124777" y="35496"/>
                  </a:lnTo>
                  <a:close/>
                </a:path>
                <a:path w="144779" h="49529">
                  <a:moveTo>
                    <a:pt x="124828" y="28448"/>
                  </a:moveTo>
                  <a:lnTo>
                    <a:pt x="124688" y="28702"/>
                  </a:lnTo>
                  <a:lnTo>
                    <a:pt x="124587" y="29210"/>
                  </a:lnTo>
                  <a:lnTo>
                    <a:pt x="124828" y="28448"/>
                  </a:lnTo>
                  <a:close/>
                </a:path>
                <a:path w="144779" h="49529">
                  <a:moveTo>
                    <a:pt x="125818" y="32969"/>
                  </a:moveTo>
                  <a:lnTo>
                    <a:pt x="125450" y="33108"/>
                  </a:lnTo>
                  <a:lnTo>
                    <a:pt x="125209" y="33058"/>
                  </a:lnTo>
                  <a:lnTo>
                    <a:pt x="125437" y="33172"/>
                  </a:lnTo>
                  <a:lnTo>
                    <a:pt x="125818" y="32969"/>
                  </a:lnTo>
                  <a:close/>
                </a:path>
                <a:path w="144779" h="49529">
                  <a:moveTo>
                    <a:pt x="125844" y="32232"/>
                  </a:moveTo>
                  <a:lnTo>
                    <a:pt x="125298" y="32219"/>
                  </a:lnTo>
                  <a:lnTo>
                    <a:pt x="124739" y="32245"/>
                  </a:lnTo>
                  <a:lnTo>
                    <a:pt x="124294" y="32867"/>
                  </a:lnTo>
                  <a:lnTo>
                    <a:pt x="124726" y="32880"/>
                  </a:lnTo>
                  <a:lnTo>
                    <a:pt x="125120" y="33020"/>
                  </a:lnTo>
                  <a:lnTo>
                    <a:pt x="125844" y="32232"/>
                  </a:lnTo>
                  <a:close/>
                </a:path>
                <a:path w="144779" h="49529">
                  <a:moveTo>
                    <a:pt x="126009" y="31381"/>
                  </a:moveTo>
                  <a:lnTo>
                    <a:pt x="125907" y="30988"/>
                  </a:lnTo>
                  <a:lnTo>
                    <a:pt x="125488" y="29464"/>
                  </a:lnTo>
                  <a:lnTo>
                    <a:pt x="125425" y="29210"/>
                  </a:lnTo>
                  <a:lnTo>
                    <a:pt x="125323" y="29540"/>
                  </a:lnTo>
                  <a:lnTo>
                    <a:pt x="124574" y="29972"/>
                  </a:lnTo>
                  <a:lnTo>
                    <a:pt x="124701" y="29235"/>
                  </a:lnTo>
                  <a:lnTo>
                    <a:pt x="124206" y="28702"/>
                  </a:lnTo>
                  <a:lnTo>
                    <a:pt x="123888" y="28829"/>
                  </a:lnTo>
                  <a:lnTo>
                    <a:pt x="123812" y="28956"/>
                  </a:lnTo>
                  <a:lnTo>
                    <a:pt x="123774" y="29591"/>
                  </a:lnTo>
                  <a:lnTo>
                    <a:pt x="122986" y="29972"/>
                  </a:lnTo>
                  <a:lnTo>
                    <a:pt x="122402" y="29591"/>
                  </a:lnTo>
                  <a:lnTo>
                    <a:pt x="122212" y="29464"/>
                  </a:lnTo>
                  <a:lnTo>
                    <a:pt x="121678" y="29591"/>
                  </a:lnTo>
                  <a:lnTo>
                    <a:pt x="121488" y="29337"/>
                  </a:lnTo>
                  <a:lnTo>
                    <a:pt x="122059" y="29337"/>
                  </a:lnTo>
                  <a:lnTo>
                    <a:pt x="122085" y="29210"/>
                  </a:lnTo>
                  <a:lnTo>
                    <a:pt x="122148" y="28956"/>
                  </a:lnTo>
                  <a:lnTo>
                    <a:pt x="121335" y="29210"/>
                  </a:lnTo>
                  <a:lnTo>
                    <a:pt x="121653" y="28702"/>
                  </a:lnTo>
                  <a:lnTo>
                    <a:pt x="121653" y="28067"/>
                  </a:lnTo>
                  <a:lnTo>
                    <a:pt x="122682" y="28219"/>
                  </a:lnTo>
                  <a:lnTo>
                    <a:pt x="122720" y="28486"/>
                  </a:lnTo>
                  <a:lnTo>
                    <a:pt x="123367" y="27508"/>
                  </a:lnTo>
                  <a:lnTo>
                    <a:pt x="123266" y="27813"/>
                  </a:lnTo>
                  <a:lnTo>
                    <a:pt x="124028" y="27165"/>
                  </a:lnTo>
                  <a:lnTo>
                    <a:pt x="121615" y="27990"/>
                  </a:lnTo>
                  <a:lnTo>
                    <a:pt x="121437" y="27559"/>
                  </a:lnTo>
                  <a:lnTo>
                    <a:pt x="121386" y="27432"/>
                  </a:lnTo>
                  <a:lnTo>
                    <a:pt x="122389" y="27559"/>
                  </a:lnTo>
                  <a:lnTo>
                    <a:pt x="122237" y="27432"/>
                  </a:lnTo>
                  <a:lnTo>
                    <a:pt x="121920" y="27178"/>
                  </a:lnTo>
                  <a:lnTo>
                    <a:pt x="121767" y="27051"/>
                  </a:lnTo>
                  <a:lnTo>
                    <a:pt x="121716" y="26670"/>
                  </a:lnTo>
                  <a:lnTo>
                    <a:pt x="121678" y="26416"/>
                  </a:lnTo>
                  <a:lnTo>
                    <a:pt x="121577" y="26289"/>
                  </a:lnTo>
                  <a:lnTo>
                    <a:pt x="121361" y="26035"/>
                  </a:lnTo>
                  <a:lnTo>
                    <a:pt x="121259" y="25908"/>
                  </a:lnTo>
                  <a:lnTo>
                    <a:pt x="120967" y="25984"/>
                  </a:lnTo>
                  <a:lnTo>
                    <a:pt x="120967" y="27178"/>
                  </a:lnTo>
                  <a:lnTo>
                    <a:pt x="120815" y="26924"/>
                  </a:lnTo>
                  <a:lnTo>
                    <a:pt x="120777" y="26670"/>
                  </a:lnTo>
                  <a:lnTo>
                    <a:pt x="120853" y="26924"/>
                  </a:lnTo>
                  <a:lnTo>
                    <a:pt x="120967" y="27178"/>
                  </a:lnTo>
                  <a:lnTo>
                    <a:pt x="120967" y="25984"/>
                  </a:lnTo>
                  <a:lnTo>
                    <a:pt x="120726" y="26035"/>
                  </a:lnTo>
                  <a:lnTo>
                    <a:pt x="120523" y="25654"/>
                  </a:lnTo>
                  <a:lnTo>
                    <a:pt x="119418" y="26289"/>
                  </a:lnTo>
                  <a:lnTo>
                    <a:pt x="120065" y="25908"/>
                  </a:lnTo>
                  <a:lnTo>
                    <a:pt x="118745" y="25654"/>
                  </a:lnTo>
                  <a:lnTo>
                    <a:pt x="118859" y="25400"/>
                  </a:lnTo>
                  <a:lnTo>
                    <a:pt x="118706" y="25273"/>
                  </a:lnTo>
                  <a:lnTo>
                    <a:pt x="118389" y="25019"/>
                  </a:lnTo>
                  <a:lnTo>
                    <a:pt x="117665" y="25019"/>
                  </a:lnTo>
                  <a:lnTo>
                    <a:pt x="116662" y="24726"/>
                  </a:lnTo>
                  <a:lnTo>
                    <a:pt x="116954" y="24409"/>
                  </a:lnTo>
                  <a:lnTo>
                    <a:pt x="116827" y="23952"/>
                  </a:lnTo>
                  <a:lnTo>
                    <a:pt x="116662" y="23685"/>
                  </a:lnTo>
                  <a:lnTo>
                    <a:pt x="116471" y="23533"/>
                  </a:lnTo>
                  <a:lnTo>
                    <a:pt x="116586" y="24142"/>
                  </a:lnTo>
                  <a:lnTo>
                    <a:pt x="116509" y="24676"/>
                  </a:lnTo>
                  <a:lnTo>
                    <a:pt x="115849" y="24257"/>
                  </a:lnTo>
                  <a:lnTo>
                    <a:pt x="115658" y="23368"/>
                  </a:lnTo>
                  <a:lnTo>
                    <a:pt x="115201" y="23241"/>
                  </a:lnTo>
                  <a:lnTo>
                    <a:pt x="114693" y="23241"/>
                  </a:lnTo>
                  <a:lnTo>
                    <a:pt x="114363" y="22860"/>
                  </a:lnTo>
                  <a:lnTo>
                    <a:pt x="114452" y="22225"/>
                  </a:lnTo>
                  <a:lnTo>
                    <a:pt x="114503" y="22098"/>
                  </a:lnTo>
                  <a:lnTo>
                    <a:pt x="113931" y="21971"/>
                  </a:lnTo>
                  <a:lnTo>
                    <a:pt x="113741" y="21336"/>
                  </a:lnTo>
                  <a:lnTo>
                    <a:pt x="113703" y="21209"/>
                  </a:lnTo>
                  <a:lnTo>
                    <a:pt x="113525" y="20574"/>
                  </a:lnTo>
                  <a:lnTo>
                    <a:pt x="112941" y="21209"/>
                  </a:lnTo>
                  <a:lnTo>
                    <a:pt x="113157" y="20320"/>
                  </a:lnTo>
                  <a:lnTo>
                    <a:pt x="113195" y="20193"/>
                  </a:lnTo>
                  <a:lnTo>
                    <a:pt x="112687" y="19812"/>
                  </a:lnTo>
                  <a:lnTo>
                    <a:pt x="112356" y="19685"/>
                  </a:lnTo>
                  <a:lnTo>
                    <a:pt x="111353" y="19304"/>
                  </a:lnTo>
                  <a:lnTo>
                    <a:pt x="110718" y="19177"/>
                  </a:lnTo>
                  <a:lnTo>
                    <a:pt x="110439" y="19037"/>
                  </a:lnTo>
                  <a:lnTo>
                    <a:pt x="110286" y="18923"/>
                  </a:lnTo>
                  <a:lnTo>
                    <a:pt x="109791" y="19685"/>
                  </a:lnTo>
                  <a:lnTo>
                    <a:pt x="109258" y="19304"/>
                  </a:lnTo>
                  <a:lnTo>
                    <a:pt x="107721" y="19304"/>
                  </a:lnTo>
                  <a:lnTo>
                    <a:pt x="107378" y="20066"/>
                  </a:lnTo>
                  <a:lnTo>
                    <a:pt x="106464" y="20320"/>
                  </a:lnTo>
                  <a:lnTo>
                    <a:pt x="106286" y="19558"/>
                  </a:lnTo>
                  <a:lnTo>
                    <a:pt x="106210" y="19177"/>
                  </a:lnTo>
                  <a:lnTo>
                    <a:pt x="106121" y="18796"/>
                  </a:lnTo>
                  <a:lnTo>
                    <a:pt x="105130" y="18415"/>
                  </a:lnTo>
                  <a:lnTo>
                    <a:pt x="105333" y="18161"/>
                  </a:lnTo>
                  <a:lnTo>
                    <a:pt x="105537" y="18288"/>
                  </a:lnTo>
                  <a:lnTo>
                    <a:pt x="105625" y="18542"/>
                  </a:lnTo>
                  <a:lnTo>
                    <a:pt x="105575" y="18161"/>
                  </a:lnTo>
                  <a:lnTo>
                    <a:pt x="105524" y="17780"/>
                  </a:lnTo>
                  <a:lnTo>
                    <a:pt x="105473" y="17399"/>
                  </a:lnTo>
                  <a:lnTo>
                    <a:pt x="104724" y="17399"/>
                  </a:lnTo>
                  <a:lnTo>
                    <a:pt x="102400" y="17780"/>
                  </a:lnTo>
                  <a:lnTo>
                    <a:pt x="102209" y="17145"/>
                  </a:lnTo>
                  <a:lnTo>
                    <a:pt x="102171" y="17018"/>
                  </a:lnTo>
                  <a:lnTo>
                    <a:pt x="101790" y="17145"/>
                  </a:lnTo>
                  <a:lnTo>
                    <a:pt x="101714" y="17018"/>
                  </a:lnTo>
                  <a:lnTo>
                    <a:pt x="101638" y="16891"/>
                  </a:lnTo>
                  <a:lnTo>
                    <a:pt x="101549" y="16637"/>
                  </a:lnTo>
                  <a:lnTo>
                    <a:pt x="101358" y="16002"/>
                  </a:lnTo>
                  <a:lnTo>
                    <a:pt x="101473" y="16637"/>
                  </a:lnTo>
                  <a:lnTo>
                    <a:pt x="101257" y="16510"/>
                  </a:lnTo>
                  <a:lnTo>
                    <a:pt x="100533" y="16510"/>
                  </a:lnTo>
                  <a:lnTo>
                    <a:pt x="100736" y="15748"/>
                  </a:lnTo>
                  <a:lnTo>
                    <a:pt x="100533" y="15240"/>
                  </a:lnTo>
                  <a:lnTo>
                    <a:pt x="100380" y="15608"/>
                  </a:lnTo>
                  <a:lnTo>
                    <a:pt x="100253" y="16002"/>
                  </a:lnTo>
                  <a:lnTo>
                    <a:pt x="100152" y="16637"/>
                  </a:lnTo>
                  <a:lnTo>
                    <a:pt x="99733" y="16764"/>
                  </a:lnTo>
                  <a:lnTo>
                    <a:pt x="99542" y="16891"/>
                  </a:lnTo>
                  <a:lnTo>
                    <a:pt x="99898" y="15494"/>
                  </a:lnTo>
                  <a:lnTo>
                    <a:pt x="98564" y="17018"/>
                  </a:lnTo>
                  <a:lnTo>
                    <a:pt x="98590" y="16891"/>
                  </a:lnTo>
                  <a:lnTo>
                    <a:pt x="98729" y="16129"/>
                  </a:lnTo>
                  <a:lnTo>
                    <a:pt x="98856" y="15494"/>
                  </a:lnTo>
                  <a:lnTo>
                    <a:pt x="98361" y="16129"/>
                  </a:lnTo>
                  <a:lnTo>
                    <a:pt x="97116" y="15367"/>
                  </a:lnTo>
                  <a:lnTo>
                    <a:pt x="96532" y="16510"/>
                  </a:lnTo>
                  <a:lnTo>
                    <a:pt x="96342" y="16891"/>
                  </a:lnTo>
                  <a:lnTo>
                    <a:pt x="96354" y="16510"/>
                  </a:lnTo>
                  <a:lnTo>
                    <a:pt x="96532" y="16510"/>
                  </a:lnTo>
                  <a:lnTo>
                    <a:pt x="96393" y="16383"/>
                  </a:lnTo>
                  <a:lnTo>
                    <a:pt x="96266" y="16256"/>
                  </a:lnTo>
                  <a:lnTo>
                    <a:pt x="95999" y="16002"/>
                  </a:lnTo>
                  <a:lnTo>
                    <a:pt x="95529" y="16256"/>
                  </a:lnTo>
                  <a:lnTo>
                    <a:pt x="95821" y="15113"/>
                  </a:lnTo>
                  <a:lnTo>
                    <a:pt x="94513" y="16256"/>
                  </a:lnTo>
                  <a:lnTo>
                    <a:pt x="94322" y="15367"/>
                  </a:lnTo>
                  <a:lnTo>
                    <a:pt x="94310" y="15240"/>
                  </a:lnTo>
                  <a:lnTo>
                    <a:pt x="94297" y="14986"/>
                  </a:lnTo>
                  <a:lnTo>
                    <a:pt x="95072" y="14351"/>
                  </a:lnTo>
                  <a:lnTo>
                    <a:pt x="93484" y="15240"/>
                  </a:lnTo>
                  <a:lnTo>
                    <a:pt x="94005" y="14478"/>
                  </a:lnTo>
                  <a:lnTo>
                    <a:pt x="92608" y="15367"/>
                  </a:lnTo>
                  <a:lnTo>
                    <a:pt x="92862" y="14859"/>
                  </a:lnTo>
                  <a:lnTo>
                    <a:pt x="92900" y="14732"/>
                  </a:lnTo>
                  <a:lnTo>
                    <a:pt x="92583" y="14605"/>
                  </a:lnTo>
                  <a:lnTo>
                    <a:pt x="91706" y="15367"/>
                  </a:lnTo>
                  <a:lnTo>
                    <a:pt x="91719" y="15113"/>
                  </a:lnTo>
                  <a:lnTo>
                    <a:pt x="91732" y="14732"/>
                  </a:lnTo>
                  <a:lnTo>
                    <a:pt x="91617" y="13970"/>
                  </a:lnTo>
                  <a:lnTo>
                    <a:pt x="90652" y="13589"/>
                  </a:lnTo>
                  <a:lnTo>
                    <a:pt x="89687" y="13208"/>
                  </a:lnTo>
                  <a:lnTo>
                    <a:pt x="88646" y="12700"/>
                  </a:lnTo>
                  <a:lnTo>
                    <a:pt x="87452" y="12319"/>
                  </a:lnTo>
                  <a:lnTo>
                    <a:pt x="86715" y="11430"/>
                  </a:lnTo>
                  <a:lnTo>
                    <a:pt x="86385" y="13589"/>
                  </a:lnTo>
                  <a:lnTo>
                    <a:pt x="86347" y="13081"/>
                  </a:lnTo>
                  <a:lnTo>
                    <a:pt x="86283" y="12192"/>
                  </a:lnTo>
                  <a:lnTo>
                    <a:pt x="86271" y="12065"/>
                  </a:lnTo>
                  <a:lnTo>
                    <a:pt x="86131" y="10160"/>
                  </a:lnTo>
                  <a:lnTo>
                    <a:pt x="85521" y="11811"/>
                  </a:lnTo>
                  <a:lnTo>
                    <a:pt x="85547" y="10795"/>
                  </a:lnTo>
                  <a:lnTo>
                    <a:pt x="85699" y="10668"/>
                  </a:lnTo>
                  <a:lnTo>
                    <a:pt x="85852" y="10541"/>
                  </a:lnTo>
                  <a:lnTo>
                    <a:pt x="84721" y="10668"/>
                  </a:lnTo>
                  <a:lnTo>
                    <a:pt x="84709" y="10414"/>
                  </a:lnTo>
                  <a:lnTo>
                    <a:pt x="84632" y="9271"/>
                  </a:lnTo>
                  <a:lnTo>
                    <a:pt x="83515" y="10414"/>
                  </a:lnTo>
                  <a:lnTo>
                    <a:pt x="83566" y="9906"/>
                  </a:lnTo>
                  <a:lnTo>
                    <a:pt x="83959" y="9779"/>
                  </a:lnTo>
                  <a:lnTo>
                    <a:pt x="83947" y="9525"/>
                  </a:lnTo>
                  <a:lnTo>
                    <a:pt x="83502" y="9779"/>
                  </a:lnTo>
                  <a:lnTo>
                    <a:pt x="83477" y="9144"/>
                  </a:lnTo>
                  <a:lnTo>
                    <a:pt x="83769" y="9144"/>
                  </a:lnTo>
                  <a:lnTo>
                    <a:pt x="83997" y="8890"/>
                  </a:lnTo>
                  <a:lnTo>
                    <a:pt x="82956" y="8763"/>
                  </a:lnTo>
                  <a:lnTo>
                    <a:pt x="81864" y="11684"/>
                  </a:lnTo>
                  <a:lnTo>
                    <a:pt x="81572" y="10795"/>
                  </a:lnTo>
                  <a:lnTo>
                    <a:pt x="81292" y="10795"/>
                  </a:lnTo>
                  <a:lnTo>
                    <a:pt x="80645" y="11684"/>
                  </a:lnTo>
                  <a:lnTo>
                    <a:pt x="80632" y="11557"/>
                  </a:lnTo>
                  <a:lnTo>
                    <a:pt x="80619" y="11303"/>
                  </a:lnTo>
                  <a:lnTo>
                    <a:pt x="80467" y="10541"/>
                  </a:lnTo>
                  <a:lnTo>
                    <a:pt x="81127" y="10541"/>
                  </a:lnTo>
                  <a:lnTo>
                    <a:pt x="80810" y="10414"/>
                  </a:lnTo>
                  <a:lnTo>
                    <a:pt x="79197" y="9271"/>
                  </a:lnTo>
                  <a:lnTo>
                    <a:pt x="78828" y="10414"/>
                  </a:lnTo>
                  <a:lnTo>
                    <a:pt x="78816" y="10287"/>
                  </a:lnTo>
                  <a:lnTo>
                    <a:pt x="78803" y="10033"/>
                  </a:lnTo>
                  <a:lnTo>
                    <a:pt x="78371" y="10160"/>
                  </a:lnTo>
                  <a:lnTo>
                    <a:pt x="78244" y="10287"/>
                  </a:lnTo>
                  <a:lnTo>
                    <a:pt x="77470" y="10033"/>
                  </a:lnTo>
                  <a:lnTo>
                    <a:pt x="77431" y="9906"/>
                  </a:lnTo>
                  <a:lnTo>
                    <a:pt x="76631" y="9779"/>
                  </a:lnTo>
                  <a:lnTo>
                    <a:pt x="76708" y="9906"/>
                  </a:lnTo>
                  <a:lnTo>
                    <a:pt x="76758" y="10096"/>
                  </a:lnTo>
                  <a:lnTo>
                    <a:pt x="76098" y="11303"/>
                  </a:lnTo>
                  <a:lnTo>
                    <a:pt x="76073" y="10414"/>
                  </a:lnTo>
                  <a:lnTo>
                    <a:pt x="76073" y="10160"/>
                  </a:lnTo>
                  <a:lnTo>
                    <a:pt x="75399" y="10160"/>
                  </a:lnTo>
                  <a:lnTo>
                    <a:pt x="75361" y="9906"/>
                  </a:lnTo>
                  <a:lnTo>
                    <a:pt x="74295" y="8636"/>
                  </a:lnTo>
                  <a:lnTo>
                    <a:pt x="74714" y="10414"/>
                  </a:lnTo>
                  <a:lnTo>
                    <a:pt x="73609" y="8890"/>
                  </a:lnTo>
                  <a:lnTo>
                    <a:pt x="73406" y="9906"/>
                  </a:lnTo>
                  <a:lnTo>
                    <a:pt x="72847" y="11557"/>
                  </a:lnTo>
                  <a:lnTo>
                    <a:pt x="72745" y="10668"/>
                  </a:lnTo>
                  <a:lnTo>
                    <a:pt x="72707" y="10287"/>
                  </a:lnTo>
                  <a:lnTo>
                    <a:pt x="72656" y="9906"/>
                  </a:lnTo>
                  <a:lnTo>
                    <a:pt x="72491" y="8382"/>
                  </a:lnTo>
                  <a:lnTo>
                    <a:pt x="71488" y="8890"/>
                  </a:lnTo>
                  <a:lnTo>
                    <a:pt x="71666" y="9398"/>
                  </a:lnTo>
                  <a:lnTo>
                    <a:pt x="71056" y="9906"/>
                  </a:lnTo>
                  <a:lnTo>
                    <a:pt x="71056" y="9271"/>
                  </a:lnTo>
                  <a:lnTo>
                    <a:pt x="71043" y="8128"/>
                  </a:lnTo>
                  <a:lnTo>
                    <a:pt x="71043" y="7874"/>
                  </a:lnTo>
                  <a:lnTo>
                    <a:pt x="71043" y="7493"/>
                  </a:lnTo>
                  <a:lnTo>
                    <a:pt x="71043" y="7112"/>
                  </a:lnTo>
                  <a:lnTo>
                    <a:pt x="71043" y="6604"/>
                  </a:lnTo>
                  <a:lnTo>
                    <a:pt x="70637" y="6223"/>
                  </a:lnTo>
                  <a:lnTo>
                    <a:pt x="70573" y="6096"/>
                  </a:lnTo>
                  <a:lnTo>
                    <a:pt x="70853" y="5969"/>
                  </a:lnTo>
                  <a:lnTo>
                    <a:pt x="71018" y="5969"/>
                  </a:lnTo>
                  <a:lnTo>
                    <a:pt x="70091" y="4572"/>
                  </a:lnTo>
                  <a:lnTo>
                    <a:pt x="70586" y="6985"/>
                  </a:lnTo>
                  <a:lnTo>
                    <a:pt x="69646" y="7112"/>
                  </a:lnTo>
                  <a:lnTo>
                    <a:pt x="69634" y="6985"/>
                  </a:lnTo>
                  <a:lnTo>
                    <a:pt x="69710" y="6350"/>
                  </a:lnTo>
                  <a:lnTo>
                    <a:pt x="70231" y="5588"/>
                  </a:lnTo>
                  <a:lnTo>
                    <a:pt x="69659" y="5334"/>
                  </a:lnTo>
                  <a:lnTo>
                    <a:pt x="69469" y="4699"/>
                  </a:lnTo>
                  <a:lnTo>
                    <a:pt x="67449" y="6985"/>
                  </a:lnTo>
                  <a:lnTo>
                    <a:pt x="67398" y="6858"/>
                  </a:lnTo>
                  <a:lnTo>
                    <a:pt x="66903" y="5588"/>
                  </a:lnTo>
                  <a:lnTo>
                    <a:pt x="67056" y="6604"/>
                  </a:lnTo>
                  <a:lnTo>
                    <a:pt x="66560" y="6858"/>
                  </a:lnTo>
                  <a:lnTo>
                    <a:pt x="65900" y="6858"/>
                  </a:lnTo>
                  <a:lnTo>
                    <a:pt x="65671" y="6096"/>
                  </a:lnTo>
                  <a:lnTo>
                    <a:pt x="65239" y="4699"/>
                  </a:lnTo>
                  <a:lnTo>
                    <a:pt x="64350" y="6096"/>
                  </a:lnTo>
                  <a:lnTo>
                    <a:pt x="64312" y="5715"/>
                  </a:lnTo>
                  <a:lnTo>
                    <a:pt x="63754" y="5969"/>
                  </a:lnTo>
                  <a:lnTo>
                    <a:pt x="62611" y="6096"/>
                  </a:lnTo>
                  <a:lnTo>
                    <a:pt x="62153" y="6858"/>
                  </a:lnTo>
                  <a:lnTo>
                    <a:pt x="62179" y="6350"/>
                  </a:lnTo>
                  <a:lnTo>
                    <a:pt x="62242" y="5207"/>
                  </a:lnTo>
                  <a:lnTo>
                    <a:pt x="61404" y="5461"/>
                  </a:lnTo>
                  <a:lnTo>
                    <a:pt x="59867" y="5969"/>
                  </a:lnTo>
                  <a:lnTo>
                    <a:pt x="59156" y="6350"/>
                  </a:lnTo>
                  <a:lnTo>
                    <a:pt x="59182" y="6223"/>
                  </a:lnTo>
                  <a:lnTo>
                    <a:pt x="59321" y="5461"/>
                  </a:lnTo>
                  <a:lnTo>
                    <a:pt x="59423" y="4953"/>
                  </a:lnTo>
                  <a:lnTo>
                    <a:pt x="57899" y="4826"/>
                  </a:lnTo>
                  <a:lnTo>
                    <a:pt x="57988" y="4572"/>
                  </a:lnTo>
                  <a:lnTo>
                    <a:pt x="57061" y="4191"/>
                  </a:lnTo>
                  <a:lnTo>
                    <a:pt x="56159" y="5461"/>
                  </a:lnTo>
                  <a:lnTo>
                    <a:pt x="56057" y="5334"/>
                  </a:lnTo>
                  <a:lnTo>
                    <a:pt x="56222" y="4826"/>
                  </a:lnTo>
                  <a:lnTo>
                    <a:pt x="54914" y="4064"/>
                  </a:lnTo>
                  <a:lnTo>
                    <a:pt x="54749" y="4064"/>
                  </a:lnTo>
                  <a:lnTo>
                    <a:pt x="53365" y="5334"/>
                  </a:lnTo>
                  <a:lnTo>
                    <a:pt x="53378" y="4826"/>
                  </a:lnTo>
                  <a:lnTo>
                    <a:pt x="53390" y="4445"/>
                  </a:lnTo>
                  <a:lnTo>
                    <a:pt x="52984" y="4826"/>
                  </a:lnTo>
                  <a:lnTo>
                    <a:pt x="52158" y="3556"/>
                  </a:lnTo>
                  <a:lnTo>
                    <a:pt x="51587" y="2667"/>
                  </a:lnTo>
                  <a:lnTo>
                    <a:pt x="50050" y="3556"/>
                  </a:lnTo>
                  <a:lnTo>
                    <a:pt x="50114" y="3238"/>
                  </a:lnTo>
                  <a:lnTo>
                    <a:pt x="49403" y="3556"/>
                  </a:lnTo>
                  <a:lnTo>
                    <a:pt x="48577" y="2794"/>
                  </a:lnTo>
                  <a:lnTo>
                    <a:pt x="47053" y="1905"/>
                  </a:lnTo>
                  <a:lnTo>
                    <a:pt x="46380" y="1651"/>
                  </a:lnTo>
                  <a:lnTo>
                    <a:pt x="45872" y="3302"/>
                  </a:lnTo>
                  <a:lnTo>
                    <a:pt x="44754" y="4064"/>
                  </a:lnTo>
                  <a:lnTo>
                    <a:pt x="46037" y="4445"/>
                  </a:lnTo>
                  <a:lnTo>
                    <a:pt x="44577" y="5334"/>
                  </a:lnTo>
                  <a:lnTo>
                    <a:pt x="44462" y="5588"/>
                  </a:lnTo>
                  <a:lnTo>
                    <a:pt x="44843" y="6096"/>
                  </a:lnTo>
                  <a:lnTo>
                    <a:pt x="44310" y="6223"/>
                  </a:lnTo>
                  <a:lnTo>
                    <a:pt x="44170" y="5969"/>
                  </a:lnTo>
                  <a:lnTo>
                    <a:pt x="44107" y="5842"/>
                  </a:lnTo>
                  <a:lnTo>
                    <a:pt x="43700" y="5080"/>
                  </a:lnTo>
                  <a:lnTo>
                    <a:pt x="43637" y="4953"/>
                  </a:lnTo>
                  <a:lnTo>
                    <a:pt x="44297" y="4826"/>
                  </a:lnTo>
                  <a:lnTo>
                    <a:pt x="44373" y="5080"/>
                  </a:lnTo>
                  <a:lnTo>
                    <a:pt x="44437" y="4826"/>
                  </a:lnTo>
                  <a:lnTo>
                    <a:pt x="44589" y="4191"/>
                  </a:lnTo>
                  <a:lnTo>
                    <a:pt x="44818" y="3302"/>
                  </a:lnTo>
                  <a:lnTo>
                    <a:pt x="42824" y="4191"/>
                  </a:lnTo>
                  <a:lnTo>
                    <a:pt x="42913" y="3556"/>
                  </a:lnTo>
                  <a:lnTo>
                    <a:pt x="42989" y="3048"/>
                  </a:lnTo>
                  <a:lnTo>
                    <a:pt x="40386" y="2794"/>
                  </a:lnTo>
                  <a:lnTo>
                    <a:pt x="40144" y="2667"/>
                  </a:lnTo>
                  <a:lnTo>
                    <a:pt x="37947" y="1524"/>
                  </a:lnTo>
                  <a:lnTo>
                    <a:pt x="35496" y="1270"/>
                  </a:lnTo>
                  <a:lnTo>
                    <a:pt x="35661" y="2667"/>
                  </a:lnTo>
                  <a:lnTo>
                    <a:pt x="34810" y="2540"/>
                  </a:lnTo>
                  <a:lnTo>
                    <a:pt x="34747" y="2413"/>
                  </a:lnTo>
                  <a:lnTo>
                    <a:pt x="34620" y="2159"/>
                  </a:lnTo>
                  <a:lnTo>
                    <a:pt x="34607" y="1397"/>
                  </a:lnTo>
                  <a:lnTo>
                    <a:pt x="35217" y="1524"/>
                  </a:lnTo>
                  <a:lnTo>
                    <a:pt x="35179" y="1397"/>
                  </a:lnTo>
                  <a:lnTo>
                    <a:pt x="34963" y="762"/>
                  </a:lnTo>
                  <a:lnTo>
                    <a:pt x="34213" y="2032"/>
                  </a:lnTo>
                  <a:lnTo>
                    <a:pt x="34099" y="2413"/>
                  </a:lnTo>
                  <a:lnTo>
                    <a:pt x="33629" y="2159"/>
                  </a:lnTo>
                  <a:lnTo>
                    <a:pt x="33401" y="2032"/>
                  </a:lnTo>
                  <a:lnTo>
                    <a:pt x="33388" y="2159"/>
                  </a:lnTo>
                  <a:lnTo>
                    <a:pt x="32664" y="2032"/>
                  </a:lnTo>
                  <a:lnTo>
                    <a:pt x="32512" y="1905"/>
                  </a:lnTo>
                  <a:lnTo>
                    <a:pt x="32270" y="1701"/>
                  </a:lnTo>
                  <a:lnTo>
                    <a:pt x="31940" y="1905"/>
                  </a:lnTo>
                  <a:lnTo>
                    <a:pt x="32194" y="1397"/>
                  </a:lnTo>
                  <a:lnTo>
                    <a:pt x="32283" y="1549"/>
                  </a:lnTo>
                  <a:lnTo>
                    <a:pt x="32359" y="1397"/>
                  </a:lnTo>
                  <a:lnTo>
                    <a:pt x="32499" y="1143"/>
                  </a:lnTo>
                  <a:lnTo>
                    <a:pt x="32321" y="1016"/>
                  </a:lnTo>
                  <a:lnTo>
                    <a:pt x="32270" y="889"/>
                  </a:lnTo>
                  <a:lnTo>
                    <a:pt x="32042" y="1016"/>
                  </a:lnTo>
                  <a:lnTo>
                    <a:pt x="30975" y="762"/>
                  </a:lnTo>
                  <a:lnTo>
                    <a:pt x="31318" y="1905"/>
                  </a:lnTo>
                  <a:lnTo>
                    <a:pt x="30810" y="2413"/>
                  </a:lnTo>
                  <a:lnTo>
                    <a:pt x="30340" y="1816"/>
                  </a:lnTo>
                  <a:lnTo>
                    <a:pt x="30137" y="1143"/>
                  </a:lnTo>
                  <a:lnTo>
                    <a:pt x="26771" y="2159"/>
                  </a:lnTo>
                  <a:lnTo>
                    <a:pt x="26365" y="1524"/>
                  </a:lnTo>
                  <a:lnTo>
                    <a:pt x="25654" y="2286"/>
                  </a:lnTo>
                  <a:lnTo>
                    <a:pt x="24993" y="2159"/>
                  </a:lnTo>
                  <a:lnTo>
                    <a:pt x="24180" y="2032"/>
                  </a:lnTo>
                  <a:lnTo>
                    <a:pt x="24371" y="2286"/>
                  </a:lnTo>
                  <a:lnTo>
                    <a:pt x="24434" y="3556"/>
                  </a:lnTo>
                  <a:lnTo>
                    <a:pt x="23749" y="3302"/>
                  </a:lnTo>
                  <a:lnTo>
                    <a:pt x="23761" y="3175"/>
                  </a:lnTo>
                  <a:lnTo>
                    <a:pt x="23901" y="2286"/>
                  </a:lnTo>
                  <a:lnTo>
                    <a:pt x="23926" y="2159"/>
                  </a:lnTo>
                  <a:lnTo>
                    <a:pt x="24117" y="889"/>
                  </a:lnTo>
                  <a:lnTo>
                    <a:pt x="22517" y="2159"/>
                  </a:lnTo>
                  <a:lnTo>
                    <a:pt x="22364" y="1612"/>
                  </a:lnTo>
                  <a:lnTo>
                    <a:pt x="20739" y="952"/>
                  </a:lnTo>
                  <a:lnTo>
                    <a:pt x="20739" y="2286"/>
                  </a:lnTo>
                  <a:lnTo>
                    <a:pt x="20154" y="2032"/>
                  </a:lnTo>
                  <a:lnTo>
                    <a:pt x="20383" y="1778"/>
                  </a:lnTo>
                  <a:lnTo>
                    <a:pt x="20612" y="1536"/>
                  </a:lnTo>
                  <a:lnTo>
                    <a:pt x="20510" y="1778"/>
                  </a:lnTo>
                  <a:lnTo>
                    <a:pt x="20739" y="2286"/>
                  </a:lnTo>
                  <a:lnTo>
                    <a:pt x="20739" y="952"/>
                  </a:lnTo>
                  <a:lnTo>
                    <a:pt x="20307" y="762"/>
                  </a:lnTo>
                  <a:lnTo>
                    <a:pt x="20002" y="635"/>
                  </a:lnTo>
                  <a:lnTo>
                    <a:pt x="20116" y="889"/>
                  </a:lnTo>
                  <a:lnTo>
                    <a:pt x="18884" y="1651"/>
                  </a:lnTo>
                  <a:lnTo>
                    <a:pt x="17233" y="0"/>
                  </a:lnTo>
                  <a:lnTo>
                    <a:pt x="15494" y="381"/>
                  </a:lnTo>
                  <a:lnTo>
                    <a:pt x="15532" y="762"/>
                  </a:lnTo>
                  <a:lnTo>
                    <a:pt x="15646" y="1270"/>
                  </a:lnTo>
                  <a:lnTo>
                    <a:pt x="15367" y="1651"/>
                  </a:lnTo>
                  <a:lnTo>
                    <a:pt x="14478" y="0"/>
                  </a:lnTo>
                  <a:lnTo>
                    <a:pt x="14122" y="127"/>
                  </a:lnTo>
                  <a:lnTo>
                    <a:pt x="14135" y="1905"/>
                  </a:lnTo>
                  <a:lnTo>
                    <a:pt x="13995" y="1651"/>
                  </a:lnTo>
                  <a:lnTo>
                    <a:pt x="13931" y="1524"/>
                  </a:lnTo>
                  <a:lnTo>
                    <a:pt x="13525" y="762"/>
                  </a:lnTo>
                  <a:lnTo>
                    <a:pt x="13728" y="1397"/>
                  </a:lnTo>
                  <a:lnTo>
                    <a:pt x="13500" y="1524"/>
                  </a:lnTo>
                  <a:lnTo>
                    <a:pt x="11823" y="635"/>
                  </a:lnTo>
                  <a:lnTo>
                    <a:pt x="10083" y="1016"/>
                  </a:lnTo>
                  <a:lnTo>
                    <a:pt x="6604" y="1397"/>
                  </a:lnTo>
                  <a:lnTo>
                    <a:pt x="5308" y="1651"/>
                  </a:lnTo>
                  <a:lnTo>
                    <a:pt x="3530" y="254"/>
                  </a:lnTo>
                  <a:lnTo>
                    <a:pt x="4025" y="889"/>
                  </a:lnTo>
                  <a:lnTo>
                    <a:pt x="3225" y="1143"/>
                  </a:lnTo>
                  <a:lnTo>
                    <a:pt x="2857" y="1143"/>
                  </a:lnTo>
                  <a:lnTo>
                    <a:pt x="3098" y="1270"/>
                  </a:lnTo>
                  <a:lnTo>
                    <a:pt x="2984" y="1905"/>
                  </a:lnTo>
                  <a:lnTo>
                    <a:pt x="1917" y="1905"/>
                  </a:lnTo>
                  <a:lnTo>
                    <a:pt x="1714" y="3175"/>
                  </a:lnTo>
                  <a:lnTo>
                    <a:pt x="1333" y="2286"/>
                  </a:lnTo>
                  <a:lnTo>
                    <a:pt x="1231" y="3429"/>
                  </a:lnTo>
                  <a:lnTo>
                    <a:pt x="546" y="3937"/>
                  </a:lnTo>
                  <a:lnTo>
                    <a:pt x="0" y="5461"/>
                  </a:lnTo>
                  <a:lnTo>
                    <a:pt x="1282" y="4826"/>
                  </a:lnTo>
                  <a:lnTo>
                    <a:pt x="1257" y="6731"/>
                  </a:lnTo>
                  <a:lnTo>
                    <a:pt x="1866" y="5080"/>
                  </a:lnTo>
                  <a:lnTo>
                    <a:pt x="3086" y="9017"/>
                  </a:lnTo>
                  <a:lnTo>
                    <a:pt x="4102" y="6604"/>
                  </a:lnTo>
                  <a:lnTo>
                    <a:pt x="4292" y="6896"/>
                  </a:lnTo>
                  <a:lnTo>
                    <a:pt x="4635" y="6731"/>
                  </a:lnTo>
                  <a:lnTo>
                    <a:pt x="5257" y="6985"/>
                  </a:lnTo>
                  <a:lnTo>
                    <a:pt x="5194" y="7239"/>
                  </a:lnTo>
                  <a:lnTo>
                    <a:pt x="6921" y="6985"/>
                  </a:lnTo>
                  <a:lnTo>
                    <a:pt x="7683" y="7747"/>
                  </a:lnTo>
                  <a:lnTo>
                    <a:pt x="9626" y="8255"/>
                  </a:lnTo>
                  <a:lnTo>
                    <a:pt x="9563" y="7874"/>
                  </a:lnTo>
                  <a:lnTo>
                    <a:pt x="9499" y="7493"/>
                  </a:lnTo>
                  <a:lnTo>
                    <a:pt x="9004" y="7874"/>
                  </a:lnTo>
                  <a:lnTo>
                    <a:pt x="9283" y="6985"/>
                  </a:lnTo>
                  <a:lnTo>
                    <a:pt x="9372" y="6731"/>
                  </a:lnTo>
                  <a:lnTo>
                    <a:pt x="9410" y="6604"/>
                  </a:lnTo>
                  <a:lnTo>
                    <a:pt x="9448" y="6477"/>
                  </a:lnTo>
                  <a:lnTo>
                    <a:pt x="9715" y="7340"/>
                  </a:lnTo>
                  <a:lnTo>
                    <a:pt x="9994" y="8255"/>
                  </a:lnTo>
                  <a:lnTo>
                    <a:pt x="10337" y="8001"/>
                  </a:lnTo>
                  <a:lnTo>
                    <a:pt x="12230" y="6604"/>
                  </a:lnTo>
                  <a:lnTo>
                    <a:pt x="12407" y="6477"/>
                  </a:lnTo>
                  <a:lnTo>
                    <a:pt x="12585" y="7493"/>
                  </a:lnTo>
                  <a:lnTo>
                    <a:pt x="13233" y="7493"/>
                  </a:lnTo>
                  <a:lnTo>
                    <a:pt x="13398" y="8128"/>
                  </a:lnTo>
                  <a:lnTo>
                    <a:pt x="13563" y="7366"/>
                  </a:lnTo>
                  <a:lnTo>
                    <a:pt x="13970" y="7493"/>
                  </a:lnTo>
                  <a:lnTo>
                    <a:pt x="14084" y="7874"/>
                  </a:lnTo>
                  <a:lnTo>
                    <a:pt x="14198" y="8636"/>
                  </a:lnTo>
                  <a:lnTo>
                    <a:pt x="14008" y="8699"/>
                  </a:lnTo>
                  <a:lnTo>
                    <a:pt x="13893" y="9017"/>
                  </a:lnTo>
                  <a:lnTo>
                    <a:pt x="14338" y="9525"/>
                  </a:lnTo>
                  <a:lnTo>
                    <a:pt x="15201" y="8763"/>
                  </a:lnTo>
                  <a:lnTo>
                    <a:pt x="15113" y="8636"/>
                  </a:lnTo>
                  <a:lnTo>
                    <a:pt x="14909" y="8509"/>
                  </a:lnTo>
                  <a:lnTo>
                    <a:pt x="16675" y="8001"/>
                  </a:lnTo>
                  <a:lnTo>
                    <a:pt x="18796" y="8763"/>
                  </a:lnTo>
                  <a:lnTo>
                    <a:pt x="20104" y="8001"/>
                  </a:lnTo>
                  <a:lnTo>
                    <a:pt x="20535" y="7747"/>
                  </a:lnTo>
                  <a:lnTo>
                    <a:pt x="20421" y="7366"/>
                  </a:lnTo>
                  <a:lnTo>
                    <a:pt x="21755" y="6604"/>
                  </a:lnTo>
                  <a:lnTo>
                    <a:pt x="21450" y="7874"/>
                  </a:lnTo>
                  <a:lnTo>
                    <a:pt x="22872" y="7518"/>
                  </a:lnTo>
                  <a:lnTo>
                    <a:pt x="23139" y="7239"/>
                  </a:lnTo>
                  <a:lnTo>
                    <a:pt x="23533" y="6985"/>
                  </a:lnTo>
                  <a:lnTo>
                    <a:pt x="23723" y="7048"/>
                  </a:lnTo>
                  <a:lnTo>
                    <a:pt x="23812" y="7239"/>
                  </a:lnTo>
                  <a:lnTo>
                    <a:pt x="23533" y="7620"/>
                  </a:lnTo>
                  <a:lnTo>
                    <a:pt x="24549" y="8128"/>
                  </a:lnTo>
                  <a:lnTo>
                    <a:pt x="24041" y="8636"/>
                  </a:lnTo>
                  <a:lnTo>
                    <a:pt x="25247" y="8001"/>
                  </a:lnTo>
                  <a:lnTo>
                    <a:pt x="25488" y="7874"/>
                  </a:lnTo>
                  <a:lnTo>
                    <a:pt x="24765" y="8001"/>
                  </a:lnTo>
                  <a:lnTo>
                    <a:pt x="25450" y="6985"/>
                  </a:lnTo>
                  <a:lnTo>
                    <a:pt x="25704" y="6604"/>
                  </a:lnTo>
                  <a:lnTo>
                    <a:pt x="25793" y="6477"/>
                  </a:lnTo>
                  <a:lnTo>
                    <a:pt x="25971" y="7239"/>
                  </a:lnTo>
                  <a:lnTo>
                    <a:pt x="26238" y="6731"/>
                  </a:lnTo>
                  <a:lnTo>
                    <a:pt x="26327" y="6477"/>
                  </a:lnTo>
                  <a:lnTo>
                    <a:pt x="26365" y="6223"/>
                  </a:lnTo>
                  <a:lnTo>
                    <a:pt x="27089" y="6096"/>
                  </a:lnTo>
                  <a:lnTo>
                    <a:pt x="26466" y="6731"/>
                  </a:lnTo>
                  <a:lnTo>
                    <a:pt x="27482" y="7239"/>
                  </a:lnTo>
                  <a:lnTo>
                    <a:pt x="27012" y="7747"/>
                  </a:lnTo>
                  <a:lnTo>
                    <a:pt x="26898" y="8128"/>
                  </a:lnTo>
                  <a:lnTo>
                    <a:pt x="28168" y="9525"/>
                  </a:lnTo>
                  <a:lnTo>
                    <a:pt x="28765" y="7620"/>
                  </a:lnTo>
                  <a:lnTo>
                    <a:pt x="28816" y="7493"/>
                  </a:lnTo>
                  <a:lnTo>
                    <a:pt x="28409" y="7620"/>
                  </a:lnTo>
                  <a:lnTo>
                    <a:pt x="28727" y="7340"/>
                  </a:lnTo>
                  <a:lnTo>
                    <a:pt x="28600" y="6731"/>
                  </a:lnTo>
                  <a:lnTo>
                    <a:pt x="28549" y="6604"/>
                  </a:lnTo>
                  <a:lnTo>
                    <a:pt x="29171" y="6096"/>
                  </a:lnTo>
                  <a:lnTo>
                    <a:pt x="29489" y="5842"/>
                  </a:lnTo>
                  <a:lnTo>
                    <a:pt x="29946" y="6096"/>
                  </a:lnTo>
                  <a:lnTo>
                    <a:pt x="30429" y="6223"/>
                  </a:lnTo>
                  <a:lnTo>
                    <a:pt x="30594" y="8636"/>
                  </a:lnTo>
                  <a:lnTo>
                    <a:pt x="31661" y="8636"/>
                  </a:lnTo>
                  <a:lnTo>
                    <a:pt x="31635" y="8890"/>
                  </a:lnTo>
                  <a:lnTo>
                    <a:pt x="31940" y="9271"/>
                  </a:lnTo>
                  <a:lnTo>
                    <a:pt x="32461" y="8128"/>
                  </a:lnTo>
                  <a:lnTo>
                    <a:pt x="32943" y="9017"/>
                  </a:lnTo>
                  <a:lnTo>
                    <a:pt x="33261" y="8128"/>
                  </a:lnTo>
                  <a:lnTo>
                    <a:pt x="33299" y="8001"/>
                  </a:lnTo>
                  <a:lnTo>
                    <a:pt x="33350" y="7874"/>
                  </a:lnTo>
                  <a:lnTo>
                    <a:pt x="32740" y="8001"/>
                  </a:lnTo>
                  <a:lnTo>
                    <a:pt x="33388" y="7620"/>
                  </a:lnTo>
                  <a:lnTo>
                    <a:pt x="34124" y="5969"/>
                  </a:lnTo>
                  <a:lnTo>
                    <a:pt x="34937" y="6731"/>
                  </a:lnTo>
                  <a:lnTo>
                    <a:pt x="34975" y="7112"/>
                  </a:lnTo>
                  <a:lnTo>
                    <a:pt x="34518" y="7620"/>
                  </a:lnTo>
                  <a:lnTo>
                    <a:pt x="34493" y="7874"/>
                  </a:lnTo>
                  <a:lnTo>
                    <a:pt x="34632" y="8077"/>
                  </a:lnTo>
                  <a:lnTo>
                    <a:pt x="34696" y="7874"/>
                  </a:lnTo>
                  <a:lnTo>
                    <a:pt x="34721" y="8026"/>
                  </a:lnTo>
                  <a:lnTo>
                    <a:pt x="34810" y="7874"/>
                  </a:lnTo>
                  <a:lnTo>
                    <a:pt x="35013" y="7493"/>
                  </a:lnTo>
                  <a:lnTo>
                    <a:pt x="35077" y="7620"/>
                  </a:lnTo>
                  <a:lnTo>
                    <a:pt x="35179" y="8636"/>
                  </a:lnTo>
                  <a:lnTo>
                    <a:pt x="35064" y="9398"/>
                  </a:lnTo>
                  <a:lnTo>
                    <a:pt x="35064" y="9652"/>
                  </a:lnTo>
                  <a:lnTo>
                    <a:pt x="35179" y="10160"/>
                  </a:lnTo>
                  <a:lnTo>
                    <a:pt x="36131" y="8763"/>
                  </a:lnTo>
                  <a:lnTo>
                    <a:pt x="36004" y="9525"/>
                  </a:lnTo>
                  <a:lnTo>
                    <a:pt x="36144" y="9525"/>
                  </a:lnTo>
                  <a:lnTo>
                    <a:pt x="36449" y="9017"/>
                  </a:lnTo>
                  <a:lnTo>
                    <a:pt x="36677" y="9144"/>
                  </a:lnTo>
                  <a:lnTo>
                    <a:pt x="36144" y="10160"/>
                  </a:lnTo>
                  <a:lnTo>
                    <a:pt x="36893" y="9271"/>
                  </a:lnTo>
                  <a:lnTo>
                    <a:pt x="37109" y="10274"/>
                  </a:lnTo>
                  <a:lnTo>
                    <a:pt x="37807" y="9652"/>
                  </a:lnTo>
                  <a:lnTo>
                    <a:pt x="37553" y="9271"/>
                  </a:lnTo>
                  <a:lnTo>
                    <a:pt x="37388" y="9017"/>
                  </a:lnTo>
                  <a:lnTo>
                    <a:pt x="37312" y="8890"/>
                  </a:lnTo>
                  <a:lnTo>
                    <a:pt x="37528" y="8763"/>
                  </a:lnTo>
                  <a:lnTo>
                    <a:pt x="39052" y="7874"/>
                  </a:lnTo>
                  <a:lnTo>
                    <a:pt x="38011" y="11303"/>
                  </a:lnTo>
                  <a:lnTo>
                    <a:pt x="39535" y="11099"/>
                  </a:lnTo>
                  <a:lnTo>
                    <a:pt x="39001" y="10414"/>
                  </a:lnTo>
                  <a:lnTo>
                    <a:pt x="39420" y="10160"/>
                  </a:lnTo>
                  <a:lnTo>
                    <a:pt x="39751" y="10287"/>
                  </a:lnTo>
                  <a:lnTo>
                    <a:pt x="40170" y="10668"/>
                  </a:lnTo>
                  <a:lnTo>
                    <a:pt x="40322" y="11176"/>
                  </a:lnTo>
                  <a:lnTo>
                    <a:pt x="41541" y="11176"/>
                  </a:lnTo>
                  <a:lnTo>
                    <a:pt x="41160" y="10922"/>
                  </a:lnTo>
                  <a:lnTo>
                    <a:pt x="40982" y="10795"/>
                  </a:lnTo>
                  <a:lnTo>
                    <a:pt x="40233" y="10287"/>
                  </a:lnTo>
                  <a:lnTo>
                    <a:pt x="40373" y="10160"/>
                  </a:lnTo>
                  <a:lnTo>
                    <a:pt x="40805" y="9779"/>
                  </a:lnTo>
                  <a:lnTo>
                    <a:pt x="40995" y="10541"/>
                  </a:lnTo>
                  <a:lnTo>
                    <a:pt x="41109" y="10883"/>
                  </a:lnTo>
                  <a:lnTo>
                    <a:pt x="41363" y="9779"/>
                  </a:lnTo>
                  <a:lnTo>
                    <a:pt x="41452" y="9398"/>
                  </a:lnTo>
                  <a:lnTo>
                    <a:pt x="42011" y="9144"/>
                  </a:lnTo>
                  <a:lnTo>
                    <a:pt x="42011" y="10096"/>
                  </a:lnTo>
                  <a:lnTo>
                    <a:pt x="43205" y="10795"/>
                  </a:lnTo>
                  <a:lnTo>
                    <a:pt x="43103" y="10414"/>
                  </a:lnTo>
                  <a:lnTo>
                    <a:pt x="42976" y="10160"/>
                  </a:lnTo>
                  <a:lnTo>
                    <a:pt x="42862" y="9525"/>
                  </a:lnTo>
                  <a:lnTo>
                    <a:pt x="42760" y="9144"/>
                  </a:lnTo>
                  <a:lnTo>
                    <a:pt x="42494" y="8128"/>
                  </a:lnTo>
                  <a:lnTo>
                    <a:pt x="43484" y="8890"/>
                  </a:lnTo>
                  <a:lnTo>
                    <a:pt x="43573" y="9144"/>
                  </a:lnTo>
                  <a:lnTo>
                    <a:pt x="43129" y="9906"/>
                  </a:lnTo>
                  <a:lnTo>
                    <a:pt x="43027" y="10147"/>
                  </a:lnTo>
                  <a:lnTo>
                    <a:pt x="43649" y="9906"/>
                  </a:lnTo>
                  <a:lnTo>
                    <a:pt x="43395" y="10922"/>
                  </a:lnTo>
                  <a:lnTo>
                    <a:pt x="44183" y="10287"/>
                  </a:lnTo>
                  <a:lnTo>
                    <a:pt x="44386" y="10541"/>
                  </a:lnTo>
                  <a:lnTo>
                    <a:pt x="45021" y="10922"/>
                  </a:lnTo>
                  <a:lnTo>
                    <a:pt x="44945" y="10287"/>
                  </a:lnTo>
                  <a:lnTo>
                    <a:pt x="45085" y="9906"/>
                  </a:lnTo>
                  <a:lnTo>
                    <a:pt x="45326" y="9271"/>
                  </a:lnTo>
                  <a:lnTo>
                    <a:pt x="45935" y="9271"/>
                  </a:lnTo>
                  <a:lnTo>
                    <a:pt x="46278" y="9906"/>
                  </a:lnTo>
                  <a:lnTo>
                    <a:pt x="45593" y="10160"/>
                  </a:lnTo>
                  <a:lnTo>
                    <a:pt x="46456" y="10160"/>
                  </a:lnTo>
                  <a:lnTo>
                    <a:pt x="45885" y="11303"/>
                  </a:lnTo>
                  <a:lnTo>
                    <a:pt x="45631" y="10414"/>
                  </a:lnTo>
                  <a:lnTo>
                    <a:pt x="45580" y="10668"/>
                  </a:lnTo>
                  <a:lnTo>
                    <a:pt x="45453" y="10922"/>
                  </a:lnTo>
                  <a:lnTo>
                    <a:pt x="45351" y="11430"/>
                  </a:lnTo>
                  <a:lnTo>
                    <a:pt x="45643" y="11938"/>
                  </a:lnTo>
                  <a:lnTo>
                    <a:pt x="46380" y="11557"/>
                  </a:lnTo>
                  <a:lnTo>
                    <a:pt x="46380" y="11303"/>
                  </a:lnTo>
                  <a:lnTo>
                    <a:pt x="47790" y="10287"/>
                  </a:lnTo>
                  <a:lnTo>
                    <a:pt x="47840" y="10795"/>
                  </a:lnTo>
                  <a:lnTo>
                    <a:pt x="47561" y="11176"/>
                  </a:lnTo>
                  <a:lnTo>
                    <a:pt x="47815" y="11049"/>
                  </a:lnTo>
                  <a:lnTo>
                    <a:pt x="48044" y="10668"/>
                  </a:lnTo>
                  <a:lnTo>
                    <a:pt x="48425" y="10668"/>
                  </a:lnTo>
                  <a:lnTo>
                    <a:pt x="48272" y="11176"/>
                  </a:lnTo>
                  <a:lnTo>
                    <a:pt x="48145" y="12166"/>
                  </a:lnTo>
                  <a:lnTo>
                    <a:pt x="48869" y="11811"/>
                  </a:lnTo>
                  <a:lnTo>
                    <a:pt x="48971" y="12166"/>
                  </a:lnTo>
                  <a:lnTo>
                    <a:pt x="49161" y="12446"/>
                  </a:lnTo>
                  <a:lnTo>
                    <a:pt x="49237" y="12827"/>
                  </a:lnTo>
                  <a:lnTo>
                    <a:pt x="49149" y="12954"/>
                  </a:lnTo>
                  <a:lnTo>
                    <a:pt x="49733" y="13462"/>
                  </a:lnTo>
                  <a:lnTo>
                    <a:pt x="50952" y="11811"/>
                  </a:lnTo>
                  <a:lnTo>
                    <a:pt x="51701" y="12446"/>
                  </a:lnTo>
                  <a:lnTo>
                    <a:pt x="51790" y="12319"/>
                  </a:lnTo>
                  <a:lnTo>
                    <a:pt x="51904" y="12192"/>
                  </a:lnTo>
                  <a:lnTo>
                    <a:pt x="52108" y="12192"/>
                  </a:lnTo>
                  <a:lnTo>
                    <a:pt x="52895" y="12446"/>
                  </a:lnTo>
                  <a:lnTo>
                    <a:pt x="53454" y="13462"/>
                  </a:lnTo>
                  <a:lnTo>
                    <a:pt x="54584" y="12573"/>
                  </a:lnTo>
                  <a:lnTo>
                    <a:pt x="54902" y="13970"/>
                  </a:lnTo>
                  <a:lnTo>
                    <a:pt x="55702" y="13843"/>
                  </a:lnTo>
                  <a:lnTo>
                    <a:pt x="54737" y="12573"/>
                  </a:lnTo>
                  <a:lnTo>
                    <a:pt x="54444" y="12192"/>
                  </a:lnTo>
                  <a:lnTo>
                    <a:pt x="55778" y="11938"/>
                  </a:lnTo>
                  <a:lnTo>
                    <a:pt x="56261" y="11811"/>
                  </a:lnTo>
                  <a:lnTo>
                    <a:pt x="56743" y="11684"/>
                  </a:lnTo>
                  <a:lnTo>
                    <a:pt x="56146" y="12700"/>
                  </a:lnTo>
                  <a:lnTo>
                    <a:pt x="56032" y="13335"/>
                  </a:lnTo>
                  <a:lnTo>
                    <a:pt x="56159" y="13589"/>
                  </a:lnTo>
                  <a:lnTo>
                    <a:pt x="57721" y="11811"/>
                  </a:lnTo>
                  <a:lnTo>
                    <a:pt x="58343" y="12954"/>
                  </a:lnTo>
                  <a:lnTo>
                    <a:pt x="58026" y="13208"/>
                  </a:lnTo>
                  <a:lnTo>
                    <a:pt x="57848" y="12954"/>
                  </a:lnTo>
                  <a:lnTo>
                    <a:pt x="57581" y="12954"/>
                  </a:lnTo>
                  <a:lnTo>
                    <a:pt x="59461" y="15621"/>
                  </a:lnTo>
                  <a:lnTo>
                    <a:pt x="60032" y="13208"/>
                  </a:lnTo>
                  <a:lnTo>
                    <a:pt x="60325" y="13716"/>
                  </a:lnTo>
                  <a:lnTo>
                    <a:pt x="60109" y="13970"/>
                  </a:lnTo>
                  <a:lnTo>
                    <a:pt x="60617" y="15113"/>
                  </a:lnTo>
                  <a:lnTo>
                    <a:pt x="61010" y="12065"/>
                  </a:lnTo>
                  <a:lnTo>
                    <a:pt x="61950" y="12700"/>
                  </a:lnTo>
                  <a:lnTo>
                    <a:pt x="62230" y="12928"/>
                  </a:lnTo>
                  <a:lnTo>
                    <a:pt x="62445" y="13335"/>
                  </a:lnTo>
                  <a:lnTo>
                    <a:pt x="62141" y="13589"/>
                  </a:lnTo>
                  <a:lnTo>
                    <a:pt x="63055" y="13081"/>
                  </a:lnTo>
                  <a:lnTo>
                    <a:pt x="63271" y="13208"/>
                  </a:lnTo>
                  <a:lnTo>
                    <a:pt x="63131" y="13589"/>
                  </a:lnTo>
                  <a:lnTo>
                    <a:pt x="64160" y="13589"/>
                  </a:lnTo>
                  <a:lnTo>
                    <a:pt x="64135" y="13716"/>
                  </a:lnTo>
                  <a:lnTo>
                    <a:pt x="64389" y="13335"/>
                  </a:lnTo>
                  <a:lnTo>
                    <a:pt x="64643" y="13081"/>
                  </a:lnTo>
                  <a:lnTo>
                    <a:pt x="65151" y="12573"/>
                  </a:lnTo>
                  <a:lnTo>
                    <a:pt x="65341" y="12903"/>
                  </a:lnTo>
                  <a:lnTo>
                    <a:pt x="65747" y="12700"/>
                  </a:lnTo>
                  <a:lnTo>
                    <a:pt x="65887" y="13335"/>
                  </a:lnTo>
                  <a:lnTo>
                    <a:pt x="65709" y="13462"/>
                  </a:lnTo>
                  <a:lnTo>
                    <a:pt x="65735" y="13716"/>
                  </a:lnTo>
                  <a:lnTo>
                    <a:pt x="66179" y="14503"/>
                  </a:lnTo>
                  <a:lnTo>
                    <a:pt x="66230" y="14224"/>
                  </a:lnTo>
                  <a:lnTo>
                    <a:pt x="66598" y="13335"/>
                  </a:lnTo>
                  <a:lnTo>
                    <a:pt x="66611" y="13462"/>
                  </a:lnTo>
                  <a:lnTo>
                    <a:pt x="66725" y="13970"/>
                  </a:lnTo>
                  <a:lnTo>
                    <a:pt x="66890" y="14224"/>
                  </a:lnTo>
                  <a:lnTo>
                    <a:pt x="66649" y="14376"/>
                  </a:lnTo>
                  <a:lnTo>
                    <a:pt x="66903" y="14224"/>
                  </a:lnTo>
                  <a:lnTo>
                    <a:pt x="67094" y="14503"/>
                  </a:lnTo>
                  <a:lnTo>
                    <a:pt x="67310" y="14605"/>
                  </a:lnTo>
                  <a:lnTo>
                    <a:pt x="67818" y="14224"/>
                  </a:lnTo>
                  <a:lnTo>
                    <a:pt x="67614" y="15113"/>
                  </a:lnTo>
                  <a:lnTo>
                    <a:pt x="68033" y="14986"/>
                  </a:lnTo>
                  <a:lnTo>
                    <a:pt x="68516" y="14986"/>
                  </a:lnTo>
                  <a:lnTo>
                    <a:pt x="68211" y="16256"/>
                  </a:lnTo>
                  <a:lnTo>
                    <a:pt x="68795" y="16002"/>
                  </a:lnTo>
                  <a:lnTo>
                    <a:pt x="68897" y="15367"/>
                  </a:lnTo>
                  <a:lnTo>
                    <a:pt x="69215" y="14986"/>
                  </a:lnTo>
                  <a:lnTo>
                    <a:pt x="69329" y="14859"/>
                  </a:lnTo>
                  <a:lnTo>
                    <a:pt x="69875" y="15113"/>
                  </a:lnTo>
                  <a:lnTo>
                    <a:pt x="69850" y="15290"/>
                  </a:lnTo>
                  <a:lnTo>
                    <a:pt x="70573" y="15367"/>
                  </a:lnTo>
                  <a:lnTo>
                    <a:pt x="71221" y="16002"/>
                  </a:lnTo>
                  <a:lnTo>
                    <a:pt x="71894" y="15608"/>
                  </a:lnTo>
                  <a:lnTo>
                    <a:pt x="72948" y="15113"/>
                  </a:lnTo>
                  <a:lnTo>
                    <a:pt x="73291" y="15608"/>
                  </a:lnTo>
                  <a:lnTo>
                    <a:pt x="73482" y="15367"/>
                  </a:lnTo>
                  <a:lnTo>
                    <a:pt x="73545" y="15608"/>
                  </a:lnTo>
                  <a:lnTo>
                    <a:pt x="73418" y="15875"/>
                  </a:lnTo>
                  <a:lnTo>
                    <a:pt x="73914" y="15621"/>
                  </a:lnTo>
                  <a:lnTo>
                    <a:pt x="73863" y="15367"/>
                  </a:lnTo>
                  <a:lnTo>
                    <a:pt x="73825" y="15113"/>
                  </a:lnTo>
                  <a:lnTo>
                    <a:pt x="73787" y="14859"/>
                  </a:lnTo>
                  <a:lnTo>
                    <a:pt x="73799" y="14732"/>
                  </a:lnTo>
                  <a:lnTo>
                    <a:pt x="74409" y="14617"/>
                  </a:lnTo>
                  <a:lnTo>
                    <a:pt x="74523" y="14478"/>
                  </a:lnTo>
                  <a:lnTo>
                    <a:pt x="74625" y="14224"/>
                  </a:lnTo>
                  <a:lnTo>
                    <a:pt x="74993" y="13335"/>
                  </a:lnTo>
                  <a:lnTo>
                    <a:pt x="75247" y="16764"/>
                  </a:lnTo>
                  <a:lnTo>
                    <a:pt x="76403" y="15494"/>
                  </a:lnTo>
                  <a:lnTo>
                    <a:pt x="76504" y="15875"/>
                  </a:lnTo>
                  <a:lnTo>
                    <a:pt x="76111" y="16256"/>
                  </a:lnTo>
                  <a:lnTo>
                    <a:pt x="76047" y="16637"/>
                  </a:lnTo>
                  <a:lnTo>
                    <a:pt x="77368" y="16002"/>
                  </a:lnTo>
                  <a:lnTo>
                    <a:pt x="77139" y="16256"/>
                  </a:lnTo>
                  <a:lnTo>
                    <a:pt x="77444" y="16002"/>
                  </a:lnTo>
                  <a:lnTo>
                    <a:pt x="78066" y="15494"/>
                  </a:lnTo>
                  <a:lnTo>
                    <a:pt x="78371" y="15240"/>
                  </a:lnTo>
                  <a:lnTo>
                    <a:pt x="78892" y="16129"/>
                  </a:lnTo>
                  <a:lnTo>
                    <a:pt x="78638" y="15240"/>
                  </a:lnTo>
                  <a:lnTo>
                    <a:pt x="78701" y="15036"/>
                  </a:lnTo>
                  <a:lnTo>
                    <a:pt x="79590" y="14351"/>
                  </a:lnTo>
                  <a:lnTo>
                    <a:pt x="80441" y="13741"/>
                  </a:lnTo>
                  <a:lnTo>
                    <a:pt x="80416" y="13335"/>
                  </a:lnTo>
                  <a:lnTo>
                    <a:pt x="80302" y="12700"/>
                  </a:lnTo>
                  <a:lnTo>
                    <a:pt x="80276" y="12573"/>
                  </a:lnTo>
                  <a:lnTo>
                    <a:pt x="81457" y="12192"/>
                  </a:lnTo>
                  <a:lnTo>
                    <a:pt x="81432" y="12573"/>
                  </a:lnTo>
                  <a:lnTo>
                    <a:pt x="81292" y="12827"/>
                  </a:lnTo>
                  <a:lnTo>
                    <a:pt x="80987" y="13195"/>
                  </a:lnTo>
                  <a:lnTo>
                    <a:pt x="81254" y="13081"/>
                  </a:lnTo>
                  <a:lnTo>
                    <a:pt x="81305" y="13208"/>
                  </a:lnTo>
                  <a:lnTo>
                    <a:pt x="81394" y="13716"/>
                  </a:lnTo>
                  <a:lnTo>
                    <a:pt x="81191" y="14046"/>
                  </a:lnTo>
                  <a:lnTo>
                    <a:pt x="81191" y="15875"/>
                  </a:lnTo>
                  <a:lnTo>
                    <a:pt x="81076" y="16002"/>
                  </a:lnTo>
                  <a:lnTo>
                    <a:pt x="81000" y="15875"/>
                  </a:lnTo>
                  <a:lnTo>
                    <a:pt x="80924" y="15748"/>
                  </a:lnTo>
                  <a:lnTo>
                    <a:pt x="80784" y="15367"/>
                  </a:lnTo>
                  <a:lnTo>
                    <a:pt x="80975" y="15367"/>
                  </a:lnTo>
                  <a:lnTo>
                    <a:pt x="81153" y="15494"/>
                  </a:lnTo>
                  <a:lnTo>
                    <a:pt x="81191" y="15875"/>
                  </a:lnTo>
                  <a:lnTo>
                    <a:pt x="81191" y="14046"/>
                  </a:lnTo>
                  <a:lnTo>
                    <a:pt x="81076" y="14224"/>
                  </a:lnTo>
                  <a:lnTo>
                    <a:pt x="80632" y="14732"/>
                  </a:lnTo>
                  <a:lnTo>
                    <a:pt x="80505" y="13970"/>
                  </a:lnTo>
                  <a:lnTo>
                    <a:pt x="79590" y="15240"/>
                  </a:lnTo>
                  <a:lnTo>
                    <a:pt x="79438" y="16002"/>
                  </a:lnTo>
                  <a:lnTo>
                    <a:pt x="79540" y="15875"/>
                  </a:lnTo>
                  <a:lnTo>
                    <a:pt x="79705" y="15748"/>
                  </a:lnTo>
                  <a:lnTo>
                    <a:pt x="79844" y="15748"/>
                  </a:lnTo>
                  <a:lnTo>
                    <a:pt x="79705" y="16002"/>
                  </a:lnTo>
                  <a:lnTo>
                    <a:pt x="79629" y="16383"/>
                  </a:lnTo>
                  <a:lnTo>
                    <a:pt x="79806" y="16129"/>
                  </a:lnTo>
                  <a:lnTo>
                    <a:pt x="80048" y="15875"/>
                  </a:lnTo>
                  <a:lnTo>
                    <a:pt x="79883" y="17272"/>
                  </a:lnTo>
                  <a:lnTo>
                    <a:pt x="80086" y="16764"/>
                  </a:lnTo>
                  <a:lnTo>
                    <a:pt x="81089" y="17907"/>
                  </a:lnTo>
                  <a:lnTo>
                    <a:pt x="82384" y="16891"/>
                  </a:lnTo>
                  <a:lnTo>
                    <a:pt x="82486" y="16764"/>
                  </a:lnTo>
                  <a:lnTo>
                    <a:pt x="83134" y="16002"/>
                  </a:lnTo>
                  <a:lnTo>
                    <a:pt x="83667" y="15367"/>
                  </a:lnTo>
                  <a:lnTo>
                    <a:pt x="83781" y="15240"/>
                  </a:lnTo>
                  <a:lnTo>
                    <a:pt x="85394" y="15113"/>
                  </a:lnTo>
                  <a:lnTo>
                    <a:pt x="84836" y="15875"/>
                  </a:lnTo>
                  <a:lnTo>
                    <a:pt x="84721" y="16891"/>
                  </a:lnTo>
                  <a:lnTo>
                    <a:pt x="84416" y="17780"/>
                  </a:lnTo>
                  <a:lnTo>
                    <a:pt x="84416" y="17653"/>
                  </a:lnTo>
                  <a:lnTo>
                    <a:pt x="84416" y="16510"/>
                  </a:lnTo>
                  <a:lnTo>
                    <a:pt x="83159" y="17907"/>
                  </a:lnTo>
                  <a:lnTo>
                    <a:pt x="82842" y="17665"/>
                  </a:lnTo>
                  <a:lnTo>
                    <a:pt x="82588" y="18161"/>
                  </a:lnTo>
                  <a:lnTo>
                    <a:pt x="82435" y="18288"/>
                  </a:lnTo>
                  <a:lnTo>
                    <a:pt x="83426" y="17907"/>
                  </a:lnTo>
                  <a:lnTo>
                    <a:pt x="84086" y="17653"/>
                  </a:lnTo>
                  <a:lnTo>
                    <a:pt x="83756" y="18542"/>
                  </a:lnTo>
                  <a:lnTo>
                    <a:pt x="84150" y="18415"/>
                  </a:lnTo>
                  <a:lnTo>
                    <a:pt x="84353" y="18923"/>
                  </a:lnTo>
                  <a:lnTo>
                    <a:pt x="84442" y="18415"/>
                  </a:lnTo>
                  <a:lnTo>
                    <a:pt x="84556" y="17780"/>
                  </a:lnTo>
                  <a:lnTo>
                    <a:pt x="84696" y="17018"/>
                  </a:lnTo>
                  <a:lnTo>
                    <a:pt x="85725" y="18034"/>
                  </a:lnTo>
                  <a:lnTo>
                    <a:pt x="86448" y="17653"/>
                  </a:lnTo>
                  <a:lnTo>
                    <a:pt x="86309" y="18161"/>
                  </a:lnTo>
                  <a:lnTo>
                    <a:pt x="85928" y="18923"/>
                  </a:lnTo>
                  <a:lnTo>
                    <a:pt x="85344" y="18542"/>
                  </a:lnTo>
                  <a:lnTo>
                    <a:pt x="85585" y="20066"/>
                  </a:lnTo>
                  <a:lnTo>
                    <a:pt x="86067" y="18923"/>
                  </a:lnTo>
                  <a:lnTo>
                    <a:pt x="86601" y="17653"/>
                  </a:lnTo>
                  <a:lnTo>
                    <a:pt x="86868" y="17018"/>
                  </a:lnTo>
                  <a:lnTo>
                    <a:pt x="86982" y="16764"/>
                  </a:lnTo>
                  <a:lnTo>
                    <a:pt x="87249" y="17970"/>
                  </a:lnTo>
                  <a:lnTo>
                    <a:pt x="87464" y="17780"/>
                  </a:lnTo>
                  <a:lnTo>
                    <a:pt x="88087" y="18415"/>
                  </a:lnTo>
                  <a:lnTo>
                    <a:pt x="88112" y="18669"/>
                  </a:lnTo>
                  <a:lnTo>
                    <a:pt x="87922" y="18923"/>
                  </a:lnTo>
                  <a:lnTo>
                    <a:pt x="87845" y="19050"/>
                  </a:lnTo>
                  <a:lnTo>
                    <a:pt x="88620" y="19558"/>
                  </a:lnTo>
                  <a:lnTo>
                    <a:pt x="90805" y="20066"/>
                  </a:lnTo>
                  <a:lnTo>
                    <a:pt x="91541" y="18669"/>
                  </a:lnTo>
                  <a:lnTo>
                    <a:pt x="91414" y="19037"/>
                  </a:lnTo>
                  <a:lnTo>
                    <a:pt x="90703" y="20447"/>
                  </a:lnTo>
                  <a:lnTo>
                    <a:pt x="90525" y="20701"/>
                  </a:lnTo>
                  <a:lnTo>
                    <a:pt x="92329" y="18669"/>
                  </a:lnTo>
                  <a:lnTo>
                    <a:pt x="93116" y="17780"/>
                  </a:lnTo>
                  <a:lnTo>
                    <a:pt x="94018" y="16764"/>
                  </a:lnTo>
                  <a:lnTo>
                    <a:pt x="94361" y="16383"/>
                  </a:lnTo>
                  <a:lnTo>
                    <a:pt x="93687" y="17653"/>
                  </a:lnTo>
                  <a:lnTo>
                    <a:pt x="93179" y="20485"/>
                  </a:lnTo>
                  <a:lnTo>
                    <a:pt x="93370" y="19685"/>
                  </a:lnTo>
                  <a:lnTo>
                    <a:pt x="93637" y="19685"/>
                  </a:lnTo>
                  <a:lnTo>
                    <a:pt x="93687" y="21336"/>
                  </a:lnTo>
                  <a:lnTo>
                    <a:pt x="93764" y="20574"/>
                  </a:lnTo>
                  <a:lnTo>
                    <a:pt x="93954" y="21640"/>
                  </a:lnTo>
                  <a:lnTo>
                    <a:pt x="94551" y="20574"/>
                  </a:lnTo>
                  <a:lnTo>
                    <a:pt x="94996" y="19812"/>
                  </a:lnTo>
                  <a:lnTo>
                    <a:pt x="95377" y="20066"/>
                  </a:lnTo>
                  <a:lnTo>
                    <a:pt x="95186" y="20320"/>
                  </a:lnTo>
                  <a:lnTo>
                    <a:pt x="94576" y="21971"/>
                  </a:lnTo>
                  <a:lnTo>
                    <a:pt x="94348" y="22225"/>
                  </a:lnTo>
                  <a:lnTo>
                    <a:pt x="95719" y="20980"/>
                  </a:lnTo>
                  <a:lnTo>
                    <a:pt x="95504" y="21844"/>
                  </a:lnTo>
                  <a:lnTo>
                    <a:pt x="95389" y="22860"/>
                  </a:lnTo>
                  <a:lnTo>
                    <a:pt x="95453" y="22479"/>
                  </a:lnTo>
                  <a:lnTo>
                    <a:pt x="96202" y="23241"/>
                  </a:lnTo>
                  <a:lnTo>
                    <a:pt x="96545" y="23241"/>
                  </a:lnTo>
                  <a:lnTo>
                    <a:pt x="96329" y="22606"/>
                  </a:lnTo>
                  <a:lnTo>
                    <a:pt x="97294" y="23368"/>
                  </a:lnTo>
                  <a:lnTo>
                    <a:pt x="97624" y="22606"/>
                  </a:lnTo>
                  <a:lnTo>
                    <a:pt x="97688" y="22479"/>
                  </a:lnTo>
                  <a:lnTo>
                    <a:pt x="98513" y="20574"/>
                  </a:lnTo>
                  <a:lnTo>
                    <a:pt x="98628" y="20320"/>
                  </a:lnTo>
                  <a:lnTo>
                    <a:pt x="99695" y="20828"/>
                  </a:lnTo>
                  <a:lnTo>
                    <a:pt x="99377" y="21209"/>
                  </a:lnTo>
                  <a:lnTo>
                    <a:pt x="98247" y="23241"/>
                  </a:lnTo>
                  <a:lnTo>
                    <a:pt x="98679" y="23622"/>
                  </a:lnTo>
                  <a:lnTo>
                    <a:pt x="101295" y="20320"/>
                  </a:lnTo>
                  <a:lnTo>
                    <a:pt x="101688" y="19812"/>
                  </a:lnTo>
                  <a:lnTo>
                    <a:pt x="101790" y="19685"/>
                  </a:lnTo>
                  <a:lnTo>
                    <a:pt x="101993" y="19431"/>
                  </a:lnTo>
                  <a:lnTo>
                    <a:pt x="103365" y="19177"/>
                  </a:lnTo>
                  <a:lnTo>
                    <a:pt x="103276" y="19812"/>
                  </a:lnTo>
                  <a:lnTo>
                    <a:pt x="104343" y="19558"/>
                  </a:lnTo>
                  <a:lnTo>
                    <a:pt x="102844" y="20980"/>
                  </a:lnTo>
                  <a:lnTo>
                    <a:pt x="100355" y="23241"/>
                  </a:lnTo>
                  <a:lnTo>
                    <a:pt x="99288" y="24003"/>
                  </a:lnTo>
                  <a:lnTo>
                    <a:pt x="99187" y="24384"/>
                  </a:lnTo>
                  <a:lnTo>
                    <a:pt x="99301" y="24765"/>
                  </a:lnTo>
                  <a:lnTo>
                    <a:pt x="98907" y="24892"/>
                  </a:lnTo>
                  <a:lnTo>
                    <a:pt x="99529" y="25146"/>
                  </a:lnTo>
                  <a:lnTo>
                    <a:pt x="99491" y="25781"/>
                  </a:lnTo>
                  <a:lnTo>
                    <a:pt x="98831" y="25781"/>
                  </a:lnTo>
                  <a:lnTo>
                    <a:pt x="98640" y="25654"/>
                  </a:lnTo>
                  <a:lnTo>
                    <a:pt x="98793" y="25781"/>
                  </a:lnTo>
                  <a:lnTo>
                    <a:pt x="99860" y="26670"/>
                  </a:lnTo>
                  <a:lnTo>
                    <a:pt x="100355" y="25527"/>
                  </a:lnTo>
                  <a:lnTo>
                    <a:pt x="101473" y="26035"/>
                  </a:lnTo>
                  <a:lnTo>
                    <a:pt x="101892" y="25019"/>
                  </a:lnTo>
                  <a:lnTo>
                    <a:pt x="99809" y="25527"/>
                  </a:lnTo>
                  <a:lnTo>
                    <a:pt x="100279" y="24384"/>
                  </a:lnTo>
                  <a:lnTo>
                    <a:pt x="102247" y="22733"/>
                  </a:lnTo>
                  <a:lnTo>
                    <a:pt x="102971" y="23241"/>
                  </a:lnTo>
                  <a:lnTo>
                    <a:pt x="103060" y="24130"/>
                  </a:lnTo>
                  <a:lnTo>
                    <a:pt x="101955" y="25273"/>
                  </a:lnTo>
                  <a:lnTo>
                    <a:pt x="101790" y="25654"/>
                  </a:lnTo>
                  <a:lnTo>
                    <a:pt x="102108" y="25400"/>
                  </a:lnTo>
                  <a:lnTo>
                    <a:pt x="103098" y="25400"/>
                  </a:lnTo>
                  <a:lnTo>
                    <a:pt x="103047" y="25781"/>
                  </a:lnTo>
                  <a:lnTo>
                    <a:pt x="102323" y="26162"/>
                  </a:lnTo>
                  <a:lnTo>
                    <a:pt x="102654" y="26797"/>
                  </a:lnTo>
                  <a:lnTo>
                    <a:pt x="103695" y="25400"/>
                  </a:lnTo>
                  <a:lnTo>
                    <a:pt x="103987" y="25019"/>
                  </a:lnTo>
                  <a:lnTo>
                    <a:pt x="104076" y="26543"/>
                  </a:lnTo>
                  <a:lnTo>
                    <a:pt x="104267" y="26670"/>
                  </a:lnTo>
                  <a:lnTo>
                    <a:pt x="103974" y="28194"/>
                  </a:lnTo>
                  <a:lnTo>
                    <a:pt x="104267" y="27813"/>
                  </a:lnTo>
                  <a:lnTo>
                    <a:pt x="104394" y="27559"/>
                  </a:lnTo>
                  <a:lnTo>
                    <a:pt x="104686" y="26162"/>
                  </a:lnTo>
                  <a:lnTo>
                    <a:pt x="105270" y="25019"/>
                  </a:lnTo>
                  <a:lnTo>
                    <a:pt x="106438" y="22733"/>
                  </a:lnTo>
                  <a:lnTo>
                    <a:pt x="106705" y="22225"/>
                  </a:lnTo>
                  <a:lnTo>
                    <a:pt x="107467" y="21336"/>
                  </a:lnTo>
                  <a:lnTo>
                    <a:pt x="107924" y="22860"/>
                  </a:lnTo>
                  <a:lnTo>
                    <a:pt x="108026" y="23368"/>
                  </a:lnTo>
                  <a:lnTo>
                    <a:pt x="107899" y="24384"/>
                  </a:lnTo>
                  <a:lnTo>
                    <a:pt x="107784" y="25146"/>
                  </a:lnTo>
                  <a:lnTo>
                    <a:pt x="106095" y="26035"/>
                  </a:lnTo>
                  <a:lnTo>
                    <a:pt x="105956" y="26987"/>
                  </a:lnTo>
                  <a:lnTo>
                    <a:pt x="106133" y="26797"/>
                  </a:lnTo>
                  <a:lnTo>
                    <a:pt x="106540" y="26543"/>
                  </a:lnTo>
                  <a:lnTo>
                    <a:pt x="106692" y="26416"/>
                  </a:lnTo>
                  <a:lnTo>
                    <a:pt x="106781" y="26797"/>
                  </a:lnTo>
                  <a:lnTo>
                    <a:pt x="106083" y="27305"/>
                  </a:lnTo>
                  <a:lnTo>
                    <a:pt x="106654" y="27432"/>
                  </a:lnTo>
                  <a:lnTo>
                    <a:pt x="107365" y="26416"/>
                  </a:lnTo>
                  <a:lnTo>
                    <a:pt x="107632" y="28067"/>
                  </a:lnTo>
                  <a:lnTo>
                    <a:pt x="107429" y="26670"/>
                  </a:lnTo>
                  <a:lnTo>
                    <a:pt x="108102" y="26543"/>
                  </a:lnTo>
                  <a:lnTo>
                    <a:pt x="107823" y="27178"/>
                  </a:lnTo>
                  <a:lnTo>
                    <a:pt x="108432" y="27432"/>
                  </a:lnTo>
                  <a:lnTo>
                    <a:pt x="108661" y="26543"/>
                  </a:lnTo>
                  <a:lnTo>
                    <a:pt x="108826" y="26416"/>
                  </a:lnTo>
                  <a:lnTo>
                    <a:pt x="110375" y="25273"/>
                  </a:lnTo>
                  <a:lnTo>
                    <a:pt x="111074" y="25273"/>
                  </a:lnTo>
                  <a:lnTo>
                    <a:pt x="110972" y="25400"/>
                  </a:lnTo>
                  <a:lnTo>
                    <a:pt x="110845" y="25654"/>
                  </a:lnTo>
                  <a:lnTo>
                    <a:pt x="110731" y="26162"/>
                  </a:lnTo>
                  <a:lnTo>
                    <a:pt x="111696" y="26797"/>
                  </a:lnTo>
                  <a:lnTo>
                    <a:pt x="111937" y="27686"/>
                  </a:lnTo>
                  <a:lnTo>
                    <a:pt x="112877" y="28194"/>
                  </a:lnTo>
                  <a:lnTo>
                    <a:pt x="112890" y="28702"/>
                  </a:lnTo>
                  <a:lnTo>
                    <a:pt x="113017" y="29032"/>
                  </a:lnTo>
                  <a:lnTo>
                    <a:pt x="113766" y="27813"/>
                  </a:lnTo>
                  <a:lnTo>
                    <a:pt x="115379" y="26797"/>
                  </a:lnTo>
                  <a:lnTo>
                    <a:pt x="116789" y="26924"/>
                  </a:lnTo>
                  <a:lnTo>
                    <a:pt x="117805" y="27051"/>
                  </a:lnTo>
                  <a:lnTo>
                    <a:pt x="116560" y="27940"/>
                  </a:lnTo>
                  <a:lnTo>
                    <a:pt x="116827" y="27813"/>
                  </a:lnTo>
                  <a:lnTo>
                    <a:pt x="118122" y="29083"/>
                  </a:lnTo>
                  <a:lnTo>
                    <a:pt x="118859" y="27813"/>
                  </a:lnTo>
                  <a:lnTo>
                    <a:pt x="119443" y="26797"/>
                  </a:lnTo>
                  <a:lnTo>
                    <a:pt x="119659" y="26416"/>
                  </a:lnTo>
                  <a:lnTo>
                    <a:pt x="120027" y="27559"/>
                  </a:lnTo>
                  <a:lnTo>
                    <a:pt x="120116" y="29337"/>
                  </a:lnTo>
                  <a:lnTo>
                    <a:pt x="119075" y="29845"/>
                  </a:lnTo>
                  <a:lnTo>
                    <a:pt x="118745" y="30480"/>
                  </a:lnTo>
                  <a:lnTo>
                    <a:pt x="117906" y="30353"/>
                  </a:lnTo>
                  <a:lnTo>
                    <a:pt x="117995" y="29972"/>
                  </a:lnTo>
                  <a:lnTo>
                    <a:pt x="118122" y="29464"/>
                  </a:lnTo>
                  <a:lnTo>
                    <a:pt x="118071" y="29286"/>
                  </a:lnTo>
                  <a:lnTo>
                    <a:pt x="117716" y="29083"/>
                  </a:lnTo>
                  <a:lnTo>
                    <a:pt x="117957" y="29845"/>
                  </a:lnTo>
                  <a:lnTo>
                    <a:pt x="117563" y="29972"/>
                  </a:lnTo>
                  <a:lnTo>
                    <a:pt x="117005" y="29845"/>
                  </a:lnTo>
                  <a:lnTo>
                    <a:pt x="116941" y="29464"/>
                  </a:lnTo>
                  <a:lnTo>
                    <a:pt x="116890" y="29972"/>
                  </a:lnTo>
                  <a:lnTo>
                    <a:pt x="119291" y="31788"/>
                  </a:lnTo>
                  <a:lnTo>
                    <a:pt x="119545" y="32004"/>
                  </a:lnTo>
                  <a:lnTo>
                    <a:pt x="119824" y="32766"/>
                  </a:lnTo>
                  <a:lnTo>
                    <a:pt x="120218" y="32639"/>
                  </a:lnTo>
                  <a:lnTo>
                    <a:pt x="120764" y="32512"/>
                  </a:lnTo>
                  <a:lnTo>
                    <a:pt x="120853" y="32131"/>
                  </a:lnTo>
                  <a:lnTo>
                    <a:pt x="120434" y="32004"/>
                  </a:lnTo>
                  <a:lnTo>
                    <a:pt x="120611" y="31115"/>
                  </a:lnTo>
                  <a:lnTo>
                    <a:pt x="121767" y="31496"/>
                  </a:lnTo>
                  <a:lnTo>
                    <a:pt x="121640" y="31115"/>
                  </a:lnTo>
                  <a:lnTo>
                    <a:pt x="121564" y="30861"/>
                  </a:lnTo>
                  <a:lnTo>
                    <a:pt x="122377" y="30734"/>
                  </a:lnTo>
                  <a:lnTo>
                    <a:pt x="123444" y="30480"/>
                  </a:lnTo>
                  <a:lnTo>
                    <a:pt x="123812" y="31381"/>
                  </a:lnTo>
                  <a:lnTo>
                    <a:pt x="123444" y="32004"/>
                  </a:lnTo>
                  <a:lnTo>
                    <a:pt x="123405" y="32131"/>
                  </a:lnTo>
                  <a:lnTo>
                    <a:pt x="123304" y="31788"/>
                  </a:lnTo>
                  <a:lnTo>
                    <a:pt x="123139" y="32385"/>
                  </a:lnTo>
                  <a:lnTo>
                    <a:pt x="122821" y="33528"/>
                  </a:lnTo>
                  <a:lnTo>
                    <a:pt x="124066" y="32639"/>
                  </a:lnTo>
                  <a:lnTo>
                    <a:pt x="124117" y="31623"/>
                  </a:lnTo>
                  <a:lnTo>
                    <a:pt x="124536" y="31623"/>
                  </a:lnTo>
                  <a:lnTo>
                    <a:pt x="125196" y="31483"/>
                  </a:lnTo>
                  <a:lnTo>
                    <a:pt x="126009" y="31381"/>
                  </a:lnTo>
                  <a:close/>
                </a:path>
                <a:path w="144779" h="49529">
                  <a:moveTo>
                    <a:pt x="126060" y="29527"/>
                  </a:moveTo>
                  <a:lnTo>
                    <a:pt x="125628" y="29413"/>
                  </a:lnTo>
                  <a:lnTo>
                    <a:pt x="125755" y="29476"/>
                  </a:lnTo>
                  <a:lnTo>
                    <a:pt x="125857" y="29959"/>
                  </a:lnTo>
                  <a:lnTo>
                    <a:pt x="125984" y="29781"/>
                  </a:lnTo>
                  <a:lnTo>
                    <a:pt x="126060" y="29527"/>
                  </a:lnTo>
                  <a:close/>
                </a:path>
                <a:path w="144779" h="49529">
                  <a:moveTo>
                    <a:pt x="126238" y="29578"/>
                  </a:moveTo>
                  <a:lnTo>
                    <a:pt x="126085" y="29476"/>
                  </a:lnTo>
                  <a:lnTo>
                    <a:pt x="126238" y="29578"/>
                  </a:lnTo>
                  <a:close/>
                </a:path>
                <a:path w="144779" h="49529">
                  <a:moveTo>
                    <a:pt x="126390" y="34404"/>
                  </a:moveTo>
                  <a:lnTo>
                    <a:pt x="126365" y="33870"/>
                  </a:lnTo>
                  <a:lnTo>
                    <a:pt x="126034" y="34671"/>
                  </a:lnTo>
                  <a:lnTo>
                    <a:pt x="126390" y="34404"/>
                  </a:lnTo>
                  <a:close/>
                </a:path>
                <a:path w="144779" h="49529">
                  <a:moveTo>
                    <a:pt x="126428" y="31483"/>
                  </a:moveTo>
                  <a:lnTo>
                    <a:pt x="126060" y="31369"/>
                  </a:lnTo>
                  <a:lnTo>
                    <a:pt x="126072" y="31597"/>
                  </a:lnTo>
                  <a:lnTo>
                    <a:pt x="126187" y="32004"/>
                  </a:lnTo>
                  <a:lnTo>
                    <a:pt x="126428" y="31483"/>
                  </a:lnTo>
                  <a:close/>
                </a:path>
                <a:path w="144779" h="49529">
                  <a:moveTo>
                    <a:pt x="126873" y="36728"/>
                  </a:moveTo>
                  <a:lnTo>
                    <a:pt x="126593" y="36525"/>
                  </a:lnTo>
                  <a:lnTo>
                    <a:pt x="126187" y="36614"/>
                  </a:lnTo>
                  <a:lnTo>
                    <a:pt x="126326" y="36982"/>
                  </a:lnTo>
                  <a:lnTo>
                    <a:pt x="126466" y="36957"/>
                  </a:lnTo>
                  <a:lnTo>
                    <a:pt x="126466" y="37084"/>
                  </a:lnTo>
                  <a:lnTo>
                    <a:pt x="126593" y="37058"/>
                  </a:lnTo>
                  <a:lnTo>
                    <a:pt x="126873" y="36728"/>
                  </a:lnTo>
                  <a:close/>
                </a:path>
                <a:path w="144779" h="49529">
                  <a:moveTo>
                    <a:pt x="126885" y="30480"/>
                  </a:moveTo>
                  <a:lnTo>
                    <a:pt x="126593" y="31115"/>
                  </a:lnTo>
                  <a:lnTo>
                    <a:pt x="126504" y="31534"/>
                  </a:lnTo>
                  <a:lnTo>
                    <a:pt x="126885" y="30480"/>
                  </a:lnTo>
                  <a:close/>
                </a:path>
                <a:path w="144779" h="49529">
                  <a:moveTo>
                    <a:pt x="127127" y="30734"/>
                  </a:moveTo>
                  <a:lnTo>
                    <a:pt x="126695" y="31369"/>
                  </a:lnTo>
                  <a:lnTo>
                    <a:pt x="126644" y="31750"/>
                  </a:lnTo>
                  <a:lnTo>
                    <a:pt x="127127" y="30734"/>
                  </a:lnTo>
                  <a:close/>
                </a:path>
                <a:path w="144779" h="49529">
                  <a:moveTo>
                    <a:pt x="127381" y="34848"/>
                  </a:moveTo>
                  <a:lnTo>
                    <a:pt x="126695" y="35001"/>
                  </a:lnTo>
                  <a:lnTo>
                    <a:pt x="125857" y="34810"/>
                  </a:lnTo>
                  <a:lnTo>
                    <a:pt x="125742" y="34671"/>
                  </a:lnTo>
                  <a:lnTo>
                    <a:pt x="124739" y="34290"/>
                  </a:lnTo>
                  <a:lnTo>
                    <a:pt x="123977" y="35445"/>
                  </a:lnTo>
                  <a:lnTo>
                    <a:pt x="124790" y="35483"/>
                  </a:lnTo>
                  <a:lnTo>
                    <a:pt x="125742" y="35382"/>
                  </a:lnTo>
                  <a:lnTo>
                    <a:pt x="125641" y="36334"/>
                  </a:lnTo>
                  <a:lnTo>
                    <a:pt x="126415" y="36283"/>
                  </a:lnTo>
                  <a:lnTo>
                    <a:pt x="127025" y="35382"/>
                  </a:lnTo>
                  <a:lnTo>
                    <a:pt x="127279" y="35001"/>
                  </a:lnTo>
                  <a:lnTo>
                    <a:pt x="127381" y="34848"/>
                  </a:lnTo>
                  <a:close/>
                </a:path>
                <a:path w="144779" h="49529">
                  <a:moveTo>
                    <a:pt x="128054" y="31076"/>
                  </a:moveTo>
                  <a:lnTo>
                    <a:pt x="127508" y="31203"/>
                  </a:lnTo>
                  <a:lnTo>
                    <a:pt x="127533" y="31610"/>
                  </a:lnTo>
                  <a:lnTo>
                    <a:pt x="128054" y="31076"/>
                  </a:lnTo>
                  <a:close/>
                </a:path>
                <a:path w="144779" h="49529">
                  <a:moveTo>
                    <a:pt x="128333" y="32842"/>
                  </a:moveTo>
                  <a:lnTo>
                    <a:pt x="127901" y="33299"/>
                  </a:lnTo>
                  <a:lnTo>
                    <a:pt x="127165" y="33274"/>
                  </a:lnTo>
                  <a:lnTo>
                    <a:pt x="127127" y="33870"/>
                  </a:lnTo>
                  <a:lnTo>
                    <a:pt x="127469" y="34709"/>
                  </a:lnTo>
                  <a:lnTo>
                    <a:pt x="127812" y="34201"/>
                  </a:lnTo>
                  <a:lnTo>
                    <a:pt x="128155" y="33299"/>
                  </a:lnTo>
                  <a:lnTo>
                    <a:pt x="128333" y="32842"/>
                  </a:lnTo>
                  <a:close/>
                </a:path>
                <a:path w="144779" h="49529">
                  <a:moveTo>
                    <a:pt x="129247" y="31775"/>
                  </a:moveTo>
                  <a:lnTo>
                    <a:pt x="128016" y="32321"/>
                  </a:lnTo>
                  <a:lnTo>
                    <a:pt x="128574" y="32334"/>
                  </a:lnTo>
                  <a:lnTo>
                    <a:pt x="129247" y="31775"/>
                  </a:lnTo>
                  <a:close/>
                </a:path>
                <a:path w="144779" h="49529">
                  <a:moveTo>
                    <a:pt x="129425" y="32423"/>
                  </a:moveTo>
                  <a:lnTo>
                    <a:pt x="128866" y="32423"/>
                  </a:lnTo>
                  <a:lnTo>
                    <a:pt x="128625" y="32575"/>
                  </a:lnTo>
                  <a:lnTo>
                    <a:pt x="128447" y="32753"/>
                  </a:lnTo>
                  <a:lnTo>
                    <a:pt x="128651" y="32956"/>
                  </a:lnTo>
                  <a:lnTo>
                    <a:pt x="128854" y="33185"/>
                  </a:lnTo>
                  <a:lnTo>
                    <a:pt x="129057" y="33401"/>
                  </a:lnTo>
                  <a:lnTo>
                    <a:pt x="129273" y="33616"/>
                  </a:lnTo>
                  <a:lnTo>
                    <a:pt x="129133" y="33642"/>
                  </a:lnTo>
                  <a:lnTo>
                    <a:pt x="129374" y="33731"/>
                  </a:lnTo>
                  <a:lnTo>
                    <a:pt x="129260" y="33451"/>
                  </a:lnTo>
                  <a:lnTo>
                    <a:pt x="129311" y="33096"/>
                  </a:lnTo>
                  <a:lnTo>
                    <a:pt x="129425" y="32423"/>
                  </a:lnTo>
                  <a:close/>
                </a:path>
                <a:path w="144779" h="49529">
                  <a:moveTo>
                    <a:pt x="130479" y="34163"/>
                  </a:moveTo>
                  <a:lnTo>
                    <a:pt x="130352" y="34112"/>
                  </a:lnTo>
                  <a:lnTo>
                    <a:pt x="129374" y="33731"/>
                  </a:lnTo>
                  <a:lnTo>
                    <a:pt x="129489" y="33985"/>
                  </a:lnTo>
                  <a:lnTo>
                    <a:pt x="130187" y="34455"/>
                  </a:lnTo>
                  <a:lnTo>
                    <a:pt x="130073" y="34112"/>
                  </a:lnTo>
                  <a:lnTo>
                    <a:pt x="130314" y="34264"/>
                  </a:lnTo>
                  <a:lnTo>
                    <a:pt x="130454" y="34264"/>
                  </a:lnTo>
                  <a:close/>
                </a:path>
                <a:path w="144779" h="49529">
                  <a:moveTo>
                    <a:pt x="130708" y="33362"/>
                  </a:moveTo>
                  <a:lnTo>
                    <a:pt x="130530" y="33489"/>
                  </a:lnTo>
                  <a:lnTo>
                    <a:pt x="130517" y="33705"/>
                  </a:lnTo>
                  <a:lnTo>
                    <a:pt x="130530" y="33909"/>
                  </a:lnTo>
                  <a:lnTo>
                    <a:pt x="130568" y="34112"/>
                  </a:lnTo>
                  <a:lnTo>
                    <a:pt x="130644" y="33832"/>
                  </a:lnTo>
                  <a:lnTo>
                    <a:pt x="130708" y="33362"/>
                  </a:lnTo>
                  <a:close/>
                </a:path>
                <a:path w="144779" h="49529">
                  <a:moveTo>
                    <a:pt x="130721" y="37668"/>
                  </a:moveTo>
                  <a:lnTo>
                    <a:pt x="129755" y="37312"/>
                  </a:lnTo>
                  <a:lnTo>
                    <a:pt x="129616" y="38138"/>
                  </a:lnTo>
                  <a:lnTo>
                    <a:pt x="129895" y="37820"/>
                  </a:lnTo>
                  <a:lnTo>
                    <a:pt x="130162" y="38303"/>
                  </a:lnTo>
                  <a:lnTo>
                    <a:pt x="130441" y="37858"/>
                  </a:lnTo>
                  <a:lnTo>
                    <a:pt x="130721" y="37668"/>
                  </a:lnTo>
                  <a:close/>
                </a:path>
                <a:path w="144779" h="49529">
                  <a:moveTo>
                    <a:pt x="130759" y="34785"/>
                  </a:moveTo>
                  <a:lnTo>
                    <a:pt x="130670" y="34531"/>
                  </a:lnTo>
                  <a:lnTo>
                    <a:pt x="130606" y="34353"/>
                  </a:lnTo>
                  <a:lnTo>
                    <a:pt x="130581" y="34175"/>
                  </a:lnTo>
                  <a:lnTo>
                    <a:pt x="130479" y="34353"/>
                  </a:lnTo>
                  <a:lnTo>
                    <a:pt x="130187" y="34455"/>
                  </a:lnTo>
                  <a:lnTo>
                    <a:pt x="129501" y="34925"/>
                  </a:lnTo>
                  <a:lnTo>
                    <a:pt x="128828" y="34798"/>
                  </a:lnTo>
                  <a:lnTo>
                    <a:pt x="128498" y="35687"/>
                  </a:lnTo>
                  <a:lnTo>
                    <a:pt x="129057" y="36106"/>
                  </a:lnTo>
                  <a:lnTo>
                    <a:pt x="129336" y="35509"/>
                  </a:lnTo>
                  <a:lnTo>
                    <a:pt x="129882" y="35534"/>
                  </a:lnTo>
                  <a:lnTo>
                    <a:pt x="128892" y="34925"/>
                  </a:lnTo>
                  <a:lnTo>
                    <a:pt x="130441" y="35420"/>
                  </a:lnTo>
                  <a:lnTo>
                    <a:pt x="130149" y="34531"/>
                  </a:lnTo>
                  <a:lnTo>
                    <a:pt x="130403" y="34582"/>
                  </a:lnTo>
                  <a:lnTo>
                    <a:pt x="130759" y="34785"/>
                  </a:lnTo>
                  <a:close/>
                </a:path>
                <a:path w="144779" h="49529">
                  <a:moveTo>
                    <a:pt x="131508" y="41122"/>
                  </a:moveTo>
                  <a:lnTo>
                    <a:pt x="131381" y="41135"/>
                  </a:lnTo>
                  <a:lnTo>
                    <a:pt x="131394" y="41275"/>
                  </a:lnTo>
                  <a:lnTo>
                    <a:pt x="131508" y="41122"/>
                  </a:lnTo>
                  <a:close/>
                </a:path>
                <a:path w="144779" h="49529">
                  <a:moveTo>
                    <a:pt x="131889" y="35991"/>
                  </a:moveTo>
                  <a:lnTo>
                    <a:pt x="131699" y="35915"/>
                  </a:lnTo>
                  <a:lnTo>
                    <a:pt x="131508" y="35814"/>
                  </a:lnTo>
                  <a:lnTo>
                    <a:pt x="131343" y="35661"/>
                  </a:lnTo>
                  <a:lnTo>
                    <a:pt x="131191" y="35788"/>
                  </a:lnTo>
                  <a:lnTo>
                    <a:pt x="131356" y="36106"/>
                  </a:lnTo>
                  <a:lnTo>
                    <a:pt x="131610" y="36068"/>
                  </a:lnTo>
                  <a:lnTo>
                    <a:pt x="131889" y="35991"/>
                  </a:lnTo>
                  <a:close/>
                </a:path>
                <a:path w="144779" h="49529">
                  <a:moveTo>
                    <a:pt x="131991" y="35280"/>
                  </a:moveTo>
                  <a:lnTo>
                    <a:pt x="131699" y="35052"/>
                  </a:lnTo>
                  <a:lnTo>
                    <a:pt x="131267" y="35128"/>
                  </a:lnTo>
                  <a:lnTo>
                    <a:pt x="131038" y="34950"/>
                  </a:lnTo>
                  <a:lnTo>
                    <a:pt x="130759" y="34785"/>
                  </a:lnTo>
                  <a:lnTo>
                    <a:pt x="130911" y="35115"/>
                  </a:lnTo>
                  <a:lnTo>
                    <a:pt x="131102" y="35433"/>
                  </a:lnTo>
                  <a:lnTo>
                    <a:pt x="131343" y="35661"/>
                  </a:lnTo>
                  <a:lnTo>
                    <a:pt x="131559" y="35509"/>
                  </a:lnTo>
                  <a:lnTo>
                    <a:pt x="131991" y="35280"/>
                  </a:lnTo>
                  <a:close/>
                </a:path>
                <a:path w="144779" h="49529">
                  <a:moveTo>
                    <a:pt x="132257" y="33693"/>
                  </a:moveTo>
                  <a:lnTo>
                    <a:pt x="132054" y="33667"/>
                  </a:lnTo>
                  <a:lnTo>
                    <a:pt x="131800" y="33693"/>
                  </a:lnTo>
                  <a:lnTo>
                    <a:pt x="131457" y="33807"/>
                  </a:lnTo>
                  <a:lnTo>
                    <a:pt x="131673" y="33820"/>
                  </a:lnTo>
                  <a:lnTo>
                    <a:pt x="131953" y="33756"/>
                  </a:lnTo>
                  <a:lnTo>
                    <a:pt x="132257" y="33693"/>
                  </a:lnTo>
                  <a:close/>
                </a:path>
                <a:path w="144779" h="49529">
                  <a:moveTo>
                    <a:pt x="132308" y="40932"/>
                  </a:moveTo>
                  <a:lnTo>
                    <a:pt x="132257" y="40513"/>
                  </a:lnTo>
                  <a:lnTo>
                    <a:pt x="132130" y="40513"/>
                  </a:lnTo>
                  <a:lnTo>
                    <a:pt x="132054" y="39903"/>
                  </a:lnTo>
                  <a:lnTo>
                    <a:pt x="132270" y="39166"/>
                  </a:lnTo>
                  <a:lnTo>
                    <a:pt x="132041" y="39458"/>
                  </a:lnTo>
                  <a:lnTo>
                    <a:pt x="131749" y="39903"/>
                  </a:lnTo>
                  <a:lnTo>
                    <a:pt x="131432" y="40614"/>
                  </a:lnTo>
                  <a:lnTo>
                    <a:pt x="131572" y="40589"/>
                  </a:lnTo>
                  <a:lnTo>
                    <a:pt x="131851" y="40411"/>
                  </a:lnTo>
                  <a:lnTo>
                    <a:pt x="131940" y="40932"/>
                  </a:lnTo>
                  <a:lnTo>
                    <a:pt x="132308" y="40932"/>
                  </a:lnTo>
                  <a:close/>
                </a:path>
                <a:path w="144779" h="49529">
                  <a:moveTo>
                    <a:pt x="132321" y="41084"/>
                  </a:moveTo>
                  <a:lnTo>
                    <a:pt x="131953" y="40995"/>
                  </a:lnTo>
                  <a:lnTo>
                    <a:pt x="131635" y="40995"/>
                  </a:lnTo>
                  <a:lnTo>
                    <a:pt x="131508" y="41122"/>
                  </a:lnTo>
                  <a:lnTo>
                    <a:pt x="131775" y="41084"/>
                  </a:lnTo>
                  <a:lnTo>
                    <a:pt x="132321" y="41122"/>
                  </a:lnTo>
                  <a:close/>
                </a:path>
                <a:path w="144779" h="49529">
                  <a:moveTo>
                    <a:pt x="132473" y="36106"/>
                  </a:moveTo>
                  <a:close/>
                </a:path>
                <a:path w="144779" h="49529">
                  <a:moveTo>
                    <a:pt x="132486" y="38862"/>
                  </a:moveTo>
                  <a:lnTo>
                    <a:pt x="132346" y="38874"/>
                  </a:lnTo>
                  <a:lnTo>
                    <a:pt x="132270" y="39166"/>
                  </a:lnTo>
                  <a:lnTo>
                    <a:pt x="132486" y="38862"/>
                  </a:lnTo>
                  <a:close/>
                </a:path>
                <a:path w="144779" h="49529">
                  <a:moveTo>
                    <a:pt x="132486" y="35877"/>
                  </a:moveTo>
                  <a:lnTo>
                    <a:pt x="132308" y="35864"/>
                  </a:lnTo>
                  <a:lnTo>
                    <a:pt x="132092" y="35941"/>
                  </a:lnTo>
                  <a:lnTo>
                    <a:pt x="131889" y="35991"/>
                  </a:lnTo>
                  <a:lnTo>
                    <a:pt x="132054" y="36055"/>
                  </a:lnTo>
                  <a:lnTo>
                    <a:pt x="132219" y="36093"/>
                  </a:lnTo>
                  <a:lnTo>
                    <a:pt x="132397" y="36093"/>
                  </a:lnTo>
                  <a:lnTo>
                    <a:pt x="132486" y="35877"/>
                  </a:lnTo>
                  <a:close/>
                </a:path>
                <a:path w="144779" h="49529">
                  <a:moveTo>
                    <a:pt x="132600" y="35699"/>
                  </a:moveTo>
                  <a:lnTo>
                    <a:pt x="132486" y="35877"/>
                  </a:lnTo>
                  <a:lnTo>
                    <a:pt x="132600" y="35699"/>
                  </a:lnTo>
                  <a:close/>
                </a:path>
                <a:path w="144779" h="49529">
                  <a:moveTo>
                    <a:pt x="133032" y="38188"/>
                  </a:moveTo>
                  <a:lnTo>
                    <a:pt x="132930" y="37985"/>
                  </a:lnTo>
                  <a:lnTo>
                    <a:pt x="132651" y="38163"/>
                  </a:lnTo>
                  <a:lnTo>
                    <a:pt x="133032" y="38188"/>
                  </a:lnTo>
                  <a:close/>
                </a:path>
                <a:path w="144779" h="49529">
                  <a:moveTo>
                    <a:pt x="133400" y="37071"/>
                  </a:moveTo>
                  <a:lnTo>
                    <a:pt x="133083" y="36703"/>
                  </a:lnTo>
                  <a:lnTo>
                    <a:pt x="133388" y="37096"/>
                  </a:lnTo>
                  <a:close/>
                </a:path>
                <a:path w="144779" h="49529">
                  <a:moveTo>
                    <a:pt x="133578" y="37287"/>
                  </a:moveTo>
                  <a:close/>
                </a:path>
                <a:path w="144779" h="49529">
                  <a:moveTo>
                    <a:pt x="133718" y="33693"/>
                  </a:moveTo>
                  <a:lnTo>
                    <a:pt x="133350" y="33489"/>
                  </a:lnTo>
                  <a:lnTo>
                    <a:pt x="132778" y="33591"/>
                  </a:lnTo>
                  <a:lnTo>
                    <a:pt x="132257" y="33693"/>
                  </a:lnTo>
                  <a:lnTo>
                    <a:pt x="132664" y="33743"/>
                  </a:lnTo>
                  <a:lnTo>
                    <a:pt x="132867" y="34023"/>
                  </a:lnTo>
                  <a:lnTo>
                    <a:pt x="132880" y="34658"/>
                  </a:lnTo>
                  <a:lnTo>
                    <a:pt x="133438" y="34429"/>
                  </a:lnTo>
                  <a:lnTo>
                    <a:pt x="133286" y="33756"/>
                  </a:lnTo>
                  <a:lnTo>
                    <a:pt x="133718" y="33693"/>
                  </a:lnTo>
                  <a:close/>
                </a:path>
                <a:path w="144779" h="49529">
                  <a:moveTo>
                    <a:pt x="133908" y="38265"/>
                  </a:moveTo>
                  <a:lnTo>
                    <a:pt x="133045" y="38188"/>
                  </a:lnTo>
                  <a:lnTo>
                    <a:pt x="133324" y="38747"/>
                  </a:lnTo>
                  <a:lnTo>
                    <a:pt x="133477" y="38582"/>
                  </a:lnTo>
                  <a:lnTo>
                    <a:pt x="133629" y="38290"/>
                  </a:lnTo>
                  <a:lnTo>
                    <a:pt x="133908" y="38265"/>
                  </a:lnTo>
                  <a:close/>
                </a:path>
                <a:path w="144779" h="49529">
                  <a:moveTo>
                    <a:pt x="133908" y="36715"/>
                  </a:moveTo>
                  <a:lnTo>
                    <a:pt x="133807" y="36360"/>
                  </a:lnTo>
                  <a:lnTo>
                    <a:pt x="133400" y="37071"/>
                  </a:lnTo>
                  <a:lnTo>
                    <a:pt x="133540" y="37249"/>
                  </a:lnTo>
                  <a:lnTo>
                    <a:pt x="133629" y="37096"/>
                  </a:lnTo>
                  <a:lnTo>
                    <a:pt x="133908" y="36715"/>
                  </a:lnTo>
                  <a:close/>
                </a:path>
                <a:path w="144779" h="49529">
                  <a:moveTo>
                    <a:pt x="134543" y="39649"/>
                  </a:moveTo>
                  <a:lnTo>
                    <a:pt x="133972" y="39712"/>
                  </a:lnTo>
                  <a:lnTo>
                    <a:pt x="133146" y="39560"/>
                  </a:lnTo>
                  <a:lnTo>
                    <a:pt x="133096" y="40500"/>
                  </a:lnTo>
                  <a:lnTo>
                    <a:pt x="133667" y="40297"/>
                  </a:lnTo>
                  <a:lnTo>
                    <a:pt x="133692" y="39751"/>
                  </a:lnTo>
                  <a:lnTo>
                    <a:pt x="134543" y="39649"/>
                  </a:lnTo>
                  <a:close/>
                </a:path>
                <a:path w="144779" h="49529">
                  <a:moveTo>
                    <a:pt x="134734" y="35344"/>
                  </a:moveTo>
                  <a:lnTo>
                    <a:pt x="133591" y="35648"/>
                  </a:lnTo>
                  <a:lnTo>
                    <a:pt x="134023" y="35585"/>
                  </a:lnTo>
                  <a:lnTo>
                    <a:pt x="134734" y="35344"/>
                  </a:lnTo>
                  <a:close/>
                </a:path>
                <a:path w="144779" h="49529">
                  <a:moveTo>
                    <a:pt x="135382" y="38150"/>
                  </a:moveTo>
                  <a:lnTo>
                    <a:pt x="135255" y="37490"/>
                  </a:lnTo>
                  <a:lnTo>
                    <a:pt x="135115" y="37820"/>
                  </a:lnTo>
                  <a:lnTo>
                    <a:pt x="134861" y="38100"/>
                  </a:lnTo>
                  <a:lnTo>
                    <a:pt x="134124" y="38036"/>
                  </a:lnTo>
                  <a:lnTo>
                    <a:pt x="134429" y="38430"/>
                  </a:lnTo>
                  <a:lnTo>
                    <a:pt x="134670" y="38341"/>
                  </a:lnTo>
                  <a:lnTo>
                    <a:pt x="134861" y="38112"/>
                  </a:lnTo>
                  <a:lnTo>
                    <a:pt x="135382" y="38150"/>
                  </a:lnTo>
                  <a:close/>
                </a:path>
                <a:path w="144779" h="49529">
                  <a:moveTo>
                    <a:pt x="135547" y="37172"/>
                  </a:moveTo>
                  <a:lnTo>
                    <a:pt x="135318" y="37350"/>
                  </a:lnTo>
                  <a:lnTo>
                    <a:pt x="135267" y="37490"/>
                  </a:lnTo>
                  <a:lnTo>
                    <a:pt x="135547" y="37172"/>
                  </a:lnTo>
                  <a:close/>
                </a:path>
                <a:path w="144779" h="49529">
                  <a:moveTo>
                    <a:pt x="136385" y="41211"/>
                  </a:moveTo>
                  <a:lnTo>
                    <a:pt x="134861" y="41097"/>
                  </a:lnTo>
                  <a:lnTo>
                    <a:pt x="134988" y="41211"/>
                  </a:lnTo>
                  <a:lnTo>
                    <a:pt x="136385" y="41211"/>
                  </a:lnTo>
                  <a:close/>
                </a:path>
                <a:path w="144779" h="49529">
                  <a:moveTo>
                    <a:pt x="136575" y="40246"/>
                  </a:moveTo>
                  <a:lnTo>
                    <a:pt x="136182" y="40297"/>
                  </a:lnTo>
                  <a:lnTo>
                    <a:pt x="136499" y="40360"/>
                  </a:lnTo>
                  <a:close/>
                </a:path>
                <a:path w="144779" h="49529">
                  <a:moveTo>
                    <a:pt x="136728" y="45440"/>
                  </a:moveTo>
                  <a:lnTo>
                    <a:pt x="136448" y="45453"/>
                  </a:lnTo>
                  <a:lnTo>
                    <a:pt x="136563" y="44665"/>
                  </a:lnTo>
                  <a:lnTo>
                    <a:pt x="136245" y="44945"/>
                  </a:lnTo>
                  <a:lnTo>
                    <a:pt x="136169" y="45478"/>
                  </a:lnTo>
                  <a:lnTo>
                    <a:pt x="136728" y="45440"/>
                  </a:lnTo>
                  <a:close/>
                </a:path>
                <a:path w="144779" h="49529">
                  <a:moveTo>
                    <a:pt x="137198" y="40500"/>
                  </a:moveTo>
                  <a:lnTo>
                    <a:pt x="136499" y="40360"/>
                  </a:lnTo>
                  <a:lnTo>
                    <a:pt x="136385" y="40551"/>
                  </a:lnTo>
                  <a:lnTo>
                    <a:pt x="136055" y="40843"/>
                  </a:lnTo>
                  <a:lnTo>
                    <a:pt x="136791" y="40449"/>
                  </a:lnTo>
                  <a:lnTo>
                    <a:pt x="136448" y="40678"/>
                  </a:lnTo>
                  <a:lnTo>
                    <a:pt x="136817" y="40513"/>
                  </a:lnTo>
                  <a:lnTo>
                    <a:pt x="137198" y="40500"/>
                  </a:lnTo>
                  <a:close/>
                </a:path>
                <a:path w="144779" h="49529">
                  <a:moveTo>
                    <a:pt x="138074" y="41490"/>
                  </a:moveTo>
                  <a:lnTo>
                    <a:pt x="137261" y="40881"/>
                  </a:lnTo>
                  <a:lnTo>
                    <a:pt x="137223" y="41287"/>
                  </a:lnTo>
                  <a:lnTo>
                    <a:pt x="137337" y="41681"/>
                  </a:lnTo>
                  <a:lnTo>
                    <a:pt x="136639" y="41605"/>
                  </a:lnTo>
                  <a:lnTo>
                    <a:pt x="137426" y="42202"/>
                  </a:lnTo>
                  <a:lnTo>
                    <a:pt x="138074" y="41490"/>
                  </a:lnTo>
                  <a:close/>
                </a:path>
                <a:path w="144779" h="49529">
                  <a:moveTo>
                    <a:pt x="138150" y="39395"/>
                  </a:moveTo>
                  <a:lnTo>
                    <a:pt x="137591" y="39154"/>
                  </a:lnTo>
                  <a:lnTo>
                    <a:pt x="137439" y="39446"/>
                  </a:lnTo>
                  <a:lnTo>
                    <a:pt x="137248" y="40005"/>
                  </a:lnTo>
                  <a:lnTo>
                    <a:pt x="137960" y="40081"/>
                  </a:lnTo>
                  <a:lnTo>
                    <a:pt x="138125" y="39801"/>
                  </a:lnTo>
                  <a:lnTo>
                    <a:pt x="137858" y="39408"/>
                  </a:lnTo>
                  <a:lnTo>
                    <a:pt x="138150" y="39395"/>
                  </a:lnTo>
                  <a:close/>
                </a:path>
                <a:path w="144779" h="49529">
                  <a:moveTo>
                    <a:pt x="138290" y="41097"/>
                  </a:moveTo>
                  <a:lnTo>
                    <a:pt x="137833" y="40817"/>
                  </a:lnTo>
                  <a:lnTo>
                    <a:pt x="138137" y="41287"/>
                  </a:lnTo>
                  <a:lnTo>
                    <a:pt x="138290" y="41097"/>
                  </a:lnTo>
                  <a:close/>
                </a:path>
                <a:path w="144779" h="49529">
                  <a:moveTo>
                    <a:pt x="138645" y="41313"/>
                  </a:moveTo>
                  <a:lnTo>
                    <a:pt x="138620" y="41097"/>
                  </a:lnTo>
                  <a:lnTo>
                    <a:pt x="138468" y="40855"/>
                  </a:lnTo>
                  <a:lnTo>
                    <a:pt x="138391" y="41160"/>
                  </a:lnTo>
                  <a:lnTo>
                    <a:pt x="138645" y="41313"/>
                  </a:lnTo>
                  <a:close/>
                </a:path>
                <a:path w="144779" h="49529">
                  <a:moveTo>
                    <a:pt x="138976" y="41452"/>
                  </a:moveTo>
                  <a:lnTo>
                    <a:pt x="138874" y="40690"/>
                  </a:lnTo>
                  <a:lnTo>
                    <a:pt x="138696" y="41173"/>
                  </a:lnTo>
                  <a:lnTo>
                    <a:pt x="138976" y="41452"/>
                  </a:lnTo>
                  <a:close/>
                </a:path>
                <a:path w="144779" h="49529">
                  <a:moveTo>
                    <a:pt x="139344" y="45745"/>
                  </a:moveTo>
                  <a:lnTo>
                    <a:pt x="138734" y="45212"/>
                  </a:lnTo>
                  <a:lnTo>
                    <a:pt x="137502" y="44881"/>
                  </a:lnTo>
                  <a:lnTo>
                    <a:pt x="137452" y="44221"/>
                  </a:lnTo>
                  <a:lnTo>
                    <a:pt x="137033" y="44780"/>
                  </a:lnTo>
                  <a:lnTo>
                    <a:pt x="137274" y="44983"/>
                  </a:lnTo>
                  <a:lnTo>
                    <a:pt x="137642" y="45173"/>
                  </a:lnTo>
                  <a:lnTo>
                    <a:pt x="138010" y="45339"/>
                  </a:lnTo>
                  <a:lnTo>
                    <a:pt x="138468" y="45491"/>
                  </a:lnTo>
                  <a:lnTo>
                    <a:pt x="138468" y="45897"/>
                  </a:lnTo>
                  <a:lnTo>
                    <a:pt x="138290" y="46164"/>
                  </a:lnTo>
                  <a:lnTo>
                    <a:pt x="139344" y="45745"/>
                  </a:lnTo>
                  <a:close/>
                </a:path>
                <a:path w="144779" h="49529">
                  <a:moveTo>
                    <a:pt x="139979" y="46939"/>
                  </a:moveTo>
                  <a:lnTo>
                    <a:pt x="138988" y="46939"/>
                  </a:lnTo>
                  <a:lnTo>
                    <a:pt x="139674" y="47066"/>
                  </a:lnTo>
                  <a:lnTo>
                    <a:pt x="139979" y="46939"/>
                  </a:lnTo>
                  <a:close/>
                </a:path>
                <a:path w="144779" h="49529">
                  <a:moveTo>
                    <a:pt x="144284" y="48945"/>
                  </a:moveTo>
                  <a:lnTo>
                    <a:pt x="143903" y="48704"/>
                  </a:lnTo>
                  <a:lnTo>
                    <a:pt x="143281" y="49377"/>
                  </a:lnTo>
                  <a:lnTo>
                    <a:pt x="143446" y="49250"/>
                  </a:lnTo>
                  <a:lnTo>
                    <a:pt x="143522" y="49491"/>
                  </a:lnTo>
                  <a:lnTo>
                    <a:pt x="144145" y="48983"/>
                  </a:lnTo>
                  <a:lnTo>
                    <a:pt x="144284" y="48945"/>
                  </a:lnTo>
                  <a:close/>
                </a:path>
              </a:pathLst>
            </a:custGeom>
            <a:solidFill>
              <a:srgbClr val="0074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0" name="object 1340" descr=""/>
            <p:cNvSpPr/>
            <p:nvPr/>
          </p:nvSpPr>
          <p:spPr>
            <a:xfrm>
              <a:off x="3965003" y="5798502"/>
              <a:ext cx="152400" cy="42545"/>
            </a:xfrm>
            <a:custGeom>
              <a:avLst/>
              <a:gdLst/>
              <a:ahLst/>
              <a:cxnLst/>
              <a:rect l="l" t="t" r="r" b="b"/>
              <a:pathLst>
                <a:path w="152400" h="42545">
                  <a:moveTo>
                    <a:pt x="2095" y="11023"/>
                  </a:moveTo>
                  <a:lnTo>
                    <a:pt x="1866" y="10972"/>
                  </a:lnTo>
                  <a:lnTo>
                    <a:pt x="1727" y="11036"/>
                  </a:lnTo>
                  <a:lnTo>
                    <a:pt x="1917" y="11036"/>
                  </a:lnTo>
                  <a:lnTo>
                    <a:pt x="2095" y="11023"/>
                  </a:lnTo>
                  <a:close/>
                </a:path>
                <a:path w="152400" h="42545">
                  <a:moveTo>
                    <a:pt x="3314" y="17576"/>
                  </a:moveTo>
                  <a:lnTo>
                    <a:pt x="2984" y="17767"/>
                  </a:lnTo>
                  <a:lnTo>
                    <a:pt x="3124" y="18148"/>
                  </a:lnTo>
                  <a:lnTo>
                    <a:pt x="3314" y="17576"/>
                  </a:lnTo>
                  <a:close/>
                </a:path>
                <a:path w="152400" h="42545">
                  <a:moveTo>
                    <a:pt x="8763" y="18059"/>
                  </a:moveTo>
                  <a:lnTo>
                    <a:pt x="8623" y="18021"/>
                  </a:lnTo>
                  <a:lnTo>
                    <a:pt x="8636" y="18148"/>
                  </a:lnTo>
                  <a:lnTo>
                    <a:pt x="8763" y="18059"/>
                  </a:lnTo>
                  <a:close/>
                </a:path>
                <a:path w="152400" h="42545">
                  <a:moveTo>
                    <a:pt x="8928" y="18110"/>
                  </a:moveTo>
                  <a:lnTo>
                    <a:pt x="8890" y="17957"/>
                  </a:lnTo>
                  <a:lnTo>
                    <a:pt x="8928" y="18110"/>
                  </a:lnTo>
                  <a:close/>
                </a:path>
                <a:path w="152400" h="42545">
                  <a:moveTo>
                    <a:pt x="12598" y="19164"/>
                  </a:moveTo>
                  <a:lnTo>
                    <a:pt x="11772" y="18148"/>
                  </a:lnTo>
                  <a:lnTo>
                    <a:pt x="11938" y="19164"/>
                  </a:lnTo>
                  <a:lnTo>
                    <a:pt x="12598" y="19164"/>
                  </a:lnTo>
                  <a:close/>
                </a:path>
                <a:path w="152400" h="42545">
                  <a:moveTo>
                    <a:pt x="12979" y="19405"/>
                  </a:moveTo>
                  <a:close/>
                </a:path>
                <a:path w="152400" h="42545">
                  <a:moveTo>
                    <a:pt x="14732" y="19545"/>
                  </a:moveTo>
                  <a:lnTo>
                    <a:pt x="14541" y="19291"/>
                  </a:lnTo>
                  <a:lnTo>
                    <a:pt x="14528" y="19418"/>
                  </a:lnTo>
                  <a:lnTo>
                    <a:pt x="14732" y="19545"/>
                  </a:lnTo>
                  <a:close/>
                </a:path>
                <a:path w="152400" h="42545">
                  <a:moveTo>
                    <a:pt x="21818" y="12306"/>
                  </a:moveTo>
                  <a:lnTo>
                    <a:pt x="21361" y="11036"/>
                  </a:lnTo>
                  <a:lnTo>
                    <a:pt x="21577" y="11925"/>
                  </a:lnTo>
                  <a:lnTo>
                    <a:pt x="21704" y="12255"/>
                  </a:lnTo>
                  <a:close/>
                </a:path>
                <a:path w="152400" h="42545">
                  <a:moveTo>
                    <a:pt x="26136" y="12814"/>
                  </a:moveTo>
                  <a:lnTo>
                    <a:pt x="25730" y="12179"/>
                  </a:lnTo>
                  <a:lnTo>
                    <a:pt x="25120" y="12814"/>
                  </a:lnTo>
                  <a:lnTo>
                    <a:pt x="26136" y="12814"/>
                  </a:lnTo>
                  <a:close/>
                </a:path>
                <a:path w="152400" h="42545">
                  <a:moveTo>
                    <a:pt x="28575" y="18110"/>
                  </a:moveTo>
                  <a:lnTo>
                    <a:pt x="28498" y="17259"/>
                  </a:lnTo>
                  <a:lnTo>
                    <a:pt x="28181" y="18262"/>
                  </a:lnTo>
                  <a:lnTo>
                    <a:pt x="28575" y="18110"/>
                  </a:lnTo>
                  <a:close/>
                </a:path>
                <a:path w="152400" h="42545">
                  <a:moveTo>
                    <a:pt x="29870" y="17640"/>
                  </a:moveTo>
                  <a:lnTo>
                    <a:pt x="28829" y="18021"/>
                  </a:lnTo>
                  <a:lnTo>
                    <a:pt x="28790" y="18529"/>
                  </a:lnTo>
                  <a:lnTo>
                    <a:pt x="29044" y="19545"/>
                  </a:lnTo>
                  <a:lnTo>
                    <a:pt x="29870" y="17640"/>
                  </a:lnTo>
                  <a:close/>
                </a:path>
                <a:path w="152400" h="42545">
                  <a:moveTo>
                    <a:pt x="33045" y="12090"/>
                  </a:moveTo>
                  <a:lnTo>
                    <a:pt x="32372" y="12433"/>
                  </a:lnTo>
                  <a:lnTo>
                    <a:pt x="32829" y="12687"/>
                  </a:lnTo>
                  <a:lnTo>
                    <a:pt x="32931" y="12242"/>
                  </a:lnTo>
                  <a:lnTo>
                    <a:pt x="33045" y="12090"/>
                  </a:lnTo>
                  <a:close/>
                </a:path>
                <a:path w="152400" h="42545">
                  <a:moveTo>
                    <a:pt x="33870" y="19418"/>
                  </a:moveTo>
                  <a:lnTo>
                    <a:pt x="33515" y="20561"/>
                  </a:lnTo>
                  <a:lnTo>
                    <a:pt x="33870" y="19418"/>
                  </a:lnTo>
                  <a:close/>
                </a:path>
                <a:path w="152400" h="42545">
                  <a:moveTo>
                    <a:pt x="33870" y="18338"/>
                  </a:moveTo>
                  <a:lnTo>
                    <a:pt x="33540" y="18567"/>
                  </a:lnTo>
                  <a:lnTo>
                    <a:pt x="33870" y="18338"/>
                  </a:lnTo>
                  <a:close/>
                </a:path>
                <a:path w="152400" h="42545">
                  <a:moveTo>
                    <a:pt x="34112" y="11544"/>
                  </a:moveTo>
                  <a:lnTo>
                    <a:pt x="33756" y="11417"/>
                  </a:lnTo>
                  <a:lnTo>
                    <a:pt x="33235" y="11544"/>
                  </a:lnTo>
                  <a:lnTo>
                    <a:pt x="33248" y="11798"/>
                  </a:lnTo>
                  <a:lnTo>
                    <a:pt x="33045" y="12090"/>
                  </a:lnTo>
                  <a:lnTo>
                    <a:pt x="34112" y="11544"/>
                  </a:lnTo>
                  <a:close/>
                </a:path>
                <a:path w="152400" h="42545">
                  <a:moveTo>
                    <a:pt x="34505" y="20116"/>
                  </a:moveTo>
                  <a:lnTo>
                    <a:pt x="34239" y="18910"/>
                  </a:lnTo>
                  <a:lnTo>
                    <a:pt x="34201" y="18745"/>
                  </a:lnTo>
                  <a:lnTo>
                    <a:pt x="34137" y="18910"/>
                  </a:lnTo>
                  <a:lnTo>
                    <a:pt x="33909" y="19418"/>
                  </a:lnTo>
                  <a:lnTo>
                    <a:pt x="34505" y="20116"/>
                  </a:lnTo>
                  <a:close/>
                </a:path>
                <a:path w="152400" h="42545">
                  <a:moveTo>
                    <a:pt x="34556" y="20180"/>
                  </a:moveTo>
                  <a:close/>
                </a:path>
                <a:path w="152400" h="42545">
                  <a:moveTo>
                    <a:pt x="36741" y="21374"/>
                  </a:moveTo>
                  <a:lnTo>
                    <a:pt x="36626" y="20942"/>
                  </a:lnTo>
                  <a:lnTo>
                    <a:pt x="36207" y="21323"/>
                  </a:lnTo>
                  <a:lnTo>
                    <a:pt x="36741" y="21374"/>
                  </a:lnTo>
                  <a:close/>
                </a:path>
                <a:path w="152400" h="42545">
                  <a:moveTo>
                    <a:pt x="37541" y="21450"/>
                  </a:moveTo>
                  <a:lnTo>
                    <a:pt x="36741" y="21374"/>
                  </a:lnTo>
                  <a:lnTo>
                    <a:pt x="36855" y="21831"/>
                  </a:lnTo>
                  <a:lnTo>
                    <a:pt x="37541" y="21450"/>
                  </a:lnTo>
                  <a:close/>
                </a:path>
                <a:path w="152400" h="42545">
                  <a:moveTo>
                    <a:pt x="39446" y="21704"/>
                  </a:moveTo>
                  <a:lnTo>
                    <a:pt x="39090" y="21755"/>
                  </a:lnTo>
                  <a:lnTo>
                    <a:pt x="39446" y="21704"/>
                  </a:lnTo>
                  <a:close/>
                </a:path>
                <a:path w="152400" h="42545">
                  <a:moveTo>
                    <a:pt x="42684" y="20815"/>
                  </a:moveTo>
                  <a:close/>
                </a:path>
                <a:path w="152400" h="42545">
                  <a:moveTo>
                    <a:pt x="47891" y="22631"/>
                  </a:moveTo>
                  <a:lnTo>
                    <a:pt x="47320" y="22974"/>
                  </a:lnTo>
                  <a:lnTo>
                    <a:pt x="47891" y="22720"/>
                  </a:lnTo>
                  <a:close/>
                </a:path>
                <a:path w="152400" h="42545">
                  <a:moveTo>
                    <a:pt x="51562" y="23850"/>
                  </a:moveTo>
                  <a:lnTo>
                    <a:pt x="51396" y="23406"/>
                  </a:lnTo>
                  <a:lnTo>
                    <a:pt x="51485" y="23012"/>
                  </a:lnTo>
                  <a:lnTo>
                    <a:pt x="51066" y="23799"/>
                  </a:lnTo>
                  <a:lnTo>
                    <a:pt x="51562" y="23850"/>
                  </a:lnTo>
                  <a:close/>
                </a:path>
                <a:path w="152400" h="42545">
                  <a:moveTo>
                    <a:pt x="57111" y="25133"/>
                  </a:moveTo>
                  <a:lnTo>
                    <a:pt x="56629" y="24625"/>
                  </a:lnTo>
                  <a:lnTo>
                    <a:pt x="57061" y="25768"/>
                  </a:lnTo>
                  <a:lnTo>
                    <a:pt x="57111" y="25133"/>
                  </a:lnTo>
                  <a:close/>
                </a:path>
                <a:path w="152400" h="42545">
                  <a:moveTo>
                    <a:pt x="57188" y="25044"/>
                  </a:moveTo>
                  <a:close/>
                </a:path>
                <a:path w="152400" h="42545">
                  <a:moveTo>
                    <a:pt x="57912" y="24244"/>
                  </a:moveTo>
                  <a:lnTo>
                    <a:pt x="57810" y="23736"/>
                  </a:lnTo>
                  <a:lnTo>
                    <a:pt x="57518" y="23228"/>
                  </a:lnTo>
                  <a:lnTo>
                    <a:pt x="57188" y="25044"/>
                  </a:lnTo>
                  <a:lnTo>
                    <a:pt x="57912" y="24244"/>
                  </a:lnTo>
                  <a:close/>
                </a:path>
                <a:path w="152400" h="42545">
                  <a:moveTo>
                    <a:pt x="62179" y="23634"/>
                  </a:moveTo>
                  <a:lnTo>
                    <a:pt x="61874" y="23799"/>
                  </a:lnTo>
                  <a:lnTo>
                    <a:pt x="62014" y="23761"/>
                  </a:lnTo>
                  <a:lnTo>
                    <a:pt x="62179" y="23634"/>
                  </a:lnTo>
                  <a:close/>
                </a:path>
                <a:path w="152400" h="42545">
                  <a:moveTo>
                    <a:pt x="63233" y="23609"/>
                  </a:moveTo>
                  <a:lnTo>
                    <a:pt x="62966" y="23609"/>
                  </a:lnTo>
                  <a:lnTo>
                    <a:pt x="63195" y="23736"/>
                  </a:lnTo>
                  <a:lnTo>
                    <a:pt x="63233" y="23609"/>
                  </a:lnTo>
                  <a:close/>
                </a:path>
                <a:path w="152400" h="42545">
                  <a:moveTo>
                    <a:pt x="64198" y="23634"/>
                  </a:moveTo>
                  <a:lnTo>
                    <a:pt x="64084" y="23825"/>
                  </a:lnTo>
                  <a:lnTo>
                    <a:pt x="64020" y="23964"/>
                  </a:lnTo>
                  <a:lnTo>
                    <a:pt x="64198" y="23634"/>
                  </a:lnTo>
                  <a:close/>
                </a:path>
                <a:path w="152400" h="42545">
                  <a:moveTo>
                    <a:pt x="64300" y="15214"/>
                  </a:moveTo>
                  <a:lnTo>
                    <a:pt x="64109" y="15328"/>
                  </a:lnTo>
                  <a:lnTo>
                    <a:pt x="64020" y="15481"/>
                  </a:lnTo>
                  <a:lnTo>
                    <a:pt x="63995" y="15671"/>
                  </a:lnTo>
                  <a:lnTo>
                    <a:pt x="64185" y="15557"/>
                  </a:lnTo>
                  <a:lnTo>
                    <a:pt x="64300" y="15417"/>
                  </a:lnTo>
                  <a:lnTo>
                    <a:pt x="64300" y="15214"/>
                  </a:lnTo>
                  <a:close/>
                </a:path>
                <a:path w="152400" h="42545">
                  <a:moveTo>
                    <a:pt x="65278" y="22923"/>
                  </a:moveTo>
                  <a:lnTo>
                    <a:pt x="64985" y="22847"/>
                  </a:lnTo>
                  <a:lnTo>
                    <a:pt x="65024" y="23101"/>
                  </a:lnTo>
                  <a:lnTo>
                    <a:pt x="65278" y="22923"/>
                  </a:lnTo>
                  <a:close/>
                </a:path>
                <a:path w="152400" h="42545">
                  <a:moveTo>
                    <a:pt x="65392" y="23952"/>
                  </a:moveTo>
                  <a:lnTo>
                    <a:pt x="64846" y="23736"/>
                  </a:lnTo>
                  <a:lnTo>
                    <a:pt x="65062" y="26276"/>
                  </a:lnTo>
                  <a:lnTo>
                    <a:pt x="65392" y="23952"/>
                  </a:lnTo>
                  <a:close/>
                </a:path>
                <a:path w="152400" h="42545">
                  <a:moveTo>
                    <a:pt x="65417" y="23774"/>
                  </a:moveTo>
                  <a:close/>
                </a:path>
                <a:path w="152400" h="42545">
                  <a:moveTo>
                    <a:pt x="65455" y="22974"/>
                  </a:moveTo>
                  <a:lnTo>
                    <a:pt x="65278" y="22923"/>
                  </a:lnTo>
                  <a:lnTo>
                    <a:pt x="65455" y="22974"/>
                  </a:lnTo>
                  <a:close/>
                </a:path>
                <a:path w="152400" h="42545">
                  <a:moveTo>
                    <a:pt x="65773" y="23507"/>
                  </a:moveTo>
                  <a:lnTo>
                    <a:pt x="65519" y="23101"/>
                  </a:lnTo>
                  <a:lnTo>
                    <a:pt x="65417" y="23774"/>
                  </a:lnTo>
                  <a:lnTo>
                    <a:pt x="65773" y="23507"/>
                  </a:lnTo>
                  <a:close/>
                </a:path>
                <a:path w="152400" h="42545">
                  <a:moveTo>
                    <a:pt x="66370" y="24752"/>
                  </a:moveTo>
                  <a:lnTo>
                    <a:pt x="66344" y="24549"/>
                  </a:lnTo>
                  <a:lnTo>
                    <a:pt x="66268" y="24752"/>
                  </a:lnTo>
                  <a:close/>
                </a:path>
                <a:path w="152400" h="42545">
                  <a:moveTo>
                    <a:pt x="66649" y="24879"/>
                  </a:moveTo>
                  <a:lnTo>
                    <a:pt x="66484" y="24625"/>
                  </a:lnTo>
                  <a:lnTo>
                    <a:pt x="66370" y="24752"/>
                  </a:lnTo>
                  <a:lnTo>
                    <a:pt x="66357" y="24930"/>
                  </a:lnTo>
                  <a:lnTo>
                    <a:pt x="66649" y="24879"/>
                  </a:lnTo>
                  <a:close/>
                </a:path>
                <a:path w="152400" h="42545">
                  <a:moveTo>
                    <a:pt x="66789" y="24282"/>
                  </a:moveTo>
                  <a:lnTo>
                    <a:pt x="66421" y="24498"/>
                  </a:lnTo>
                  <a:lnTo>
                    <a:pt x="66484" y="24625"/>
                  </a:lnTo>
                  <a:lnTo>
                    <a:pt x="66789" y="24282"/>
                  </a:lnTo>
                  <a:close/>
                </a:path>
                <a:path w="152400" h="42545">
                  <a:moveTo>
                    <a:pt x="67284" y="27165"/>
                  </a:moveTo>
                  <a:lnTo>
                    <a:pt x="67195" y="26657"/>
                  </a:lnTo>
                  <a:lnTo>
                    <a:pt x="66941" y="26149"/>
                  </a:lnTo>
                  <a:lnTo>
                    <a:pt x="66357" y="24930"/>
                  </a:lnTo>
                  <a:lnTo>
                    <a:pt x="65951" y="25006"/>
                  </a:lnTo>
                  <a:lnTo>
                    <a:pt x="66128" y="26530"/>
                  </a:lnTo>
                  <a:lnTo>
                    <a:pt x="66713" y="26149"/>
                  </a:lnTo>
                  <a:lnTo>
                    <a:pt x="67284" y="27165"/>
                  </a:lnTo>
                  <a:close/>
                </a:path>
                <a:path w="152400" h="42545">
                  <a:moveTo>
                    <a:pt x="68656" y="1524"/>
                  </a:moveTo>
                  <a:lnTo>
                    <a:pt x="68618" y="63"/>
                  </a:lnTo>
                  <a:lnTo>
                    <a:pt x="68440" y="1435"/>
                  </a:lnTo>
                  <a:lnTo>
                    <a:pt x="68656" y="1524"/>
                  </a:lnTo>
                  <a:close/>
                </a:path>
                <a:path w="152400" h="42545">
                  <a:moveTo>
                    <a:pt x="69189" y="1409"/>
                  </a:moveTo>
                  <a:lnTo>
                    <a:pt x="68973" y="1320"/>
                  </a:lnTo>
                  <a:lnTo>
                    <a:pt x="68656" y="1524"/>
                  </a:lnTo>
                  <a:lnTo>
                    <a:pt x="69189" y="1409"/>
                  </a:lnTo>
                  <a:close/>
                </a:path>
                <a:path w="152400" h="42545">
                  <a:moveTo>
                    <a:pt x="70129" y="25006"/>
                  </a:moveTo>
                  <a:lnTo>
                    <a:pt x="69710" y="25006"/>
                  </a:lnTo>
                  <a:lnTo>
                    <a:pt x="70104" y="25628"/>
                  </a:lnTo>
                  <a:lnTo>
                    <a:pt x="70129" y="25006"/>
                  </a:lnTo>
                  <a:close/>
                </a:path>
                <a:path w="152400" h="42545">
                  <a:moveTo>
                    <a:pt x="70993" y="27038"/>
                  </a:moveTo>
                  <a:lnTo>
                    <a:pt x="70104" y="25628"/>
                  </a:lnTo>
                  <a:lnTo>
                    <a:pt x="70091" y="26657"/>
                  </a:lnTo>
                  <a:lnTo>
                    <a:pt x="70993" y="27038"/>
                  </a:lnTo>
                  <a:close/>
                </a:path>
                <a:path w="152400" h="42545">
                  <a:moveTo>
                    <a:pt x="73507" y="25298"/>
                  </a:moveTo>
                  <a:lnTo>
                    <a:pt x="73037" y="25387"/>
                  </a:lnTo>
                  <a:lnTo>
                    <a:pt x="73164" y="25768"/>
                  </a:lnTo>
                  <a:lnTo>
                    <a:pt x="73507" y="25298"/>
                  </a:lnTo>
                  <a:close/>
                </a:path>
                <a:path w="152400" h="42545">
                  <a:moveTo>
                    <a:pt x="74383" y="0"/>
                  </a:moveTo>
                  <a:lnTo>
                    <a:pt x="74269" y="1079"/>
                  </a:lnTo>
                  <a:lnTo>
                    <a:pt x="74383" y="0"/>
                  </a:lnTo>
                  <a:close/>
                </a:path>
                <a:path w="152400" h="42545">
                  <a:moveTo>
                    <a:pt x="79768" y="25882"/>
                  </a:moveTo>
                  <a:lnTo>
                    <a:pt x="79362" y="25260"/>
                  </a:lnTo>
                  <a:lnTo>
                    <a:pt x="79438" y="25463"/>
                  </a:lnTo>
                  <a:lnTo>
                    <a:pt x="79578" y="25666"/>
                  </a:lnTo>
                  <a:lnTo>
                    <a:pt x="79768" y="25882"/>
                  </a:lnTo>
                  <a:close/>
                </a:path>
                <a:path w="152400" h="42545">
                  <a:moveTo>
                    <a:pt x="79908" y="25006"/>
                  </a:moveTo>
                  <a:lnTo>
                    <a:pt x="79806" y="25133"/>
                  </a:lnTo>
                  <a:lnTo>
                    <a:pt x="79768" y="25311"/>
                  </a:lnTo>
                  <a:lnTo>
                    <a:pt x="79883" y="25501"/>
                  </a:lnTo>
                  <a:lnTo>
                    <a:pt x="79857" y="25336"/>
                  </a:lnTo>
                  <a:lnTo>
                    <a:pt x="79908" y="25006"/>
                  </a:lnTo>
                  <a:close/>
                </a:path>
                <a:path w="152400" h="42545">
                  <a:moveTo>
                    <a:pt x="80759" y="2768"/>
                  </a:moveTo>
                  <a:lnTo>
                    <a:pt x="80441" y="2628"/>
                  </a:lnTo>
                  <a:lnTo>
                    <a:pt x="80657" y="3378"/>
                  </a:lnTo>
                  <a:lnTo>
                    <a:pt x="80759" y="3098"/>
                  </a:lnTo>
                  <a:lnTo>
                    <a:pt x="80759" y="2768"/>
                  </a:lnTo>
                  <a:close/>
                </a:path>
                <a:path w="152400" h="42545">
                  <a:moveTo>
                    <a:pt x="81229" y="22186"/>
                  </a:moveTo>
                  <a:lnTo>
                    <a:pt x="81089" y="22326"/>
                  </a:lnTo>
                  <a:lnTo>
                    <a:pt x="80924" y="22479"/>
                  </a:lnTo>
                  <a:lnTo>
                    <a:pt x="80746" y="22631"/>
                  </a:lnTo>
                  <a:lnTo>
                    <a:pt x="80784" y="22809"/>
                  </a:lnTo>
                  <a:lnTo>
                    <a:pt x="80962" y="22644"/>
                  </a:lnTo>
                  <a:lnTo>
                    <a:pt x="81102" y="22402"/>
                  </a:lnTo>
                  <a:lnTo>
                    <a:pt x="81229" y="22186"/>
                  </a:lnTo>
                  <a:close/>
                </a:path>
                <a:path w="152400" h="42545">
                  <a:moveTo>
                    <a:pt x="87858" y="26530"/>
                  </a:moveTo>
                  <a:lnTo>
                    <a:pt x="87845" y="26403"/>
                  </a:lnTo>
                  <a:lnTo>
                    <a:pt x="87693" y="26657"/>
                  </a:lnTo>
                  <a:lnTo>
                    <a:pt x="87858" y="26530"/>
                  </a:lnTo>
                  <a:close/>
                </a:path>
                <a:path w="152400" h="42545">
                  <a:moveTo>
                    <a:pt x="88074" y="26530"/>
                  </a:moveTo>
                  <a:lnTo>
                    <a:pt x="88023" y="26403"/>
                  </a:lnTo>
                  <a:lnTo>
                    <a:pt x="87909" y="26530"/>
                  </a:lnTo>
                  <a:lnTo>
                    <a:pt x="88074" y="26530"/>
                  </a:lnTo>
                  <a:close/>
                </a:path>
                <a:path w="152400" h="42545">
                  <a:moveTo>
                    <a:pt x="88734" y="27381"/>
                  </a:moveTo>
                  <a:lnTo>
                    <a:pt x="88544" y="27292"/>
                  </a:lnTo>
                  <a:lnTo>
                    <a:pt x="88709" y="27419"/>
                  </a:lnTo>
                  <a:close/>
                </a:path>
                <a:path w="152400" h="42545">
                  <a:moveTo>
                    <a:pt x="93167" y="29108"/>
                  </a:moveTo>
                  <a:close/>
                </a:path>
                <a:path w="152400" h="42545">
                  <a:moveTo>
                    <a:pt x="93446" y="26746"/>
                  </a:moveTo>
                  <a:lnTo>
                    <a:pt x="92113" y="29527"/>
                  </a:lnTo>
                  <a:lnTo>
                    <a:pt x="92735" y="28638"/>
                  </a:lnTo>
                  <a:lnTo>
                    <a:pt x="92925" y="28816"/>
                  </a:lnTo>
                  <a:lnTo>
                    <a:pt x="93154" y="29095"/>
                  </a:lnTo>
                  <a:lnTo>
                    <a:pt x="93446" y="26746"/>
                  </a:lnTo>
                  <a:close/>
                </a:path>
                <a:path w="152400" h="42545">
                  <a:moveTo>
                    <a:pt x="94322" y="29451"/>
                  </a:moveTo>
                  <a:lnTo>
                    <a:pt x="94221" y="29248"/>
                  </a:lnTo>
                  <a:lnTo>
                    <a:pt x="94246" y="28702"/>
                  </a:lnTo>
                  <a:lnTo>
                    <a:pt x="93179" y="29197"/>
                  </a:lnTo>
                  <a:lnTo>
                    <a:pt x="93649" y="29705"/>
                  </a:lnTo>
                  <a:lnTo>
                    <a:pt x="94322" y="29451"/>
                  </a:lnTo>
                  <a:close/>
                </a:path>
                <a:path w="152400" h="42545">
                  <a:moveTo>
                    <a:pt x="95402" y="29705"/>
                  </a:moveTo>
                  <a:lnTo>
                    <a:pt x="95237" y="29248"/>
                  </a:lnTo>
                  <a:lnTo>
                    <a:pt x="95275" y="29451"/>
                  </a:lnTo>
                  <a:lnTo>
                    <a:pt x="95402" y="29705"/>
                  </a:lnTo>
                  <a:close/>
                </a:path>
                <a:path w="152400" h="42545">
                  <a:moveTo>
                    <a:pt x="101815" y="22694"/>
                  </a:moveTo>
                  <a:lnTo>
                    <a:pt x="101612" y="21920"/>
                  </a:lnTo>
                  <a:lnTo>
                    <a:pt x="101473" y="20751"/>
                  </a:lnTo>
                  <a:lnTo>
                    <a:pt x="101295" y="21577"/>
                  </a:lnTo>
                  <a:lnTo>
                    <a:pt x="101193" y="22390"/>
                  </a:lnTo>
                  <a:lnTo>
                    <a:pt x="101498" y="22326"/>
                  </a:lnTo>
                  <a:lnTo>
                    <a:pt x="101688" y="22479"/>
                  </a:lnTo>
                  <a:lnTo>
                    <a:pt x="101815" y="22694"/>
                  </a:lnTo>
                  <a:close/>
                </a:path>
                <a:path w="152400" h="42545">
                  <a:moveTo>
                    <a:pt x="110401" y="10160"/>
                  </a:moveTo>
                  <a:lnTo>
                    <a:pt x="110172" y="10248"/>
                  </a:lnTo>
                  <a:lnTo>
                    <a:pt x="110058" y="9906"/>
                  </a:lnTo>
                  <a:lnTo>
                    <a:pt x="109740" y="11137"/>
                  </a:lnTo>
                  <a:lnTo>
                    <a:pt x="110248" y="11861"/>
                  </a:lnTo>
                  <a:lnTo>
                    <a:pt x="110388" y="10248"/>
                  </a:lnTo>
                  <a:close/>
                </a:path>
                <a:path w="152400" h="42545">
                  <a:moveTo>
                    <a:pt x="110794" y="9994"/>
                  </a:moveTo>
                  <a:lnTo>
                    <a:pt x="110451" y="10134"/>
                  </a:lnTo>
                  <a:lnTo>
                    <a:pt x="110464" y="10274"/>
                  </a:lnTo>
                  <a:lnTo>
                    <a:pt x="110794" y="9994"/>
                  </a:lnTo>
                  <a:close/>
                </a:path>
                <a:path w="152400" h="42545">
                  <a:moveTo>
                    <a:pt x="111150" y="10591"/>
                  </a:moveTo>
                  <a:lnTo>
                    <a:pt x="110477" y="10287"/>
                  </a:lnTo>
                  <a:lnTo>
                    <a:pt x="110794" y="10922"/>
                  </a:lnTo>
                  <a:lnTo>
                    <a:pt x="111150" y="10591"/>
                  </a:lnTo>
                  <a:close/>
                </a:path>
                <a:path w="152400" h="42545">
                  <a:moveTo>
                    <a:pt x="111150" y="9829"/>
                  </a:moveTo>
                  <a:lnTo>
                    <a:pt x="110972" y="9893"/>
                  </a:lnTo>
                  <a:lnTo>
                    <a:pt x="110807" y="10007"/>
                  </a:lnTo>
                  <a:lnTo>
                    <a:pt x="111010" y="9918"/>
                  </a:lnTo>
                  <a:lnTo>
                    <a:pt x="111150" y="9829"/>
                  </a:lnTo>
                  <a:close/>
                </a:path>
                <a:path w="152400" h="42545">
                  <a:moveTo>
                    <a:pt x="112852" y="31013"/>
                  </a:moveTo>
                  <a:lnTo>
                    <a:pt x="112852" y="31178"/>
                  </a:lnTo>
                  <a:lnTo>
                    <a:pt x="112852" y="31013"/>
                  </a:lnTo>
                  <a:close/>
                </a:path>
                <a:path w="152400" h="42545">
                  <a:moveTo>
                    <a:pt x="115557" y="33845"/>
                  </a:moveTo>
                  <a:lnTo>
                    <a:pt x="115481" y="33515"/>
                  </a:lnTo>
                  <a:lnTo>
                    <a:pt x="115481" y="33934"/>
                  </a:lnTo>
                  <a:close/>
                </a:path>
                <a:path w="152400" h="42545">
                  <a:moveTo>
                    <a:pt x="115874" y="33553"/>
                  </a:moveTo>
                  <a:lnTo>
                    <a:pt x="115735" y="33616"/>
                  </a:lnTo>
                  <a:lnTo>
                    <a:pt x="115671" y="33743"/>
                  </a:lnTo>
                  <a:lnTo>
                    <a:pt x="115874" y="33553"/>
                  </a:lnTo>
                  <a:close/>
                </a:path>
                <a:path w="152400" h="42545">
                  <a:moveTo>
                    <a:pt x="115963" y="33515"/>
                  </a:moveTo>
                  <a:close/>
                </a:path>
                <a:path w="152400" h="42545">
                  <a:moveTo>
                    <a:pt x="116001" y="34150"/>
                  </a:moveTo>
                  <a:lnTo>
                    <a:pt x="115671" y="33743"/>
                  </a:lnTo>
                  <a:lnTo>
                    <a:pt x="115519" y="34912"/>
                  </a:lnTo>
                  <a:lnTo>
                    <a:pt x="115798" y="34150"/>
                  </a:lnTo>
                  <a:lnTo>
                    <a:pt x="116001" y="34150"/>
                  </a:lnTo>
                  <a:close/>
                </a:path>
                <a:path w="152400" h="42545">
                  <a:moveTo>
                    <a:pt x="116522" y="34785"/>
                  </a:moveTo>
                  <a:lnTo>
                    <a:pt x="116395" y="34150"/>
                  </a:lnTo>
                  <a:lnTo>
                    <a:pt x="116001" y="34150"/>
                  </a:lnTo>
                  <a:lnTo>
                    <a:pt x="116522" y="34785"/>
                  </a:lnTo>
                  <a:close/>
                </a:path>
                <a:path w="152400" h="42545">
                  <a:moveTo>
                    <a:pt x="117563" y="32753"/>
                  </a:moveTo>
                  <a:lnTo>
                    <a:pt x="115963" y="33515"/>
                  </a:lnTo>
                  <a:lnTo>
                    <a:pt x="116268" y="33515"/>
                  </a:lnTo>
                  <a:lnTo>
                    <a:pt x="116395" y="34150"/>
                  </a:lnTo>
                  <a:lnTo>
                    <a:pt x="116700" y="34150"/>
                  </a:lnTo>
                  <a:lnTo>
                    <a:pt x="117208" y="33934"/>
                  </a:lnTo>
                  <a:lnTo>
                    <a:pt x="117563" y="32753"/>
                  </a:lnTo>
                  <a:close/>
                </a:path>
                <a:path w="152400" h="42545">
                  <a:moveTo>
                    <a:pt x="117906" y="27330"/>
                  </a:moveTo>
                  <a:lnTo>
                    <a:pt x="117716" y="26898"/>
                  </a:lnTo>
                  <a:lnTo>
                    <a:pt x="117449" y="26581"/>
                  </a:lnTo>
                  <a:lnTo>
                    <a:pt x="116941" y="27012"/>
                  </a:lnTo>
                  <a:lnTo>
                    <a:pt x="117017" y="27165"/>
                  </a:lnTo>
                  <a:lnTo>
                    <a:pt x="117335" y="27203"/>
                  </a:lnTo>
                  <a:lnTo>
                    <a:pt x="117614" y="27178"/>
                  </a:lnTo>
                  <a:lnTo>
                    <a:pt x="117906" y="27330"/>
                  </a:lnTo>
                  <a:close/>
                </a:path>
                <a:path w="152400" h="42545">
                  <a:moveTo>
                    <a:pt x="118567" y="28079"/>
                  </a:moveTo>
                  <a:lnTo>
                    <a:pt x="118338" y="27673"/>
                  </a:lnTo>
                  <a:lnTo>
                    <a:pt x="118122" y="27457"/>
                  </a:lnTo>
                  <a:lnTo>
                    <a:pt x="117906" y="27343"/>
                  </a:lnTo>
                  <a:lnTo>
                    <a:pt x="118148" y="27914"/>
                  </a:lnTo>
                  <a:lnTo>
                    <a:pt x="118237" y="28689"/>
                  </a:lnTo>
                  <a:lnTo>
                    <a:pt x="118567" y="28079"/>
                  </a:lnTo>
                  <a:close/>
                </a:path>
                <a:path w="152400" h="42545">
                  <a:moveTo>
                    <a:pt x="120675" y="9118"/>
                  </a:moveTo>
                  <a:lnTo>
                    <a:pt x="119621" y="10756"/>
                  </a:lnTo>
                  <a:lnTo>
                    <a:pt x="119773" y="10820"/>
                  </a:lnTo>
                  <a:lnTo>
                    <a:pt x="120675" y="9118"/>
                  </a:lnTo>
                  <a:close/>
                </a:path>
                <a:path w="152400" h="42545">
                  <a:moveTo>
                    <a:pt x="125920" y="33578"/>
                  </a:moveTo>
                  <a:lnTo>
                    <a:pt x="125742" y="33858"/>
                  </a:lnTo>
                  <a:lnTo>
                    <a:pt x="125831" y="33680"/>
                  </a:lnTo>
                  <a:close/>
                </a:path>
                <a:path w="152400" h="42545">
                  <a:moveTo>
                    <a:pt x="126009" y="30200"/>
                  </a:moveTo>
                  <a:lnTo>
                    <a:pt x="125984" y="30073"/>
                  </a:lnTo>
                  <a:lnTo>
                    <a:pt x="125818" y="30022"/>
                  </a:lnTo>
                  <a:lnTo>
                    <a:pt x="126009" y="30200"/>
                  </a:lnTo>
                  <a:close/>
                </a:path>
                <a:path w="152400" h="42545">
                  <a:moveTo>
                    <a:pt x="126238" y="30543"/>
                  </a:moveTo>
                  <a:lnTo>
                    <a:pt x="126187" y="30416"/>
                  </a:lnTo>
                  <a:lnTo>
                    <a:pt x="126009" y="30200"/>
                  </a:lnTo>
                  <a:lnTo>
                    <a:pt x="126111" y="30378"/>
                  </a:lnTo>
                  <a:lnTo>
                    <a:pt x="126238" y="30543"/>
                  </a:lnTo>
                  <a:close/>
                </a:path>
                <a:path w="152400" h="42545">
                  <a:moveTo>
                    <a:pt x="126263" y="30099"/>
                  </a:moveTo>
                  <a:lnTo>
                    <a:pt x="126072" y="29984"/>
                  </a:lnTo>
                  <a:lnTo>
                    <a:pt x="126263" y="30099"/>
                  </a:lnTo>
                  <a:close/>
                </a:path>
                <a:path w="152400" h="42545">
                  <a:moveTo>
                    <a:pt x="126517" y="33261"/>
                  </a:moveTo>
                  <a:lnTo>
                    <a:pt x="126352" y="33388"/>
                  </a:lnTo>
                  <a:lnTo>
                    <a:pt x="126517" y="33642"/>
                  </a:lnTo>
                  <a:lnTo>
                    <a:pt x="126517" y="33388"/>
                  </a:lnTo>
                  <a:lnTo>
                    <a:pt x="126517" y="33261"/>
                  </a:lnTo>
                  <a:close/>
                </a:path>
                <a:path w="152400" h="42545">
                  <a:moveTo>
                    <a:pt x="126580" y="34150"/>
                  </a:moveTo>
                  <a:lnTo>
                    <a:pt x="126517" y="33642"/>
                  </a:lnTo>
                  <a:lnTo>
                    <a:pt x="126542" y="34150"/>
                  </a:lnTo>
                  <a:close/>
                </a:path>
                <a:path w="152400" h="42545">
                  <a:moveTo>
                    <a:pt x="126593" y="30111"/>
                  </a:moveTo>
                  <a:lnTo>
                    <a:pt x="126326" y="30162"/>
                  </a:lnTo>
                  <a:lnTo>
                    <a:pt x="126453" y="30276"/>
                  </a:lnTo>
                  <a:lnTo>
                    <a:pt x="126593" y="30200"/>
                  </a:lnTo>
                  <a:close/>
                </a:path>
                <a:path w="152400" h="42545">
                  <a:moveTo>
                    <a:pt x="127850" y="17551"/>
                  </a:moveTo>
                  <a:lnTo>
                    <a:pt x="127495" y="17005"/>
                  </a:lnTo>
                  <a:lnTo>
                    <a:pt x="127254" y="17246"/>
                  </a:lnTo>
                  <a:lnTo>
                    <a:pt x="126174" y="17284"/>
                  </a:lnTo>
                  <a:lnTo>
                    <a:pt x="126911" y="17653"/>
                  </a:lnTo>
                  <a:lnTo>
                    <a:pt x="127152" y="17424"/>
                  </a:lnTo>
                  <a:lnTo>
                    <a:pt x="127850" y="17551"/>
                  </a:lnTo>
                  <a:close/>
                </a:path>
                <a:path w="152400" h="42545">
                  <a:moveTo>
                    <a:pt x="128511" y="30670"/>
                  </a:moveTo>
                  <a:lnTo>
                    <a:pt x="128054" y="30683"/>
                  </a:lnTo>
                  <a:lnTo>
                    <a:pt x="128333" y="30746"/>
                  </a:lnTo>
                  <a:lnTo>
                    <a:pt x="128422" y="31140"/>
                  </a:lnTo>
                  <a:lnTo>
                    <a:pt x="128511" y="30670"/>
                  </a:lnTo>
                  <a:close/>
                </a:path>
                <a:path w="152400" h="42545">
                  <a:moveTo>
                    <a:pt x="128676" y="30670"/>
                  </a:moveTo>
                  <a:lnTo>
                    <a:pt x="128511" y="30619"/>
                  </a:lnTo>
                  <a:lnTo>
                    <a:pt x="128676" y="30670"/>
                  </a:lnTo>
                  <a:close/>
                </a:path>
                <a:path w="152400" h="42545">
                  <a:moveTo>
                    <a:pt x="128790" y="32385"/>
                  </a:moveTo>
                  <a:lnTo>
                    <a:pt x="128739" y="32118"/>
                  </a:lnTo>
                  <a:lnTo>
                    <a:pt x="127952" y="30848"/>
                  </a:lnTo>
                  <a:lnTo>
                    <a:pt x="127800" y="30594"/>
                  </a:lnTo>
                  <a:lnTo>
                    <a:pt x="127800" y="30937"/>
                  </a:lnTo>
                  <a:lnTo>
                    <a:pt x="127825" y="32499"/>
                  </a:lnTo>
                  <a:lnTo>
                    <a:pt x="127812" y="32372"/>
                  </a:lnTo>
                  <a:lnTo>
                    <a:pt x="127812" y="31991"/>
                  </a:lnTo>
                  <a:lnTo>
                    <a:pt x="127812" y="31483"/>
                  </a:lnTo>
                  <a:lnTo>
                    <a:pt x="127800" y="30937"/>
                  </a:lnTo>
                  <a:lnTo>
                    <a:pt x="127215" y="31483"/>
                  </a:lnTo>
                  <a:lnTo>
                    <a:pt x="127139" y="30848"/>
                  </a:lnTo>
                  <a:lnTo>
                    <a:pt x="127050" y="30086"/>
                  </a:lnTo>
                  <a:lnTo>
                    <a:pt x="127012" y="30848"/>
                  </a:lnTo>
                  <a:lnTo>
                    <a:pt x="126517" y="30340"/>
                  </a:lnTo>
                  <a:lnTo>
                    <a:pt x="126263" y="30594"/>
                  </a:lnTo>
                  <a:lnTo>
                    <a:pt x="126212" y="30721"/>
                  </a:lnTo>
                  <a:lnTo>
                    <a:pt x="126339" y="31356"/>
                  </a:lnTo>
                  <a:lnTo>
                    <a:pt x="125730" y="31991"/>
                  </a:lnTo>
                  <a:lnTo>
                    <a:pt x="124841" y="31737"/>
                  </a:lnTo>
                  <a:lnTo>
                    <a:pt x="124371" y="31991"/>
                  </a:lnTo>
                  <a:lnTo>
                    <a:pt x="124091" y="31737"/>
                  </a:lnTo>
                  <a:lnTo>
                    <a:pt x="124663" y="31610"/>
                  </a:lnTo>
                  <a:lnTo>
                    <a:pt x="124625" y="31229"/>
                  </a:lnTo>
                  <a:lnTo>
                    <a:pt x="123926" y="31610"/>
                  </a:lnTo>
                  <a:lnTo>
                    <a:pt x="124091" y="31102"/>
                  </a:lnTo>
                  <a:lnTo>
                    <a:pt x="123990" y="30594"/>
                  </a:lnTo>
                  <a:lnTo>
                    <a:pt x="123888" y="30467"/>
                  </a:lnTo>
                  <a:lnTo>
                    <a:pt x="123799" y="30340"/>
                  </a:lnTo>
                  <a:lnTo>
                    <a:pt x="123698" y="30213"/>
                  </a:lnTo>
                  <a:lnTo>
                    <a:pt x="123520" y="29959"/>
                  </a:lnTo>
                  <a:lnTo>
                    <a:pt x="124498" y="29832"/>
                  </a:lnTo>
                  <a:lnTo>
                    <a:pt x="123786" y="29578"/>
                  </a:lnTo>
                  <a:lnTo>
                    <a:pt x="123736" y="29451"/>
                  </a:lnTo>
                  <a:lnTo>
                    <a:pt x="123532" y="28943"/>
                  </a:lnTo>
                  <a:lnTo>
                    <a:pt x="123050" y="28600"/>
                  </a:lnTo>
                  <a:lnTo>
                    <a:pt x="123050" y="29832"/>
                  </a:lnTo>
                  <a:lnTo>
                    <a:pt x="122745" y="29451"/>
                  </a:lnTo>
                  <a:lnTo>
                    <a:pt x="123050" y="29832"/>
                  </a:lnTo>
                  <a:lnTo>
                    <a:pt x="123050" y="28600"/>
                  </a:lnTo>
                  <a:lnTo>
                    <a:pt x="122529" y="28816"/>
                  </a:lnTo>
                  <a:lnTo>
                    <a:pt x="122250" y="28435"/>
                  </a:lnTo>
                  <a:lnTo>
                    <a:pt x="121869" y="28816"/>
                  </a:lnTo>
                  <a:lnTo>
                    <a:pt x="121729" y="28943"/>
                  </a:lnTo>
                  <a:lnTo>
                    <a:pt x="121856" y="28816"/>
                  </a:lnTo>
                  <a:lnTo>
                    <a:pt x="120561" y="28943"/>
                  </a:lnTo>
                  <a:lnTo>
                    <a:pt x="120624" y="28689"/>
                  </a:lnTo>
                  <a:lnTo>
                    <a:pt x="119532" y="28181"/>
                  </a:lnTo>
                  <a:lnTo>
                    <a:pt x="117843" y="29197"/>
                  </a:lnTo>
                  <a:lnTo>
                    <a:pt x="117157" y="27546"/>
                  </a:lnTo>
                  <a:lnTo>
                    <a:pt x="117055" y="27292"/>
                  </a:lnTo>
                  <a:lnTo>
                    <a:pt x="116128" y="27546"/>
                  </a:lnTo>
                  <a:lnTo>
                    <a:pt x="115570" y="27038"/>
                  </a:lnTo>
                  <a:lnTo>
                    <a:pt x="115684" y="26403"/>
                  </a:lnTo>
                  <a:lnTo>
                    <a:pt x="115125" y="26403"/>
                  </a:lnTo>
                  <a:lnTo>
                    <a:pt x="115049" y="26276"/>
                  </a:lnTo>
                  <a:lnTo>
                    <a:pt x="114782" y="25768"/>
                  </a:lnTo>
                  <a:lnTo>
                    <a:pt x="114452" y="25133"/>
                  </a:lnTo>
                  <a:lnTo>
                    <a:pt x="113995" y="25768"/>
                  </a:lnTo>
                  <a:lnTo>
                    <a:pt x="114033" y="25006"/>
                  </a:lnTo>
                  <a:lnTo>
                    <a:pt x="114046" y="24625"/>
                  </a:lnTo>
                  <a:lnTo>
                    <a:pt x="114096" y="23736"/>
                  </a:lnTo>
                  <a:lnTo>
                    <a:pt x="111747" y="24625"/>
                  </a:lnTo>
                  <a:lnTo>
                    <a:pt x="110985" y="24117"/>
                  </a:lnTo>
                  <a:lnTo>
                    <a:pt x="110667" y="25006"/>
                  </a:lnTo>
                  <a:lnTo>
                    <a:pt x="110083" y="24752"/>
                  </a:lnTo>
                  <a:lnTo>
                    <a:pt x="108585" y="25006"/>
                  </a:lnTo>
                  <a:lnTo>
                    <a:pt x="108381" y="25768"/>
                  </a:lnTo>
                  <a:lnTo>
                    <a:pt x="107543" y="26276"/>
                  </a:lnTo>
                  <a:lnTo>
                    <a:pt x="107340" y="25768"/>
                  </a:lnTo>
                  <a:lnTo>
                    <a:pt x="107238" y="25514"/>
                  </a:lnTo>
                  <a:lnTo>
                    <a:pt x="107137" y="25260"/>
                  </a:lnTo>
                  <a:lnTo>
                    <a:pt x="106934" y="24752"/>
                  </a:lnTo>
                  <a:lnTo>
                    <a:pt x="105930" y="24511"/>
                  </a:lnTo>
                  <a:lnTo>
                    <a:pt x="106057" y="24117"/>
                  </a:lnTo>
                  <a:lnTo>
                    <a:pt x="106286" y="24384"/>
                  </a:lnTo>
                  <a:lnTo>
                    <a:pt x="106413" y="24625"/>
                  </a:lnTo>
                  <a:lnTo>
                    <a:pt x="106248" y="24117"/>
                  </a:lnTo>
                  <a:lnTo>
                    <a:pt x="105752" y="22466"/>
                  </a:lnTo>
                  <a:lnTo>
                    <a:pt x="103466" y="25260"/>
                  </a:lnTo>
                  <a:lnTo>
                    <a:pt x="103035" y="24244"/>
                  </a:lnTo>
                  <a:lnTo>
                    <a:pt x="102984" y="24117"/>
                  </a:lnTo>
                  <a:lnTo>
                    <a:pt x="102870" y="23863"/>
                  </a:lnTo>
                  <a:lnTo>
                    <a:pt x="102819" y="23736"/>
                  </a:lnTo>
                  <a:lnTo>
                    <a:pt x="102768" y="23609"/>
                  </a:lnTo>
                  <a:lnTo>
                    <a:pt x="102412" y="23736"/>
                  </a:lnTo>
                  <a:lnTo>
                    <a:pt x="102247" y="23609"/>
                  </a:lnTo>
                  <a:lnTo>
                    <a:pt x="102108" y="23355"/>
                  </a:lnTo>
                  <a:lnTo>
                    <a:pt x="102031" y="23228"/>
                  </a:lnTo>
                  <a:lnTo>
                    <a:pt x="101828" y="22720"/>
                  </a:lnTo>
                  <a:lnTo>
                    <a:pt x="101942" y="23228"/>
                  </a:lnTo>
                  <a:lnTo>
                    <a:pt x="101460" y="23228"/>
                  </a:lnTo>
                  <a:lnTo>
                    <a:pt x="101092" y="23355"/>
                  </a:lnTo>
                  <a:lnTo>
                    <a:pt x="101117" y="22466"/>
                  </a:lnTo>
                  <a:lnTo>
                    <a:pt x="100901" y="22085"/>
                  </a:lnTo>
                  <a:lnTo>
                    <a:pt x="100799" y="22593"/>
                  </a:lnTo>
                  <a:lnTo>
                    <a:pt x="100698" y="23507"/>
                  </a:lnTo>
                  <a:lnTo>
                    <a:pt x="100177" y="23863"/>
                  </a:lnTo>
                  <a:lnTo>
                    <a:pt x="100317" y="22466"/>
                  </a:lnTo>
                  <a:lnTo>
                    <a:pt x="99225" y="24117"/>
                  </a:lnTo>
                  <a:lnTo>
                    <a:pt x="99263" y="23228"/>
                  </a:lnTo>
                  <a:lnTo>
                    <a:pt x="99301" y="22593"/>
                  </a:lnTo>
                  <a:lnTo>
                    <a:pt x="98882" y="23228"/>
                  </a:lnTo>
                  <a:lnTo>
                    <a:pt x="97561" y="22720"/>
                  </a:lnTo>
                  <a:lnTo>
                    <a:pt x="97256" y="23507"/>
                  </a:lnTo>
                  <a:lnTo>
                    <a:pt x="97142" y="23990"/>
                  </a:lnTo>
                  <a:lnTo>
                    <a:pt x="96989" y="24244"/>
                  </a:lnTo>
                  <a:lnTo>
                    <a:pt x="97002" y="24117"/>
                  </a:lnTo>
                  <a:lnTo>
                    <a:pt x="96964" y="23863"/>
                  </a:lnTo>
                  <a:lnTo>
                    <a:pt x="97091" y="23952"/>
                  </a:lnTo>
                  <a:lnTo>
                    <a:pt x="96888" y="23736"/>
                  </a:lnTo>
                  <a:lnTo>
                    <a:pt x="96532" y="23355"/>
                  </a:lnTo>
                  <a:lnTo>
                    <a:pt x="96100" y="23736"/>
                  </a:lnTo>
                  <a:lnTo>
                    <a:pt x="96253" y="22593"/>
                  </a:lnTo>
                  <a:lnTo>
                    <a:pt x="95097" y="23863"/>
                  </a:lnTo>
                  <a:lnTo>
                    <a:pt x="94894" y="23355"/>
                  </a:lnTo>
                  <a:lnTo>
                    <a:pt x="94843" y="23228"/>
                  </a:lnTo>
                  <a:lnTo>
                    <a:pt x="94767" y="22974"/>
                  </a:lnTo>
                  <a:lnTo>
                    <a:pt x="94830" y="22593"/>
                  </a:lnTo>
                  <a:lnTo>
                    <a:pt x="95402" y="21958"/>
                  </a:lnTo>
                  <a:lnTo>
                    <a:pt x="93954" y="22974"/>
                  </a:lnTo>
                  <a:lnTo>
                    <a:pt x="94373" y="22212"/>
                  </a:lnTo>
                  <a:lnTo>
                    <a:pt x="93091" y="23228"/>
                  </a:lnTo>
                  <a:lnTo>
                    <a:pt x="93319" y="22593"/>
                  </a:lnTo>
                  <a:lnTo>
                    <a:pt x="92976" y="22466"/>
                  </a:lnTo>
                  <a:lnTo>
                    <a:pt x="92202" y="23355"/>
                  </a:lnTo>
                  <a:lnTo>
                    <a:pt x="92100" y="22593"/>
                  </a:lnTo>
                  <a:lnTo>
                    <a:pt x="91960" y="22085"/>
                  </a:lnTo>
                  <a:lnTo>
                    <a:pt x="91821" y="21577"/>
                  </a:lnTo>
                  <a:lnTo>
                    <a:pt x="91719" y="21196"/>
                  </a:lnTo>
                  <a:lnTo>
                    <a:pt x="88442" y="21577"/>
                  </a:lnTo>
                  <a:lnTo>
                    <a:pt x="86779" y="19926"/>
                  </a:lnTo>
                  <a:lnTo>
                    <a:pt x="86677" y="22085"/>
                  </a:lnTo>
                  <a:lnTo>
                    <a:pt x="86652" y="21958"/>
                  </a:lnTo>
                  <a:lnTo>
                    <a:pt x="86423" y="20688"/>
                  </a:lnTo>
                  <a:lnTo>
                    <a:pt x="86398" y="20561"/>
                  </a:lnTo>
                  <a:lnTo>
                    <a:pt x="86360" y="20307"/>
                  </a:lnTo>
                  <a:lnTo>
                    <a:pt x="86093" y="18783"/>
                  </a:lnTo>
                  <a:lnTo>
                    <a:pt x="85636" y="20307"/>
                  </a:lnTo>
                  <a:lnTo>
                    <a:pt x="85534" y="19672"/>
                  </a:lnTo>
                  <a:lnTo>
                    <a:pt x="85432" y="19545"/>
                  </a:lnTo>
                  <a:lnTo>
                    <a:pt x="85572" y="19418"/>
                  </a:lnTo>
                  <a:lnTo>
                    <a:pt x="85852" y="19164"/>
                  </a:lnTo>
                  <a:lnTo>
                    <a:pt x="84734" y="19418"/>
                  </a:lnTo>
                  <a:lnTo>
                    <a:pt x="84709" y="19291"/>
                  </a:lnTo>
                  <a:lnTo>
                    <a:pt x="84518" y="18021"/>
                  </a:lnTo>
                  <a:lnTo>
                    <a:pt x="83515" y="19291"/>
                  </a:lnTo>
                  <a:lnTo>
                    <a:pt x="83566" y="18745"/>
                  </a:lnTo>
                  <a:lnTo>
                    <a:pt x="83705" y="18656"/>
                  </a:lnTo>
                  <a:lnTo>
                    <a:pt x="83896" y="18529"/>
                  </a:lnTo>
                  <a:lnTo>
                    <a:pt x="83858" y="18275"/>
                  </a:lnTo>
                  <a:lnTo>
                    <a:pt x="83439" y="18656"/>
                  </a:lnTo>
                  <a:lnTo>
                    <a:pt x="83489" y="17957"/>
                  </a:lnTo>
                  <a:lnTo>
                    <a:pt x="83642" y="17894"/>
                  </a:lnTo>
                  <a:lnTo>
                    <a:pt x="83845" y="17640"/>
                  </a:lnTo>
                  <a:lnTo>
                    <a:pt x="82804" y="17513"/>
                  </a:lnTo>
                  <a:lnTo>
                    <a:pt x="81978" y="20561"/>
                  </a:lnTo>
                  <a:lnTo>
                    <a:pt x="81610" y="19799"/>
                  </a:lnTo>
                  <a:lnTo>
                    <a:pt x="81330" y="19799"/>
                  </a:lnTo>
                  <a:lnTo>
                    <a:pt x="80759" y="20688"/>
                  </a:lnTo>
                  <a:lnTo>
                    <a:pt x="80645" y="20116"/>
                  </a:lnTo>
                  <a:lnTo>
                    <a:pt x="80479" y="19545"/>
                  </a:lnTo>
                  <a:lnTo>
                    <a:pt x="80975" y="19545"/>
                  </a:lnTo>
                  <a:lnTo>
                    <a:pt x="80467" y="19164"/>
                  </a:lnTo>
                  <a:lnTo>
                    <a:pt x="79463" y="18910"/>
                  </a:lnTo>
                  <a:lnTo>
                    <a:pt x="78968" y="19037"/>
                  </a:lnTo>
                  <a:lnTo>
                    <a:pt x="78828" y="19545"/>
                  </a:lnTo>
                  <a:lnTo>
                    <a:pt x="78790" y="19291"/>
                  </a:lnTo>
                  <a:lnTo>
                    <a:pt x="78346" y="19418"/>
                  </a:lnTo>
                  <a:lnTo>
                    <a:pt x="78232" y="19545"/>
                  </a:lnTo>
                  <a:lnTo>
                    <a:pt x="77444" y="19291"/>
                  </a:lnTo>
                  <a:lnTo>
                    <a:pt x="77393" y="19164"/>
                  </a:lnTo>
                  <a:lnTo>
                    <a:pt x="76581" y="19164"/>
                  </a:lnTo>
                  <a:lnTo>
                    <a:pt x="76631" y="19672"/>
                  </a:lnTo>
                  <a:lnTo>
                    <a:pt x="76174" y="20688"/>
                  </a:lnTo>
                  <a:lnTo>
                    <a:pt x="76073" y="19799"/>
                  </a:lnTo>
                  <a:lnTo>
                    <a:pt x="76047" y="19545"/>
                  </a:lnTo>
                  <a:lnTo>
                    <a:pt x="75387" y="19545"/>
                  </a:lnTo>
                  <a:lnTo>
                    <a:pt x="75298" y="19291"/>
                  </a:lnTo>
                  <a:lnTo>
                    <a:pt x="74168" y="18148"/>
                  </a:lnTo>
                  <a:lnTo>
                    <a:pt x="74701" y="19799"/>
                  </a:lnTo>
                  <a:lnTo>
                    <a:pt x="73494" y="18402"/>
                  </a:lnTo>
                  <a:lnTo>
                    <a:pt x="73329" y="19545"/>
                  </a:lnTo>
                  <a:lnTo>
                    <a:pt x="72910" y="21196"/>
                  </a:lnTo>
                  <a:lnTo>
                    <a:pt x="72834" y="20815"/>
                  </a:lnTo>
                  <a:lnTo>
                    <a:pt x="72669" y="19799"/>
                  </a:lnTo>
                  <a:lnTo>
                    <a:pt x="72644" y="19672"/>
                  </a:lnTo>
                  <a:lnTo>
                    <a:pt x="72339" y="17894"/>
                  </a:lnTo>
                  <a:lnTo>
                    <a:pt x="71564" y="18402"/>
                  </a:lnTo>
                  <a:lnTo>
                    <a:pt x="71462" y="19164"/>
                  </a:lnTo>
                  <a:lnTo>
                    <a:pt x="71005" y="19672"/>
                  </a:lnTo>
                  <a:lnTo>
                    <a:pt x="70942" y="18783"/>
                  </a:lnTo>
                  <a:lnTo>
                    <a:pt x="70929" y="18529"/>
                  </a:lnTo>
                  <a:lnTo>
                    <a:pt x="70904" y="18148"/>
                  </a:lnTo>
                  <a:lnTo>
                    <a:pt x="70891" y="18021"/>
                  </a:lnTo>
                  <a:lnTo>
                    <a:pt x="70815" y="16878"/>
                  </a:lnTo>
                  <a:lnTo>
                    <a:pt x="70777" y="16243"/>
                  </a:lnTo>
                  <a:lnTo>
                    <a:pt x="70345" y="15989"/>
                  </a:lnTo>
                  <a:lnTo>
                    <a:pt x="70281" y="15735"/>
                  </a:lnTo>
                  <a:lnTo>
                    <a:pt x="70561" y="15735"/>
                  </a:lnTo>
                  <a:lnTo>
                    <a:pt x="70434" y="15227"/>
                  </a:lnTo>
                  <a:lnTo>
                    <a:pt x="69710" y="14211"/>
                  </a:lnTo>
                  <a:lnTo>
                    <a:pt x="70358" y="16751"/>
                  </a:lnTo>
                  <a:lnTo>
                    <a:pt x="69405" y="16878"/>
                  </a:lnTo>
                  <a:lnTo>
                    <a:pt x="69392" y="16751"/>
                  </a:lnTo>
                  <a:lnTo>
                    <a:pt x="69507" y="15989"/>
                  </a:lnTo>
                  <a:lnTo>
                    <a:pt x="69900" y="15354"/>
                  </a:lnTo>
                  <a:lnTo>
                    <a:pt x="69316" y="15100"/>
                  </a:lnTo>
                  <a:lnTo>
                    <a:pt x="69100" y="14465"/>
                  </a:lnTo>
                  <a:lnTo>
                    <a:pt x="67208" y="16751"/>
                  </a:lnTo>
                  <a:lnTo>
                    <a:pt x="66586" y="15481"/>
                  </a:lnTo>
                  <a:lnTo>
                    <a:pt x="66789" y="16497"/>
                  </a:lnTo>
                  <a:lnTo>
                    <a:pt x="66306" y="16751"/>
                  </a:lnTo>
                  <a:lnTo>
                    <a:pt x="65646" y="16878"/>
                  </a:lnTo>
                  <a:lnTo>
                    <a:pt x="64871" y="14719"/>
                  </a:lnTo>
                  <a:lnTo>
                    <a:pt x="64058" y="16116"/>
                  </a:lnTo>
                  <a:lnTo>
                    <a:pt x="63995" y="15735"/>
                  </a:lnTo>
                  <a:lnTo>
                    <a:pt x="63449" y="16116"/>
                  </a:lnTo>
                  <a:lnTo>
                    <a:pt x="62306" y="16116"/>
                  </a:lnTo>
                  <a:lnTo>
                    <a:pt x="61887" y="16878"/>
                  </a:lnTo>
                  <a:lnTo>
                    <a:pt x="61899" y="13703"/>
                  </a:lnTo>
                  <a:lnTo>
                    <a:pt x="58623" y="18021"/>
                  </a:lnTo>
                  <a:lnTo>
                    <a:pt x="58788" y="16878"/>
                  </a:lnTo>
                  <a:lnTo>
                    <a:pt x="58953" y="15735"/>
                  </a:lnTo>
                  <a:lnTo>
                    <a:pt x="59055" y="15100"/>
                  </a:lnTo>
                  <a:lnTo>
                    <a:pt x="57518" y="15100"/>
                  </a:lnTo>
                  <a:lnTo>
                    <a:pt x="57607" y="14846"/>
                  </a:lnTo>
                  <a:lnTo>
                    <a:pt x="56667" y="14465"/>
                  </a:lnTo>
                  <a:lnTo>
                    <a:pt x="55791" y="15735"/>
                  </a:lnTo>
                  <a:lnTo>
                    <a:pt x="55689" y="15608"/>
                  </a:lnTo>
                  <a:lnTo>
                    <a:pt x="55791" y="15227"/>
                  </a:lnTo>
                  <a:lnTo>
                    <a:pt x="55841" y="15100"/>
                  </a:lnTo>
                  <a:lnTo>
                    <a:pt x="54508" y="14338"/>
                  </a:lnTo>
                  <a:lnTo>
                    <a:pt x="54343" y="14465"/>
                  </a:lnTo>
                  <a:lnTo>
                    <a:pt x="52971" y="15735"/>
                  </a:lnTo>
                  <a:lnTo>
                    <a:pt x="52971" y="15354"/>
                  </a:lnTo>
                  <a:lnTo>
                    <a:pt x="52971" y="14846"/>
                  </a:lnTo>
                  <a:lnTo>
                    <a:pt x="52590" y="15354"/>
                  </a:lnTo>
                  <a:lnTo>
                    <a:pt x="52006" y="14465"/>
                  </a:lnTo>
                  <a:lnTo>
                    <a:pt x="51689" y="13957"/>
                  </a:lnTo>
                  <a:lnTo>
                    <a:pt x="51117" y="13068"/>
                  </a:lnTo>
                  <a:lnTo>
                    <a:pt x="49593" y="13957"/>
                  </a:lnTo>
                  <a:lnTo>
                    <a:pt x="49669" y="13703"/>
                  </a:lnTo>
                  <a:lnTo>
                    <a:pt x="49796" y="13576"/>
                  </a:lnTo>
                  <a:lnTo>
                    <a:pt x="48120" y="14465"/>
                  </a:lnTo>
                  <a:lnTo>
                    <a:pt x="46342" y="10655"/>
                  </a:lnTo>
                  <a:lnTo>
                    <a:pt x="45402" y="13957"/>
                  </a:lnTo>
                  <a:lnTo>
                    <a:pt x="44284" y="14592"/>
                  </a:lnTo>
                  <a:lnTo>
                    <a:pt x="45580" y="15100"/>
                  </a:lnTo>
                  <a:lnTo>
                    <a:pt x="44132" y="15989"/>
                  </a:lnTo>
                  <a:lnTo>
                    <a:pt x="44018" y="16243"/>
                  </a:lnTo>
                  <a:lnTo>
                    <a:pt x="44411" y="16751"/>
                  </a:lnTo>
                  <a:lnTo>
                    <a:pt x="43878" y="16878"/>
                  </a:lnTo>
                  <a:lnTo>
                    <a:pt x="43738" y="16624"/>
                  </a:lnTo>
                  <a:lnTo>
                    <a:pt x="43180" y="15608"/>
                  </a:lnTo>
                  <a:lnTo>
                    <a:pt x="43840" y="15481"/>
                  </a:lnTo>
                  <a:lnTo>
                    <a:pt x="43916" y="15608"/>
                  </a:lnTo>
                  <a:lnTo>
                    <a:pt x="43942" y="15481"/>
                  </a:lnTo>
                  <a:lnTo>
                    <a:pt x="44107" y="14846"/>
                  </a:lnTo>
                  <a:lnTo>
                    <a:pt x="44335" y="13957"/>
                  </a:lnTo>
                  <a:lnTo>
                    <a:pt x="42329" y="14846"/>
                  </a:lnTo>
                  <a:lnTo>
                    <a:pt x="42418" y="14211"/>
                  </a:lnTo>
                  <a:lnTo>
                    <a:pt x="42468" y="13830"/>
                  </a:lnTo>
                  <a:lnTo>
                    <a:pt x="42494" y="13703"/>
                  </a:lnTo>
                  <a:lnTo>
                    <a:pt x="41173" y="13576"/>
                  </a:lnTo>
                  <a:lnTo>
                    <a:pt x="40690" y="13449"/>
                  </a:lnTo>
                  <a:lnTo>
                    <a:pt x="37388" y="12560"/>
                  </a:lnTo>
                  <a:lnTo>
                    <a:pt x="36156" y="12179"/>
                  </a:lnTo>
                  <a:lnTo>
                    <a:pt x="34925" y="12052"/>
                  </a:lnTo>
                  <a:lnTo>
                    <a:pt x="35102" y="13449"/>
                  </a:lnTo>
                  <a:lnTo>
                    <a:pt x="34251" y="13195"/>
                  </a:lnTo>
                  <a:lnTo>
                    <a:pt x="34150" y="13068"/>
                  </a:lnTo>
                  <a:lnTo>
                    <a:pt x="34036" y="12179"/>
                  </a:lnTo>
                  <a:lnTo>
                    <a:pt x="34645" y="12306"/>
                  </a:lnTo>
                  <a:lnTo>
                    <a:pt x="34607" y="12179"/>
                  </a:lnTo>
                  <a:lnTo>
                    <a:pt x="34378" y="11417"/>
                  </a:lnTo>
                  <a:lnTo>
                    <a:pt x="33629" y="12687"/>
                  </a:lnTo>
                  <a:lnTo>
                    <a:pt x="33515" y="13068"/>
                  </a:lnTo>
                  <a:lnTo>
                    <a:pt x="33058" y="12814"/>
                  </a:lnTo>
                  <a:lnTo>
                    <a:pt x="32829" y="12687"/>
                  </a:lnTo>
                  <a:lnTo>
                    <a:pt x="32816" y="12814"/>
                  </a:lnTo>
                  <a:lnTo>
                    <a:pt x="32092" y="12687"/>
                  </a:lnTo>
                  <a:lnTo>
                    <a:pt x="31851" y="12560"/>
                  </a:lnTo>
                  <a:lnTo>
                    <a:pt x="31635" y="12433"/>
                  </a:lnTo>
                  <a:lnTo>
                    <a:pt x="31356" y="12560"/>
                  </a:lnTo>
                  <a:lnTo>
                    <a:pt x="31610" y="12179"/>
                  </a:lnTo>
                  <a:lnTo>
                    <a:pt x="31737" y="12179"/>
                  </a:lnTo>
                  <a:lnTo>
                    <a:pt x="31902" y="11798"/>
                  </a:lnTo>
                  <a:lnTo>
                    <a:pt x="31724" y="11798"/>
                  </a:lnTo>
                  <a:lnTo>
                    <a:pt x="31737" y="11671"/>
                  </a:lnTo>
                  <a:lnTo>
                    <a:pt x="31445" y="11671"/>
                  </a:lnTo>
                  <a:lnTo>
                    <a:pt x="30365" y="11544"/>
                  </a:lnTo>
                  <a:lnTo>
                    <a:pt x="30480" y="11925"/>
                  </a:lnTo>
                  <a:lnTo>
                    <a:pt x="30594" y="12814"/>
                  </a:lnTo>
                  <a:lnTo>
                    <a:pt x="30213" y="13195"/>
                  </a:lnTo>
                  <a:lnTo>
                    <a:pt x="29768" y="12623"/>
                  </a:lnTo>
                  <a:lnTo>
                    <a:pt x="29527" y="11798"/>
                  </a:lnTo>
                  <a:lnTo>
                    <a:pt x="26136" y="12814"/>
                  </a:lnTo>
                  <a:lnTo>
                    <a:pt x="29794" y="12814"/>
                  </a:lnTo>
                  <a:lnTo>
                    <a:pt x="29832" y="12941"/>
                  </a:lnTo>
                  <a:lnTo>
                    <a:pt x="25006" y="12941"/>
                  </a:lnTo>
                  <a:lnTo>
                    <a:pt x="24345" y="12941"/>
                  </a:lnTo>
                  <a:lnTo>
                    <a:pt x="23622" y="12941"/>
                  </a:lnTo>
                  <a:lnTo>
                    <a:pt x="23723" y="13068"/>
                  </a:lnTo>
                  <a:lnTo>
                    <a:pt x="23787" y="14211"/>
                  </a:lnTo>
                  <a:lnTo>
                    <a:pt x="23088" y="14084"/>
                  </a:lnTo>
                  <a:lnTo>
                    <a:pt x="23241" y="13068"/>
                  </a:lnTo>
                  <a:lnTo>
                    <a:pt x="23253" y="12941"/>
                  </a:lnTo>
                  <a:lnTo>
                    <a:pt x="23469" y="11544"/>
                  </a:lnTo>
                  <a:lnTo>
                    <a:pt x="21844" y="12941"/>
                  </a:lnTo>
                  <a:lnTo>
                    <a:pt x="21666" y="12242"/>
                  </a:lnTo>
                  <a:lnTo>
                    <a:pt x="19634" y="11417"/>
                  </a:lnTo>
                  <a:lnTo>
                    <a:pt x="19329" y="11290"/>
                  </a:lnTo>
                  <a:lnTo>
                    <a:pt x="19431" y="11557"/>
                  </a:lnTo>
                  <a:lnTo>
                    <a:pt x="19786" y="12407"/>
                  </a:lnTo>
                  <a:lnTo>
                    <a:pt x="19964" y="12179"/>
                  </a:lnTo>
                  <a:lnTo>
                    <a:pt x="19837" y="12560"/>
                  </a:lnTo>
                  <a:lnTo>
                    <a:pt x="20053" y="13068"/>
                  </a:lnTo>
                  <a:lnTo>
                    <a:pt x="19469" y="12814"/>
                  </a:lnTo>
                  <a:lnTo>
                    <a:pt x="19659" y="12560"/>
                  </a:lnTo>
                  <a:lnTo>
                    <a:pt x="19761" y="12433"/>
                  </a:lnTo>
                  <a:lnTo>
                    <a:pt x="19431" y="11557"/>
                  </a:lnTo>
                  <a:lnTo>
                    <a:pt x="18186" y="12433"/>
                  </a:lnTo>
                  <a:lnTo>
                    <a:pt x="18059" y="12306"/>
                  </a:lnTo>
                  <a:lnTo>
                    <a:pt x="16548" y="10655"/>
                  </a:lnTo>
                  <a:lnTo>
                    <a:pt x="14782" y="11036"/>
                  </a:lnTo>
                  <a:lnTo>
                    <a:pt x="14820" y="11417"/>
                  </a:lnTo>
                  <a:lnTo>
                    <a:pt x="14922" y="11925"/>
                  </a:lnTo>
                  <a:lnTo>
                    <a:pt x="14643" y="12306"/>
                  </a:lnTo>
                  <a:lnTo>
                    <a:pt x="13766" y="10655"/>
                  </a:lnTo>
                  <a:lnTo>
                    <a:pt x="13411" y="10782"/>
                  </a:lnTo>
                  <a:lnTo>
                    <a:pt x="13398" y="12560"/>
                  </a:lnTo>
                  <a:lnTo>
                    <a:pt x="13258" y="12306"/>
                  </a:lnTo>
                  <a:lnTo>
                    <a:pt x="13195" y="12179"/>
                  </a:lnTo>
                  <a:lnTo>
                    <a:pt x="12801" y="11417"/>
                  </a:lnTo>
                  <a:lnTo>
                    <a:pt x="12839" y="11544"/>
                  </a:lnTo>
                  <a:lnTo>
                    <a:pt x="12928" y="12090"/>
                  </a:lnTo>
                  <a:lnTo>
                    <a:pt x="12763" y="12179"/>
                  </a:lnTo>
                  <a:lnTo>
                    <a:pt x="12280" y="11925"/>
                  </a:lnTo>
                  <a:lnTo>
                    <a:pt x="11074" y="11290"/>
                  </a:lnTo>
                  <a:lnTo>
                    <a:pt x="7569" y="11798"/>
                  </a:lnTo>
                  <a:lnTo>
                    <a:pt x="5803" y="11925"/>
                  </a:lnTo>
                  <a:lnTo>
                    <a:pt x="4051" y="11798"/>
                  </a:lnTo>
                  <a:lnTo>
                    <a:pt x="2298" y="10401"/>
                  </a:lnTo>
                  <a:lnTo>
                    <a:pt x="2768" y="11036"/>
                  </a:lnTo>
                  <a:lnTo>
                    <a:pt x="2095" y="11036"/>
                  </a:lnTo>
                  <a:lnTo>
                    <a:pt x="2336" y="11290"/>
                  </a:lnTo>
                  <a:lnTo>
                    <a:pt x="2235" y="11544"/>
                  </a:lnTo>
                  <a:lnTo>
                    <a:pt x="2159" y="12306"/>
                  </a:lnTo>
                  <a:lnTo>
                    <a:pt x="1168" y="11544"/>
                  </a:lnTo>
                  <a:lnTo>
                    <a:pt x="927" y="12814"/>
                  </a:lnTo>
                  <a:lnTo>
                    <a:pt x="596" y="11671"/>
                  </a:lnTo>
                  <a:lnTo>
                    <a:pt x="457" y="14084"/>
                  </a:lnTo>
                  <a:lnTo>
                    <a:pt x="0" y="15227"/>
                  </a:lnTo>
                  <a:lnTo>
                    <a:pt x="381" y="15354"/>
                  </a:lnTo>
                  <a:lnTo>
                    <a:pt x="317" y="17132"/>
                  </a:lnTo>
                  <a:lnTo>
                    <a:pt x="965" y="15481"/>
                  </a:lnTo>
                  <a:lnTo>
                    <a:pt x="2120" y="19418"/>
                  </a:lnTo>
                  <a:lnTo>
                    <a:pt x="3187" y="17132"/>
                  </a:lnTo>
                  <a:lnTo>
                    <a:pt x="3378" y="17424"/>
                  </a:lnTo>
                  <a:lnTo>
                    <a:pt x="3733" y="17259"/>
                  </a:lnTo>
                  <a:lnTo>
                    <a:pt x="4356" y="17513"/>
                  </a:lnTo>
                  <a:lnTo>
                    <a:pt x="4292" y="17767"/>
                  </a:lnTo>
                  <a:lnTo>
                    <a:pt x="6045" y="17513"/>
                  </a:lnTo>
                  <a:lnTo>
                    <a:pt x="6807" y="18275"/>
                  </a:lnTo>
                  <a:lnTo>
                    <a:pt x="8763" y="18910"/>
                  </a:lnTo>
                  <a:lnTo>
                    <a:pt x="8699" y="18529"/>
                  </a:lnTo>
                  <a:lnTo>
                    <a:pt x="8636" y="18148"/>
                  </a:lnTo>
                  <a:lnTo>
                    <a:pt x="8140" y="18529"/>
                  </a:lnTo>
                  <a:lnTo>
                    <a:pt x="8445" y="17513"/>
                  </a:lnTo>
                  <a:lnTo>
                    <a:pt x="8521" y="17259"/>
                  </a:lnTo>
                  <a:lnTo>
                    <a:pt x="8559" y="17132"/>
                  </a:lnTo>
                  <a:lnTo>
                    <a:pt x="8597" y="17005"/>
                  </a:lnTo>
                  <a:lnTo>
                    <a:pt x="8890" y="17957"/>
                  </a:lnTo>
                  <a:lnTo>
                    <a:pt x="8928" y="18110"/>
                  </a:lnTo>
                  <a:lnTo>
                    <a:pt x="9144" y="18783"/>
                  </a:lnTo>
                  <a:lnTo>
                    <a:pt x="9334" y="18656"/>
                  </a:lnTo>
                  <a:lnTo>
                    <a:pt x="11417" y="17259"/>
                  </a:lnTo>
                  <a:lnTo>
                    <a:pt x="11607" y="17132"/>
                  </a:lnTo>
                  <a:lnTo>
                    <a:pt x="11772" y="18148"/>
                  </a:lnTo>
                  <a:lnTo>
                    <a:pt x="12420" y="18148"/>
                  </a:lnTo>
                  <a:lnTo>
                    <a:pt x="12585" y="18783"/>
                  </a:lnTo>
                  <a:lnTo>
                    <a:pt x="12763" y="18021"/>
                  </a:lnTo>
                  <a:lnTo>
                    <a:pt x="13195" y="18148"/>
                  </a:lnTo>
                  <a:lnTo>
                    <a:pt x="13309" y="18529"/>
                  </a:lnTo>
                  <a:lnTo>
                    <a:pt x="13398" y="19291"/>
                  </a:lnTo>
                  <a:lnTo>
                    <a:pt x="13093" y="19418"/>
                  </a:lnTo>
                  <a:lnTo>
                    <a:pt x="13068" y="19545"/>
                  </a:lnTo>
                  <a:lnTo>
                    <a:pt x="13525" y="20180"/>
                  </a:lnTo>
                  <a:lnTo>
                    <a:pt x="14389" y="19418"/>
                  </a:lnTo>
                  <a:lnTo>
                    <a:pt x="14325" y="19291"/>
                  </a:lnTo>
                  <a:lnTo>
                    <a:pt x="14122" y="19164"/>
                  </a:lnTo>
                  <a:lnTo>
                    <a:pt x="15913" y="18656"/>
                  </a:lnTo>
                  <a:lnTo>
                    <a:pt x="18059" y="19545"/>
                  </a:lnTo>
                  <a:lnTo>
                    <a:pt x="19431" y="18656"/>
                  </a:lnTo>
                  <a:lnTo>
                    <a:pt x="19824" y="18402"/>
                  </a:lnTo>
                  <a:lnTo>
                    <a:pt x="19710" y="18021"/>
                  </a:lnTo>
                  <a:lnTo>
                    <a:pt x="21056" y="17259"/>
                  </a:lnTo>
                  <a:lnTo>
                    <a:pt x="20739" y="18529"/>
                  </a:lnTo>
                  <a:lnTo>
                    <a:pt x="22199" y="18275"/>
                  </a:lnTo>
                  <a:lnTo>
                    <a:pt x="22453" y="17894"/>
                  </a:lnTo>
                  <a:lnTo>
                    <a:pt x="22860" y="17767"/>
                  </a:lnTo>
                  <a:lnTo>
                    <a:pt x="23253" y="17767"/>
                  </a:lnTo>
                  <a:lnTo>
                    <a:pt x="22860" y="18275"/>
                  </a:lnTo>
                  <a:lnTo>
                    <a:pt x="23812" y="18745"/>
                  </a:lnTo>
                  <a:lnTo>
                    <a:pt x="23761" y="18910"/>
                  </a:lnTo>
                  <a:lnTo>
                    <a:pt x="23380" y="19291"/>
                  </a:lnTo>
                  <a:lnTo>
                    <a:pt x="24587" y="18656"/>
                  </a:lnTo>
                  <a:lnTo>
                    <a:pt x="24841" y="18529"/>
                  </a:lnTo>
                  <a:lnTo>
                    <a:pt x="24117" y="18656"/>
                  </a:lnTo>
                  <a:lnTo>
                    <a:pt x="24765" y="17767"/>
                  </a:lnTo>
                  <a:lnTo>
                    <a:pt x="25146" y="17259"/>
                  </a:lnTo>
                  <a:lnTo>
                    <a:pt x="25323" y="17894"/>
                  </a:lnTo>
                  <a:lnTo>
                    <a:pt x="25679" y="17259"/>
                  </a:lnTo>
                  <a:lnTo>
                    <a:pt x="25704" y="17132"/>
                  </a:lnTo>
                  <a:lnTo>
                    <a:pt x="25730" y="17005"/>
                  </a:lnTo>
                  <a:lnTo>
                    <a:pt x="26466" y="16878"/>
                  </a:lnTo>
                  <a:lnTo>
                    <a:pt x="25984" y="17259"/>
                  </a:lnTo>
                  <a:lnTo>
                    <a:pt x="25895" y="17424"/>
                  </a:lnTo>
                  <a:lnTo>
                    <a:pt x="26860" y="17894"/>
                  </a:lnTo>
                  <a:lnTo>
                    <a:pt x="26263" y="18529"/>
                  </a:lnTo>
                  <a:lnTo>
                    <a:pt x="26250" y="18783"/>
                  </a:lnTo>
                  <a:lnTo>
                    <a:pt x="27559" y="20307"/>
                  </a:lnTo>
                  <a:lnTo>
                    <a:pt x="28143" y="18402"/>
                  </a:lnTo>
                  <a:lnTo>
                    <a:pt x="28181" y="18262"/>
                  </a:lnTo>
                  <a:lnTo>
                    <a:pt x="27800" y="18402"/>
                  </a:lnTo>
                  <a:lnTo>
                    <a:pt x="28168" y="18059"/>
                  </a:lnTo>
                  <a:lnTo>
                    <a:pt x="28041" y="17640"/>
                  </a:lnTo>
                  <a:lnTo>
                    <a:pt x="27940" y="17386"/>
                  </a:lnTo>
                  <a:lnTo>
                    <a:pt x="28575" y="16878"/>
                  </a:lnTo>
                  <a:lnTo>
                    <a:pt x="28892" y="16624"/>
                  </a:lnTo>
                  <a:lnTo>
                    <a:pt x="29349" y="16878"/>
                  </a:lnTo>
                  <a:lnTo>
                    <a:pt x="29832" y="16878"/>
                  </a:lnTo>
                  <a:lnTo>
                    <a:pt x="30010" y="19291"/>
                  </a:lnTo>
                  <a:lnTo>
                    <a:pt x="31102" y="19418"/>
                  </a:lnTo>
                  <a:lnTo>
                    <a:pt x="31064" y="19672"/>
                  </a:lnTo>
                  <a:lnTo>
                    <a:pt x="31381" y="20053"/>
                  </a:lnTo>
                  <a:lnTo>
                    <a:pt x="31902" y="18910"/>
                  </a:lnTo>
                  <a:lnTo>
                    <a:pt x="32397" y="19799"/>
                  </a:lnTo>
                  <a:lnTo>
                    <a:pt x="32702" y="18910"/>
                  </a:lnTo>
                  <a:lnTo>
                    <a:pt x="32804" y="18656"/>
                  </a:lnTo>
                  <a:lnTo>
                    <a:pt x="32981" y="19380"/>
                  </a:lnTo>
                  <a:lnTo>
                    <a:pt x="33121" y="19164"/>
                  </a:lnTo>
                  <a:lnTo>
                    <a:pt x="33020" y="19545"/>
                  </a:lnTo>
                  <a:lnTo>
                    <a:pt x="32981" y="19380"/>
                  </a:lnTo>
                  <a:lnTo>
                    <a:pt x="32778" y="19672"/>
                  </a:lnTo>
                  <a:lnTo>
                    <a:pt x="32664" y="20053"/>
                  </a:lnTo>
                  <a:lnTo>
                    <a:pt x="32893" y="20561"/>
                  </a:lnTo>
                  <a:lnTo>
                    <a:pt x="33312" y="19926"/>
                  </a:lnTo>
                  <a:lnTo>
                    <a:pt x="33680" y="19367"/>
                  </a:lnTo>
                  <a:lnTo>
                    <a:pt x="33553" y="18986"/>
                  </a:lnTo>
                  <a:lnTo>
                    <a:pt x="33388" y="18783"/>
                  </a:lnTo>
                  <a:lnTo>
                    <a:pt x="33235" y="18986"/>
                  </a:lnTo>
                  <a:lnTo>
                    <a:pt x="33324" y="18402"/>
                  </a:lnTo>
                  <a:lnTo>
                    <a:pt x="32181" y="18656"/>
                  </a:lnTo>
                  <a:lnTo>
                    <a:pt x="32842" y="18275"/>
                  </a:lnTo>
                  <a:lnTo>
                    <a:pt x="33578" y="16624"/>
                  </a:lnTo>
                  <a:lnTo>
                    <a:pt x="34417" y="17386"/>
                  </a:lnTo>
                  <a:lnTo>
                    <a:pt x="34442" y="17767"/>
                  </a:lnTo>
                  <a:lnTo>
                    <a:pt x="33997" y="18262"/>
                  </a:lnTo>
                  <a:lnTo>
                    <a:pt x="33934" y="18529"/>
                  </a:lnTo>
                  <a:lnTo>
                    <a:pt x="34074" y="18796"/>
                  </a:lnTo>
                  <a:lnTo>
                    <a:pt x="34163" y="18529"/>
                  </a:lnTo>
                  <a:lnTo>
                    <a:pt x="34201" y="18745"/>
                  </a:lnTo>
                  <a:lnTo>
                    <a:pt x="34302" y="18529"/>
                  </a:lnTo>
                  <a:lnTo>
                    <a:pt x="34480" y="18148"/>
                  </a:lnTo>
                  <a:lnTo>
                    <a:pt x="34620" y="18402"/>
                  </a:lnTo>
                  <a:lnTo>
                    <a:pt x="34671" y="19240"/>
                  </a:lnTo>
                  <a:lnTo>
                    <a:pt x="34556" y="20180"/>
                  </a:lnTo>
                  <a:lnTo>
                    <a:pt x="34569" y="20434"/>
                  </a:lnTo>
                  <a:lnTo>
                    <a:pt x="34683" y="20942"/>
                  </a:lnTo>
                  <a:lnTo>
                    <a:pt x="35636" y="19418"/>
                  </a:lnTo>
                  <a:lnTo>
                    <a:pt x="35509" y="20307"/>
                  </a:lnTo>
                  <a:lnTo>
                    <a:pt x="35648" y="20180"/>
                  </a:lnTo>
                  <a:lnTo>
                    <a:pt x="35953" y="19799"/>
                  </a:lnTo>
                  <a:lnTo>
                    <a:pt x="36195" y="19799"/>
                  </a:lnTo>
                  <a:lnTo>
                    <a:pt x="35661" y="20942"/>
                  </a:lnTo>
                  <a:lnTo>
                    <a:pt x="36410" y="20053"/>
                  </a:lnTo>
                  <a:lnTo>
                    <a:pt x="36626" y="20942"/>
                  </a:lnTo>
                  <a:lnTo>
                    <a:pt x="37338" y="20307"/>
                  </a:lnTo>
                  <a:lnTo>
                    <a:pt x="37160" y="20053"/>
                  </a:lnTo>
                  <a:lnTo>
                    <a:pt x="36995" y="19799"/>
                  </a:lnTo>
                  <a:lnTo>
                    <a:pt x="36830" y="19545"/>
                  </a:lnTo>
                  <a:lnTo>
                    <a:pt x="37045" y="19418"/>
                  </a:lnTo>
                  <a:lnTo>
                    <a:pt x="38582" y="18529"/>
                  </a:lnTo>
                  <a:lnTo>
                    <a:pt x="37566" y="21958"/>
                  </a:lnTo>
                  <a:lnTo>
                    <a:pt x="39090" y="21755"/>
                  </a:lnTo>
                  <a:lnTo>
                    <a:pt x="38557" y="21196"/>
                  </a:lnTo>
                  <a:lnTo>
                    <a:pt x="38989" y="20815"/>
                  </a:lnTo>
                  <a:lnTo>
                    <a:pt x="39319" y="20942"/>
                  </a:lnTo>
                  <a:lnTo>
                    <a:pt x="39751" y="21323"/>
                  </a:lnTo>
                  <a:lnTo>
                    <a:pt x="39916" y="21831"/>
                  </a:lnTo>
                  <a:lnTo>
                    <a:pt x="41148" y="21831"/>
                  </a:lnTo>
                  <a:lnTo>
                    <a:pt x="40767" y="21577"/>
                  </a:lnTo>
                  <a:lnTo>
                    <a:pt x="40576" y="21450"/>
                  </a:lnTo>
                  <a:lnTo>
                    <a:pt x="39814" y="20942"/>
                  </a:lnTo>
                  <a:lnTo>
                    <a:pt x="39954" y="20815"/>
                  </a:lnTo>
                  <a:lnTo>
                    <a:pt x="40386" y="20434"/>
                  </a:lnTo>
                  <a:lnTo>
                    <a:pt x="40703" y="21539"/>
                  </a:lnTo>
                  <a:lnTo>
                    <a:pt x="40944" y="20434"/>
                  </a:lnTo>
                  <a:lnTo>
                    <a:pt x="41033" y="20053"/>
                  </a:lnTo>
                  <a:lnTo>
                    <a:pt x="41605" y="19799"/>
                  </a:lnTo>
                  <a:lnTo>
                    <a:pt x="41567" y="20713"/>
                  </a:lnTo>
                  <a:lnTo>
                    <a:pt x="42837" y="21323"/>
                  </a:lnTo>
                  <a:lnTo>
                    <a:pt x="42722" y="20942"/>
                  </a:lnTo>
                  <a:lnTo>
                    <a:pt x="42595" y="20815"/>
                  </a:lnTo>
                  <a:lnTo>
                    <a:pt x="42468" y="20116"/>
                  </a:lnTo>
                  <a:lnTo>
                    <a:pt x="42379" y="19799"/>
                  </a:lnTo>
                  <a:lnTo>
                    <a:pt x="42075" y="18783"/>
                  </a:lnTo>
                  <a:lnTo>
                    <a:pt x="43078" y="19545"/>
                  </a:lnTo>
                  <a:lnTo>
                    <a:pt x="43180" y="19799"/>
                  </a:lnTo>
                  <a:lnTo>
                    <a:pt x="42735" y="20561"/>
                  </a:lnTo>
                  <a:lnTo>
                    <a:pt x="42672" y="20789"/>
                  </a:lnTo>
                  <a:lnTo>
                    <a:pt x="43281" y="20561"/>
                  </a:lnTo>
                  <a:lnTo>
                    <a:pt x="43040" y="21577"/>
                  </a:lnTo>
                  <a:lnTo>
                    <a:pt x="43827" y="20942"/>
                  </a:lnTo>
                  <a:lnTo>
                    <a:pt x="44691" y="21450"/>
                  </a:lnTo>
                  <a:lnTo>
                    <a:pt x="44615" y="20942"/>
                  </a:lnTo>
                  <a:lnTo>
                    <a:pt x="44691" y="20561"/>
                  </a:lnTo>
                  <a:lnTo>
                    <a:pt x="44958" y="19799"/>
                  </a:lnTo>
                  <a:lnTo>
                    <a:pt x="45580" y="19926"/>
                  </a:lnTo>
                  <a:lnTo>
                    <a:pt x="45935" y="20434"/>
                  </a:lnTo>
                  <a:lnTo>
                    <a:pt x="45250" y="20688"/>
                  </a:lnTo>
                  <a:lnTo>
                    <a:pt x="46139" y="20688"/>
                  </a:lnTo>
                  <a:lnTo>
                    <a:pt x="45872" y="21196"/>
                  </a:lnTo>
                  <a:lnTo>
                    <a:pt x="45580" y="21958"/>
                  </a:lnTo>
                  <a:lnTo>
                    <a:pt x="45288" y="21069"/>
                  </a:lnTo>
                  <a:lnTo>
                    <a:pt x="45224" y="21323"/>
                  </a:lnTo>
                  <a:lnTo>
                    <a:pt x="45097" y="22085"/>
                  </a:lnTo>
                  <a:lnTo>
                    <a:pt x="45351" y="22593"/>
                  </a:lnTo>
                  <a:lnTo>
                    <a:pt x="46075" y="22212"/>
                  </a:lnTo>
                  <a:lnTo>
                    <a:pt x="46393" y="22212"/>
                  </a:lnTo>
                  <a:lnTo>
                    <a:pt x="46139" y="22085"/>
                  </a:lnTo>
                  <a:lnTo>
                    <a:pt x="46075" y="21958"/>
                  </a:lnTo>
                  <a:lnTo>
                    <a:pt x="47485" y="20815"/>
                  </a:lnTo>
                  <a:lnTo>
                    <a:pt x="47536" y="21323"/>
                  </a:lnTo>
                  <a:lnTo>
                    <a:pt x="47269" y="21704"/>
                  </a:lnTo>
                  <a:lnTo>
                    <a:pt x="47536" y="21577"/>
                  </a:lnTo>
                  <a:lnTo>
                    <a:pt x="47752" y="21196"/>
                  </a:lnTo>
                  <a:lnTo>
                    <a:pt x="48145" y="21196"/>
                  </a:lnTo>
                  <a:lnTo>
                    <a:pt x="48018" y="21704"/>
                  </a:lnTo>
                  <a:lnTo>
                    <a:pt x="47891" y="22631"/>
                  </a:lnTo>
                  <a:lnTo>
                    <a:pt x="48615" y="22212"/>
                  </a:lnTo>
                  <a:lnTo>
                    <a:pt x="48628" y="22339"/>
                  </a:lnTo>
                  <a:lnTo>
                    <a:pt x="48755" y="22720"/>
                  </a:lnTo>
                  <a:lnTo>
                    <a:pt x="48907" y="22923"/>
                  </a:lnTo>
                  <a:lnTo>
                    <a:pt x="49022" y="23355"/>
                  </a:lnTo>
                  <a:lnTo>
                    <a:pt x="48958" y="23507"/>
                  </a:lnTo>
                  <a:lnTo>
                    <a:pt x="49542" y="23990"/>
                  </a:lnTo>
                  <a:lnTo>
                    <a:pt x="50736" y="22212"/>
                  </a:lnTo>
                  <a:lnTo>
                    <a:pt x="51511" y="22948"/>
                  </a:lnTo>
                  <a:lnTo>
                    <a:pt x="51612" y="22720"/>
                  </a:lnTo>
                  <a:lnTo>
                    <a:pt x="51917" y="22593"/>
                  </a:lnTo>
                  <a:lnTo>
                    <a:pt x="52730" y="22847"/>
                  </a:lnTo>
                  <a:lnTo>
                    <a:pt x="53340" y="23863"/>
                  </a:lnTo>
                  <a:lnTo>
                    <a:pt x="54457" y="22974"/>
                  </a:lnTo>
                  <a:lnTo>
                    <a:pt x="54825" y="24371"/>
                  </a:lnTo>
                  <a:lnTo>
                    <a:pt x="55638" y="24117"/>
                  </a:lnTo>
                  <a:lnTo>
                    <a:pt x="54635" y="22974"/>
                  </a:lnTo>
                  <a:lnTo>
                    <a:pt x="54305" y="22593"/>
                  </a:lnTo>
                  <a:lnTo>
                    <a:pt x="55651" y="22339"/>
                  </a:lnTo>
                  <a:lnTo>
                    <a:pt x="55968" y="22212"/>
                  </a:lnTo>
                  <a:lnTo>
                    <a:pt x="56616" y="21958"/>
                  </a:lnTo>
                  <a:lnTo>
                    <a:pt x="56019" y="23101"/>
                  </a:lnTo>
                  <a:lnTo>
                    <a:pt x="55918" y="23609"/>
                  </a:lnTo>
                  <a:lnTo>
                    <a:pt x="56095" y="23863"/>
                  </a:lnTo>
                  <a:lnTo>
                    <a:pt x="57607" y="22085"/>
                  </a:lnTo>
                  <a:lnTo>
                    <a:pt x="58293" y="23228"/>
                  </a:lnTo>
                  <a:lnTo>
                    <a:pt x="57975" y="23482"/>
                  </a:lnTo>
                  <a:lnTo>
                    <a:pt x="57785" y="23228"/>
                  </a:lnTo>
                  <a:lnTo>
                    <a:pt x="57518" y="23228"/>
                  </a:lnTo>
                  <a:lnTo>
                    <a:pt x="59550" y="25895"/>
                  </a:lnTo>
                  <a:lnTo>
                    <a:pt x="59982" y="23482"/>
                  </a:lnTo>
                  <a:lnTo>
                    <a:pt x="60007" y="23355"/>
                  </a:lnTo>
                  <a:lnTo>
                    <a:pt x="60350" y="23990"/>
                  </a:lnTo>
                  <a:lnTo>
                    <a:pt x="60236" y="23863"/>
                  </a:lnTo>
                  <a:lnTo>
                    <a:pt x="60198" y="23990"/>
                  </a:lnTo>
                  <a:lnTo>
                    <a:pt x="60706" y="25387"/>
                  </a:lnTo>
                  <a:lnTo>
                    <a:pt x="60858" y="23355"/>
                  </a:lnTo>
                  <a:lnTo>
                    <a:pt x="60960" y="22212"/>
                  </a:lnTo>
                  <a:lnTo>
                    <a:pt x="61950" y="22720"/>
                  </a:lnTo>
                  <a:lnTo>
                    <a:pt x="62280" y="23101"/>
                  </a:lnTo>
                  <a:lnTo>
                    <a:pt x="62445" y="23507"/>
                  </a:lnTo>
                  <a:lnTo>
                    <a:pt x="62179" y="23736"/>
                  </a:lnTo>
                  <a:lnTo>
                    <a:pt x="63093" y="23228"/>
                  </a:lnTo>
                  <a:lnTo>
                    <a:pt x="63322" y="23355"/>
                  </a:lnTo>
                  <a:lnTo>
                    <a:pt x="63233" y="23609"/>
                  </a:lnTo>
                  <a:lnTo>
                    <a:pt x="64236" y="23609"/>
                  </a:lnTo>
                  <a:lnTo>
                    <a:pt x="64211" y="23736"/>
                  </a:lnTo>
                  <a:lnTo>
                    <a:pt x="64452" y="23355"/>
                  </a:lnTo>
                  <a:lnTo>
                    <a:pt x="64566" y="23228"/>
                  </a:lnTo>
                  <a:lnTo>
                    <a:pt x="65189" y="22593"/>
                  </a:lnTo>
                  <a:lnTo>
                    <a:pt x="65379" y="22860"/>
                  </a:lnTo>
                  <a:lnTo>
                    <a:pt x="65798" y="22593"/>
                  </a:lnTo>
                  <a:lnTo>
                    <a:pt x="65976" y="23355"/>
                  </a:lnTo>
                  <a:lnTo>
                    <a:pt x="65798" y="23482"/>
                  </a:lnTo>
                  <a:lnTo>
                    <a:pt x="65836" y="23609"/>
                  </a:lnTo>
                  <a:lnTo>
                    <a:pt x="66332" y="24384"/>
                  </a:lnTo>
                  <a:lnTo>
                    <a:pt x="66433" y="23952"/>
                  </a:lnTo>
                  <a:lnTo>
                    <a:pt x="66713" y="23228"/>
                  </a:lnTo>
                  <a:lnTo>
                    <a:pt x="66814" y="23774"/>
                  </a:lnTo>
                  <a:lnTo>
                    <a:pt x="67043" y="24117"/>
                  </a:lnTo>
                  <a:lnTo>
                    <a:pt x="66789" y="24282"/>
                  </a:lnTo>
                  <a:lnTo>
                    <a:pt x="67068" y="24117"/>
                  </a:lnTo>
                  <a:lnTo>
                    <a:pt x="67246" y="24384"/>
                  </a:lnTo>
                  <a:lnTo>
                    <a:pt x="67500" y="24498"/>
                  </a:lnTo>
                  <a:lnTo>
                    <a:pt x="67983" y="24117"/>
                  </a:lnTo>
                  <a:lnTo>
                    <a:pt x="67830" y="25006"/>
                  </a:lnTo>
                  <a:lnTo>
                    <a:pt x="68262" y="24879"/>
                  </a:lnTo>
                  <a:lnTo>
                    <a:pt x="68757" y="24879"/>
                  </a:lnTo>
                  <a:lnTo>
                    <a:pt x="68516" y="26022"/>
                  </a:lnTo>
                  <a:lnTo>
                    <a:pt x="69100" y="25768"/>
                  </a:lnTo>
                  <a:lnTo>
                    <a:pt x="69164" y="25133"/>
                  </a:lnTo>
                  <a:lnTo>
                    <a:pt x="69430" y="24879"/>
                  </a:lnTo>
                  <a:lnTo>
                    <a:pt x="69570" y="24752"/>
                  </a:lnTo>
                  <a:lnTo>
                    <a:pt x="70142" y="24879"/>
                  </a:lnTo>
                  <a:lnTo>
                    <a:pt x="70129" y="25006"/>
                  </a:lnTo>
                  <a:lnTo>
                    <a:pt x="70866" y="25006"/>
                  </a:lnTo>
                  <a:lnTo>
                    <a:pt x="71564" y="25641"/>
                  </a:lnTo>
                  <a:lnTo>
                    <a:pt x="72199" y="25260"/>
                  </a:lnTo>
                  <a:lnTo>
                    <a:pt x="73266" y="24752"/>
                  </a:lnTo>
                  <a:lnTo>
                    <a:pt x="73621" y="25146"/>
                  </a:lnTo>
                  <a:lnTo>
                    <a:pt x="73825" y="24879"/>
                  </a:lnTo>
                  <a:lnTo>
                    <a:pt x="73914" y="25044"/>
                  </a:lnTo>
                  <a:lnTo>
                    <a:pt x="73799" y="25387"/>
                  </a:lnTo>
                  <a:lnTo>
                    <a:pt x="74256" y="25146"/>
                  </a:lnTo>
                  <a:lnTo>
                    <a:pt x="74218" y="24879"/>
                  </a:lnTo>
                  <a:lnTo>
                    <a:pt x="74180" y="24752"/>
                  </a:lnTo>
                  <a:lnTo>
                    <a:pt x="74066" y="24244"/>
                  </a:lnTo>
                  <a:lnTo>
                    <a:pt x="74409" y="24117"/>
                  </a:lnTo>
                  <a:lnTo>
                    <a:pt x="74764" y="23990"/>
                  </a:lnTo>
                  <a:lnTo>
                    <a:pt x="75018" y="23228"/>
                  </a:lnTo>
                  <a:lnTo>
                    <a:pt x="75196" y="22720"/>
                  </a:lnTo>
                  <a:lnTo>
                    <a:pt x="75717" y="26149"/>
                  </a:lnTo>
                  <a:lnTo>
                    <a:pt x="76796" y="24879"/>
                  </a:lnTo>
                  <a:lnTo>
                    <a:pt x="76809" y="25387"/>
                  </a:lnTo>
                  <a:lnTo>
                    <a:pt x="76555" y="25628"/>
                  </a:lnTo>
                  <a:lnTo>
                    <a:pt x="76530" y="26022"/>
                  </a:lnTo>
                  <a:lnTo>
                    <a:pt x="77736" y="25298"/>
                  </a:lnTo>
                  <a:lnTo>
                    <a:pt x="77597" y="25514"/>
                  </a:lnTo>
                  <a:lnTo>
                    <a:pt x="77851" y="25260"/>
                  </a:lnTo>
                  <a:lnTo>
                    <a:pt x="78244" y="24879"/>
                  </a:lnTo>
                  <a:lnTo>
                    <a:pt x="78765" y="24371"/>
                  </a:lnTo>
                  <a:lnTo>
                    <a:pt x="79375" y="25387"/>
                  </a:lnTo>
                  <a:lnTo>
                    <a:pt x="78994" y="24371"/>
                  </a:lnTo>
                  <a:lnTo>
                    <a:pt x="80746" y="22720"/>
                  </a:lnTo>
                  <a:lnTo>
                    <a:pt x="80708" y="22593"/>
                  </a:lnTo>
                  <a:lnTo>
                    <a:pt x="80619" y="22212"/>
                  </a:lnTo>
                  <a:lnTo>
                    <a:pt x="80594" y="22085"/>
                  </a:lnTo>
                  <a:lnTo>
                    <a:pt x="80568" y="21958"/>
                  </a:lnTo>
                  <a:lnTo>
                    <a:pt x="80619" y="21526"/>
                  </a:lnTo>
                  <a:lnTo>
                    <a:pt x="81610" y="21196"/>
                  </a:lnTo>
                  <a:lnTo>
                    <a:pt x="81648" y="21526"/>
                  </a:lnTo>
                  <a:lnTo>
                    <a:pt x="81229" y="22212"/>
                  </a:lnTo>
                  <a:lnTo>
                    <a:pt x="81483" y="21958"/>
                  </a:lnTo>
                  <a:lnTo>
                    <a:pt x="81635" y="22339"/>
                  </a:lnTo>
                  <a:lnTo>
                    <a:pt x="81724" y="22631"/>
                  </a:lnTo>
                  <a:lnTo>
                    <a:pt x="81661" y="22758"/>
                  </a:lnTo>
                  <a:lnTo>
                    <a:pt x="81661" y="24879"/>
                  </a:lnTo>
                  <a:lnTo>
                    <a:pt x="81572" y="25006"/>
                  </a:lnTo>
                  <a:lnTo>
                    <a:pt x="81483" y="24879"/>
                  </a:lnTo>
                  <a:lnTo>
                    <a:pt x="81394" y="24752"/>
                  </a:lnTo>
                  <a:lnTo>
                    <a:pt x="81229" y="24371"/>
                  </a:lnTo>
                  <a:lnTo>
                    <a:pt x="81597" y="24371"/>
                  </a:lnTo>
                  <a:lnTo>
                    <a:pt x="81661" y="24879"/>
                  </a:lnTo>
                  <a:lnTo>
                    <a:pt x="81661" y="22758"/>
                  </a:lnTo>
                  <a:lnTo>
                    <a:pt x="81407" y="23228"/>
                  </a:lnTo>
                  <a:lnTo>
                    <a:pt x="81013" y="23736"/>
                  </a:lnTo>
                  <a:lnTo>
                    <a:pt x="80810" y="22974"/>
                  </a:lnTo>
                  <a:lnTo>
                    <a:pt x="80327" y="23736"/>
                  </a:lnTo>
                  <a:lnTo>
                    <a:pt x="80010" y="24371"/>
                  </a:lnTo>
                  <a:lnTo>
                    <a:pt x="79908" y="25133"/>
                  </a:lnTo>
                  <a:lnTo>
                    <a:pt x="80010" y="25006"/>
                  </a:lnTo>
                  <a:lnTo>
                    <a:pt x="80162" y="24879"/>
                  </a:lnTo>
                  <a:lnTo>
                    <a:pt x="80302" y="24879"/>
                  </a:lnTo>
                  <a:lnTo>
                    <a:pt x="80213" y="25006"/>
                  </a:lnTo>
                  <a:lnTo>
                    <a:pt x="80137" y="25387"/>
                  </a:lnTo>
                  <a:lnTo>
                    <a:pt x="80302" y="25133"/>
                  </a:lnTo>
                  <a:lnTo>
                    <a:pt x="80530" y="24879"/>
                  </a:lnTo>
                  <a:lnTo>
                    <a:pt x="80467" y="26276"/>
                  </a:lnTo>
                  <a:lnTo>
                    <a:pt x="80632" y="25768"/>
                  </a:lnTo>
                  <a:lnTo>
                    <a:pt x="81762" y="26911"/>
                  </a:lnTo>
                  <a:lnTo>
                    <a:pt x="82981" y="25768"/>
                  </a:lnTo>
                  <a:lnTo>
                    <a:pt x="83515" y="25006"/>
                  </a:lnTo>
                  <a:lnTo>
                    <a:pt x="83959" y="24371"/>
                  </a:lnTo>
                  <a:lnTo>
                    <a:pt x="84239" y="23990"/>
                  </a:lnTo>
                  <a:lnTo>
                    <a:pt x="85852" y="23736"/>
                  </a:lnTo>
                  <a:lnTo>
                    <a:pt x="85432" y="24371"/>
                  </a:lnTo>
                  <a:lnTo>
                    <a:pt x="85318" y="25628"/>
                  </a:lnTo>
                  <a:lnTo>
                    <a:pt x="85128" y="26403"/>
                  </a:lnTo>
                  <a:lnTo>
                    <a:pt x="85001" y="25133"/>
                  </a:lnTo>
                  <a:lnTo>
                    <a:pt x="83870" y="26657"/>
                  </a:lnTo>
                  <a:lnTo>
                    <a:pt x="83159" y="26276"/>
                  </a:lnTo>
                  <a:lnTo>
                    <a:pt x="83337" y="26403"/>
                  </a:lnTo>
                  <a:lnTo>
                    <a:pt x="83426" y="26784"/>
                  </a:lnTo>
                  <a:lnTo>
                    <a:pt x="83324" y="27038"/>
                  </a:lnTo>
                  <a:lnTo>
                    <a:pt x="83172" y="27165"/>
                  </a:lnTo>
                  <a:lnTo>
                    <a:pt x="84251" y="26657"/>
                  </a:lnTo>
                  <a:lnTo>
                    <a:pt x="84797" y="26403"/>
                  </a:lnTo>
                  <a:lnTo>
                    <a:pt x="84556" y="27292"/>
                  </a:lnTo>
                  <a:lnTo>
                    <a:pt x="84924" y="27165"/>
                  </a:lnTo>
                  <a:lnTo>
                    <a:pt x="85191" y="27673"/>
                  </a:lnTo>
                  <a:lnTo>
                    <a:pt x="85229" y="27165"/>
                  </a:lnTo>
                  <a:lnTo>
                    <a:pt x="85344" y="25768"/>
                  </a:lnTo>
                  <a:lnTo>
                    <a:pt x="86487" y="26657"/>
                  </a:lnTo>
                  <a:lnTo>
                    <a:pt x="87172" y="26149"/>
                  </a:lnTo>
                  <a:lnTo>
                    <a:pt x="87007" y="26911"/>
                  </a:lnTo>
                  <a:lnTo>
                    <a:pt x="86779" y="27419"/>
                  </a:lnTo>
                  <a:lnTo>
                    <a:pt x="86144" y="27165"/>
                  </a:lnTo>
                  <a:lnTo>
                    <a:pt x="86563" y="28689"/>
                  </a:lnTo>
                  <a:lnTo>
                    <a:pt x="86931" y="27419"/>
                  </a:lnTo>
                  <a:lnTo>
                    <a:pt x="87312" y="26149"/>
                  </a:lnTo>
                  <a:lnTo>
                    <a:pt x="87426" y="25768"/>
                  </a:lnTo>
                  <a:lnTo>
                    <a:pt x="87617" y="25133"/>
                  </a:lnTo>
                  <a:lnTo>
                    <a:pt x="88023" y="26403"/>
                  </a:lnTo>
                  <a:lnTo>
                    <a:pt x="88214" y="26276"/>
                  </a:lnTo>
                  <a:lnTo>
                    <a:pt x="88887" y="26784"/>
                  </a:lnTo>
                  <a:lnTo>
                    <a:pt x="88976" y="27038"/>
                  </a:lnTo>
                  <a:lnTo>
                    <a:pt x="88887" y="27165"/>
                  </a:lnTo>
                  <a:lnTo>
                    <a:pt x="88798" y="27419"/>
                  </a:lnTo>
                  <a:lnTo>
                    <a:pt x="89585" y="27800"/>
                  </a:lnTo>
                  <a:lnTo>
                    <a:pt x="91871" y="28181"/>
                  </a:lnTo>
                  <a:lnTo>
                    <a:pt x="92430" y="26657"/>
                  </a:lnTo>
                  <a:lnTo>
                    <a:pt x="92341" y="27038"/>
                  </a:lnTo>
                  <a:lnTo>
                    <a:pt x="91668" y="28816"/>
                  </a:lnTo>
                  <a:lnTo>
                    <a:pt x="93154" y="26657"/>
                  </a:lnTo>
                  <a:lnTo>
                    <a:pt x="93421" y="26276"/>
                  </a:lnTo>
                  <a:lnTo>
                    <a:pt x="94221" y="25133"/>
                  </a:lnTo>
                  <a:lnTo>
                    <a:pt x="94970" y="24117"/>
                  </a:lnTo>
                  <a:lnTo>
                    <a:pt x="94551" y="25133"/>
                  </a:lnTo>
                  <a:lnTo>
                    <a:pt x="94437" y="25628"/>
                  </a:lnTo>
                  <a:lnTo>
                    <a:pt x="94310" y="28079"/>
                  </a:lnTo>
                  <a:lnTo>
                    <a:pt x="94386" y="27419"/>
                  </a:lnTo>
                  <a:lnTo>
                    <a:pt x="94665" y="27292"/>
                  </a:lnTo>
                  <a:lnTo>
                    <a:pt x="94932" y="28943"/>
                  </a:lnTo>
                  <a:lnTo>
                    <a:pt x="94919" y="28308"/>
                  </a:lnTo>
                  <a:lnTo>
                    <a:pt x="95237" y="29248"/>
                  </a:lnTo>
                  <a:lnTo>
                    <a:pt x="95631" y="28308"/>
                  </a:lnTo>
                  <a:lnTo>
                    <a:pt x="96062" y="27292"/>
                  </a:lnTo>
                  <a:lnTo>
                    <a:pt x="96266" y="27419"/>
                  </a:lnTo>
                  <a:lnTo>
                    <a:pt x="96393" y="27673"/>
                  </a:lnTo>
                  <a:lnTo>
                    <a:pt x="96316" y="27800"/>
                  </a:lnTo>
                  <a:lnTo>
                    <a:pt x="95948" y="29578"/>
                  </a:lnTo>
                  <a:lnTo>
                    <a:pt x="95745" y="29832"/>
                  </a:lnTo>
                  <a:lnTo>
                    <a:pt x="96875" y="28562"/>
                  </a:lnTo>
                  <a:lnTo>
                    <a:pt x="96977" y="28308"/>
                  </a:lnTo>
                  <a:lnTo>
                    <a:pt x="96951" y="28473"/>
                  </a:lnTo>
                  <a:lnTo>
                    <a:pt x="96913" y="29959"/>
                  </a:lnTo>
                  <a:lnTo>
                    <a:pt x="97790" y="30594"/>
                  </a:lnTo>
                  <a:lnTo>
                    <a:pt x="98120" y="30467"/>
                  </a:lnTo>
                  <a:lnTo>
                    <a:pt x="97815" y="29959"/>
                  </a:lnTo>
                  <a:lnTo>
                    <a:pt x="98894" y="30594"/>
                  </a:lnTo>
                  <a:lnTo>
                    <a:pt x="99060" y="29959"/>
                  </a:lnTo>
                  <a:lnTo>
                    <a:pt x="99593" y="28054"/>
                  </a:lnTo>
                  <a:lnTo>
                    <a:pt x="99771" y="27419"/>
                  </a:lnTo>
                  <a:lnTo>
                    <a:pt x="100914" y="27800"/>
                  </a:lnTo>
                  <a:lnTo>
                    <a:pt x="100647" y="28181"/>
                  </a:lnTo>
                  <a:lnTo>
                    <a:pt x="100063" y="29705"/>
                  </a:lnTo>
                  <a:lnTo>
                    <a:pt x="99949" y="30429"/>
                  </a:lnTo>
                  <a:lnTo>
                    <a:pt x="100342" y="30721"/>
                  </a:lnTo>
                  <a:lnTo>
                    <a:pt x="102196" y="27419"/>
                  </a:lnTo>
                  <a:lnTo>
                    <a:pt x="102273" y="27292"/>
                  </a:lnTo>
                  <a:lnTo>
                    <a:pt x="102997" y="26022"/>
                  </a:lnTo>
                  <a:lnTo>
                    <a:pt x="104292" y="25514"/>
                  </a:lnTo>
                  <a:lnTo>
                    <a:pt x="104317" y="26149"/>
                  </a:lnTo>
                  <a:lnTo>
                    <a:pt x="105321" y="25768"/>
                  </a:lnTo>
                  <a:lnTo>
                    <a:pt x="101981" y="30086"/>
                  </a:lnTo>
                  <a:lnTo>
                    <a:pt x="101041" y="30937"/>
                  </a:lnTo>
                  <a:lnTo>
                    <a:pt x="100914" y="31229"/>
                  </a:lnTo>
                  <a:lnTo>
                    <a:pt x="101168" y="31737"/>
                  </a:lnTo>
                  <a:lnTo>
                    <a:pt x="100787" y="31864"/>
                  </a:lnTo>
                  <a:lnTo>
                    <a:pt x="101447" y="31991"/>
                  </a:lnTo>
                  <a:lnTo>
                    <a:pt x="101511" y="32626"/>
                  </a:lnTo>
                  <a:lnTo>
                    <a:pt x="100850" y="32753"/>
                  </a:lnTo>
                  <a:lnTo>
                    <a:pt x="100647" y="32753"/>
                  </a:lnTo>
                  <a:lnTo>
                    <a:pt x="102057" y="33515"/>
                  </a:lnTo>
                  <a:lnTo>
                    <a:pt x="102311" y="32372"/>
                  </a:lnTo>
                  <a:lnTo>
                    <a:pt x="102349" y="32245"/>
                  </a:lnTo>
                  <a:lnTo>
                    <a:pt x="103581" y="32626"/>
                  </a:lnTo>
                  <a:lnTo>
                    <a:pt x="103670" y="32245"/>
                  </a:lnTo>
                  <a:lnTo>
                    <a:pt x="103822" y="31610"/>
                  </a:lnTo>
                  <a:lnTo>
                    <a:pt x="101803" y="32372"/>
                  </a:lnTo>
                  <a:lnTo>
                    <a:pt x="102082" y="31102"/>
                  </a:lnTo>
                  <a:lnTo>
                    <a:pt x="103771" y="29197"/>
                  </a:lnTo>
                  <a:lnTo>
                    <a:pt x="104800" y="29705"/>
                  </a:lnTo>
                  <a:lnTo>
                    <a:pt x="104876" y="30429"/>
                  </a:lnTo>
                  <a:lnTo>
                    <a:pt x="103949" y="31864"/>
                  </a:lnTo>
                  <a:lnTo>
                    <a:pt x="103847" y="32245"/>
                  </a:lnTo>
                  <a:lnTo>
                    <a:pt x="104114" y="31864"/>
                  </a:lnTo>
                  <a:lnTo>
                    <a:pt x="105105" y="31737"/>
                  </a:lnTo>
                  <a:lnTo>
                    <a:pt x="105117" y="32118"/>
                  </a:lnTo>
                  <a:lnTo>
                    <a:pt x="104622" y="32499"/>
                  </a:lnTo>
                  <a:lnTo>
                    <a:pt x="104559" y="32753"/>
                  </a:lnTo>
                  <a:lnTo>
                    <a:pt x="104914" y="33261"/>
                  </a:lnTo>
                  <a:lnTo>
                    <a:pt x="105676" y="31737"/>
                  </a:lnTo>
                  <a:lnTo>
                    <a:pt x="105930" y="31229"/>
                  </a:lnTo>
                  <a:lnTo>
                    <a:pt x="106299" y="32626"/>
                  </a:lnTo>
                  <a:lnTo>
                    <a:pt x="106514" y="32753"/>
                  </a:lnTo>
                  <a:lnTo>
                    <a:pt x="106540" y="34404"/>
                  </a:lnTo>
                  <a:lnTo>
                    <a:pt x="106756" y="33896"/>
                  </a:lnTo>
                  <a:lnTo>
                    <a:pt x="106870" y="32118"/>
                  </a:lnTo>
                  <a:lnTo>
                    <a:pt x="107137" y="31229"/>
                  </a:lnTo>
                  <a:lnTo>
                    <a:pt x="107721" y="29197"/>
                  </a:lnTo>
                  <a:lnTo>
                    <a:pt x="108051" y="28054"/>
                  </a:lnTo>
                  <a:lnTo>
                    <a:pt x="108165" y="27800"/>
                  </a:lnTo>
                  <a:lnTo>
                    <a:pt x="108699" y="27038"/>
                  </a:lnTo>
                  <a:lnTo>
                    <a:pt x="109613" y="28702"/>
                  </a:lnTo>
                  <a:lnTo>
                    <a:pt x="109740" y="30721"/>
                  </a:lnTo>
                  <a:lnTo>
                    <a:pt x="108394" y="31737"/>
                  </a:lnTo>
                  <a:lnTo>
                    <a:pt x="108292" y="32829"/>
                  </a:lnTo>
                  <a:lnTo>
                    <a:pt x="108216" y="33045"/>
                  </a:lnTo>
                  <a:lnTo>
                    <a:pt x="108229" y="33235"/>
                  </a:lnTo>
                  <a:lnTo>
                    <a:pt x="108470" y="33375"/>
                  </a:lnTo>
                  <a:lnTo>
                    <a:pt x="108343" y="33197"/>
                  </a:lnTo>
                  <a:lnTo>
                    <a:pt x="108292" y="33007"/>
                  </a:lnTo>
                  <a:lnTo>
                    <a:pt x="108292" y="32880"/>
                  </a:lnTo>
                  <a:lnTo>
                    <a:pt x="108407" y="32626"/>
                  </a:lnTo>
                  <a:lnTo>
                    <a:pt x="108902" y="32118"/>
                  </a:lnTo>
                  <a:lnTo>
                    <a:pt x="108940" y="32626"/>
                  </a:lnTo>
                  <a:lnTo>
                    <a:pt x="108470" y="33134"/>
                  </a:lnTo>
                  <a:lnTo>
                    <a:pt x="109080" y="33134"/>
                  </a:lnTo>
                  <a:lnTo>
                    <a:pt x="109512" y="32118"/>
                  </a:lnTo>
                  <a:lnTo>
                    <a:pt x="109575" y="31991"/>
                  </a:lnTo>
                  <a:lnTo>
                    <a:pt x="110197" y="33642"/>
                  </a:lnTo>
                  <a:lnTo>
                    <a:pt x="109677" y="32245"/>
                  </a:lnTo>
                  <a:lnTo>
                    <a:pt x="110350" y="31991"/>
                  </a:lnTo>
                  <a:lnTo>
                    <a:pt x="110185" y="32626"/>
                  </a:lnTo>
                  <a:lnTo>
                    <a:pt x="110858" y="32753"/>
                  </a:lnTo>
                  <a:lnTo>
                    <a:pt x="110896" y="31991"/>
                  </a:lnTo>
                  <a:lnTo>
                    <a:pt x="111023" y="31737"/>
                  </a:lnTo>
                  <a:lnTo>
                    <a:pt x="112331" y="30340"/>
                  </a:lnTo>
                  <a:lnTo>
                    <a:pt x="113004" y="30086"/>
                  </a:lnTo>
                  <a:lnTo>
                    <a:pt x="112953" y="30213"/>
                  </a:lnTo>
                  <a:lnTo>
                    <a:pt x="112864" y="31102"/>
                  </a:lnTo>
                  <a:lnTo>
                    <a:pt x="113957" y="31610"/>
                  </a:lnTo>
                  <a:lnTo>
                    <a:pt x="114312" y="32245"/>
                  </a:lnTo>
                  <a:lnTo>
                    <a:pt x="114427" y="32385"/>
                  </a:lnTo>
                  <a:lnTo>
                    <a:pt x="115443" y="32753"/>
                  </a:lnTo>
                  <a:lnTo>
                    <a:pt x="115519" y="33134"/>
                  </a:lnTo>
                  <a:lnTo>
                    <a:pt x="115760" y="33439"/>
                  </a:lnTo>
                  <a:lnTo>
                    <a:pt x="116230" y="32118"/>
                  </a:lnTo>
                  <a:lnTo>
                    <a:pt x="117602" y="30848"/>
                  </a:lnTo>
                  <a:lnTo>
                    <a:pt x="118973" y="30467"/>
                  </a:lnTo>
                  <a:lnTo>
                    <a:pt x="119989" y="30467"/>
                  </a:lnTo>
                  <a:lnTo>
                    <a:pt x="118999" y="31610"/>
                  </a:lnTo>
                  <a:lnTo>
                    <a:pt x="119227" y="31483"/>
                  </a:lnTo>
                  <a:lnTo>
                    <a:pt x="120777" y="32372"/>
                  </a:lnTo>
                  <a:lnTo>
                    <a:pt x="121018" y="31483"/>
                  </a:lnTo>
                  <a:lnTo>
                    <a:pt x="121285" y="30467"/>
                  </a:lnTo>
                  <a:lnTo>
                    <a:pt x="121386" y="30086"/>
                  </a:lnTo>
                  <a:lnTo>
                    <a:pt x="121602" y="29324"/>
                  </a:lnTo>
                  <a:lnTo>
                    <a:pt x="122555" y="30937"/>
                  </a:lnTo>
                  <a:lnTo>
                    <a:pt x="122770" y="32118"/>
                  </a:lnTo>
                  <a:lnTo>
                    <a:pt x="121894" y="32880"/>
                  </a:lnTo>
                  <a:lnTo>
                    <a:pt x="121754" y="33515"/>
                  </a:lnTo>
                  <a:lnTo>
                    <a:pt x="120904" y="33642"/>
                  </a:lnTo>
                  <a:lnTo>
                    <a:pt x="120891" y="32626"/>
                  </a:lnTo>
                  <a:lnTo>
                    <a:pt x="120383" y="32499"/>
                  </a:lnTo>
                  <a:lnTo>
                    <a:pt x="120815" y="33134"/>
                  </a:lnTo>
                  <a:lnTo>
                    <a:pt x="120472" y="33388"/>
                  </a:lnTo>
                  <a:lnTo>
                    <a:pt x="119900" y="33388"/>
                  </a:lnTo>
                  <a:lnTo>
                    <a:pt x="119748" y="33007"/>
                  </a:lnTo>
                  <a:lnTo>
                    <a:pt x="119799" y="33388"/>
                  </a:lnTo>
                  <a:lnTo>
                    <a:pt x="119888" y="34023"/>
                  </a:lnTo>
                  <a:lnTo>
                    <a:pt x="122466" y="34150"/>
                  </a:lnTo>
                  <a:lnTo>
                    <a:pt x="123431" y="35420"/>
                  </a:lnTo>
                  <a:lnTo>
                    <a:pt x="123774" y="35166"/>
                  </a:lnTo>
                  <a:lnTo>
                    <a:pt x="124294" y="35039"/>
                  </a:lnTo>
                  <a:lnTo>
                    <a:pt x="124256" y="34531"/>
                  </a:lnTo>
                  <a:lnTo>
                    <a:pt x="123799" y="34531"/>
                  </a:lnTo>
                  <a:lnTo>
                    <a:pt x="123736" y="33642"/>
                  </a:lnTo>
                  <a:lnTo>
                    <a:pt x="124968" y="33769"/>
                  </a:lnTo>
                  <a:lnTo>
                    <a:pt x="124599" y="33261"/>
                  </a:lnTo>
                  <a:lnTo>
                    <a:pt x="126288" y="32372"/>
                  </a:lnTo>
                  <a:lnTo>
                    <a:pt x="126746" y="32880"/>
                  </a:lnTo>
                  <a:lnTo>
                    <a:pt x="126796" y="33261"/>
                  </a:lnTo>
                  <a:lnTo>
                    <a:pt x="126580" y="34150"/>
                  </a:lnTo>
                  <a:lnTo>
                    <a:pt x="126580" y="35420"/>
                  </a:lnTo>
                  <a:lnTo>
                    <a:pt x="127393" y="34404"/>
                  </a:lnTo>
                  <a:lnTo>
                    <a:pt x="127279" y="33388"/>
                  </a:lnTo>
                  <a:lnTo>
                    <a:pt x="127254" y="33261"/>
                  </a:lnTo>
                  <a:lnTo>
                    <a:pt x="128016" y="33007"/>
                  </a:lnTo>
                  <a:lnTo>
                    <a:pt x="128651" y="32499"/>
                  </a:lnTo>
                  <a:lnTo>
                    <a:pt x="128790" y="32385"/>
                  </a:lnTo>
                  <a:close/>
                </a:path>
                <a:path w="152400" h="42545">
                  <a:moveTo>
                    <a:pt x="128955" y="36957"/>
                  </a:moveTo>
                  <a:lnTo>
                    <a:pt x="128651" y="37160"/>
                  </a:lnTo>
                  <a:lnTo>
                    <a:pt x="128739" y="37401"/>
                  </a:lnTo>
                  <a:lnTo>
                    <a:pt x="128955" y="36957"/>
                  </a:lnTo>
                  <a:close/>
                </a:path>
                <a:path w="152400" h="42545">
                  <a:moveTo>
                    <a:pt x="129298" y="33007"/>
                  </a:moveTo>
                  <a:lnTo>
                    <a:pt x="129247" y="32245"/>
                  </a:lnTo>
                  <a:lnTo>
                    <a:pt x="129146" y="32118"/>
                  </a:lnTo>
                  <a:lnTo>
                    <a:pt x="128981" y="32245"/>
                  </a:lnTo>
                  <a:lnTo>
                    <a:pt x="128905" y="32372"/>
                  </a:lnTo>
                  <a:lnTo>
                    <a:pt x="129298" y="33007"/>
                  </a:lnTo>
                  <a:close/>
                </a:path>
                <a:path w="152400" h="42545">
                  <a:moveTo>
                    <a:pt x="129413" y="17094"/>
                  </a:moveTo>
                  <a:lnTo>
                    <a:pt x="128727" y="18046"/>
                  </a:lnTo>
                  <a:lnTo>
                    <a:pt x="129247" y="17843"/>
                  </a:lnTo>
                  <a:lnTo>
                    <a:pt x="129209" y="17589"/>
                  </a:lnTo>
                  <a:lnTo>
                    <a:pt x="129324" y="17399"/>
                  </a:lnTo>
                  <a:lnTo>
                    <a:pt x="129413" y="17094"/>
                  </a:lnTo>
                  <a:close/>
                </a:path>
                <a:path w="152400" h="42545">
                  <a:moveTo>
                    <a:pt x="129819" y="31483"/>
                  </a:moveTo>
                  <a:lnTo>
                    <a:pt x="129679" y="31991"/>
                  </a:lnTo>
                  <a:lnTo>
                    <a:pt x="129578" y="32626"/>
                  </a:lnTo>
                  <a:lnTo>
                    <a:pt x="129692" y="32753"/>
                  </a:lnTo>
                  <a:lnTo>
                    <a:pt x="129819" y="31483"/>
                  </a:lnTo>
                  <a:close/>
                </a:path>
                <a:path w="152400" h="42545">
                  <a:moveTo>
                    <a:pt x="130225" y="35153"/>
                  </a:moveTo>
                  <a:lnTo>
                    <a:pt x="130060" y="34721"/>
                  </a:lnTo>
                  <a:lnTo>
                    <a:pt x="130009" y="35572"/>
                  </a:lnTo>
                  <a:lnTo>
                    <a:pt x="130175" y="35318"/>
                  </a:lnTo>
                  <a:lnTo>
                    <a:pt x="130225" y="35153"/>
                  </a:lnTo>
                  <a:close/>
                </a:path>
                <a:path w="152400" h="42545">
                  <a:moveTo>
                    <a:pt x="130810" y="31534"/>
                  </a:moveTo>
                  <a:lnTo>
                    <a:pt x="130340" y="31826"/>
                  </a:lnTo>
                  <a:lnTo>
                    <a:pt x="130479" y="32207"/>
                  </a:lnTo>
                  <a:lnTo>
                    <a:pt x="130810" y="31534"/>
                  </a:lnTo>
                  <a:close/>
                </a:path>
                <a:path w="152400" h="42545">
                  <a:moveTo>
                    <a:pt x="131330" y="35318"/>
                  </a:moveTo>
                  <a:lnTo>
                    <a:pt x="130733" y="35687"/>
                  </a:lnTo>
                  <a:lnTo>
                    <a:pt x="129870" y="35763"/>
                  </a:lnTo>
                  <a:lnTo>
                    <a:pt x="128638" y="35610"/>
                  </a:lnTo>
                  <a:lnTo>
                    <a:pt x="128270" y="36931"/>
                  </a:lnTo>
                  <a:lnTo>
                    <a:pt x="129070" y="36728"/>
                  </a:lnTo>
                  <a:lnTo>
                    <a:pt x="129946" y="36334"/>
                  </a:lnTo>
                  <a:lnTo>
                    <a:pt x="130162" y="37274"/>
                  </a:lnTo>
                  <a:lnTo>
                    <a:pt x="130898" y="36969"/>
                  </a:lnTo>
                  <a:lnTo>
                    <a:pt x="131064" y="36334"/>
                  </a:lnTo>
                  <a:lnTo>
                    <a:pt x="131216" y="35763"/>
                  </a:lnTo>
                  <a:lnTo>
                    <a:pt x="131330" y="35318"/>
                  </a:lnTo>
                  <a:close/>
                </a:path>
                <a:path w="152400" h="42545">
                  <a:moveTo>
                    <a:pt x="131470" y="37261"/>
                  </a:moveTo>
                  <a:lnTo>
                    <a:pt x="131140" y="37147"/>
                  </a:lnTo>
                  <a:lnTo>
                    <a:pt x="130784" y="37363"/>
                  </a:lnTo>
                  <a:lnTo>
                    <a:pt x="131038" y="37668"/>
                  </a:lnTo>
                  <a:lnTo>
                    <a:pt x="131203" y="37719"/>
                  </a:lnTo>
                  <a:lnTo>
                    <a:pt x="131470" y="37261"/>
                  </a:lnTo>
                  <a:close/>
                </a:path>
                <a:path w="152400" h="42545">
                  <a:moveTo>
                    <a:pt x="131597" y="33134"/>
                  </a:moveTo>
                  <a:lnTo>
                    <a:pt x="131343" y="33705"/>
                  </a:lnTo>
                  <a:lnTo>
                    <a:pt x="130632" y="33896"/>
                  </a:lnTo>
                  <a:lnTo>
                    <a:pt x="130657" y="34353"/>
                  </a:lnTo>
                  <a:lnTo>
                    <a:pt x="131368" y="35153"/>
                  </a:lnTo>
                  <a:lnTo>
                    <a:pt x="131483" y="34721"/>
                  </a:lnTo>
                  <a:lnTo>
                    <a:pt x="131597" y="33134"/>
                  </a:lnTo>
                  <a:close/>
                </a:path>
                <a:path w="152400" h="42545">
                  <a:moveTo>
                    <a:pt x="131660" y="33007"/>
                  </a:moveTo>
                  <a:lnTo>
                    <a:pt x="131597" y="33134"/>
                  </a:lnTo>
                  <a:lnTo>
                    <a:pt x="131660" y="33007"/>
                  </a:lnTo>
                  <a:close/>
                </a:path>
                <a:path w="152400" h="42545">
                  <a:moveTo>
                    <a:pt x="132130" y="31826"/>
                  </a:moveTo>
                  <a:lnTo>
                    <a:pt x="131140" y="32740"/>
                  </a:lnTo>
                  <a:lnTo>
                    <a:pt x="131673" y="32575"/>
                  </a:lnTo>
                  <a:lnTo>
                    <a:pt x="132130" y="31826"/>
                  </a:lnTo>
                  <a:close/>
                </a:path>
                <a:path w="152400" h="42545">
                  <a:moveTo>
                    <a:pt x="132854" y="33629"/>
                  </a:moveTo>
                  <a:lnTo>
                    <a:pt x="132664" y="33401"/>
                  </a:lnTo>
                  <a:lnTo>
                    <a:pt x="132588" y="33045"/>
                  </a:lnTo>
                  <a:lnTo>
                    <a:pt x="132486" y="32385"/>
                  </a:lnTo>
                  <a:lnTo>
                    <a:pt x="131978" y="32562"/>
                  </a:lnTo>
                  <a:lnTo>
                    <a:pt x="131787" y="32791"/>
                  </a:lnTo>
                  <a:lnTo>
                    <a:pt x="131660" y="33007"/>
                  </a:lnTo>
                  <a:lnTo>
                    <a:pt x="131927" y="33147"/>
                  </a:lnTo>
                  <a:lnTo>
                    <a:pt x="132461" y="33401"/>
                  </a:lnTo>
                  <a:lnTo>
                    <a:pt x="132715" y="33553"/>
                  </a:lnTo>
                  <a:lnTo>
                    <a:pt x="132854" y="33629"/>
                  </a:lnTo>
                  <a:close/>
                </a:path>
                <a:path w="152400" h="42545">
                  <a:moveTo>
                    <a:pt x="134073" y="33693"/>
                  </a:moveTo>
                  <a:lnTo>
                    <a:pt x="132854" y="33642"/>
                  </a:lnTo>
                  <a:lnTo>
                    <a:pt x="133032" y="33832"/>
                  </a:lnTo>
                  <a:lnTo>
                    <a:pt x="133311" y="33934"/>
                  </a:lnTo>
                  <a:lnTo>
                    <a:pt x="133832" y="34061"/>
                  </a:lnTo>
                  <a:lnTo>
                    <a:pt x="133616" y="33769"/>
                  </a:lnTo>
                  <a:lnTo>
                    <a:pt x="133883" y="33845"/>
                  </a:lnTo>
                  <a:lnTo>
                    <a:pt x="134010" y="33794"/>
                  </a:lnTo>
                  <a:close/>
                </a:path>
                <a:path w="152400" h="42545">
                  <a:moveTo>
                    <a:pt x="134073" y="33616"/>
                  </a:moveTo>
                  <a:lnTo>
                    <a:pt x="134061" y="33324"/>
                  </a:lnTo>
                  <a:lnTo>
                    <a:pt x="133972" y="32854"/>
                  </a:lnTo>
                  <a:lnTo>
                    <a:pt x="133845" y="33032"/>
                  </a:lnTo>
                  <a:lnTo>
                    <a:pt x="133896" y="33235"/>
                  </a:lnTo>
                  <a:lnTo>
                    <a:pt x="134073" y="33616"/>
                  </a:lnTo>
                  <a:close/>
                </a:path>
                <a:path w="152400" h="42545">
                  <a:moveTo>
                    <a:pt x="134454" y="34188"/>
                  </a:moveTo>
                  <a:lnTo>
                    <a:pt x="134073" y="33629"/>
                  </a:lnTo>
                  <a:lnTo>
                    <a:pt x="134073" y="33870"/>
                  </a:lnTo>
                  <a:lnTo>
                    <a:pt x="133832" y="34061"/>
                  </a:lnTo>
                  <a:lnTo>
                    <a:pt x="133350" y="34734"/>
                  </a:lnTo>
                  <a:lnTo>
                    <a:pt x="132689" y="34823"/>
                  </a:lnTo>
                  <a:lnTo>
                    <a:pt x="132651" y="35763"/>
                  </a:lnTo>
                  <a:lnTo>
                    <a:pt x="133324" y="35991"/>
                  </a:lnTo>
                  <a:lnTo>
                    <a:pt x="133375" y="35331"/>
                  </a:lnTo>
                  <a:lnTo>
                    <a:pt x="133908" y="35179"/>
                  </a:lnTo>
                  <a:lnTo>
                    <a:pt x="132778" y="34912"/>
                  </a:lnTo>
                  <a:lnTo>
                    <a:pt x="134378" y="34899"/>
                  </a:lnTo>
                  <a:lnTo>
                    <a:pt x="133819" y="34150"/>
                  </a:lnTo>
                  <a:lnTo>
                    <a:pt x="134073" y="34112"/>
                  </a:lnTo>
                  <a:lnTo>
                    <a:pt x="134454" y="34201"/>
                  </a:lnTo>
                  <a:close/>
                </a:path>
                <a:path w="152400" h="42545">
                  <a:moveTo>
                    <a:pt x="135394" y="36906"/>
                  </a:moveTo>
                  <a:lnTo>
                    <a:pt x="134366" y="36893"/>
                  </a:lnTo>
                  <a:lnTo>
                    <a:pt x="134518" y="37731"/>
                  </a:lnTo>
                  <a:lnTo>
                    <a:pt x="134670" y="37338"/>
                  </a:lnTo>
                  <a:lnTo>
                    <a:pt x="135089" y="37693"/>
                  </a:lnTo>
                  <a:lnTo>
                    <a:pt x="135204" y="37172"/>
                  </a:lnTo>
                  <a:lnTo>
                    <a:pt x="135394" y="36906"/>
                  </a:lnTo>
                  <a:close/>
                </a:path>
                <a:path w="152400" h="42545">
                  <a:moveTo>
                    <a:pt x="135509" y="32677"/>
                  </a:moveTo>
                  <a:lnTo>
                    <a:pt x="135293" y="32727"/>
                  </a:lnTo>
                  <a:lnTo>
                    <a:pt x="135077" y="32829"/>
                  </a:lnTo>
                  <a:lnTo>
                    <a:pt x="134797" y="33045"/>
                  </a:lnTo>
                  <a:lnTo>
                    <a:pt x="135001" y="32981"/>
                  </a:lnTo>
                  <a:lnTo>
                    <a:pt x="135242" y="32842"/>
                  </a:lnTo>
                  <a:lnTo>
                    <a:pt x="135509" y="32677"/>
                  </a:lnTo>
                  <a:close/>
                </a:path>
                <a:path w="152400" h="42545">
                  <a:moveTo>
                    <a:pt x="135763" y="34239"/>
                  </a:moveTo>
                  <a:lnTo>
                    <a:pt x="135420" y="34124"/>
                  </a:lnTo>
                  <a:lnTo>
                    <a:pt x="135039" y="34340"/>
                  </a:lnTo>
                  <a:lnTo>
                    <a:pt x="134772" y="34264"/>
                  </a:lnTo>
                  <a:lnTo>
                    <a:pt x="134467" y="34201"/>
                  </a:lnTo>
                  <a:lnTo>
                    <a:pt x="134708" y="34467"/>
                  </a:lnTo>
                  <a:lnTo>
                    <a:pt x="134988" y="34683"/>
                  </a:lnTo>
                  <a:lnTo>
                    <a:pt x="135305" y="34810"/>
                  </a:lnTo>
                  <a:lnTo>
                    <a:pt x="135445" y="34594"/>
                  </a:lnTo>
                  <a:lnTo>
                    <a:pt x="135763" y="34239"/>
                  </a:lnTo>
                  <a:close/>
                </a:path>
                <a:path w="152400" h="42545">
                  <a:moveTo>
                    <a:pt x="135915" y="34925"/>
                  </a:moveTo>
                  <a:lnTo>
                    <a:pt x="135712" y="34925"/>
                  </a:lnTo>
                  <a:lnTo>
                    <a:pt x="135496" y="34899"/>
                  </a:lnTo>
                  <a:lnTo>
                    <a:pt x="135305" y="34810"/>
                  </a:lnTo>
                  <a:lnTo>
                    <a:pt x="135204" y="34975"/>
                  </a:lnTo>
                  <a:lnTo>
                    <a:pt x="135458" y="35217"/>
                  </a:lnTo>
                  <a:lnTo>
                    <a:pt x="135686" y="35102"/>
                  </a:lnTo>
                  <a:lnTo>
                    <a:pt x="135915" y="34925"/>
                  </a:lnTo>
                  <a:close/>
                </a:path>
                <a:path w="152400" h="42545">
                  <a:moveTo>
                    <a:pt x="136423" y="34620"/>
                  </a:moveTo>
                  <a:lnTo>
                    <a:pt x="136258" y="34671"/>
                  </a:lnTo>
                  <a:lnTo>
                    <a:pt x="136080" y="34810"/>
                  </a:lnTo>
                  <a:lnTo>
                    <a:pt x="135915" y="34937"/>
                  </a:lnTo>
                  <a:lnTo>
                    <a:pt x="136080" y="34937"/>
                  </a:lnTo>
                  <a:lnTo>
                    <a:pt x="136245" y="34912"/>
                  </a:lnTo>
                  <a:lnTo>
                    <a:pt x="136410" y="34861"/>
                  </a:lnTo>
                  <a:lnTo>
                    <a:pt x="136410" y="34696"/>
                  </a:lnTo>
                  <a:close/>
                </a:path>
                <a:path w="152400" h="42545">
                  <a:moveTo>
                    <a:pt x="136474" y="34417"/>
                  </a:moveTo>
                  <a:lnTo>
                    <a:pt x="136423" y="34620"/>
                  </a:lnTo>
                  <a:lnTo>
                    <a:pt x="136474" y="34417"/>
                  </a:lnTo>
                  <a:close/>
                </a:path>
                <a:path w="152400" h="42545">
                  <a:moveTo>
                    <a:pt x="136486" y="34836"/>
                  </a:moveTo>
                  <a:lnTo>
                    <a:pt x="136436" y="34963"/>
                  </a:lnTo>
                  <a:lnTo>
                    <a:pt x="136486" y="34836"/>
                  </a:lnTo>
                  <a:close/>
                </a:path>
                <a:path w="152400" h="42545">
                  <a:moveTo>
                    <a:pt x="136829" y="32169"/>
                  </a:moveTo>
                  <a:lnTo>
                    <a:pt x="136436" y="32105"/>
                  </a:lnTo>
                  <a:lnTo>
                    <a:pt x="135940" y="32397"/>
                  </a:lnTo>
                  <a:lnTo>
                    <a:pt x="135496" y="32664"/>
                  </a:lnTo>
                  <a:lnTo>
                    <a:pt x="135890" y="32575"/>
                  </a:lnTo>
                  <a:lnTo>
                    <a:pt x="136169" y="32766"/>
                  </a:lnTo>
                  <a:lnTo>
                    <a:pt x="136385" y="33350"/>
                  </a:lnTo>
                  <a:lnTo>
                    <a:pt x="136829" y="32943"/>
                  </a:lnTo>
                  <a:lnTo>
                    <a:pt x="136474" y="32372"/>
                  </a:lnTo>
                  <a:lnTo>
                    <a:pt x="136829" y="32169"/>
                  </a:lnTo>
                  <a:close/>
                </a:path>
                <a:path w="152400" h="42545">
                  <a:moveTo>
                    <a:pt x="137401" y="39827"/>
                  </a:moveTo>
                  <a:lnTo>
                    <a:pt x="137236" y="39941"/>
                  </a:lnTo>
                  <a:lnTo>
                    <a:pt x="137375" y="39890"/>
                  </a:lnTo>
                  <a:close/>
                </a:path>
                <a:path w="152400" h="42545">
                  <a:moveTo>
                    <a:pt x="137668" y="35420"/>
                  </a:moveTo>
                  <a:lnTo>
                    <a:pt x="137261" y="35191"/>
                  </a:lnTo>
                  <a:lnTo>
                    <a:pt x="137668" y="35445"/>
                  </a:lnTo>
                  <a:close/>
                </a:path>
                <a:path w="152400" h="42545">
                  <a:moveTo>
                    <a:pt x="137731" y="36563"/>
                  </a:moveTo>
                  <a:lnTo>
                    <a:pt x="137566" y="36410"/>
                  </a:lnTo>
                  <a:lnTo>
                    <a:pt x="137363" y="36677"/>
                  </a:lnTo>
                  <a:lnTo>
                    <a:pt x="137731" y="36563"/>
                  </a:lnTo>
                  <a:close/>
                </a:path>
                <a:path w="152400" h="42545">
                  <a:moveTo>
                    <a:pt x="137909" y="35547"/>
                  </a:moveTo>
                  <a:close/>
                </a:path>
                <a:path w="152400" h="42545">
                  <a:moveTo>
                    <a:pt x="138010" y="34899"/>
                  </a:moveTo>
                  <a:lnTo>
                    <a:pt x="137795" y="34607"/>
                  </a:lnTo>
                  <a:lnTo>
                    <a:pt x="137668" y="35420"/>
                  </a:lnTo>
                  <a:lnTo>
                    <a:pt x="137795" y="35483"/>
                  </a:lnTo>
                  <a:lnTo>
                    <a:pt x="137896" y="35344"/>
                  </a:lnTo>
                  <a:lnTo>
                    <a:pt x="138010" y="34899"/>
                  </a:lnTo>
                  <a:close/>
                </a:path>
                <a:path w="152400" h="42545">
                  <a:moveTo>
                    <a:pt x="138112" y="39547"/>
                  </a:moveTo>
                  <a:lnTo>
                    <a:pt x="137998" y="39230"/>
                  </a:lnTo>
                  <a:lnTo>
                    <a:pt x="137909" y="39039"/>
                  </a:lnTo>
                  <a:lnTo>
                    <a:pt x="137756" y="39027"/>
                  </a:lnTo>
                  <a:lnTo>
                    <a:pt x="137464" y="38608"/>
                  </a:lnTo>
                  <a:lnTo>
                    <a:pt x="137375" y="37744"/>
                  </a:lnTo>
                  <a:lnTo>
                    <a:pt x="137172" y="38595"/>
                  </a:lnTo>
                  <a:lnTo>
                    <a:pt x="137147" y="39382"/>
                  </a:lnTo>
                  <a:lnTo>
                    <a:pt x="137274" y="39306"/>
                  </a:lnTo>
                  <a:lnTo>
                    <a:pt x="137464" y="39039"/>
                  </a:lnTo>
                  <a:lnTo>
                    <a:pt x="137680" y="39230"/>
                  </a:lnTo>
                  <a:lnTo>
                    <a:pt x="137782" y="39547"/>
                  </a:lnTo>
                  <a:lnTo>
                    <a:pt x="137502" y="39585"/>
                  </a:lnTo>
                  <a:lnTo>
                    <a:pt x="137401" y="39827"/>
                  </a:lnTo>
                  <a:lnTo>
                    <a:pt x="137642" y="39700"/>
                  </a:lnTo>
                  <a:lnTo>
                    <a:pt x="138112" y="39547"/>
                  </a:lnTo>
                  <a:close/>
                </a:path>
                <a:path w="152400" h="42545">
                  <a:moveTo>
                    <a:pt x="138303" y="33324"/>
                  </a:moveTo>
                  <a:lnTo>
                    <a:pt x="137363" y="34010"/>
                  </a:lnTo>
                  <a:lnTo>
                    <a:pt x="137731" y="33807"/>
                  </a:lnTo>
                  <a:lnTo>
                    <a:pt x="138303" y="33324"/>
                  </a:lnTo>
                  <a:close/>
                </a:path>
                <a:path w="152400" h="42545">
                  <a:moveTo>
                    <a:pt x="138557" y="36309"/>
                  </a:moveTo>
                  <a:lnTo>
                    <a:pt x="137744" y="36563"/>
                  </a:lnTo>
                  <a:lnTo>
                    <a:pt x="138201" y="36957"/>
                  </a:lnTo>
                  <a:lnTo>
                    <a:pt x="138277" y="36766"/>
                  </a:lnTo>
                  <a:lnTo>
                    <a:pt x="138315" y="36449"/>
                  </a:lnTo>
                  <a:lnTo>
                    <a:pt x="138557" y="36309"/>
                  </a:lnTo>
                  <a:close/>
                </a:path>
                <a:path w="152400" h="42545">
                  <a:moveTo>
                    <a:pt x="139153" y="37655"/>
                  </a:moveTo>
                  <a:lnTo>
                    <a:pt x="138341" y="37795"/>
                  </a:lnTo>
                  <a:lnTo>
                    <a:pt x="138645" y="38684"/>
                  </a:lnTo>
                  <a:lnTo>
                    <a:pt x="139090" y="38290"/>
                  </a:lnTo>
                  <a:lnTo>
                    <a:pt x="138912" y="37782"/>
                  </a:lnTo>
                  <a:lnTo>
                    <a:pt x="139153" y="37655"/>
                  </a:lnTo>
                  <a:close/>
                </a:path>
                <a:path w="152400" h="42545">
                  <a:moveTo>
                    <a:pt x="139395" y="35801"/>
                  </a:moveTo>
                  <a:lnTo>
                    <a:pt x="139039" y="35902"/>
                  </a:lnTo>
                  <a:lnTo>
                    <a:pt x="138684" y="36017"/>
                  </a:lnTo>
                  <a:lnTo>
                    <a:pt x="139115" y="36271"/>
                  </a:lnTo>
                  <a:lnTo>
                    <a:pt x="139293" y="36106"/>
                  </a:lnTo>
                  <a:lnTo>
                    <a:pt x="139395" y="35801"/>
                  </a:lnTo>
                  <a:close/>
                </a:path>
                <a:path w="152400" h="42545">
                  <a:moveTo>
                    <a:pt x="139852" y="35661"/>
                  </a:moveTo>
                  <a:lnTo>
                    <a:pt x="139776" y="35407"/>
                  </a:lnTo>
                  <a:lnTo>
                    <a:pt x="139522" y="35090"/>
                  </a:lnTo>
                  <a:lnTo>
                    <a:pt x="139674" y="34696"/>
                  </a:lnTo>
                  <a:lnTo>
                    <a:pt x="139522" y="34937"/>
                  </a:lnTo>
                  <a:lnTo>
                    <a:pt x="139509" y="35458"/>
                  </a:lnTo>
                  <a:lnTo>
                    <a:pt x="139382" y="35801"/>
                  </a:lnTo>
                  <a:lnTo>
                    <a:pt x="139852" y="35661"/>
                  </a:lnTo>
                  <a:close/>
                </a:path>
                <a:path w="152400" h="42545">
                  <a:moveTo>
                    <a:pt x="141719" y="37147"/>
                  </a:moveTo>
                  <a:lnTo>
                    <a:pt x="141376" y="37350"/>
                  </a:lnTo>
                  <a:lnTo>
                    <a:pt x="141693" y="37287"/>
                  </a:lnTo>
                  <a:lnTo>
                    <a:pt x="141719" y="37147"/>
                  </a:lnTo>
                  <a:close/>
                </a:path>
                <a:path w="152400" h="42545">
                  <a:moveTo>
                    <a:pt x="141909" y="38125"/>
                  </a:moveTo>
                  <a:lnTo>
                    <a:pt x="140474" y="38595"/>
                  </a:lnTo>
                  <a:lnTo>
                    <a:pt x="140639" y="38658"/>
                  </a:lnTo>
                  <a:lnTo>
                    <a:pt x="141909" y="38125"/>
                  </a:lnTo>
                  <a:close/>
                </a:path>
                <a:path w="152400" h="42545">
                  <a:moveTo>
                    <a:pt x="142379" y="37147"/>
                  </a:moveTo>
                  <a:lnTo>
                    <a:pt x="141693" y="37287"/>
                  </a:lnTo>
                  <a:lnTo>
                    <a:pt x="141668" y="37515"/>
                  </a:lnTo>
                  <a:lnTo>
                    <a:pt x="141478" y="37909"/>
                  </a:lnTo>
                  <a:lnTo>
                    <a:pt x="141986" y="37261"/>
                  </a:lnTo>
                  <a:lnTo>
                    <a:pt x="141782" y="37604"/>
                  </a:lnTo>
                  <a:lnTo>
                    <a:pt x="142049" y="37299"/>
                  </a:lnTo>
                  <a:lnTo>
                    <a:pt x="142379" y="37147"/>
                  </a:lnTo>
                  <a:close/>
                </a:path>
                <a:path w="152400" h="42545">
                  <a:moveTo>
                    <a:pt x="142938" y="36131"/>
                  </a:moveTo>
                  <a:lnTo>
                    <a:pt x="142557" y="35877"/>
                  </a:lnTo>
                  <a:lnTo>
                    <a:pt x="142811" y="35750"/>
                  </a:lnTo>
                  <a:lnTo>
                    <a:pt x="142227" y="35763"/>
                  </a:lnTo>
                  <a:lnTo>
                    <a:pt x="142201" y="36080"/>
                  </a:lnTo>
                  <a:lnTo>
                    <a:pt x="142240" y="36664"/>
                  </a:lnTo>
                  <a:lnTo>
                    <a:pt x="142900" y="36461"/>
                  </a:lnTo>
                  <a:lnTo>
                    <a:pt x="142938" y="36131"/>
                  </a:lnTo>
                  <a:close/>
                </a:path>
                <a:path w="152400" h="42545">
                  <a:moveTo>
                    <a:pt x="143522" y="37706"/>
                  </a:moveTo>
                  <a:lnTo>
                    <a:pt x="142570" y="37465"/>
                  </a:lnTo>
                  <a:lnTo>
                    <a:pt x="142697" y="37846"/>
                  </a:lnTo>
                  <a:lnTo>
                    <a:pt x="142951" y="38163"/>
                  </a:lnTo>
                  <a:lnTo>
                    <a:pt x="142278" y="38366"/>
                  </a:lnTo>
                  <a:lnTo>
                    <a:pt x="143230" y="38620"/>
                  </a:lnTo>
                  <a:lnTo>
                    <a:pt x="143522" y="37706"/>
                  </a:lnTo>
                  <a:close/>
                </a:path>
                <a:path w="152400" h="42545">
                  <a:moveTo>
                    <a:pt x="143573" y="37261"/>
                  </a:moveTo>
                  <a:lnTo>
                    <a:pt x="143065" y="37198"/>
                  </a:lnTo>
                  <a:lnTo>
                    <a:pt x="143522" y="37490"/>
                  </a:lnTo>
                  <a:lnTo>
                    <a:pt x="143573" y="37261"/>
                  </a:lnTo>
                  <a:close/>
                </a:path>
                <a:path w="152400" h="42545">
                  <a:moveTo>
                    <a:pt x="143700" y="41935"/>
                  </a:moveTo>
                  <a:lnTo>
                    <a:pt x="143471" y="41186"/>
                  </a:lnTo>
                  <a:lnTo>
                    <a:pt x="143294" y="41567"/>
                  </a:lnTo>
                  <a:lnTo>
                    <a:pt x="143446" y="42075"/>
                  </a:lnTo>
                  <a:lnTo>
                    <a:pt x="143700" y="41935"/>
                  </a:lnTo>
                  <a:close/>
                </a:path>
                <a:path w="152400" h="42545">
                  <a:moveTo>
                    <a:pt x="144335" y="37287"/>
                  </a:moveTo>
                  <a:lnTo>
                    <a:pt x="143941" y="36664"/>
                  </a:lnTo>
                  <a:lnTo>
                    <a:pt x="143954" y="37160"/>
                  </a:lnTo>
                  <a:lnTo>
                    <a:pt x="143802" y="37084"/>
                  </a:lnTo>
                  <a:lnTo>
                    <a:pt x="143649" y="36969"/>
                  </a:lnTo>
                  <a:lnTo>
                    <a:pt x="143573" y="37261"/>
                  </a:lnTo>
                  <a:lnTo>
                    <a:pt x="143992" y="37312"/>
                  </a:lnTo>
                  <a:lnTo>
                    <a:pt x="143979" y="37172"/>
                  </a:lnTo>
                  <a:lnTo>
                    <a:pt x="144335" y="37287"/>
                  </a:lnTo>
                  <a:close/>
                </a:path>
                <a:path w="152400" h="42545">
                  <a:moveTo>
                    <a:pt x="145249" y="40843"/>
                  </a:moveTo>
                  <a:lnTo>
                    <a:pt x="144424" y="40957"/>
                  </a:lnTo>
                  <a:lnTo>
                    <a:pt x="144094" y="40398"/>
                  </a:lnTo>
                  <a:lnTo>
                    <a:pt x="143789" y="41732"/>
                  </a:lnTo>
                  <a:lnTo>
                    <a:pt x="145059" y="40957"/>
                  </a:lnTo>
                  <a:lnTo>
                    <a:pt x="145249" y="40843"/>
                  </a:lnTo>
                  <a:close/>
                </a:path>
                <a:path w="152400" h="42545">
                  <a:moveTo>
                    <a:pt x="146418" y="40995"/>
                  </a:moveTo>
                  <a:lnTo>
                    <a:pt x="145643" y="40792"/>
                  </a:lnTo>
                  <a:lnTo>
                    <a:pt x="145376" y="40830"/>
                  </a:lnTo>
                  <a:lnTo>
                    <a:pt x="145707" y="41503"/>
                  </a:lnTo>
                  <a:lnTo>
                    <a:pt x="145669" y="41821"/>
                  </a:lnTo>
                  <a:lnTo>
                    <a:pt x="146418" y="40995"/>
                  </a:lnTo>
                  <a:close/>
                </a:path>
                <a:path w="152400" h="42545">
                  <a:moveTo>
                    <a:pt x="147497" y="41783"/>
                  </a:moveTo>
                  <a:lnTo>
                    <a:pt x="146621" y="42227"/>
                  </a:lnTo>
                  <a:lnTo>
                    <a:pt x="147281" y="42037"/>
                  </a:lnTo>
                  <a:lnTo>
                    <a:pt x="147497" y="41783"/>
                  </a:lnTo>
                  <a:close/>
                </a:path>
                <a:path w="152400" h="42545">
                  <a:moveTo>
                    <a:pt x="152171" y="41567"/>
                  </a:moveTo>
                  <a:lnTo>
                    <a:pt x="151739" y="41541"/>
                  </a:lnTo>
                  <a:lnTo>
                    <a:pt x="151498" y="42418"/>
                  </a:lnTo>
                  <a:lnTo>
                    <a:pt x="151587" y="42240"/>
                  </a:lnTo>
                  <a:lnTo>
                    <a:pt x="151765" y="42405"/>
                  </a:lnTo>
                  <a:lnTo>
                    <a:pt x="152069" y="41681"/>
                  </a:lnTo>
                  <a:close/>
                </a:path>
              </a:pathLst>
            </a:custGeom>
            <a:solidFill>
              <a:srgbClr val="0074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1" name="object 1341" descr=""/>
            <p:cNvSpPr/>
            <p:nvPr/>
          </p:nvSpPr>
          <p:spPr>
            <a:xfrm>
              <a:off x="4002913" y="5822137"/>
              <a:ext cx="108585" cy="53975"/>
            </a:xfrm>
            <a:custGeom>
              <a:avLst/>
              <a:gdLst/>
              <a:ahLst/>
              <a:cxnLst/>
              <a:rect l="l" t="t" r="r" b="b"/>
              <a:pathLst>
                <a:path w="108585" h="53975">
                  <a:moveTo>
                    <a:pt x="292" y="50647"/>
                  </a:moveTo>
                  <a:lnTo>
                    <a:pt x="215" y="49745"/>
                  </a:lnTo>
                  <a:lnTo>
                    <a:pt x="203" y="49949"/>
                  </a:lnTo>
                  <a:lnTo>
                    <a:pt x="50" y="49872"/>
                  </a:lnTo>
                  <a:lnTo>
                    <a:pt x="38" y="50660"/>
                  </a:lnTo>
                  <a:lnTo>
                    <a:pt x="0" y="50800"/>
                  </a:lnTo>
                  <a:lnTo>
                    <a:pt x="292" y="50647"/>
                  </a:lnTo>
                  <a:close/>
                </a:path>
                <a:path w="108585" h="53975">
                  <a:moveTo>
                    <a:pt x="3429" y="47929"/>
                  </a:moveTo>
                  <a:lnTo>
                    <a:pt x="3048" y="48374"/>
                  </a:lnTo>
                  <a:lnTo>
                    <a:pt x="2971" y="48691"/>
                  </a:lnTo>
                  <a:lnTo>
                    <a:pt x="3429" y="47929"/>
                  </a:lnTo>
                  <a:close/>
                </a:path>
                <a:path w="108585" h="53975">
                  <a:moveTo>
                    <a:pt x="4597" y="48717"/>
                  </a:moveTo>
                  <a:lnTo>
                    <a:pt x="4533" y="48564"/>
                  </a:lnTo>
                  <a:lnTo>
                    <a:pt x="4229" y="48209"/>
                  </a:lnTo>
                  <a:lnTo>
                    <a:pt x="4178" y="47891"/>
                  </a:lnTo>
                  <a:lnTo>
                    <a:pt x="3886" y="48958"/>
                  </a:lnTo>
                  <a:lnTo>
                    <a:pt x="4457" y="48831"/>
                  </a:lnTo>
                  <a:lnTo>
                    <a:pt x="4597" y="48717"/>
                  </a:lnTo>
                  <a:close/>
                </a:path>
                <a:path w="108585" h="53975">
                  <a:moveTo>
                    <a:pt x="5575" y="48564"/>
                  </a:moveTo>
                  <a:lnTo>
                    <a:pt x="5537" y="48158"/>
                  </a:lnTo>
                  <a:lnTo>
                    <a:pt x="5435" y="47205"/>
                  </a:lnTo>
                  <a:lnTo>
                    <a:pt x="4711" y="48615"/>
                  </a:lnTo>
                  <a:lnTo>
                    <a:pt x="5219" y="48158"/>
                  </a:lnTo>
                  <a:lnTo>
                    <a:pt x="5575" y="48564"/>
                  </a:lnTo>
                  <a:close/>
                </a:path>
                <a:path w="108585" h="53975">
                  <a:moveTo>
                    <a:pt x="5791" y="47612"/>
                  </a:moveTo>
                  <a:lnTo>
                    <a:pt x="5702" y="47002"/>
                  </a:lnTo>
                  <a:lnTo>
                    <a:pt x="5575" y="46774"/>
                  </a:lnTo>
                  <a:lnTo>
                    <a:pt x="5562" y="47218"/>
                  </a:lnTo>
                  <a:lnTo>
                    <a:pt x="5791" y="47612"/>
                  </a:lnTo>
                  <a:close/>
                </a:path>
                <a:path w="108585" h="53975">
                  <a:moveTo>
                    <a:pt x="6629" y="51968"/>
                  </a:moveTo>
                  <a:lnTo>
                    <a:pt x="6477" y="51511"/>
                  </a:lnTo>
                  <a:lnTo>
                    <a:pt x="6210" y="51523"/>
                  </a:lnTo>
                  <a:lnTo>
                    <a:pt x="6629" y="51968"/>
                  </a:lnTo>
                  <a:close/>
                </a:path>
                <a:path w="108585" h="53975">
                  <a:moveTo>
                    <a:pt x="6743" y="51562"/>
                  </a:moveTo>
                  <a:lnTo>
                    <a:pt x="6718" y="51269"/>
                  </a:lnTo>
                  <a:lnTo>
                    <a:pt x="6438" y="51371"/>
                  </a:lnTo>
                  <a:lnTo>
                    <a:pt x="6477" y="51511"/>
                  </a:lnTo>
                  <a:lnTo>
                    <a:pt x="6616" y="51511"/>
                  </a:lnTo>
                  <a:lnTo>
                    <a:pt x="6743" y="51562"/>
                  </a:lnTo>
                  <a:close/>
                </a:path>
                <a:path w="108585" h="53975">
                  <a:moveTo>
                    <a:pt x="7061" y="51142"/>
                  </a:moveTo>
                  <a:lnTo>
                    <a:pt x="6692" y="51028"/>
                  </a:lnTo>
                  <a:lnTo>
                    <a:pt x="6718" y="51269"/>
                  </a:lnTo>
                  <a:lnTo>
                    <a:pt x="7061" y="51142"/>
                  </a:lnTo>
                  <a:close/>
                </a:path>
                <a:path w="108585" h="53975">
                  <a:moveTo>
                    <a:pt x="7327" y="50698"/>
                  </a:moveTo>
                  <a:lnTo>
                    <a:pt x="7150" y="50393"/>
                  </a:lnTo>
                  <a:lnTo>
                    <a:pt x="6908" y="50190"/>
                  </a:lnTo>
                  <a:lnTo>
                    <a:pt x="7289" y="49758"/>
                  </a:lnTo>
                  <a:lnTo>
                    <a:pt x="6604" y="49885"/>
                  </a:lnTo>
                  <a:lnTo>
                    <a:pt x="6642" y="50838"/>
                  </a:lnTo>
                  <a:lnTo>
                    <a:pt x="7327" y="50698"/>
                  </a:lnTo>
                  <a:close/>
                </a:path>
                <a:path w="108585" h="53975">
                  <a:moveTo>
                    <a:pt x="7950" y="50533"/>
                  </a:moveTo>
                  <a:lnTo>
                    <a:pt x="7912" y="50317"/>
                  </a:lnTo>
                  <a:lnTo>
                    <a:pt x="7924" y="49885"/>
                  </a:lnTo>
                  <a:lnTo>
                    <a:pt x="7759" y="50673"/>
                  </a:lnTo>
                  <a:lnTo>
                    <a:pt x="7810" y="50279"/>
                  </a:lnTo>
                  <a:lnTo>
                    <a:pt x="7708" y="50660"/>
                  </a:lnTo>
                  <a:lnTo>
                    <a:pt x="7531" y="50927"/>
                  </a:lnTo>
                  <a:lnTo>
                    <a:pt x="7950" y="50533"/>
                  </a:lnTo>
                  <a:close/>
                </a:path>
                <a:path w="108585" h="53975">
                  <a:moveTo>
                    <a:pt x="7975" y="52133"/>
                  </a:moveTo>
                  <a:lnTo>
                    <a:pt x="7924" y="51828"/>
                  </a:lnTo>
                  <a:lnTo>
                    <a:pt x="7747" y="51308"/>
                  </a:lnTo>
                  <a:lnTo>
                    <a:pt x="7366" y="51739"/>
                  </a:lnTo>
                  <a:lnTo>
                    <a:pt x="7416" y="52057"/>
                  </a:lnTo>
                  <a:lnTo>
                    <a:pt x="7734" y="52146"/>
                  </a:lnTo>
                  <a:lnTo>
                    <a:pt x="7594" y="52362"/>
                  </a:lnTo>
                  <a:lnTo>
                    <a:pt x="7975" y="52133"/>
                  </a:lnTo>
                  <a:close/>
                </a:path>
                <a:path w="108585" h="53975">
                  <a:moveTo>
                    <a:pt x="8140" y="50342"/>
                  </a:moveTo>
                  <a:lnTo>
                    <a:pt x="7950" y="50533"/>
                  </a:lnTo>
                  <a:lnTo>
                    <a:pt x="7962" y="50660"/>
                  </a:lnTo>
                  <a:lnTo>
                    <a:pt x="8140" y="50342"/>
                  </a:lnTo>
                  <a:close/>
                </a:path>
                <a:path w="108585" h="53975">
                  <a:moveTo>
                    <a:pt x="8420" y="48869"/>
                  </a:moveTo>
                  <a:lnTo>
                    <a:pt x="8293" y="48869"/>
                  </a:lnTo>
                  <a:lnTo>
                    <a:pt x="7581" y="49847"/>
                  </a:lnTo>
                  <a:lnTo>
                    <a:pt x="8420" y="48869"/>
                  </a:lnTo>
                  <a:close/>
                </a:path>
                <a:path w="108585" h="53975">
                  <a:moveTo>
                    <a:pt x="9906" y="51701"/>
                  </a:moveTo>
                  <a:lnTo>
                    <a:pt x="9829" y="51358"/>
                  </a:lnTo>
                  <a:lnTo>
                    <a:pt x="9829" y="50990"/>
                  </a:lnTo>
                  <a:lnTo>
                    <a:pt x="9550" y="51308"/>
                  </a:lnTo>
                  <a:lnTo>
                    <a:pt x="9664" y="51498"/>
                  </a:lnTo>
                  <a:lnTo>
                    <a:pt x="9906" y="51701"/>
                  </a:lnTo>
                  <a:close/>
                </a:path>
                <a:path w="108585" h="53975">
                  <a:moveTo>
                    <a:pt x="9944" y="51841"/>
                  </a:moveTo>
                  <a:lnTo>
                    <a:pt x="9906" y="51701"/>
                  </a:lnTo>
                  <a:lnTo>
                    <a:pt x="9906" y="52120"/>
                  </a:lnTo>
                  <a:lnTo>
                    <a:pt x="9944" y="51841"/>
                  </a:lnTo>
                  <a:close/>
                </a:path>
                <a:path w="108585" h="53975">
                  <a:moveTo>
                    <a:pt x="10033" y="48755"/>
                  </a:moveTo>
                  <a:lnTo>
                    <a:pt x="9613" y="48044"/>
                  </a:lnTo>
                  <a:lnTo>
                    <a:pt x="9410" y="48590"/>
                  </a:lnTo>
                  <a:lnTo>
                    <a:pt x="9664" y="48983"/>
                  </a:lnTo>
                  <a:lnTo>
                    <a:pt x="9525" y="49212"/>
                  </a:lnTo>
                  <a:lnTo>
                    <a:pt x="10033" y="48755"/>
                  </a:lnTo>
                  <a:close/>
                </a:path>
                <a:path w="108585" h="53975">
                  <a:moveTo>
                    <a:pt x="10236" y="46355"/>
                  </a:moveTo>
                  <a:lnTo>
                    <a:pt x="10160" y="46520"/>
                  </a:lnTo>
                  <a:lnTo>
                    <a:pt x="10236" y="46355"/>
                  </a:lnTo>
                  <a:close/>
                </a:path>
                <a:path w="108585" h="53975">
                  <a:moveTo>
                    <a:pt x="10248" y="50520"/>
                  </a:moveTo>
                  <a:lnTo>
                    <a:pt x="9906" y="50444"/>
                  </a:lnTo>
                  <a:lnTo>
                    <a:pt x="9829" y="50673"/>
                  </a:lnTo>
                  <a:lnTo>
                    <a:pt x="9829" y="50990"/>
                  </a:lnTo>
                  <a:lnTo>
                    <a:pt x="10248" y="50520"/>
                  </a:lnTo>
                  <a:close/>
                </a:path>
                <a:path w="108585" h="53975">
                  <a:moveTo>
                    <a:pt x="10693" y="48501"/>
                  </a:moveTo>
                  <a:lnTo>
                    <a:pt x="10566" y="47383"/>
                  </a:lnTo>
                  <a:lnTo>
                    <a:pt x="10439" y="46837"/>
                  </a:lnTo>
                  <a:lnTo>
                    <a:pt x="10312" y="47269"/>
                  </a:lnTo>
                  <a:lnTo>
                    <a:pt x="10121" y="47167"/>
                  </a:lnTo>
                  <a:lnTo>
                    <a:pt x="9994" y="46951"/>
                  </a:lnTo>
                  <a:lnTo>
                    <a:pt x="10160" y="46520"/>
                  </a:lnTo>
                  <a:lnTo>
                    <a:pt x="9982" y="46786"/>
                  </a:lnTo>
                  <a:lnTo>
                    <a:pt x="9855" y="46926"/>
                  </a:lnTo>
                  <a:lnTo>
                    <a:pt x="9804" y="47167"/>
                  </a:lnTo>
                  <a:lnTo>
                    <a:pt x="10058" y="47485"/>
                  </a:lnTo>
                  <a:lnTo>
                    <a:pt x="10426" y="47675"/>
                  </a:lnTo>
                  <a:lnTo>
                    <a:pt x="10693" y="48501"/>
                  </a:lnTo>
                  <a:close/>
                </a:path>
                <a:path w="108585" h="53975">
                  <a:moveTo>
                    <a:pt x="10731" y="49682"/>
                  </a:moveTo>
                  <a:lnTo>
                    <a:pt x="10325" y="49479"/>
                  </a:lnTo>
                  <a:lnTo>
                    <a:pt x="10325" y="49682"/>
                  </a:lnTo>
                  <a:lnTo>
                    <a:pt x="10375" y="49999"/>
                  </a:lnTo>
                  <a:lnTo>
                    <a:pt x="10248" y="50215"/>
                  </a:lnTo>
                  <a:lnTo>
                    <a:pt x="10731" y="49682"/>
                  </a:lnTo>
                  <a:close/>
                </a:path>
                <a:path w="108585" h="53975">
                  <a:moveTo>
                    <a:pt x="10896" y="50596"/>
                  </a:moveTo>
                  <a:close/>
                </a:path>
                <a:path w="108585" h="53975">
                  <a:moveTo>
                    <a:pt x="10947" y="49441"/>
                  </a:moveTo>
                  <a:lnTo>
                    <a:pt x="10731" y="49682"/>
                  </a:lnTo>
                  <a:lnTo>
                    <a:pt x="10883" y="49758"/>
                  </a:lnTo>
                  <a:lnTo>
                    <a:pt x="10947" y="49441"/>
                  </a:lnTo>
                  <a:close/>
                </a:path>
                <a:path w="108585" h="53975">
                  <a:moveTo>
                    <a:pt x="11163" y="51523"/>
                  </a:moveTo>
                  <a:lnTo>
                    <a:pt x="11049" y="50723"/>
                  </a:lnTo>
                  <a:lnTo>
                    <a:pt x="10909" y="50698"/>
                  </a:lnTo>
                  <a:lnTo>
                    <a:pt x="10922" y="50876"/>
                  </a:lnTo>
                  <a:lnTo>
                    <a:pt x="10947" y="51320"/>
                  </a:lnTo>
                  <a:lnTo>
                    <a:pt x="11163" y="51523"/>
                  </a:lnTo>
                  <a:close/>
                </a:path>
                <a:path w="108585" h="53975">
                  <a:moveTo>
                    <a:pt x="11214" y="50749"/>
                  </a:moveTo>
                  <a:lnTo>
                    <a:pt x="11049" y="50698"/>
                  </a:lnTo>
                  <a:lnTo>
                    <a:pt x="11214" y="50749"/>
                  </a:lnTo>
                  <a:close/>
                </a:path>
                <a:path w="108585" h="53975">
                  <a:moveTo>
                    <a:pt x="11328" y="50774"/>
                  </a:moveTo>
                  <a:close/>
                </a:path>
                <a:path w="108585" h="53975">
                  <a:moveTo>
                    <a:pt x="11379" y="50787"/>
                  </a:moveTo>
                  <a:close/>
                </a:path>
                <a:path w="108585" h="53975">
                  <a:moveTo>
                    <a:pt x="11595" y="51904"/>
                  </a:moveTo>
                  <a:lnTo>
                    <a:pt x="11404" y="52235"/>
                  </a:lnTo>
                  <a:lnTo>
                    <a:pt x="11150" y="52882"/>
                  </a:lnTo>
                  <a:lnTo>
                    <a:pt x="11595" y="51904"/>
                  </a:lnTo>
                  <a:close/>
                </a:path>
                <a:path w="108585" h="53975">
                  <a:moveTo>
                    <a:pt x="12014" y="50800"/>
                  </a:moveTo>
                  <a:close/>
                </a:path>
                <a:path w="108585" h="53975">
                  <a:moveTo>
                    <a:pt x="12103" y="51231"/>
                  </a:moveTo>
                  <a:lnTo>
                    <a:pt x="12077" y="51015"/>
                  </a:lnTo>
                  <a:lnTo>
                    <a:pt x="12103" y="51231"/>
                  </a:lnTo>
                  <a:close/>
                </a:path>
                <a:path w="108585" h="53975">
                  <a:moveTo>
                    <a:pt x="12344" y="50546"/>
                  </a:moveTo>
                  <a:lnTo>
                    <a:pt x="12128" y="50673"/>
                  </a:lnTo>
                  <a:lnTo>
                    <a:pt x="12052" y="50850"/>
                  </a:lnTo>
                  <a:lnTo>
                    <a:pt x="12077" y="51015"/>
                  </a:lnTo>
                  <a:lnTo>
                    <a:pt x="12255" y="50711"/>
                  </a:lnTo>
                  <a:lnTo>
                    <a:pt x="12344" y="50546"/>
                  </a:lnTo>
                  <a:close/>
                </a:path>
                <a:path w="108585" h="53975">
                  <a:moveTo>
                    <a:pt x="12890" y="48171"/>
                  </a:moveTo>
                  <a:lnTo>
                    <a:pt x="12585" y="47447"/>
                  </a:lnTo>
                  <a:lnTo>
                    <a:pt x="12585" y="47866"/>
                  </a:lnTo>
                  <a:lnTo>
                    <a:pt x="12217" y="47688"/>
                  </a:lnTo>
                  <a:lnTo>
                    <a:pt x="12268" y="48209"/>
                  </a:lnTo>
                  <a:lnTo>
                    <a:pt x="12204" y="48526"/>
                  </a:lnTo>
                  <a:lnTo>
                    <a:pt x="12890" y="48171"/>
                  </a:lnTo>
                  <a:close/>
                </a:path>
                <a:path w="108585" h="53975">
                  <a:moveTo>
                    <a:pt x="13144" y="52501"/>
                  </a:moveTo>
                  <a:lnTo>
                    <a:pt x="12903" y="52717"/>
                  </a:lnTo>
                  <a:lnTo>
                    <a:pt x="12674" y="52641"/>
                  </a:lnTo>
                  <a:lnTo>
                    <a:pt x="12395" y="52184"/>
                  </a:lnTo>
                  <a:lnTo>
                    <a:pt x="12204" y="52717"/>
                  </a:lnTo>
                  <a:lnTo>
                    <a:pt x="12573" y="53124"/>
                  </a:lnTo>
                  <a:lnTo>
                    <a:pt x="12382" y="53454"/>
                  </a:lnTo>
                  <a:lnTo>
                    <a:pt x="12661" y="53365"/>
                  </a:lnTo>
                  <a:lnTo>
                    <a:pt x="12915" y="52908"/>
                  </a:lnTo>
                  <a:lnTo>
                    <a:pt x="13144" y="52501"/>
                  </a:lnTo>
                  <a:close/>
                </a:path>
                <a:path w="108585" h="53975">
                  <a:moveTo>
                    <a:pt x="13474" y="50711"/>
                  </a:moveTo>
                  <a:lnTo>
                    <a:pt x="13246" y="50533"/>
                  </a:lnTo>
                  <a:lnTo>
                    <a:pt x="13004" y="50431"/>
                  </a:lnTo>
                  <a:lnTo>
                    <a:pt x="12776" y="50431"/>
                  </a:lnTo>
                  <a:lnTo>
                    <a:pt x="12801" y="50241"/>
                  </a:lnTo>
                  <a:lnTo>
                    <a:pt x="12573" y="50114"/>
                  </a:lnTo>
                  <a:lnTo>
                    <a:pt x="12446" y="50304"/>
                  </a:lnTo>
                  <a:lnTo>
                    <a:pt x="12331" y="50546"/>
                  </a:lnTo>
                  <a:lnTo>
                    <a:pt x="12471" y="50469"/>
                  </a:lnTo>
                  <a:lnTo>
                    <a:pt x="12623" y="50431"/>
                  </a:lnTo>
                  <a:lnTo>
                    <a:pt x="12750" y="50431"/>
                  </a:lnTo>
                  <a:lnTo>
                    <a:pt x="12725" y="50673"/>
                  </a:lnTo>
                  <a:lnTo>
                    <a:pt x="12598" y="51117"/>
                  </a:lnTo>
                  <a:lnTo>
                    <a:pt x="12852" y="51104"/>
                  </a:lnTo>
                  <a:lnTo>
                    <a:pt x="13055" y="50761"/>
                  </a:lnTo>
                  <a:lnTo>
                    <a:pt x="13246" y="50749"/>
                  </a:lnTo>
                  <a:lnTo>
                    <a:pt x="13474" y="50711"/>
                  </a:lnTo>
                  <a:close/>
                </a:path>
                <a:path w="108585" h="53975">
                  <a:moveTo>
                    <a:pt x="13525" y="51904"/>
                  </a:moveTo>
                  <a:lnTo>
                    <a:pt x="13411" y="52031"/>
                  </a:lnTo>
                  <a:lnTo>
                    <a:pt x="13284" y="52260"/>
                  </a:lnTo>
                  <a:lnTo>
                    <a:pt x="13144" y="52501"/>
                  </a:lnTo>
                  <a:lnTo>
                    <a:pt x="13271" y="52374"/>
                  </a:lnTo>
                  <a:lnTo>
                    <a:pt x="13398" y="52209"/>
                  </a:lnTo>
                  <a:lnTo>
                    <a:pt x="13525" y="51904"/>
                  </a:lnTo>
                  <a:close/>
                </a:path>
                <a:path w="108585" h="53975">
                  <a:moveTo>
                    <a:pt x="14147" y="51562"/>
                  </a:moveTo>
                  <a:lnTo>
                    <a:pt x="14058" y="51384"/>
                  </a:lnTo>
                  <a:lnTo>
                    <a:pt x="13970" y="51244"/>
                  </a:lnTo>
                  <a:lnTo>
                    <a:pt x="13855" y="51104"/>
                  </a:lnTo>
                  <a:lnTo>
                    <a:pt x="13944" y="51358"/>
                  </a:lnTo>
                  <a:lnTo>
                    <a:pt x="14109" y="51765"/>
                  </a:lnTo>
                  <a:lnTo>
                    <a:pt x="14147" y="51562"/>
                  </a:lnTo>
                  <a:close/>
                </a:path>
                <a:path w="108585" h="53975">
                  <a:moveTo>
                    <a:pt x="14541" y="50711"/>
                  </a:moveTo>
                  <a:lnTo>
                    <a:pt x="14516" y="50533"/>
                  </a:lnTo>
                  <a:lnTo>
                    <a:pt x="14300" y="50533"/>
                  </a:lnTo>
                  <a:lnTo>
                    <a:pt x="13919" y="50609"/>
                  </a:lnTo>
                  <a:lnTo>
                    <a:pt x="14135" y="50787"/>
                  </a:lnTo>
                  <a:lnTo>
                    <a:pt x="13944" y="50825"/>
                  </a:lnTo>
                  <a:lnTo>
                    <a:pt x="13855" y="51041"/>
                  </a:lnTo>
                  <a:lnTo>
                    <a:pt x="13855" y="50876"/>
                  </a:lnTo>
                  <a:lnTo>
                    <a:pt x="14097" y="49809"/>
                  </a:lnTo>
                  <a:lnTo>
                    <a:pt x="14516" y="49491"/>
                  </a:lnTo>
                  <a:lnTo>
                    <a:pt x="14300" y="48602"/>
                  </a:lnTo>
                  <a:lnTo>
                    <a:pt x="13804" y="48628"/>
                  </a:lnTo>
                  <a:lnTo>
                    <a:pt x="13931" y="49250"/>
                  </a:lnTo>
                  <a:lnTo>
                    <a:pt x="13614" y="49593"/>
                  </a:lnTo>
                  <a:lnTo>
                    <a:pt x="14427" y="49428"/>
                  </a:lnTo>
                  <a:lnTo>
                    <a:pt x="13360" y="50025"/>
                  </a:lnTo>
                  <a:lnTo>
                    <a:pt x="13919" y="50520"/>
                  </a:lnTo>
                  <a:lnTo>
                    <a:pt x="13754" y="50647"/>
                  </a:lnTo>
                  <a:lnTo>
                    <a:pt x="13474" y="50711"/>
                  </a:lnTo>
                  <a:lnTo>
                    <a:pt x="13614" y="50812"/>
                  </a:lnTo>
                  <a:lnTo>
                    <a:pt x="13855" y="51104"/>
                  </a:lnTo>
                  <a:lnTo>
                    <a:pt x="14541" y="50711"/>
                  </a:lnTo>
                  <a:close/>
                </a:path>
                <a:path w="108585" h="53975">
                  <a:moveTo>
                    <a:pt x="15646" y="50838"/>
                  </a:moveTo>
                  <a:lnTo>
                    <a:pt x="15621" y="50685"/>
                  </a:lnTo>
                  <a:lnTo>
                    <a:pt x="15595" y="50825"/>
                  </a:lnTo>
                  <a:lnTo>
                    <a:pt x="14782" y="50673"/>
                  </a:lnTo>
                  <a:lnTo>
                    <a:pt x="14859" y="50800"/>
                  </a:lnTo>
                  <a:lnTo>
                    <a:pt x="14986" y="51092"/>
                  </a:lnTo>
                  <a:lnTo>
                    <a:pt x="15214" y="51689"/>
                  </a:lnTo>
                  <a:lnTo>
                    <a:pt x="15506" y="51346"/>
                  </a:lnTo>
                  <a:lnTo>
                    <a:pt x="15570" y="51079"/>
                  </a:lnTo>
                  <a:lnTo>
                    <a:pt x="15595" y="50838"/>
                  </a:lnTo>
                  <a:close/>
                </a:path>
                <a:path w="108585" h="53975">
                  <a:moveTo>
                    <a:pt x="16027" y="50901"/>
                  </a:moveTo>
                  <a:lnTo>
                    <a:pt x="15709" y="51244"/>
                  </a:lnTo>
                  <a:lnTo>
                    <a:pt x="15582" y="52095"/>
                  </a:lnTo>
                  <a:lnTo>
                    <a:pt x="16027" y="50901"/>
                  </a:lnTo>
                  <a:close/>
                </a:path>
                <a:path w="108585" h="53975">
                  <a:moveTo>
                    <a:pt x="16090" y="49644"/>
                  </a:moveTo>
                  <a:lnTo>
                    <a:pt x="15963" y="49225"/>
                  </a:lnTo>
                  <a:lnTo>
                    <a:pt x="15290" y="48704"/>
                  </a:lnTo>
                  <a:lnTo>
                    <a:pt x="15405" y="49644"/>
                  </a:lnTo>
                  <a:lnTo>
                    <a:pt x="15621" y="50685"/>
                  </a:lnTo>
                  <a:lnTo>
                    <a:pt x="15659" y="50063"/>
                  </a:lnTo>
                  <a:lnTo>
                    <a:pt x="16090" y="49644"/>
                  </a:lnTo>
                  <a:close/>
                </a:path>
                <a:path w="108585" h="53975">
                  <a:moveTo>
                    <a:pt x="16281" y="48679"/>
                  </a:moveTo>
                  <a:lnTo>
                    <a:pt x="16116" y="47853"/>
                  </a:lnTo>
                  <a:lnTo>
                    <a:pt x="16027" y="48272"/>
                  </a:lnTo>
                  <a:lnTo>
                    <a:pt x="16281" y="48679"/>
                  </a:lnTo>
                  <a:close/>
                </a:path>
                <a:path w="108585" h="53975">
                  <a:moveTo>
                    <a:pt x="16471" y="46443"/>
                  </a:moveTo>
                  <a:close/>
                </a:path>
                <a:path w="108585" h="53975">
                  <a:moveTo>
                    <a:pt x="16624" y="45986"/>
                  </a:moveTo>
                  <a:lnTo>
                    <a:pt x="16535" y="45707"/>
                  </a:lnTo>
                  <a:lnTo>
                    <a:pt x="16497" y="46202"/>
                  </a:lnTo>
                  <a:lnTo>
                    <a:pt x="16624" y="45986"/>
                  </a:lnTo>
                  <a:close/>
                </a:path>
                <a:path w="108585" h="53975">
                  <a:moveTo>
                    <a:pt x="16764" y="51473"/>
                  </a:moveTo>
                  <a:lnTo>
                    <a:pt x="16573" y="51168"/>
                  </a:lnTo>
                  <a:lnTo>
                    <a:pt x="16510" y="51904"/>
                  </a:lnTo>
                  <a:lnTo>
                    <a:pt x="16764" y="51473"/>
                  </a:lnTo>
                  <a:close/>
                </a:path>
                <a:path w="108585" h="53975">
                  <a:moveTo>
                    <a:pt x="17018" y="47358"/>
                  </a:moveTo>
                  <a:lnTo>
                    <a:pt x="17005" y="47117"/>
                  </a:lnTo>
                  <a:lnTo>
                    <a:pt x="16967" y="45986"/>
                  </a:lnTo>
                  <a:lnTo>
                    <a:pt x="16471" y="46456"/>
                  </a:lnTo>
                  <a:lnTo>
                    <a:pt x="15976" y="47117"/>
                  </a:lnTo>
                  <a:lnTo>
                    <a:pt x="15608" y="46304"/>
                  </a:lnTo>
                  <a:lnTo>
                    <a:pt x="15189" y="46837"/>
                  </a:lnTo>
                  <a:lnTo>
                    <a:pt x="15290" y="48552"/>
                  </a:lnTo>
                  <a:lnTo>
                    <a:pt x="15595" y="47993"/>
                  </a:lnTo>
                  <a:lnTo>
                    <a:pt x="16154" y="47637"/>
                  </a:lnTo>
                  <a:lnTo>
                    <a:pt x="16344" y="47637"/>
                  </a:lnTo>
                  <a:lnTo>
                    <a:pt x="17018" y="47358"/>
                  </a:lnTo>
                  <a:close/>
                </a:path>
                <a:path w="108585" h="53975">
                  <a:moveTo>
                    <a:pt x="17741" y="1727"/>
                  </a:moveTo>
                  <a:lnTo>
                    <a:pt x="17640" y="279"/>
                  </a:lnTo>
                  <a:lnTo>
                    <a:pt x="17513" y="1651"/>
                  </a:lnTo>
                  <a:lnTo>
                    <a:pt x="17741" y="1727"/>
                  </a:lnTo>
                  <a:close/>
                </a:path>
                <a:path w="108585" h="53975">
                  <a:moveTo>
                    <a:pt x="18275" y="1600"/>
                  </a:moveTo>
                  <a:lnTo>
                    <a:pt x="18046" y="1524"/>
                  </a:lnTo>
                  <a:lnTo>
                    <a:pt x="17741" y="1727"/>
                  </a:lnTo>
                  <a:lnTo>
                    <a:pt x="18275" y="1600"/>
                  </a:lnTo>
                  <a:close/>
                </a:path>
                <a:path w="108585" h="53975">
                  <a:moveTo>
                    <a:pt x="19367" y="48006"/>
                  </a:moveTo>
                  <a:lnTo>
                    <a:pt x="19316" y="48285"/>
                  </a:lnTo>
                  <a:lnTo>
                    <a:pt x="19367" y="48006"/>
                  </a:lnTo>
                  <a:close/>
                </a:path>
                <a:path w="108585" h="53975">
                  <a:moveTo>
                    <a:pt x="19812" y="51663"/>
                  </a:moveTo>
                  <a:lnTo>
                    <a:pt x="19646" y="51574"/>
                  </a:lnTo>
                  <a:lnTo>
                    <a:pt x="19621" y="51714"/>
                  </a:lnTo>
                  <a:lnTo>
                    <a:pt x="19812" y="51663"/>
                  </a:lnTo>
                  <a:close/>
                </a:path>
                <a:path w="108585" h="53975">
                  <a:moveTo>
                    <a:pt x="20027" y="51536"/>
                  </a:moveTo>
                  <a:lnTo>
                    <a:pt x="19926" y="51384"/>
                  </a:lnTo>
                  <a:lnTo>
                    <a:pt x="19799" y="51282"/>
                  </a:lnTo>
                  <a:lnTo>
                    <a:pt x="19939" y="51473"/>
                  </a:lnTo>
                  <a:close/>
                </a:path>
                <a:path w="108585" h="53975">
                  <a:moveTo>
                    <a:pt x="20053" y="51663"/>
                  </a:moveTo>
                  <a:lnTo>
                    <a:pt x="19862" y="51714"/>
                  </a:lnTo>
                  <a:lnTo>
                    <a:pt x="20015" y="51752"/>
                  </a:lnTo>
                  <a:close/>
                </a:path>
                <a:path w="108585" h="53975">
                  <a:moveTo>
                    <a:pt x="20193" y="51638"/>
                  </a:moveTo>
                  <a:lnTo>
                    <a:pt x="20027" y="51536"/>
                  </a:lnTo>
                  <a:lnTo>
                    <a:pt x="20066" y="51663"/>
                  </a:lnTo>
                  <a:lnTo>
                    <a:pt x="20193" y="51638"/>
                  </a:lnTo>
                  <a:close/>
                </a:path>
                <a:path w="108585" h="53975">
                  <a:moveTo>
                    <a:pt x="23571" y="1117"/>
                  </a:moveTo>
                  <a:lnTo>
                    <a:pt x="23520" y="0"/>
                  </a:lnTo>
                  <a:lnTo>
                    <a:pt x="23456" y="1079"/>
                  </a:lnTo>
                  <a:close/>
                </a:path>
                <a:path w="108585" h="53975">
                  <a:moveTo>
                    <a:pt x="26085" y="51676"/>
                  </a:moveTo>
                  <a:lnTo>
                    <a:pt x="25793" y="51193"/>
                  </a:lnTo>
                  <a:lnTo>
                    <a:pt x="25565" y="50495"/>
                  </a:lnTo>
                  <a:lnTo>
                    <a:pt x="25476" y="51168"/>
                  </a:lnTo>
                  <a:lnTo>
                    <a:pt x="25717" y="51485"/>
                  </a:lnTo>
                  <a:lnTo>
                    <a:pt x="25908" y="51625"/>
                  </a:lnTo>
                  <a:lnTo>
                    <a:pt x="26085" y="51676"/>
                  </a:lnTo>
                  <a:close/>
                </a:path>
                <a:path w="108585" h="53975">
                  <a:moveTo>
                    <a:pt x="26797" y="51676"/>
                  </a:moveTo>
                  <a:lnTo>
                    <a:pt x="26708" y="51549"/>
                  </a:lnTo>
                  <a:lnTo>
                    <a:pt x="26492" y="51612"/>
                  </a:lnTo>
                  <a:lnTo>
                    <a:pt x="26301" y="51727"/>
                  </a:lnTo>
                  <a:lnTo>
                    <a:pt x="26085" y="51676"/>
                  </a:lnTo>
                  <a:lnTo>
                    <a:pt x="26301" y="52019"/>
                  </a:lnTo>
                  <a:lnTo>
                    <a:pt x="26543" y="52235"/>
                  </a:lnTo>
                  <a:lnTo>
                    <a:pt x="26797" y="51676"/>
                  </a:lnTo>
                  <a:close/>
                </a:path>
                <a:path w="108585" h="53975">
                  <a:moveTo>
                    <a:pt x="30187" y="2806"/>
                  </a:moveTo>
                  <a:lnTo>
                    <a:pt x="30162" y="2476"/>
                  </a:lnTo>
                  <a:lnTo>
                    <a:pt x="29819" y="2336"/>
                  </a:lnTo>
                  <a:lnTo>
                    <a:pt x="30099" y="3086"/>
                  </a:lnTo>
                  <a:lnTo>
                    <a:pt x="30187" y="2806"/>
                  </a:lnTo>
                  <a:close/>
                </a:path>
                <a:path w="108585" h="53975">
                  <a:moveTo>
                    <a:pt x="38557" y="53213"/>
                  </a:moveTo>
                  <a:lnTo>
                    <a:pt x="38519" y="52374"/>
                  </a:lnTo>
                  <a:lnTo>
                    <a:pt x="38404" y="51562"/>
                  </a:lnTo>
                  <a:lnTo>
                    <a:pt x="38214" y="51714"/>
                  </a:lnTo>
                  <a:lnTo>
                    <a:pt x="38049" y="51625"/>
                  </a:lnTo>
                  <a:lnTo>
                    <a:pt x="37922" y="51447"/>
                  </a:lnTo>
                  <a:lnTo>
                    <a:pt x="38227" y="52133"/>
                  </a:lnTo>
                  <a:lnTo>
                    <a:pt x="38557" y="53213"/>
                  </a:lnTo>
                  <a:close/>
                </a:path>
                <a:path w="108585" h="53975">
                  <a:moveTo>
                    <a:pt x="52247" y="46037"/>
                  </a:moveTo>
                  <a:lnTo>
                    <a:pt x="52184" y="45885"/>
                  </a:lnTo>
                  <a:lnTo>
                    <a:pt x="52095" y="46075"/>
                  </a:lnTo>
                  <a:lnTo>
                    <a:pt x="52057" y="46342"/>
                  </a:lnTo>
                  <a:lnTo>
                    <a:pt x="52006" y="46583"/>
                  </a:lnTo>
                  <a:lnTo>
                    <a:pt x="52082" y="46418"/>
                  </a:lnTo>
                  <a:lnTo>
                    <a:pt x="52158" y="46228"/>
                  </a:lnTo>
                  <a:lnTo>
                    <a:pt x="52247" y="46037"/>
                  </a:lnTo>
                  <a:close/>
                </a:path>
                <a:path w="108585" h="53975">
                  <a:moveTo>
                    <a:pt x="52616" y="43167"/>
                  </a:moveTo>
                  <a:lnTo>
                    <a:pt x="52514" y="42989"/>
                  </a:lnTo>
                  <a:lnTo>
                    <a:pt x="52387" y="42811"/>
                  </a:lnTo>
                  <a:lnTo>
                    <a:pt x="52209" y="42659"/>
                  </a:lnTo>
                  <a:lnTo>
                    <a:pt x="52616" y="43167"/>
                  </a:lnTo>
                  <a:close/>
                </a:path>
                <a:path w="108585" h="53975">
                  <a:moveTo>
                    <a:pt x="61290" y="8940"/>
                  </a:moveTo>
                  <a:lnTo>
                    <a:pt x="61163" y="7353"/>
                  </a:lnTo>
                  <a:lnTo>
                    <a:pt x="60960" y="7353"/>
                  </a:lnTo>
                  <a:lnTo>
                    <a:pt x="60782" y="7023"/>
                  </a:lnTo>
                  <a:lnTo>
                    <a:pt x="60655" y="8293"/>
                  </a:lnTo>
                  <a:lnTo>
                    <a:pt x="61290" y="8940"/>
                  </a:lnTo>
                  <a:close/>
                </a:path>
                <a:path w="108585" h="53975">
                  <a:moveTo>
                    <a:pt x="61861" y="6794"/>
                  </a:moveTo>
                  <a:lnTo>
                    <a:pt x="61696" y="6870"/>
                  </a:lnTo>
                  <a:lnTo>
                    <a:pt x="61544" y="7010"/>
                  </a:lnTo>
                  <a:lnTo>
                    <a:pt x="61747" y="6896"/>
                  </a:lnTo>
                  <a:close/>
                </a:path>
                <a:path w="108585" h="53975">
                  <a:moveTo>
                    <a:pt x="61988" y="7569"/>
                  </a:moveTo>
                  <a:lnTo>
                    <a:pt x="61302" y="7353"/>
                  </a:lnTo>
                  <a:lnTo>
                    <a:pt x="61391" y="7200"/>
                  </a:lnTo>
                  <a:lnTo>
                    <a:pt x="61544" y="7023"/>
                  </a:lnTo>
                  <a:lnTo>
                    <a:pt x="61239" y="7200"/>
                  </a:lnTo>
                  <a:lnTo>
                    <a:pt x="61264" y="7353"/>
                  </a:lnTo>
                  <a:lnTo>
                    <a:pt x="61683" y="7950"/>
                  </a:lnTo>
                  <a:lnTo>
                    <a:pt x="61988" y="7569"/>
                  </a:lnTo>
                  <a:close/>
                </a:path>
                <a:path w="108585" h="53975">
                  <a:moveTo>
                    <a:pt x="63233" y="40754"/>
                  </a:moveTo>
                  <a:lnTo>
                    <a:pt x="63195" y="41109"/>
                  </a:lnTo>
                  <a:lnTo>
                    <a:pt x="63233" y="40894"/>
                  </a:lnTo>
                  <a:lnTo>
                    <a:pt x="63233" y="40754"/>
                  </a:lnTo>
                  <a:close/>
                </a:path>
                <a:path w="108585" h="53975">
                  <a:moveTo>
                    <a:pt x="64706" y="40386"/>
                  </a:moveTo>
                  <a:lnTo>
                    <a:pt x="64541" y="40614"/>
                  </a:lnTo>
                  <a:lnTo>
                    <a:pt x="64706" y="40386"/>
                  </a:lnTo>
                  <a:close/>
                </a:path>
                <a:path w="108585" h="53975">
                  <a:moveTo>
                    <a:pt x="65227" y="48945"/>
                  </a:moveTo>
                  <a:lnTo>
                    <a:pt x="65189" y="48768"/>
                  </a:lnTo>
                  <a:lnTo>
                    <a:pt x="65087" y="48920"/>
                  </a:lnTo>
                  <a:lnTo>
                    <a:pt x="65036" y="49085"/>
                  </a:lnTo>
                  <a:lnTo>
                    <a:pt x="65087" y="49276"/>
                  </a:lnTo>
                  <a:lnTo>
                    <a:pt x="65189" y="49110"/>
                  </a:lnTo>
                  <a:lnTo>
                    <a:pt x="65227" y="48945"/>
                  </a:lnTo>
                  <a:close/>
                </a:path>
                <a:path w="108585" h="53975">
                  <a:moveTo>
                    <a:pt x="71259" y="4584"/>
                  </a:moveTo>
                  <a:lnTo>
                    <a:pt x="70535" y="6388"/>
                  </a:lnTo>
                  <a:lnTo>
                    <a:pt x="70700" y="6426"/>
                  </a:lnTo>
                  <a:lnTo>
                    <a:pt x="71259" y="4584"/>
                  </a:lnTo>
                  <a:close/>
                </a:path>
                <a:path w="108585" h="53975">
                  <a:moveTo>
                    <a:pt x="71882" y="37884"/>
                  </a:moveTo>
                  <a:lnTo>
                    <a:pt x="71539" y="37947"/>
                  </a:lnTo>
                  <a:lnTo>
                    <a:pt x="71767" y="38328"/>
                  </a:lnTo>
                  <a:lnTo>
                    <a:pt x="71805" y="38735"/>
                  </a:lnTo>
                  <a:lnTo>
                    <a:pt x="71882" y="37884"/>
                  </a:lnTo>
                  <a:close/>
                </a:path>
                <a:path w="108585" h="53975">
                  <a:moveTo>
                    <a:pt x="80225" y="11391"/>
                  </a:moveTo>
                  <a:lnTo>
                    <a:pt x="79730" y="10934"/>
                  </a:lnTo>
                  <a:lnTo>
                    <a:pt x="79565" y="11214"/>
                  </a:lnTo>
                  <a:lnTo>
                    <a:pt x="78498" y="11480"/>
                  </a:lnTo>
                  <a:lnTo>
                    <a:pt x="79324" y="11696"/>
                  </a:lnTo>
                  <a:lnTo>
                    <a:pt x="79502" y="11417"/>
                  </a:lnTo>
                  <a:lnTo>
                    <a:pt x="80225" y="11391"/>
                  </a:lnTo>
                  <a:close/>
                </a:path>
                <a:path w="108585" h="53975">
                  <a:moveTo>
                    <a:pt x="80632" y="8229"/>
                  </a:moveTo>
                  <a:lnTo>
                    <a:pt x="80454" y="8229"/>
                  </a:lnTo>
                  <a:lnTo>
                    <a:pt x="79895" y="8267"/>
                  </a:lnTo>
                  <a:lnTo>
                    <a:pt x="79730" y="8547"/>
                  </a:lnTo>
                  <a:lnTo>
                    <a:pt x="79832" y="8788"/>
                  </a:lnTo>
                  <a:lnTo>
                    <a:pt x="80124" y="8750"/>
                  </a:lnTo>
                  <a:lnTo>
                    <a:pt x="80340" y="8585"/>
                  </a:lnTo>
                  <a:lnTo>
                    <a:pt x="80619" y="8559"/>
                  </a:lnTo>
                  <a:lnTo>
                    <a:pt x="80632" y="8229"/>
                  </a:lnTo>
                  <a:close/>
                </a:path>
                <a:path w="108585" h="53975">
                  <a:moveTo>
                    <a:pt x="81661" y="11353"/>
                  </a:moveTo>
                  <a:lnTo>
                    <a:pt x="81559" y="11112"/>
                  </a:lnTo>
                  <a:lnTo>
                    <a:pt x="81622" y="10909"/>
                  </a:lnTo>
                  <a:lnTo>
                    <a:pt x="81635" y="10579"/>
                  </a:lnTo>
                  <a:lnTo>
                    <a:pt x="81203" y="11671"/>
                  </a:lnTo>
                  <a:lnTo>
                    <a:pt x="81661" y="11353"/>
                  </a:lnTo>
                  <a:close/>
                </a:path>
                <a:path w="108585" h="53975">
                  <a:moveTo>
                    <a:pt x="87604" y="10922"/>
                  </a:moveTo>
                  <a:lnTo>
                    <a:pt x="87261" y="10756"/>
                  </a:lnTo>
                  <a:lnTo>
                    <a:pt x="86944" y="10426"/>
                  </a:lnTo>
                  <a:lnTo>
                    <a:pt x="86855" y="10693"/>
                  </a:lnTo>
                  <a:lnTo>
                    <a:pt x="87337" y="11163"/>
                  </a:lnTo>
                  <a:lnTo>
                    <a:pt x="87388" y="11010"/>
                  </a:lnTo>
                  <a:lnTo>
                    <a:pt x="87604" y="10922"/>
                  </a:lnTo>
                  <a:close/>
                </a:path>
                <a:path w="108585" h="53975">
                  <a:moveTo>
                    <a:pt x="88061" y="5334"/>
                  </a:moveTo>
                  <a:lnTo>
                    <a:pt x="85902" y="6845"/>
                  </a:lnTo>
                  <a:lnTo>
                    <a:pt x="87058" y="6718"/>
                  </a:lnTo>
                  <a:lnTo>
                    <a:pt x="87160" y="6959"/>
                  </a:lnTo>
                  <a:lnTo>
                    <a:pt x="87528" y="5842"/>
                  </a:lnTo>
                  <a:lnTo>
                    <a:pt x="87515" y="6172"/>
                  </a:lnTo>
                  <a:lnTo>
                    <a:pt x="88061" y="5334"/>
                  </a:lnTo>
                  <a:close/>
                </a:path>
                <a:path w="108585" h="53975">
                  <a:moveTo>
                    <a:pt x="88138" y="10972"/>
                  </a:moveTo>
                  <a:lnTo>
                    <a:pt x="87807" y="10883"/>
                  </a:lnTo>
                  <a:lnTo>
                    <a:pt x="87617" y="10934"/>
                  </a:lnTo>
                  <a:lnTo>
                    <a:pt x="87795" y="11023"/>
                  </a:lnTo>
                  <a:lnTo>
                    <a:pt x="87985" y="11074"/>
                  </a:lnTo>
                  <a:lnTo>
                    <a:pt x="88138" y="10972"/>
                  </a:lnTo>
                  <a:close/>
                </a:path>
                <a:path w="108585" h="53975">
                  <a:moveTo>
                    <a:pt x="88557" y="12420"/>
                  </a:moveTo>
                  <a:lnTo>
                    <a:pt x="88455" y="12166"/>
                  </a:lnTo>
                  <a:lnTo>
                    <a:pt x="88074" y="11938"/>
                  </a:lnTo>
                  <a:lnTo>
                    <a:pt x="88557" y="12420"/>
                  </a:lnTo>
                  <a:close/>
                </a:path>
                <a:path w="108585" h="53975">
                  <a:moveTo>
                    <a:pt x="89687" y="11544"/>
                  </a:moveTo>
                  <a:lnTo>
                    <a:pt x="89192" y="12166"/>
                  </a:lnTo>
                  <a:lnTo>
                    <a:pt x="89458" y="12471"/>
                  </a:lnTo>
                  <a:lnTo>
                    <a:pt x="89687" y="11544"/>
                  </a:lnTo>
                  <a:close/>
                </a:path>
                <a:path w="108585" h="53975">
                  <a:moveTo>
                    <a:pt x="91160" y="9677"/>
                  </a:moveTo>
                  <a:lnTo>
                    <a:pt x="90119" y="10020"/>
                  </a:lnTo>
                  <a:lnTo>
                    <a:pt x="89877" y="10744"/>
                  </a:lnTo>
                  <a:lnTo>
                    <a:pt x="90297" y="10629"/>
                  </a:lnTo>
                  <a:lnTo>
                    <a:pt x="90665" y="10642"/>
                  </a:lnTo>
                  <a:lnTo>
                    <a:pt x="91160" y="9677"/>
                  </a:lnTo>
                  <a:close/>
                </a:path>
                <a:path w="108585" h="53975">
                  <a:moveTo>
                    <a:pt x="91363" y="10388"/>
                  </a:moveTo>
                  <a:lnTo>
                    <a:pt x="91046" y="10629"/>
                  </a:lnTo>
                  <a:lnTo>
                    <a:pt x="90805" y="10655"/>
                  </a:lnTo>
                  <a:lnTo>
                    <a:pt x="90932" y="10668"/>
                  </a:lnTo>
                  <a:lnTo>
                    <a:pt x="91059" y="10693"/>
                  </a:lnTo>
                  <a:lnTo>
                    <a:pt x="91363" y="10388"/>
                  </a:lnTo>
                  <a:close/>
                </a:path>
                <a:path w="108585" h="53975">
                  <a:moveTo>
                    <a:pt x="93560" y="13627"/>
                  </a:moveTo>
                  <a:lnTo>
                    <a:pt x="93230" y="13512"/>
                  </a:lnTo>
                  <a:lnTo>
                    <a:pt x="92875" y="13728"/>
                  </a:lnTo>
                  <a:lnTo>
                    <a:pt x="93129" y="14033"/>
                  </a:lnTo>
                  <a:lnTo>
                    <a:pt x="93294" y="14084"/>
                  </a:lnTo>
                  <a:lnTo>
                    <a:pt x="93560" y="13627"/>
                  </a:lnTo>
                  <a:close/>
                </a:path>
                <a:path w="108585" h="53975">
                  <a:moveTo>
                    <a:pt x="97548" y="32499"/>
                  </a:moveTo>
                  <a:close/>
                </a:path>
                <a:path w="108585" h="53975">
                  <a:moveTo>
                    <a:pt x="108534" y="36029"/>
                  </a:moveTo>
                  <a:lnTo>
                    <a:pt x="108305" y="36195"/>
                  </a:lnTo>
                  <a:lnTo>
                    <a:pt x="108483" y="36144"/>
                  </a:lnTo>
                  <a:close/>
                </a:path>
              </a:pathLst>
            </a:custGeom>
            <a:solidFill>
              <a:srgbClr val="0074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2" name="object 1342" descr=""/>
            <p:cNvSpPr/>
            <p:nvPr/>
          </p:nvSpPr>
          <p:spPr>
            <a:xfrm>
              <a:off x="4017657" y="5768289"/>
              <a:ext cx="96520" cy="107950"/>
            </a:xfrm>
            <a:custGeom>
              <a:avLst/>
              <a:gdLst/>
              <a:ahLst/>
              <a:cxnLst/>
              <a:rect l="l" t="t" r="r" b="b"/>
              <a:pathLst>
                <a:path w="96520" h="107950">
                  <a:moveTo>
                    <a:pt x="431" y="100279"/>
                  </a:moveTo>
                  <a:lnTo>
                    <a:pt x="190" y="100088"/>
                  </a:lnTo>
                  <a:lnTo>
                    <a:pt x="63" y="100088"/>
                  </a:lnTo>
                  <a:lnTo>
                    <a:pt x="0" y="100622"/>
                  </a:lnTo>
                  <a:lnTo>
                    <a:pt x="254" y="100609"/>
                  </a:lnTo>
                  <a:lnTo>
                    <a:pt x="431" y="100279"/>
                  </a:lnTo>
                  <a:close/>
                </a:path>
                <a:path w="96520" h="107950">
                  <a:moveTo>
                    <a:pt x="2463" y="105537"/>
                  </a:moveTo>
                  <a:lnTo>
                    <a:pt x="2413" y="104508"/>
                  </a:lnTo>
                  <a:lnTo>
                    <a:pt x="2273" y="104394"/>
                  </a:lnTo>
                  <a:lnTo>
                    <a:pt x="2463" y="105537"/>
                  </a:lnTo>
                  <a:close/>
                </a:path>
                <a:path w="96520" h="107950">
                  <a:moveTo>
                    <a:pt x="2540" y="102463"/>
                  </a:moveTo>
                  <a:lnTo>
                    <a:pt x="2362" y="102514"/>
                  </a:lnTo>
                  <a:lnTo>
                    <a:pt x="2235" y="102895"/>
                  </a:lnTo>
                  <a:lnTo>
                    <a:pt x="2387" y="102565"/>
                  </a:lnTo>
                  <a:lnTo>
                    <a:pt x="2540" y="102463"/>
                  </a:lnTo>
                  <a:close/>
                </a:path>
                <a:path w="96520" h="107950">
                  <a:moveTo>
                    <a:pt x="2705" y="105664"/>
                  </a:moveTo>
                  <a:lnTo>
                    <a:pt x="2540" y="104609"/>
                  </a:lnTo>
                  <a:lnTo>
                    <a:pt x="2705" y="105664"/>
                  </a:lnTo>
                  <a:close/>
                </a:path>
                <a:path w="96520" h="107950">
                  <a:moveTo>
                    <a:pt x="2882" y="104521"/>
                  </a:moveTo>
                  <a:lnTo>
                    <a:pt x="2463" y="104013"/>
                  </a:lnTo>
                  <a:lnTo>
                    <a:pt x="2501" y="104267"/>
                  </a:lnTo>
                  <a:lnTo>
                    <a:pt x="2603" y="104660"/>
                  </a:lnTo>
                  <a:lnTo>
                    <a:pt x="2768" y="104775"/>
                  </a:lnTo>
                  <a:lnTo>
                    <a:pt x="2882" y="104521"/>
                  </a:lnTo>
                  <a:close/>
                </a:path>
                <a:path w="96520" h="107950">
                  <a:moveTo>
                    <a:pt x="3136" y="102057"/>
                  </a:moveTo>
                  <a:lnTo>
                    <a:pt x="2882" y="102311"/>
                  </a:lnTo>
                  <a:lnTo>
                    <a:pt x="2628" y="102425"/>
                  </a:lnTo>
                  <a:lnTo>
                    <a:pt x="2514" y="103505"/>
                  </a:lnTo>
                  <a:lnTo>
                    <a:pt x="2832" y="103162"/>
                  </a:lnTo>
                  <a:lnTo>
                    <a:pt x="3136" y="102819"/>
                  </a:lnTo>
                  <a:lnTo>
                    <a:pt x="3136" y="102057"/>
                  </a:lnTo>
                  <a:close/>
                </a:path>
                <a:path w="96520" h="107950">
                  <a:moveTo>
                    <a:pt x="3263" y="100495"/>
                  </a:moveTo>
                  <a:lnTo>
                    <a:pt x="3022" y="100304"/>
                  </a:lnTo>
                  <a:lnTo>
                    <a:pt x="3086" y="101244"/>
                  </a:lnTo>
                  <a:lnTo>
                    <a:pt x="3263" y="100495"/>
                  </a:lnTo>
                  <a:close/>
                </a:path>
                <a:path w="96520" h="107950">
                  <a:moveTo>
                    <a:pt x="3797" y="105625"/>
                  </a:moveTo>
                  <a:lnTo>
                    <a:pt x="3606" y="105664"/>
                  </a:lnTo>
                  <a:lnTo>
                    <a:pt x="3543" y="105460"/>
                  </a:lnTo>
                  <a:lnTo>
                    <a:pt x="3454" y="105308"/>
                  </a:lnTo>
                  <a:lnTo>
                    <a:pt x="3479" y="105664"/>
                  </a:lnTo>
                  <a:lnTo>
                    <a:pt x="3721" y="105664"/>
                  </a:lnTo>
                  <a:close/>
                </a:path>
                <a:path w="96520" h="107950">
                  <a:moveTo>
                    <a:pt x="4064" y="100317"/>
                  </a:moveTo>
                  <a:lnTo>
                    <a:pt x="3632" y="100037"/>
                  </a:lnTo>
                  <a:lnTo>
                    <a:pt x="3759" y="100241"/>
                  </a:lnTo>
                  <a:lnTo>
                    <a:pt x="4064" y="100317"/>
                  </a:lnTo>
                  <a:close/>
                </a:path>
                <a:path w="96520" h="107950">
                  <a:moveTo>
                    <a:pt x="4356" y="102616"/>
                  </a:moveTo>
                  <a:lnTo>
                    <a:pt x="4178" y="102489"/>
                  </a:lnTo>
                  <a:lnTo>
                    <a:pt x="4279" y="102870"/>
                  </a:lnTo>
                  <a:lnTo>
                    <a:pt x="4343" y="102743"/>
                  </a:lnTo>
                  <a:lnTo>
                    <a:pt x="4356" y="102616"/>
                  </a:lnTo>
                  <a:close/>
                </a:path>
                <a:path w="96520" h="107950">
                  <a:moveTo>
                    <a:pt x="4533" y="102362"/>
                  </a:moveTo>
                  <a:lnTo>
                    <a:pt x="4356" y="102616"/>
                  </a:lnTo>
                  <a:lnTo>
                    <a:pt x="4533" y="102362"/>
                  </a:lnTo>
                  <a:close/>
                </a:path>
                <a:path w="96520" h="107950">
                  <a:moveTo>
                    <a:pt x="4610" y="101117"/>
                  </a:moveTo>
                  <a:lnTo>
                    <a:pt x="4470" y="101092"/>
                  </a:lnTo>
                  <a:lnTo>
                    <a:pt x="4330" y="101104"/>
                  </a:lnTo>
                  <a:lnTo>
                    <a:pt x="4241" y="101257"/>
                  </a:lnTo>
                  <a:lnTo>
                    <a:pt x="4495" y="101231"/>
                  </a:lnTo>
                  <a:close/>
                </a:path>
                <a:path w="96520" h="107950">
                  <a:moveTo>
                    <a:pt x="5168" y="101079"/>
                  </a:moveTo>
                  <a:lnTo>
                    <a:pt x="4737" y="100799"/>
                  </a:lnTo>
                  <a:lnTo>
                    <a:pt x="4737" y="100952"/>
                  </a:lnTo>
                  <a:lnTo>
                    <a:pt x="4610" y="101117"/>
                  </a:lnTo>
                  <a:lnTo>
                    <a:pt x="4876" y="101155"/>
                  </a:lnTo>
                  <a:lnTo>
                    <a:pt x="5168" y="101358"/>
                  </a:lnTo>
                  <a:lnTo>
                    <a:pt x="5168" y="101079"/>
                  </a:lnTo>
                  <a:close/>
                </a:path>
                <a:path w="96520" h="107950">
                  <a:moveTo>
                    <a:pt x="5448" y="105486"/>
                  </a:moveTo>
                  <a:lnTo>
                    <a:pt x="5283" y="105371"/>
                  </a:lnTo>
                  <a:lnTo>
                    <a:pt x="5321" y="105511"/>
                  </a:lnTo>
                  <a:lnTo>
                    <a:pt x="5448" y="105486"/>
                  </a:lnTo>
                  <a:close/>
                </a:path>
                <a:path w="96520" h="107950">
                  <a:moveTo>
                    <a:pt x="8775" y="98348"/>
                  </a:moveTo>
                  <a:lnTo>
                    <a:pt x="8534" y="98793"/>
                  </a:lnTo>
                  <a:lnTo>
                    <a:pt x="8661" y="98996"/>
                  </a:lnTo>
                  <a:lnTo>
                    <a:pt x="8661" y="99199"/>
                  </a:lnTo>
                  <a:lnTo>
                    <a:pt x="8724" y="99517"/>
                  </a:lnTo>
                  <a:lnTo>
                    <a:pt x="8775" y="98348"/>
                  </a:lnTo>
                  <a:close/>
                </a:path>
                <a:path w="96520" h="107950">
                  <a:moveTo>
                    <a:pt x="9690" y="101854"/>
                  </a:moveTo>
                  <a:lnTo>
                    <a:pt x="9563" y="102108"/>
                  </a:lnTo>
                  <a:lnTo>
                    <a:pt x="9690" y="101854"/>
                  </a:lnTo>
                  <a:close/>
                </a:path>
                <a:path w="96520" h="107950">
                  <a:moveTo>
                    <a:pt x="10464" y="100825"/>
                  </a:moveTo>
                  <a:lnTo>
                    <a:pt x="10337" y="100634"/>
                  </a:lnTo>
                  <a:lnTo>
                    <a:pt x="10160" y="100749"/>
                  </a:lnTo>
                  <a:lnTo>
                    <a:pt x="10033" y="100977"/>
                  </a:lnTo>
                  <a:lnTo>
                    <a:pt x="9855" y="101092"/>
                  </a:lnTo>
                  <a:lnTo>
                    <a:pt x="9918" y="101409"/>
                  </a:lnTo>
                  <a:lnTo>
                    <a:pt x="10401" y="101155"/>
                  </a:lnTo>
                  <a:lnTo>
                    <a:pt x="10464" y="100825"/>
                  </a:lnTo>
                  <a:close/>
                </a:path>
                <a:path w="96520" h="107950">
                  <a:moveTo>
                    <a:pt x="10642" y="97637"/>
                  </a:moveTo>
                  <a:lnTo>
                    <a:pt x="10033" y="97701"/>
                  </a:lnTo>
                  <a:lnTo>
                    <a:pt x="9982" y="98018"/>
                  </a:lnTo>
                  <a:lnTo>
                    <a:pt x="9499" y="98272"/>
                  </a:lnTo>
                  <a:lnTo>
                    <a:pt x="9931" y="98552"/>
                  </a:lnTo>
                  <a:lnTo>
                    <a:pt x="9982" y="98234"/>
                  </a:lnTo>
                  <a:lnTo>
                    <a:pt x="10642" y="97637"/>
                  </a:lnTo>
                  <a:close/>
                </a:path>
                <a:path w="96520" h="107950">
                  <a:moveTo>
                    <a:pt x="11074" y="98552"/>
                  </a:moveTo>
                  <a:lnTo>
                    <a:pt x="10655" y="98171"/>
                  </a:lnTo>
                  <a:lnTo>
                    <a:pt x="10871" y="98679"/>
                  </a:lnTo>
                  <a:lnTo>
                    <a:pt x="11074" y="98552"/>
                  </a:lnTo>
                  <a:close/>
                </a:path>
                <a:path w="96520" h="107950">
                  <a:moveTo>
                    <a:pt x="11264" y="99187"/>
                  </a:moveTo>
                  <a:lnTo>
                    <a:pt x="11112" y="99187"/>
                  </a:lnTo>
                  <a:lnTo>
                    <a:pt x="10871" y="98679"/>
                  </a:lnTo>
                  <a:lnTo>
                    <a:pt x="10668" y="98806"/>
                  </a:lnTo>
                  <a:lnTo>
                    <a:pt x="10464" y="99021"/>
                  </a:lnTo>
                  <a:lnTo>
                    <a:pt x="10401" y="100330"/>
                  </a:lnTo>
                  <a:lnTo>
                    <a:pt x="11264" y="99187"/>
                  </a:lnTo>
                  <a:close/>
                </a:path>
                <a:path w="96520" h="107950">
                  <a:moveTo>
                    <a:pt x="11404" y="99021"/>
                  </a:moveTo>
                  <a:lnTo>
                    <a:pt x="11264" y="99187"/>
                  </a:lnTo>
                  <a:lnTo>
                    <a:pt x="11404" y="99021"/>
                  </a:lnTo>
                  <a:close/>
                </a:path>
                <a:path w="96520" h="107950">
                  <a:moveTo>
                    <a:pt x="11442" y="98882"/>
                  </a:moveTo>
                  <a:lnTo>
                    <a:pt x="11328" y="97790"/>
                  </a:lnTo>
                  <a:lnTo>
                    <a:pt x="11277" y="98425"/>
                  </a:lnTo>
                  <a:lnTo>
                    <a:pt x="11074" y="98552"/>
                  </a:lnTo>
                  <a:lnTo>
                    <a:pt x="11442" y="98882"/>
                  </a:lnTo>
                  <a:close/>
                </a:path>
                <a:path w="96520" h="107950">
                  <a:moveTo>
                    <a:pt x="11658" y="99060"/>
                  </a:moveTo>
                  <a:lnTo>
                    <a:pt x="11544" y="98653"/>
                  </a:lnTo>
                  <a:lnTo>
                    <a:pt x="11531" y="98958"/>
                  </a:lnTo>
                  <a:lnTo>
                    <a:pt x="11658" y="99060"/>
                  </a:lnTo>
                  <a:close/>
                </a:path>
                <a:path w="96520" h="107950">
                  <a:moveTo>
                    <a:pt x="16649" y="97180"/>
                  </a:moveTo>
                  <a:lnTo>
                    <a:pt x="16598" y="97002"/>
                  </a:lnTo>
                  <a:lnTo>
                    <a:pt x="16408" y="96939"/>
                  </a:lnTo>
                  <a:lnTo>
                    <a:pt x="16535" y="97066"/>
                  </a:lnTo>
                  <a:lnTo>
                    <a:pt x="16598" y="97231"/>
                  </a:lnTo>
                  <a:lnTo>
                    <a:pt x="16649" y="97409"/>
                  </a:lnTo>
                  <a:lnTo>
                    <a:pt x="16649" y="97180"/>
                  </a:lnTo>
                  <a:close/>
                </a:path>
                <a:path w="96520" h="107950">
                  <a:moveTo>
                    <a:pt x="17145" y="100139"/>
                  </a:moveTo>
                  <a:lnTo>
                    <a:pt x="17018" y="100152"/>
                  </a:lnTo>
                  <a:lnTo>
                    <a:pt x="17030" y="102069"/>
                  </a:lnTo>
                  <a:lnTo>
                    <a:pt x="17145" y="100139"/>
                  </a:lnTo>
                  <a:close/>
                </a:path>
                <a:path w="96520" h="107950">
                  <a:moveTo>
                    <a:pt x="23114" y="97002"/>
                  </a:moveTo>
                  <a:lnTo>
                    <a:pt x="22999" y="97167"/>
                  </a:lnTo>
                  <a:lnTo>
                    <a:pt x="22948" y="97294"/>
                  </a:lnTo>
                  <a:lnTo>
                    <a:pt x="23088" y="97078"/>
                  </a:lnTo>
                  <a:close/>
                </a:path>
                <a:path w="96520" h="107950">
                  <a:moveTo>
                    <a:pt x="23241" y="96608"/>
                  </a:moveTo>
                  <a:lnTo>
                    <a:pt x="22821" y="96151"/>
                  </a:lnTo>
                  <a:lnTo>
                    <a:pt x="22694" y="96608"/>
                  </a:lnTo>
                  <a:lnTo>
                    <a:pt x="23241" y="96608"/>
                  </a:lnTo>
                  <a:close/>
                </a:path>
                <a:path w="96520" h="107950">
                  <a:moveTo>
                    <a:pt x="23266" y="96786"/>
                  </a:moveTo>
                  <a:lnTo>
                    <a:pt x="23241" y="96608"/>
                  </a:lnTo>
                  <a:lnTo>
                    <a:pt x="23114" y="97002"/>
                  </a:lnTo>
                  <a:lnTo>
                    <a:pt x="23266" y="96786"/>
                  </a:lnTo>
                  <a:close/>
                </a:path>
                <a:path w="96520" h="107950">
                  <a:moveTo>
                    <a:pt x="23622" y="96786"/>
                  </a:moveTo>
                  <a:lnTo>
                    <a:pt x="23583" y="96520"/>
                  </a:lnTo>
                  <a:lnTo>
                    <a:pt x="23444" y="95529"/>
                  </a:lnTo>
                  <a:lnTo>
                    <a:pt x="22872" y="95084"/>
                  </a:lnTo>
                  <a:lnTo>
                    <a:pt x="23329" y="96685"/>
                  </a:lnTo>
                  <a:lnTo>
                    <a:pt x="23444" y="96520"/>
                  </a:lnTo>
                  <a:lnTo>
                    <a:pt x="23622" y="96786"/>
                  </a:lnTo>
                  <a:close/>
                </a:path>
                <a:path w="96520" h="107950">
                  <a:moveTo>
                    <a:pt x="25082" y="97155"/>
                  </a:moveTo>
                  <a:lnTo>
                    <a:pt x="24930" y="96647"/>
                  </a:lnTo>
                  <a:lnTo>
                    <a:pt x="25019" y="97155"/>
                  </a:lnTo>
                  <a:close/>
                </a:path>
                <a:path w="96520" h="107950">
                  <a:moveTo>
                    <a:pt x="26276" y="97294"/>
                  </a:moveTo>
                  <a:lnTo>
                    <a:pt x="26187" y="97028"/>
                  </a:lnTo>
                  <a:lnTo>
                    <a:pt x="26085" y="96901"/>
                  </a:lnTo>
                  <a:lnTo>
                    <a:pt x="26276" y="97294"/>
                  </a:lnTo>
                  <a:close/>
                </a:path>
                <a:path w="96520" h="107950">
                  <a:moveTo>
                    <a:pt x="26771" y="98171"/>
                  </a:moveTo>
                  <a:lnTo>
                    <a:pt x="26555" y="97536"/>
                  </a:lnTo>
                  <a:lnTo>
                    <a:pt x="26720" y="98171"/>
                  </a:lnTo>
                  <a:close/>
                </a:path>
                <a:path w="96520" h="107950">
                  <a:moveTo>
                    <a:pt x="27584" y="97028"/>
                  </a:moveTo>
                  <a:lnTo>
                    <a:pt x="27482" y="96647"/>
                  </a:lnTo>
                  <a:lnTo>
                    <a:pt x="27266" y="96393"/>
                  </a:lnTo>
                  <a:lnTo>
                    <a:pt x="27063" y="96647"/>
                  </a:lnTo>
                  <a:lnTo>
                    <a:pt x="26936" y="97028"/>
                  </a:lnTo>
                  <a:lnTo>
                    <a:pt x="27012" y="97155"/>
                  </a:lnTo>
                  <a:lnTo>
                    <a:pt x="27076" y="97650"/>
                  </a:lnTo>
                  <a:lnTo>
                    <a:pt x="27584" y="97028"/>
                  </a:lnTo>
                  <a:close/>
                </a:path>
                <a:path w="96520" h="107950">
                  <a:moveTo>
                    <a:pt x="27711" y="96735"/>
                  </a:moveTo>
                  <a:close/>
                </a:path>
                <a:path w="96520" h="107950">
                  <a:moveTo>
                    <a:pt x="28333" y="96100"/>
                  </a:moveTo>
                  <a:lnTo>
                    <a:pt x="28092" y="97129"/>
                  </a:lnTo>
                  <a:lnTo>
                    <a:pt x="27927" y="97002"/>
                  </a:lnTo>
                  <a:lnTo>
                    <a:pt x="27724" y="96799"/>
                  </a:lnTo>
                  <a:lnTo>
                    <a:pt x="28003" y="99136"/>
                  </a:lnTo>
                  <a:lnTo>
                    <a:pt x="28333" y="96100"/>
                  </a:lnTo>
                  <a:close/>
                </a:path>
                <a:path w="96520" h="107950">
                  <a:moveTo>
                    <a:pt x="29286" y="2349"/>
                  </a:moveTo>
                  <a:lnTo>
                    <a:pt x="29248" y="2552"/>
                  </a:lnTo>
                  <a:lnTo>
                    <a:pt x="29121" y="2451"/>
                  </a:lnTo>
                  <a:lnTo>
                    <a:pt x="29032" y="3238"/>
                  </a:lnTo>
                  <a:lnTo>
                    <a:pt x="28981" y="3378"/>
                  </a:lnTo>
                  <a:lnTo>
                    <a:pt x="29235" y="3251"/>
                  </a:lnTo>
                  <a:lnTo>
                    <a:pt x="29286" y="2349"/>
                  </a:lnTo>
                  <a:close/>
                </a:path>
                <a:path w="96520" h="107950">
                  <a:moveTo>
                    <a:pt x="31838" y="98044"/>
                  </a:moveTo>
                  <a:lnTo>
                    <a:pt x="31788" y="98183"/>
                  </a:lnTo>
                  <a:lnTo>
                    <a:pt x="31838" y="98044"/>
                  </a:lnTo>
                  <a:close/>
                </a:path>
                <a:path w="96520" h="107950">
                  <a:moveTo>
                    <a:pt x="32258" y="889"/>
                  </a:moveTo>
                  <a:lnTo>
                    <a:pt x="31864" y="1282"/>
                  </a:lnTo>
                  <a:lnTo>
                    <a:pt x="31750" y="1587"/>
                  </a:lnTo>
                  <a:lnTo>
                    <a:pt x="32258" y="889"/>
                  </a:lnTo>
                  <a:close/>
                </a:path>
                <a:path w="96520" h="107950">
                  <a:moveTo>
                    <a:pt x="33134" y="1727"/>
                  </a:moveTo>
                  <a:lnTo>
                    <a:pt x="32931" y="1320"/>
                  </a:lnTo>
                  <a:lnTo>
                    <a:pt x="32905" y="939"/>
                  </a:lnTo>
                  <a:lnTo>
                    <a:pt x="32499" y="1955"/>
                  </a:lnTo>
                  <a:lnTo>
                    <a:pt x="32994" y="1892"/>
                  </a:lnTo>
                  <a:lnTo>
                    <a:pt x="33134" y="1790"/>
                  </a:lnTo>
                  <a:close/>
                </a:path>
                <a:path w="96520" h="107950">
                  <a:moveTo>
                    <a:pt x="34112" y="406"/>
                  </a:moveTo>
                  <a:lnTo>
                    <a:pt x="33210" y="1727"/>
                  </a:lnTo>
                  <a:lnTo>
                    <a:pt x="33756" y="1320"/>
                  </a:lnTo>
                  <a:lnTo>
                    <a:pt x="33997" y="1752"/>
                  </a:lnTo>
                  <a:lnTo>
                    <a:pt x="34036" y="1320"/>
                  </a:lnTo>
                  <a:lnTo>
                    <a:pt x="34112" y="406"/>
                  </a:lnTo>
                  <a:close/>
                </a:path>
                <a:path w="96520" h="107950">
                  <a:moveTo>
                    <a:pt x="34201" y="5232"/>
                  </a:moveTo>
                  <a:lnTo>
                    <a:pt x="34175" y="4775"/>
                  </a:lnTo>
                  <a:lnTo>
                    <a:pt x="33947" y="4749"/>
                  </a:lnTo>
                  <a:lnTo>
                    <a:pt x="34201" y="5232"/>
                  </a:lnTo>
                  <a:close/>
                </a:path>
                <a:path w="96520" h="107950">
                  <a:moveTo>
                    <a:pt x="34417" y="4572"/>
                  </a:moveTo>
                  <a:lnTo>
                    <a:pt x="34290" y="4800"/>
                  </a:lnTo>
                  <a:lnTo>
                    <a:pt x="34417" y="4572"/>
                  </a:lnTo>
                  <a:close/>
                </a:path>
                <a:path w="96520" h="107950">
                  <a:moveTo>
                    <a:pt x="34442" y="431"/>
                  </a:moveTo>
                  <a:lnTo>
                    <a:pt x="34315" y="0"/>
                  </a:lnTo>
                  <a:lnTo>
                    <a:pt x="34163" y="203"/>
                  </a:lnTo>
                  <a:lnTo>
                    <a:pt x="34353" y="838"/>
                  </a:lnTo>
                  <a:lnTo>
                    <a:pt x="34442" y="431"/>
                  </a:lnTo>
                  <a:close/>
                </a:path>
                <a:path w="96520" h="107950">
                  <a:moveTo>
                    <a:pt x="34734" y="4495"/>
                  </a:moveTo>
                  <a:lnTo>
                    <a:pt x="34442" y="4343"/>
                  </a:lnTo>
                  <a:lnTo>
                    <a:pt x="34417" y="4572"/>
                  </a:lnTo>
                  <a:lnTo>
                    <a:pt x="34734" y="4495"/>
                  </a:lnTo>
                  <a:close/>
                </a:path>
                <a:path w="96520" h="107950">
                  <a:moveTo>
                    <a:pt x="35191" y="3175"/>
                  </a:moveTo>
                  <a:lnTo>
                    <a:pt x="34594" y="3200"/>
                  </a:lnTo>
                  <a:lnTo>
                    <a:pt x="34442" y="4140"/>
                  </a:lnTo>
                  <a:lnTo>
                    <a:pt x="35026" y="4102"/>
                  </a:lnTo>
                  <a:lnTo>
                    <a:pt x="34937" y="3771"/>
                  </a:lnTo>
                  <a:lnTo>
                    <a:pt x="34785" y="3543"/>
                  </a:lnTo>
                  <a:lnTo>
                    <a:pt x="35191" y="3175"/>
                  </a:lnTo>
                  <a:close/>
                </a:path>
                <a:path w="96520" h="107950">
                  <a:moveTo>
                    <a:pt x="35280" y="5283"/>
                  </a:moveTo>
                  <a:lnTo>
                    <a:pt x="35255" y="4749"/>
                  </a:lnTo>
                  <a:lnTo>
                    <a:pt x="34848" y="5118"/>
                  </a:lnTo>
                  <a:lnTo>
                    <a:pt x="34823" y="5435"/>
                  </a:lnTo>
                  <a:lnTo>
                    <a:pt x="35064" y="5575"/>
                  </a:lnTo>
                  <a:lnTo>
                    <a:pt x="34912" y="5765"/>
                  </a:lnTo>
                  <a:lnTo>
                    <a:pt x="35255" y="5588"/>
                  </a:lnTo>
                  <a:lnTo>
                    <a:pt x="35280" y="5283"/>
                  </a:lnTo>
                  <a:close/>
                </a:path>
                <a:path w="96520" h="107950">
                  <a:moveTo>
                    <a:pt x="35699" y="3390"/>
                  </a:moveTo>
                  <a:lnTo>
                    <a:pt x="35394" y="4127"/>
                  </a:lnTo>
                  <a:lnTo>
                    <a:pt x="35521" y="3759"/>
                  </a:lnTo>
                  <a:lnTo>
                    <a:pt x="35356" y="4114"/>
                  </a:lnTo>
                  <a:lnTo>
                    <a:pt x="35153" y="4343"/>
                  </a:lnTo>
                  <a:lnTo>
                    <a:pt x="35572" y="4025"/>
                  </a:lnTo>
                  <a:lnTo>
                    <a:pt x="35598" y="3810"/>
                  </a:lnTo>
                  <a:lnTo>
                    <a:pt x="35699" y="3390"/>
                  </a:lnTo>
                  <a:close/>
                </a:path>
                <a:path w="96520" h="107950">
                  <a:moveTo>
                    <a:pt x="35775" y="3886"/>
                  </a:moveTo>
                  <a:lnTo>
                    <a:pt x="35572" y="4038"/>
                  </a:lnTo>
                  <a:lnTo>
                    <a:pt x="35572" y="4165"/>
                  </a:lnTo>
                  <a:lnTo>
                    <a:pt x="35775" y="3886"/>
                  </a:lnTo>
                  <a:close/>
                </a:path>
                <a:path w="96520" h="107950">
                  <a:moveTo>
                    <a:pt x="36334" y="2476"/>
                  </a:moveTo>
                  <a:lnTo>
                    <a:pt x="35433" y="3314"/>
                  </a:lnTo>
                  <a:lnTo>
                    <a:pt x="36334" y="2476"/>
                  </a:lnTo>
                  <a:close/>
                </a:path>
                <a:path w="96520" h="107950">
                  <a:moveTo>
                    <a:pt x="36918" y="5486"/>
                  </a:moveTo>
                  <a:lnTo>
                    <a:pt x="36817" y="5892"/>
                  </a:lnTo>
                  <a:lnTo>
                    <a:pt x="36918" y="5626"/>
                  </a:lnTo>
                  <a:lnTo>
                    <a:pt x="36918" y="5486"/>
                  </a:lnTo>
                  <a:close/>
                </a:path>
                <a:path w="96520" h="107950">
                  <a:moveTo>
                    <a:pt x="37020" y="4775"/>
                  </a:moveTo>
                  <a:lnTo>
                    <a:pt x="36715" y="5041"/>
                  </a:lnTo>
                  <a:lnTo>
                    <a:pt x="36766" y="5257"/>
                  </a:lnTo>
                  <a:lnTo>
                    <a:pt x="36918" y="5486"/>
                  </a:lnTo>
                  <a:lnTo>
                    <a:pt x="36931" y="5143"/>
                  </a:lnTo>
                  <a:lnTo>
                    <a:pt x="37020" y="4775"/>
                  </a:lnTo>
                  <a:close/>
                </a:path>
                <a:path w="96520" h="107950">
                  <a:moveTo>
                    <a:pt x="37274" y="100457"/>
                  </a:moveTo>
                  <a:lnTo>
                    <a:pt x="37160" y="100838"/>
                  </a:lnTo>
                  <a:lnTo>
                    <a:pt x="37274" y="100457"/>
                  </a:lnTo>
                  <a:close/>
                </a:path>
                <a:path w="96520" h="107950">
                  <a:moveTo>
                    <a:pt x="37477" y="4406"/>
                  </a:moveTo>
                  <a:lnTo>
                    <a:pt x="37211" y="4267"/>
                  </a:lnTo>
                  <a:lnTo>
                    <a:pt x="37096" y="4483"/>
                  </a:lnTo>
                  <a:lnTo>
                    <a:pt x="37020" y="4775"/>
                  </a:lnTo>
                  <a:lnTo>
                    <a:pt x="37477" y="4406"/>
                  </a:lnTo>
                  <a:close/>
                </a:path>
                <a:path w="96520" h="107950">
                  <a:moveTo>
                    <a:pt x="37592" y="97053"/>
                  </a:moveTo>
                  <a:lnTo>
                    <a:pt x="37465" y="96901"/>
                  </a:lnTo>
                  <a:lnTo>
                    <a:pt x="37515" y="97053"/>
                  </a:lnTo>
                  <a:lnTo>
                    <a:pt x="37528" y="97218"/>
                  </a:lnTo>
                  <a:lnTo>
                    <a:pt x="37553" y="97383"/>
                  </a:lnTo>
                  <a:lnTo>
                    <a:pt x="37592" y="97231"/>
                  </a:lnTo>
                  <a:lnTo>
                    <a:pt x="37592" y="97053"/>
                  </a:lnTo>
                  <a:close/>
                </a:path>
                <a:path w="96520" h="107950">
                  <a:moveTo>
                    <a:pt x="37706" y="2654"/>
                  </a:moveTo>
                  <a:lnTo>
                    <a:pt x="37515" y="1892"/>
                  </a:lnTo>
                  <a:lnTo>
                    <a:pt x="37223" y="2387"/>
                  </a:lnTo>
                  <a:lnTo>
                    <a:pt x="37338" y="2819"/>
                  </a:lnTo>
                  <a:lnTo>
                    <a:pt x="37185" y="3009"/>
                  </a:lnTo>
                  <a:lnTo>
                    <a:pt x="37706" y="2654"/>
                  </a:lnTo>
                  <a:close/>
                </a:path>
                <a:path w="96520" h="107950">
                  <a:moveTo>
                    <a:pt x="37985" y="4572"/>
                  </a:moveTo>
                  <a:close/>
                </a:path>
                <a:path w="96520" h="107950">
                  <a:moveTo>
                    <a:pt x="38074" y="3657"/>
                  </a:moveTo>
                  <a:lnTo>
                    <a:pt x="37795" y="3390"/>
                  </a:lnTo>
                  <a:lnTo>
                    <a:pt x="37731" y="3594"/>
                  </a:lnTo>
                  <a:lnTo>
                    <a:pt x="37706" y="3911"/>
                  </a:lnTo>
                  <a:lnTo>
                    <a:pt x="37553" y="4102"/>
                  </a:lnTo>
                  <a:lnTo>
                    <a:pt x="38074" y="3657"/>
                  </a:lnTo>
                  <a:close/>
                </a:path>
                <a:path w="96520" h="107950">
                  <a:moveTo>
                    <a:pt x="38100" y="4724"/>
                  </a:moveTo>
                  <a:lnTo>
                    <a:pt x="37973" y="4673"/>
                  </a:lnTo>
                  <a:lnTo>
                    <a:pt x="37947" y="4851"/>
                  </a:lnTo>
                  <a:lnTo>
                    <a:pt x="37871" y="5283"/>
                  </a:lnTo>
                  <a:lnTo>
                    <a:pt x="37973" y="5524"/>
                  </a:lnTo>
                  <a:lnTo>
                    <a:pt x="38100" y="4724"/>
                  </a:lnTo>
                  <a:close/>
                </a:path>
                <a:path w="96520" h="107950">
                  <a:moveTo>
                    <a:pt x="38227" y="5981"/>
                  </a:moveTo>
                  <a:lnTo>
                    <a:pt x="37985" y="6261"/>
                  </a:lnTo>
                  <a:lnTo>
                    <a:pt x="37617" y="6832"/>
                  </a:lnTo>
                  <a:lnTo>
                    <a:pt x="38227" y="5981"/>
                  </a:lnTo>
                  <a:close/>
                </a:path>
                <a:path w="96520" h="107950">
                  <a:moveTo>
                    <a:pt x="38328" y="3467"/>
                  </a:moveTo>
                  <a:lnTo>
                    <a:pt x="38087" y="3670"/>
                  </a:lnTo>
                  <a:lnTo>
                    <a:pt x="38328" y="3467"/>
                  </a:lnTo>
                  <a:close/>
                </a:path>
                <a:path w="96520" h="107950">
                  <a:moveTo>
                    <a:pt x="38354" y="4851"/>
                  </a:moveTo>
                  <a:lnTo>
                    <a:pt x="38100" y="4699"/>
                  </a:lnTo>
                  <a:lnTo>
                    <a:pt x="38354" y="4851"/>
                  </a:lnTo>
                  <a:close/>
                </a:path>
                <a:path w="96520" h="107950">
                  <a:moveTo>
                    <a:pt x="38442" y="355"/>
                  </a:moveTo>
                  <a:lnTo>
                    <a:pt x="38341" y="495"/>
                  </a:lnTo>
                  <a:lnTo>
                    <a:pt x="38442" y="355"/>
                  </a:lnTo>
                  <a:close/>
                </a:path>
                <a:path w="96520" h="107950">
                  <a:moveTo>
                    <a:pt x="38506" y="850"/>
                  </a:moveTo>
                  <a:lnTo>
                    <a:pt x="38290" y="1244"/>
                  </a:lnTo>
                  <a:lnTo>
                    <a:pt x="38150" y="1117"/>
                  </a:lnTo>
                  <a:lnTo>
                    <a:pt x="38087" y="850"/>
                  </a:lnTo>
                  <a:lnTo>
                    <a:pt x="38265" y="749"/>
                  </a:lnTo>
                  <a:lnTo>
                    <a:pt x="38341" y="495"/>
                  </a:lnTo>
                  <a:lnTo>
                    <a:pt x="37973" y="850"/>
                  </a:lnTo>
                  <a:lnTo>
                    <a:pt x="37896" y="1117"/>
                  </a:lnTo>
                  <a:lnTo>
                    <a:pt x="38023" y="1422"/>
                  </a:lnTo>
                  <a:lnTo>
                    <a:pt x="38252" y="1587"/>
                  </a:lnTo>
                  <a:lnTo>
                    <a:pt x="38341" y="2489"/>
                  </a:lnTo>
                  <a:lnTo>
                    <a:pt x="38404" y="2108"/>
                  </a:lnTo>
                  <a:lnTo>
                    <a:pt x="38493" y="1320"/>
                  </a:lnTo>
                  <a:lnTo>
                    <a:pt x="38506" y="850"/>
                  </a:lnTo>
                  <a:close/>
                </a:path>
                <a:path w="96520" h="107950">
                  <a:moveTo>
                    <a:pt x="38836" y="5219"/>
                  </a:moveTo>
                  <a:lnTo>
                    <a:pt x="38798" y="5422"/>
                  </a:lnTo>
                  <a:lnTo>
                    <a:pt x="38836" y="5219"/>
                  </a:lnTo>
                  <a:close/>
                </a:path>
                <a:path w="96520" h="107950">
                  <a:moveTo>
                    <a:pt x="39179" y="4813"/>
                  </a:moveTo>
                  <a:lnTo>
                    <a:pt x="38963" y="4902"/>
                  </a:lnTo>
                  <a:lnTo>
                    <a:pt x="38811" y="5029"/>
                  </a:lnTo>
                  <a:lnTo>
                    <a:pt x="38836" y="5219"/>
                  </a:lnTo>
                  <a:lnTo>
                    <a:pt x="39065" y="4965"/>
                  </a:lnTo>
                  <a:lnTo>
                    <a:pt x="39179" y="4813"/>
                  </a:lnTo>
                  <a:close/>
                </a:path>
                <a:path w="96520" h="107950">
                  <a:moveTo>
                    <a:pt x="39306" y="6858"/>
                  </a:moveTo>
                  <a:lnTo>
                    <a:pt x="39065" y="7035"/>
                  </a:lnTo>
                  <a:lnTo>
                    <a:pt x="38900" y="6921"/>
                  </a:lnTo>
                  <a:lnTo>
                    <a:pt x="38798" y="6413"/>
                  </a:lnTo>
                  <a:lnTo>
                    <a:pt x="38506" y="6896"/>
                  </a:lnTo>
                  <a:lnTo>
                    <a:pt x="38684" y="7353"/>
                  </a:lnTo>
                  <a:lnTo>
                    <a:pt x="38455" y="7632"/>
                  </a:lnTo>
                  <a:lnTo>
                    <a:pt x="38684" y="7607"/>
                  </a:lnTo>
                  <a:lnTo>
                    <a:pt x="39014" y="7213"/>
                  </a:lnTo>
                  <a:lnTo>
                    <a:pt x="39306" y="6858"/>
                  </a:lnTo>
                  <a:close/>
                </a:path>
                <a:path w="96520" h="107950">
                  <a:moveTo>
                    <a:pt x="39636" y="4622"/>
                  </a:moveTo>
                  <a:lnTo>
                    <a:pt x="39471" y="4457"/>
                  </a:lnTo>
                  <a:lnTo>
                    <a:pt x="39331" y="4610"/>
                  </a:lnTo>
                  <a:lnTo>
                    <a:pt x="39179" y="4813"/>
                  </a:lnTo>
                  <a:lnTo>
                    <a:pt x="39306" y="4775"/>
                  </a:lnTo>
                  <a:lnTo>
                    <a:pt x="39433" y="4762"/>
                  </a:lnTo>
                  <a:lnTo>
                    <a:pt x="39560" y="4800"/>
                  </a:lnTo>
                  <a:lnTo>
                    <a:pt x="39636" y="4622"/>
                  </a:lnTo>
                  <a:close/>
                </a:path>
                <a:path w="96520" h="107950">
                  <a:moveTo>
                    <a:pt x="39776" y="6362"/>
                  </a:moveTo>
                  <a:lnTo>
                    <a:pt x="39649" y="6464"/>
                  </a:lnTo>
                  <a:lnTo>
                    <a:pt x="39484" y="6654"/>
                  </a:lnTo>
                  <a:lnTo>
                    <a:pt x="39306" y="6858"/>
                  </a:lnTo>
                  <a:lnTo>
                    <a:pt x="39446" y="6769"/>
                  </a:lnTo>
                  <a:lnTo>
                    <a:pt x="39585" y="6629"/>
                  </a:lnTo>
                  <a:lnTo>
                    <a:pt x="39776" y="6362"/>
                  </a:lnTo>
                  <a:close/>
                </a:path>
                <a:path w="96520" h="107950">
                  <a:moveTo>
                    <a:pt x="40055" y="5219"/>
                  </a:moveTo>
                  <a:lnTo>
                    <a:pt x="39916" y="5003"/>
                  </a:lnTo>
                  <a:lnTo>
                    <a:pt x="39751" y="4851"/>
                  </a:lnTo>
                  <a:lnTo>
                    <a:pt x="39560" y="4800"/>
                  </a:lnTo>
                  <a:lnTo>
                    <a:pt x="39458" y="5029"/>
                  </a:lnTo>
                  <a:lnTo>
                    <a:pt x="39230" y="5435"/>
                  </a:lnTo>
                  <a:lnTo>
                    <a:pt x="39446" y="5473"/>
                  </a:lnTo>
                  <a:lnTo>
                    <a:pt x="39700" y="5181"/>
                  </a:lnTo>
                  <a:lnTo>
                    <a:pt x="39865" y="5207"/>
                  </a:lnTo>
                  <a:lnTo>
                    <a:pt x="40055" y="5219"/>
                  </a:lnTo>
                  <a:close/>
                </a:path>
                <a:path w="96520" h="107950">
                  <a:moveTo>
                    <a:pt x="40271" y="2628"/>
                  </a:moveTo>
                  <a:lnTo>
                    <a:pt x="40208" y="1879"/>
                  </a:lnTo>
                  <a:lnTo>
                    <a:pt x="40081" y="2273"/>
                  </a:lnTo>
                  <a:lnTo>
                    <a:pt x="39827" y="2019"/>
                  </a:lnTo>
                  <a:lnTo>
                    <a:pt x="39738" y="2540"/>
                  </a:lnTo>
                  <a:lnTo>
                    <a:pt x="39598" y="2832"/>
                  </a:lnTo>
                  <a:lnTo>
                    <a:pt x="40271" y="2628"/>
                  </a:lnTo>
                  <a:close/>
                </a:path>
                <a:path w="96520" h="107950">
                  <a:moveTo>
                    <a:pt x="40373" y="6159"/>
                  </a:moveTo>
                  <a:lnTo>
                    <a:pt x="40347" y="5981"/>
                  </a:lnTo>
                  <a:lnTo>
                    <a:pt x="40309" y="5816"/>
                  </a:lnTo>
                  <a:lnTo>
                    <a:pt x="40271" y="5664"/>
                  </a:lnTo>
                  <a:lnTo>
                    <a:pt x="40259" y="5930"/>
                  </a:lnTo>
                  <a:lnTo>
                    <a:pt x="40284" y="6350"/>
                  </a:lnTo>
                  <a:lnTo>
                    <a:pt x="40373" y="6159"/>
                  </a:lnTo>
                  <a:close/>
                </a:path>
                <a:path w="96520" h="107950">
                  <a:moveTo>
                    <a:pt x="40919" y="5435"/>
                  </a:moveTo>
                  <a:lnTo>
                    <a:pt x="40576" y="5435"/>
                  </a:lnTo>
                  <a:lnTo>
                    <a:pt x="40386" y="5435"/>
                  </a:lnTo>
                  <a:lnTo>
                    <a:pt x="40271" y="5613"/>
                  </a:lnTo>
                  <a:lnTo>
                    <a:pt x="40919" y="5435"/>
                  </a:lnTo>
                  <a:close/>
                </a:path>
                <a:path w="96520" h="107950">
                  <a:moveTo>
                    <a:pt x="41338" y="3352"/>
                  </a:moveTo>
                  <a:lnTo>
                    <a:pt x="40906" y="3276"/>
                  </a:lnTo>
                  <a:lnTo>
                    <a:pt x="40830" y="3911"/>
                  </a:lnTo>
                  <a:lnTo>
                    <a:pt x="40487" y="4165"/>
                  </a:lnTo>
                  <a:lnTo>
                    <a:pt x="41186" y="4178"/>
                  </a:lnTo>
                  <a:lnTo>
                    <a:pt x="40157" y="4533"/>
                  </a:lnTo>
                  <a:lnTo>
                    <a:pt x="40474" y="5118"/>
                  </a:lnTo>
                  <a:lnTo>
                    <a:pt x="40297" y="5207"/>
                  </a:lnTo>
                  <a:lnTo>
                    <a:pt x="40170" y="5397"/>
                  </a:lnTo>
                  <a:lnTo>
                    <a:pt x="40259" y="5613"/>
                  </a:lnTo>
                  <a:lnTo>
                    <a:pt x="40347" y="5435"/>
                  </a:lnTo>
                  <a:lnTo>
                    <a:pt x="40449" y="5232"/>
                  </a:lnTo>
                  <a:lnTo>
                    <a:pt x="40563" y="5422"/>
                  </a:lnTo>
                  <a:lnTo>
                    <a:pt x="40957" y="5422"/>
                  </a:lnTo>
                  <a:lnTo>
                    <a:pt x="40957" y="5245"/>
                  </a:lnTo>
                  <a:lnTo>
                    <a:pt x="40462" y="5219"/>
                  </a:lnTo>
                  <a:lnTo>
                    <a:pt x="40817" y="4470"/>
                  </a:lnTo>
                  <a:lnTo>
                    <a:pt x="41249" y="4254"/>
                  </a:lnTo>
                  <a:lnTo>
                    <a:pt x="41338" y="3352"/>
                  </a:lnTo>
                  <a:close/>
                </a:path>
                <a:path w="96520" h="107950">
                  <a:moveTo>
                    <a:pt x="41821" y="5638"/>
                  </a:moveTo>
                  <a:lnTo>
                    <a:pt x="41757" y="5765"/>
                  </a:lnTo>
                  <a:lnTo>
                    <a:pt x="41135" y="5448"/>
                  </a:lnTo>
                  <a:lnTo>
                    <a:pt x="41173" y="5575"/>
                  </a:lnTo>
                  <a:lnTo>
                    <a:pt x="41186" y="5892"/>
                  </a:lnTo>
                  <a:lnTo>
                    <a:pt x="41186" y="6502"/>
                  </a:lnTo>
                  <a:lnTo>
                    <a:pt x="41529" y="6235"/>
                  </a:lnTo>
                  <a:lnTo>
                    <a:pt x="41668" y="5994"/>
                  </a:lnTo>
                  <a:lnTo>
                    <a:pt x="41757" y="5778"/>
                  </a:lnTo>
                  <a:lnTo>
                    <a:pt x="41821" y="5638"/>
                  </a:lnTo>
                  <a:close/>
                </a:path>
                <a:path w="96520" h="107950">
                  <a:moveTo>
                    <a:pt x="42011" y="95580"/>
                  </a:moveTo>
                  <a:lnTo>
                    <a:pt x="41960" y="95123"/>
                  </a:lnTo>
                  <a:lnTo>
                    <a:pt x="41808" y="95694"/>
                  </a:lnTo>
                  <a:lnTo>
                    <a:pt x="42011" y="95580"/>
                  </a:lnTo>
                  <a:close/>
                </a:path>
                <a:path w="96520" h="107950">
                  <a:moveTo>
                    <a:pt x="42075" y="5930"/>
                  </a:moveTo>
                  <a:lnTo>
                    <a:pt x="41719" y="6184"/>
                  </a:lnTo>
                  <a:lnTo>
                    <a:pt x="41363" y="6972"/>
                  </a:lnTo>
                  <a:lnTo>
                    <a:pt x="42075" y="5930"/>
                  </a:lnTo>
                  <a:close/>
                </a:path>
                <a:path w="96520" h="107950">
                  <a:moveTo>
                    <a:pt x="42494" y="6642"/>
                  </a:moveTo>
                  <a:lnTo>
                    <a:pt x="42443" y="6311"/>
                  </a:lnTo>
                  <a:lnTo>
                    <a:pt x="42164" y="6997"/>
                  </a:lnTo>
                  <a:lnTo>
                    <a:pt x="42494" y="6642"/>
                  </a:lnTo>
                  <a:close/>
                </a:path>
                <a:path w="96520" h="107950">
                  <a:moveTo>
                    <a:pt x="42519" y="4749"/>
                  </a:moveTo>
                  <a:lnTo>
                    <a:pt x="42494" y="4254"/>
                  </a:lnTo>
                  <a:lnTo>
                    <a:pt x="42151" y="3683"/>
                  </a:lnTo>
                  <a:lnTo>
                    <a:pt x="42011" y="4254"/>
                  </a:lnTo>
                  <a:lnTo>
                    <a:pt x="41821" y="5638"/>
                  </a:lnTo>
                  <a:lnTo>
                    <a:pt x="42037" y="5054"/>
                  </a:lnTo>
                  <a:lnTo>
                    <a:pt x="42519" y="4749"/>
                  </a:lnTo>
                  <a:close/>
                </a:path>
                <a:path w="96520" h="107950">
                  <a:moveTo>
                    <a:pt x="44043" y="94538"/>
                  </a:moveTo>
                  <a:lnTo>
                    <a:pt x="43840" y="93599"/>
                  </a:lnTo>
                  <a:lnTo>
                    <a:pt x="43154" y="93472"/>
                  </a:lnTo>
                  <a:lnTo>
                    <a:pt x="44043" y="94538"/>
                  </a:lnTo>
                  <a:close/>
                </a:path>
                <a:path w="96520" h="107950">
                  <a:moveTo>
                    <a:pt x="44094" y="1104"/>
                  </a:moveTo>
                  <a:lnTo>
                    <a:pt x="43903" y="1562"/>
                  </a:lnTo>
                  <a:lnTo>
                    <a:pt x="44094" y="1104"/>
                  </a:lnTo>
                  <a:close/>
                </a:path>
                <a:path w="96520" h="107950">
                  <a:moveTo>
                    <a:pt x="44373" y="1485"/>
                  </a:moveTo>
                  <a:lnTo>
                    <a:pt x="43815" y="1790"/>
                  </a:lnTo>
                  <a:lnTo>
                    <a:pt x="43192" y="2324"/>
                  </a:lnTo>
                  <a:lnTo>
                    <a:pt x="43116" y="1447"/>
                  </a:lnTo>
                  <a:lnTo>
                    <a:pt x="42595" y="1866"/>
                  </a:lnTo>
                  <a:lnTo>
                    <a:pt x="42189" y="3505"/>
                  </a:lnTo>
                  <a:lnTo>
                    <a:pt x="42608" y="3060"/>
                  </a:lnTo>
                  <a:lnTo>
                    <a:pt x="43180" y="2844"/>
                  </a:lnTo>
                  <a:lnTo>
                    <a:pt x="43065" y="3060"/>
                  </a:lnTo>
                  <a:lnTo>
                    <a:pt x="42964" y="3873"/>
                  </a:lnTo>
                  <a:lnTo>
                    <a:pt x="43040" y="3403"/>
                  </a:lnTo>
                  <a:lnTo>
                    <a:pt x="43548" y="2844"/>
                  </a:lnTo>
                  <a:lnTo>
                    <a:pt x="44030" y="2324"/>
                  </a:lnTo>
                  <a:lnTo>
                    <a:pt x="44183" y="2146"/>
                  </a:lnTo>
                  <a:lnTo>
                    <a:pt x="44373" y="1485"/>
                  </a:lnTo>
                  <a:close/>
                </a:path>
                <a:path w="96520" h="107950">
                  <a:moveTo>
                    <a:pt x="44450" y="94996"/>
                  </a:moveTo>
                  <a:lnTo>
                    <a:pt x="44043" y="94538"/>
                  </a:lnTo>
                  <a:lnTo>
                    <a:pt x="44157" y="95097"/>
                  </a:lnTo>
                  <a:lnTo>
                    <a:pt x="44450" y="94996"/>
                  </a:lnTo>
                  <a:close/>
                </a:path>
                <a:path w="96520" h="107950">
                  <a:moveTo>
                    <a:pt x="45529" y="93497"/>
                  </a:moveTo>
                  <a:lnTo>
                    <a:pt x="45186" y="92849"/>
                  </a:lnTo>
                  <a:lnTo>
                    <a:pt x="45186" y="93141"/>
                  </a:lnTo>
                  <a:lnTo>
                    <a:pt x="45275" y="93459"/>
                  </a:lnTo>
                  <a:lnTo>
                    <a:pt x="45529" y="93497"/>
                  </a:lnTo>
                  <a:close/>
                </a:path>
                <a:path w="96520" h="107950">
                  <a:moveTo>
                    <a:pt x="46736" y="94830"/>
                  </a:moveTo>
                  <a:lnTo>
                    <a:pt x="46672" y="94665"/>
                  </a:lnTo>
                  <a:lnTo>
                    <a:pt x="46456" y="95211"/>
                  </a:lnTo>
                  <a:lnTo>
                    <a:pt x="46736" y="94830"/>
                  </a:lnTo>
                  <a:close/>
                </a:path>
                <a:path w="96520" h="107950">
                  <a:moveTo>
                    <a:pt x="46812" y="94716"/>
                  </a:moveTo>
                  <a:lnTo>
                    <a:pt x="46799" y="94488"/>
                  </a:lnTo>
                  <a:lnTo>
                    <a:pt x="46710" y="94348"/>
                  </a:lnTo>
                  <a:lnTo>
                    <a:pt x="46570" y="94538"/>
                  </a:lnTo>
                  <a:lnTo>
                    <a:pt x="46672" y="94665"/>
                  </a:lnTo>
                  <a:lnTo>
                    <a:pt x="46812" y="94716"/>
                  </a:lnTo>
                  <a:close/>
                </a:path>
                <a:path w="96520" h="107950">
                  <a:moveTo>
                    <a:pt x="46824" y="94234"/>
                  </a:moveTo>
                  <a:lnTo>
                    <a:pt x="46710" y="93345"/>
                  </a:lnTo>
                  <a:lnTo>
                    <a:pt x="46672" y="93218"/>
                  </a:lnTo>
                  <a:lnTo>
                    <a:pt x="46507" y="92710"/>
                  </a:lnTo>
                  <a:lnTo>
                    <a:pt x="46215" y="93218"/>
                  </a:lnTo>
                  <a:lnTo>
                    <a:pt x="45605" y="92456"/>
                  </a:lnTo>
                  <a:lnTo>
                    <a:pt x="45847" y="92964"/>
                  </a:lnTo>
                  <a:lnTo>
                    <a:pt x="46710" y="94348"/>
                  </a:lnTo>
                  <a:close/>
                </a:path>
                <a:path w="96520" h="107950">
                  <a:moveTo>
                    <a:pt x="47688" y="95885"/>
                  </a:moveTo>
                  <a:lnTo>
                    <a:pt x="47599" y="95262"/>
                  </a:lnTo>
                  <a:lnTo>
                    <a:pt x="47472" y="95631"/>
                  </a:lnTo>
                  <a:lnTo>
                    <a:pt x="47688" y="95885"/>
                  </a:lnTo>
                  <a:close/>
                </a:path>
                <a:path w="96520" h="107950">
                  <a:moveTo>
                    <a:pt x="47866" y="96012"/>
                  </a:moveTo>
                  <a:close/>
                </a:path>
                <a:path w="96520" h="107950">
                  <a:moveTo>
                    <a:pt x="48018" y="95123"/>
                  </a:moveTo>
                  <a:lnTo>
                    <a:pt x="47269" y="92710"/>
                  </a:lnTo>
                  <a:lnTo>
                    <a:pt x="47599" y="95262"/>
                  </a:lnTo>
                  <a:lnTo>
                    <a:pt x="47675" y="95123"/>
                  </a:lnTo>
                  <a:lnTo>
                    <a:pt x="48018" y="95123"/>
                  </a:lnTo>
                  <a:close/>
                </a:path>
                <a:path w="96520" h="107950">
                  <a:moveTo>
                    <a:pt x="48133" y="96012"/>
                  </a:moveTo>
                  <a:lnTo>
                    <a:pt x="48031" y="95758"/>
                  </a:lnTo>
                  <a:lnTo>
                    <a:pt x="47866" y="96012"/>
                  </a:lnTo>
                  <a:lnTo>
                    <a:pt x="48133" y="96012"/>
                  </a:lnTo>
                  <a:close/>
                </a:path>
                <a:path w="96520" h="107950">
                  <a:moveTo>
                    <a:pt x="48450" y="94996"/>
                  </a:moveTo>
                  <a:lnTo>
                    <a:pt x="48425" y="95123"/>
                  </a:lnTo>
                  <a:lnTo>
                    <a:pt x="48450" y="94996"/>
                  </a:lnTo>
                  <a:close/>
                </a:path>
                <a:path w="96520" h="107950">
                  <a:moveTo>
                    <a:pt x="49301" y="94742"/>
                  </a:moveTo>
                  <a:lnTo>
                    <a:pt x="49123" y="94742"/>
                  </a:lnTo>
                  <a:lnTo>
                    <a:pt x="49301" y="94742"/>
                  </a:lnTo>
                  <a:close/>
                </a:path>
                <a:path w="96520" h="107950">
                  <a:moveTo>
                    <a:pt x="50304" y="94284"/>
                  </a:moveTo>
                  <a:lnTo>
                    <a:pt x="50088" y="93230"/>
                  </a:lnTo>
                  <a:lnTo>
                    <a:pt x="50304" y="94284"/>
                  </a:lnTo>
                  <a:close/>
                </a:path>
                <a:path w="96520" h="107950">
                  <a:moveTo>
                    <a:pt x="53022" y="93853"/>
                  </a:moveTo>
                  <a:lnTo>
                    <a:pt x="52806" y="92049"/>
                  </a:lnTo>
                  <a:lnTo>
                    <a:pt x="52679" y="92456"/>
                  </a:lnTo>
                  <a:lnTo>
                    <a:pt x="52578" y="93345"/>
                  </a:lnTo>
                  <a:lnTo>
                    <a:pt x="53022" y="93853"/>
                  </a:lnTo>
                  <a:close/>
                </a:path>
                <a:path w="96520" h="107950">
                  <a:moveTo>
                    <a:pt x="53276" y="92329"/>
                  </a:moveTo>
                  <a:lnTo>
                    <a:pt x="53060" y="91948"/>
                  </a:lnTo>
                  <a:lnTo>
                    <a:pt x="52717" y="91313"/>
                  </a:lnTo>
                  <a:lnTo>
                    <a:pt x="52806" y="92049"/>
                  </a:lnTo>
                  <a:lnTo>
                    <a:pt x="53276" y="92329"/>
                  </a:lnTo>
                  <a:close/>
                </a:path>
                <a:path w="96520" h="107950">
                  <a:moveTo>
                    <a:pt x="53721" y="91274"/>
                  </a:moveTo>
                  <a:lnTo>
                    <a:pt x="53390" y="91528"/>
                  </a:lnTo>
                  <a:lnTo>
                    <a:pt x="53568" y="91554"/>
                  </a:lnTo>
                  <a:lnTo>
                    <a:pt x="53721" y="91274"/>
                  </a:lnTo>
                  <a:close/>
                </a:path>
                <a:path w="96520" h="107950">
                  <a:moveTo>
                    <a:pt x="54140" y="92659"/>
                  </a:moveTo>
                  <a:lnTo>
                    <a:pt x="53886" y="91300"/>
                  </a:lnTo>
                  <a:lnTo>
                    <a:pt x="53721" y="91274"/>
                  </a:lnTo>
                  <a:lnTo>
                    <a:pt x="54140" y="92659"/>
                  </a:lnTo>
                  <a:close/>
                </a:path>
                <a:path w="96520" h="107950">
                  <a:moveTo>
                    <a:pt x="57061" y="92633"/>
                  </a:moveTo>
                  <a:close/>
                </a:path>
                <a:path w="96520" h="107950">
                  <a:moveTo>
                    <a:pt x="58813" y="14135"/>
                  </a:moveTo>
                  <a:lnTo>
                    <a:pt x="58597" y="14173"/>
                  </a:lnTo>
                  <a:lnTo>
                    <a:pt x="58534" y="14020"/>
                  </a:lnTo>
                  <a:lnTo>
                    <a:pt x="58534" y="13817"/>
                  </a:lnTo>
                  <a:lnTo>
                    <a:pt x="58369" y="14541"/>
                  </a:lnTo>
                  <a:lnTo>
                    <a:pt x="58026" y="15582"/>
                  </a:lnTo>
                  <a:lnTo>
                    <a:pt x="58445" y="14859"/>
                  </a:lnTo>
                  <a:lnTo>
                    <a:pt x="58813" y="14135"/>
                  </a:lnTo>
                  <a:close/>
                </a:path>
                <a:path w="96520" h="107950">
                  <a:moveTo>
                    <a:pt x="64198" y="98171"/>
                  </a:moveTo>
                  <a:lnTo>
                    <a:pt x="64096" y="98044"/>
                  </a:lnTo>
                  <a:lnTo>
                    <a:pt x="64109" y="98171"/>
                  </a:lnTo>
                  <a:close/>
                </a:path>
                <a:path w="96520" h="107950">
                  <a:moveTo>
                    <a:pt x="65481" y="90970"/>
                  </a:moveTo>
                  <a:lnTo>
                    <a:pt x="65316" y="91059"/>
                  </a:lnTo>
                  <a:lnTo>
                    <a:pt x="65481" y="90970"/>
                  </a:lnTo>
                  <a:close/>
                </a:path>
                <a:path w="96520" h="107950">
                  <a:moveTo>
                    <a:pt x="67094" y="90805"/>
                  </a:moveTo>
                  <a:lnTo>
                    <a:pt x="67005" y="90424"/>
                  </a:lnTo>
                  <a:lnTo>
                    <a:pt x="66941" y="90297"/>
                  </a:lnTo>
                  <a:lnTo>
                    <a:pt x="66649" y="90932"/>
                  </a:lnTo>
                  <a:lnTo>
                    <a:pt x="67094" y="90805"/>
                  </a:lnTo>
                  <a:close/>
                </a:path>
                <a:path w="96520" h="107950">
                  <a:moveTo>
                    <a:pt x="67538" y="90678"/>
                  </a:moveTo>
                  <a:lnTo>
                    <a:pt x="67170" y="90792"/>
                  </a:lnTo>
                  <a:lnTo>
                    <a:pt x="67373" y="91173"/>
                  </a:lnTo>
                  <a:lnTo>
                    <a:pt x="67538" y="90678"/>
                  </a:lnTo>
                  <a:close/>
                </a:path>
                <a:path w="96520" h="107950">
                  <a:moveTo>
                    <a:pt x="69684" y="92583"/>
                  </a:moveTo>
                  <a:lnTo>
                    <a:pt x="69621" y="91948"/>
                  </a:lnTo>
                  <a:lnTo>
                    <a:pt x="68986" y="91490"/>
                  </a:lnTo>
                  <a:lnTo>
                    <a:pt x="69570" y="92583"/>
                  </a:lnTo>
                  <a:close/>
                </a:path>
                <a:path w="96520" h="107950">
                  <a:moveTo>
                    <a:pt x="69710" y="92837"/>
                  </a:moveTo>
                  <a:lnTo>
                    <a:pt x="69621" y="92671"/>
                  </a:lnTo>
                  <a:lnTo>
                    <a:pt x="69621" y="92837"/>
                  </a:lnTo>
                  <a:close/>
                </a:path>
                <a:path w="96520" h="107950">
                  <a:moveTo>
                    <a:pt x="70078" y="92544"/>
                  </a:moveTo>
                  <a:lnTo>
                    <a:pt x="69938" y="92849"/>
                  </a:lnTo>
                  <a:lnTo>
                    <a:pt x="70078" y="92544"/>
                  </a:lnTo>
                  <a:close/>
                </a:path>
                <a:path w="96520" h="107950">
                  <a:moveTo>
                    <a:pt x="70256" y="91313"/>
                  </a:moveTo>
                  <a:lnTo>
                    <a:pt x="70142" y="90970"/>
                  </a:lnTo>
                  <a:lnTo>
                    <a:pt x="69900" y="90551"/>
                  </a:lnTo>
                  <a:lnTo>
                    <a:pt x="69748" y="92049"/>
                  </a:lnTo>
                  <a:lnTo>
                    <a:pt x="70129" y="92329"/>
                  </a:lnTo>
                  <a:lnTo>
                    <a:pt x="69977" y="91313"/>
                  </a:lnTo>
                  <a:lnTo>
                    <a:pt x="70154" y="92138"/>
                  </a:lnTo>
                  <a:lnTo>
                    <a:pt x="70040" y="91440"/>
                  </a:lnTo>
                  <a:lnTo>
                    <a:pt x="70205" y="91744"/>
                  </a:lnTo>
                  <a:lnTo>
                    <a:pt x="70256" y="91313"/>
                  </a:lnTo>
                  <a:close/>
                </a:path>
                <a:path w="96520" h="107950">
                  <a:moveTo>
                    <a:pt x="71780" y="16662"/>
                  </a:moveTo>
                  <a:lnTo>
                    <a:pt x="71551" y="16840"/>
                  </a:lnTo>
                  <a:lnTo>
                    <a:pt x="71348" y="17018"/>
                  </a:lnTo>
                  <a:lnTo>
                    <a:pt x="71158" y="17170"/>
                  </a:lnTo>
                  <a:lnTo>
                    <a:pt x="71488" y="17005"/>
                  </a:lnTo>
                  <a:lnTo>
                    <a:pt x="71678" y="16903"/>
                  </a:lnTo>
                  <a:lnTo>
                    <a:pt x="71742" y="16738"/>
                  </a:lnTo>
                  <a:close/>
                </a:path>
                <a:path w="96520" h="107950">
                  <a:moveTo>
                    <a:pt x="72529" y="98602"/>
                  </a:moveTo>
                  <a:lnTo>
                    <a:pt x="71932" y="99441"/>
                  </a:lnTo>
                  <a:lnTo>
                    <a:pt x="72199" y="99441"/>
                  </a:lnTo>
                  <a:lnTo>
                    <a:pt x="72529" y="99314"/>
                  </a:lnTo>
                  <a:lnTo>
                    <a:pt x="72529" y="98602"/>
                  </a:lnTo>
                  <a:close/>
                </a:path>
                <a:path w="96520" h="107950">
                  <a:moveTo>
                    <a:pt x="72834" y="98171"/>
                  </a:moveTo>
                  <a:lnTo>
                    <a:pt x="72440" y="98082"/>
                  </a:lnTo>
                  <a:lnTo>
                    <a:pt x="72529" y="98602"/>
                  </a:lnTo>
                  <a:lnTo>
                    <a:pt x="72834" y="98171"/>
                  </a:lnTo>
                  <a:close/>
                </a:path>
                <a:path w="96520" h="107950">
                  <a:moveTo>
                    <a:pt x="73456" y="98298"/>
                  </a:moveTo>
                  <a:close/>
                </a:path>
                <a:path w="96520" h="107950">
                  <a:moveTo>
                    <a:pt x="73964" y="14605"/>
                  </a:moveTo>
                  <a:lnTo>
                    <a:pt x="73952" y="14376"/>
                  </a:lnTo>
                  <a:lnTo>
                    <a:pt x="73888" y="14998"/>
                  </a:lnTo>
                  <a:lnTo>
                    <a:pt x="73939" y="14808"/>
                  </a:lnTo>
                  <a:lnTo>
                    <a:pt x="73964" y="14605"/>
                  </a:lnTo>
                  <a:close/>
                </a:path>
                <a:path w="96520" h="107950">
                  <a:moveTo>
                    <a:pt x="77533" y="89916"/>
                  </a:moveTo>
                  <a:lnTo>
                    <a:pt x="77520" y="90043"/>
                  </a:lnTo>
                  <a:lnTo>
                    <a:pt x="77533" y="89916"/>
                  </a:lnTo>
                  <a:close/>
                </a:path>
                <a:path w="96520" h="107950">
                  <a:moveTo>
                    <a:pt x="80746" y="96520"/>
                  </a:moveTo>
                  <a:lnTo>
                    <a:pt x="80391" y="95999"/>
                  </a:lnTo>
                  <a:lnTo>
                    <a:pt x="80454" y="96139"/>
                  </a:lnTo>
                  <a:lnTo>
                    <a:pt x="80746" y="96520"/>
                  </a:lnTo>
                  <a:close/>
                </a:path>
                <a:path w="96520" h="107950">
                  <a:moveTo>
                    <a:pt x="81889" y="86931"/>
                  </a:moveTo>
                  <a:lnTo>
                    <a:pt x="81673" y="86868"/>
                  </a:lnTo>
                  <a:lnTo>
                    <a:pt x="81876" y="86995"/>
                  </a:lnTo>
                  <a:close/>
                </a:path>
                <a:path w="96520" h="107950">
                  <a:moveTo>
                    <a:pt x="82499" y="20472"/>
                  </a:moveTo>
                  <a:lnTo>
                    <a:pt x="82194" y="20662"/>
                  </a:lnTo>
                  <a:lnTo>
                    <a:pt x="82372" y="20561"/>
                  </a:lnTo>
                  <a:lnTo>
                    <a:pt x="82499" y="20472"/>
                  </a:lnTo>
                  <a:close/>
                </a:path>
                <a:path w="96520" h="107950">
                  <a:moveTo>
                    <a:pt x="83654" y="21336"/>
                  </a:moveTo>
                  <a:lnTo>
                    <a:pt x="83451" y="21336"/>
                  </a:lnTo>
                  <a:lnTo>
                    <a:pt x="83654" y="21336"/>
                  </a:lnTo>
                  <a:close/>
                </a:path>
                <a:path w="96520" h="107950">
                  <a:moveTo>
                    <a:pt x="84048" y="87249"/>
                  </a:moveTo>
                  <a:lnTo>
                    <a:pt x="83489" y="86360"/>
                  </a:lnTo>
                  <a:lnTo>
                    <a:pt x="83096" y="86487"/>
                  </a:lnTo>
                  <a:lnTo>
                    <a:pt x="84048" y="87249"/>
                  </a:lnTo>
                  <a:close/>
                </a:path>
                <a:path w="96520" h="107950">
                  <a:moveTo>
                    <a:pt x="86017" y="86487"/>
                  </a:moveTo>
                  <a:lnTo>
                    <a:pt x="85915" y="86347"/>
                  </a:lnTo>
                  <a:lnTo>
                    <a:pt x="85877" y="86487"/>
                  </a:lnTo>
                  <a:lnTo>
                    <a:pt x="86017" y="86487"/>
                  </a:lnTo>
                  <a:close/>
                </a:path>
                <a:path w="96520" h="107950">
                  <a:moveTo>
                    <a:pt x="89382" y="84836"/>
                  </a:moveTo>
                  <a:lnTo>
                    <a:pt x="89077" y="84455"/>
                  </a:lnTo>
                  <a:lnTo>
                    <a:pt x="89268" y="85026"/>
                  </a:lnTo>
                  <a:lnTo>
                    <a:pt x="89382" y="84836"/>
                  </a:lnTo>
                  <a:close/>
                </a:path>
                <a:path w="96520" h="107950">
                  <a:moveTo>
                    <a:pt x="89725" y="25400"/>
                  </a:moveTo>
                  <a:lnTo>
                    <a:pt x="89496" y="25158"/>
                  </a:lnTo>
                  <a:lnTo>
                    <a:pt x="89281" y="25552"/>
                  </a:lnTo>
                  <a:lnTo>
                    <a:pt x="88950" y="25806"/>
                  </a:lnTo>
                  <a:lnTo>
                    <a:pt x="89725" y="25400"/>
                  </a:lnTo>
                  <a:close/>
                </a:path>
                <a:path w="96520" h="107950">
                  <a:moveTo>
                    <a:pt x="92240" y="85598"/>
                  </a:moveTo>
                  <a:lnTo>
                    <a:pt x="92062" y="85471"/>
                  </a:lnTo>
                  <a:lnTo>
                    <a:pt x="91884" y="85344"/>
                  </a:lnTo>
                  <a:lnTo>
                    <a:pt x="91706" y="85217"/>
                  </a:lnTo>
                  <a:lnTo>
                    <a:pt x="91186" y="84455"/>
                  </a:lnTo>
                  <a:lnTo>
                    <a:pt x="91490" y="85217"/>
                  </a:lnTo>
                  <a:lnTo>
                    <a:pt x="90347" y="84582"/>
                  </a:lnTo>
                  <a:lnTo>
                    <a:pt x="89776" y="84455"/>
                  </a:lnTo>
                  <a:lnTo>
                    <a:pt x="89268" y="84201"/>
                  </a:lnTo>
                  <a:lnTo>
                    <a:pt x="89585" y="85344"/>
                  </a:lnTo>
                  <a:lnTo>
                    <a:pt x="89319" y="85153"/>
                  </a:lnTo>
                  <a:lnTo>
                    <a:pt x="89242" y="85471"/>
                  </a:lnTo>
                  <a:lnTo>
                    <a:pt x="88709" y="85471"/>
                  </a:lnTo>
                  <a:lnTo>
                    <a:pt x="88646" y="85217"/>
                  </a:lnTo>
                  <a:lnTo>
                    <a:pt x="88188" y="85598"/>
                  </a:lnTo>
                  <a:lnTo>
                    <a:pt x="92240" y="85598"/>
                  </a:lnTo>
                  <a:close/>
                </a:path>
                <a:path w="96520" h="107950">
                  <a:moveTo>
                    <a:pt x="95148" y="88138"/>
                  </a:moveTo>
                  <a:lnTo>
                    <a:pt x="95059" y="88011"/>
                  </a:lnTo>
                  <a:lnTo>
                    <a:pt x="94818" y="87630"/>
                  </a:lnTo>
                  <a:lnTo>
                    <a:pt x="94653" y="88011"/>
                  </a:lnTo>
                  <a:lnTo>
                    <a:pt x="94500" y="87630"/>
                  </a:lnTo>
                  <a:lnTo>
                    <a:pt x="94411" y="87376"/>
                  </a:lnTo>
                  <a:lnTo>
                    <a:pt x="94259" y="87249"/>
                  </a:lnTo>
                  <a:lnTo>
                    <a:pt x="92570" y="85852"/>
                  </a:lnTo>
                  <a:lnTo>
                    <a:pt x="92417" y="85725"/>
                  </a:lnTo>
                  <a:lnTo>
                    <a:pt x="87744" y="85725"/>
                  </a:lnTo>
                  <a:lnTo>
                    <a:pt x="86766" y="85725"/>
                  </a:lnTo>
                  <a:lnTo>
                    <a:pt x="85521" y="85725"/>
                  </a:lnTo>
                  <a:lnTo>
                    <a:pt x="85915" y="86347"/>
                  </a:lnTo>
                  <a:lnTo>
                    <a:pt x="86055" y="85852"/>
                  </a:lnTo>
                  <a:lnTo>
                    <a:pt x="86474" y="87249"/>
                  </a:lnTo>
                  <a:lnTo>
                    <a:pt x="85877" y="86487"/>
                  </a:lnTo>
                  <a:lnTo>
                    <a:pt x="85712" y="86487"/>
                  </a:lnTo>
                  <a:lnTo>
                    <a:pt x="85521" y="86233"/>
                  </a:lnTo>
                  <a:lnTo>
                    <a:pt x="85305" y="86106"/>
                  </a:lnTo>
                  <a:lnTo>
                    <a:pt x="85445" y="86690"/>
                  </a:lnTo>
                  <a:lnTo>
                    <a:pt x="85585" y="86626"/>
                  </a:lnTo>
                  <a:lnTo>
                    <a:pt x="85509" y="86931"/>
                  </a:lnTo>
                  <a:lnTo>
                    <a:pt x="85623" y="87376"/>
                  </a:lnTo>
                  <a:lnTo>
                    <a:pt x="85445" y="86690"/>
                  </a:lnTo>
                  <a:lnTo>
                    <a:pt x="84518" y="87122"/>
                  </a:lnTo>
                  <a:lnTo>
                    <a:pt x="83642" y="87376"/>
                  </a:lnTo>
                  <a:lnTo>
                    <a:pt x="83299" y="86995"/>
                  </a:lnTo>
                  <a:lnTo>
                    <a:pt x="83502" y="87630"/>
                  </a:lnTo>
                  <a:lnTo>
                    <a:pt x="83185" y="87630"/>
                  </a:lnTo>
                  <a:lnTo>
                    <a:pt x="82727" y="86931"/>
                  </a:lnTo>
                  <a:lnTo>
                    <a:pt x="82600" y="86690"/>
                  </a:lnTo>
                  <a:lnTo>
                    <a:pt x="82702" y="86347"/>
                  </a:lnTo>
                  <a:lnTo>
                    <a:pt x="82143" y="85979"/>
                  </a:lnTo>
                  <a:lnTo>
                    <a:pt x="81889" y="86931"/>
                  </a:lnTo>
                  <a:lnTo>
                    <a:pt x="82194" y="86995"/>
                  </a:lnTo>
                  <a:lnTo>
                    <a:pt x="81749" y="87503"/>
                  </a:lnTo>
                  <a:lnTo>
                    <a:pt x="79032" y="89408"/>
                  </a:lnTo>
                  <a:lnTo>
                    <a:pt x="79184" y="89662"/>
                  </a:lnTo>
                  <a:lnTo>
                    <a:pt x="78613" y="90678"/>
                  </a:lnTo>
                  <a:lnTo>
                    <a:pt x="78346" y="89408"/>
                  </a:lnTo>
                  <a:lnTo>
                    <a:pt x="77533" y="90043"/>
                  </a:lnTo>
                  <a:lnTo>
                    <a:pt x="77381" y="90551"/>
                  </a:lnTo>
                  <a:lnTo>
                    <a:pt x="77292" y="90678"/>
                  </a:lnTo>
                  <a:lnTo>
                    <a:pt x="77025" y="90805"/>
                  </a:lnTo>
                  <a:lnTo>
                    <a:pt x="77101" y="90170"/>
                  </a:lnTo>
                  <a:lnTo>
                    <a:pt x="76263" y="90043"/>
                  </a:lnTo>
                  <a:lnTo>
                    <a:pt x="76403" y="89408"/>
                  </a:lnTo>
                  <a:lnTo>
                    <a:pt x="75742" y="90424"/>
                  </a:lnTo>
                  <a:lnTo>
                    <a:pt x="76149" y="90170"/>
                  </a:lnTo>
                  <a:lnTo>
                    <a:pt x="76022" y="91821"/>
                  </a:lnTo>
                  <a:lnTo>
                    <a:pt x="75653" y="91186"/>
                  </a:lnTo>
                  <a:lnTo>
                    <a:pt x="75704" y="92227"/>
                  </a:lnTo>
                  <a:lnTo>
                    <a:pt x="75298" y="92583"/>
                  </a:lnTo>
                  <a:lnTo>
                    <a:pt x="75501" y="91821"/>
                  </a:lnTo>
                  <a:lnTo>
                    <a:pt x="74790" y="91617"/>
                  </a:lnTo>
                  <a:lnTo>
                    <a:pt x="74688" y="91440"/>
                  </a:lnTo>
                  <a:lnTo>
                    <a:pt x="74866" y="90678"/>
                  </a:lnTo>
                  <a:lnTo>
                    <a:pt x="74129" y="90170"/>
                  </a:lnTo>
                  <a:lnTo>
                    <a:pt x="73888" y="90678"/>
                  </a:lnTo>
                  <a:lnTo>
                    <a:pt x="73266" y="91567"/>
                  </a:lnTo>
                  <a:lnTo>
                    <a:pt x="72707" y="90678"/>
                  </a:lnTo>
                  <a:lnTo>
                    <a:pt x="72796" y="92583"/>
                  </a:lnTo>
                  <a:lnTo>
                    <a:pt x="73774" y="91567"/>
                  </a:lnTo>
                  <a:lnTo>
                    <a:pt x="73901" y="91440"/>
                  </a:lnTo>
                  <a:lnTo>
                    <a:pt x="73837" y="91948"/>
                  </a:lnTo>
                  <a:lnTo>
                    <a:pt x="74002" y="92202"/>
                  </a:lnTo>
                  <a:lnTo>
                    <a:pt x="74104" y="92583"/>
                  </a:lnTo>
                  <a:lnTo>
                    <a:pt x="73787" y="93345"/>
                  </a:lnTo>
                  <a:lnTo>
                    <a:pt x="73406" y="93218"/>
                  </a:lnTo>
                  <a:lnTo>
                    <a:pt x="73063" y="93345"/>
                  </a:lnTo>
                  <a:lnTo>
                    <a:pt x="72656" y="92329"/>
                  </a:lnTo>
                  <a:lnTo>
                    <a:pt x="72504" y="91948"/>
                  </a:lnTo>
                  <a:lnTo>
                    <a:pt x="72250" y="91313"/>
                  </a:lnTo>
                  <a:lnTo>
                    <a:pt x="72148" y="91059"/>
                  </a:lnTo>
                  <a:lnTo>
                    <a:pt x="71424" y="91300"/>
                  </a:lnTo>
                  <a:lnTo>
                    <a:pt x="71043" y="90805"/>
                  </a:lnTo>
                  <a:lnTo>
                    <a:pt x="71081" y="91948"/>
                  </a:lnTo>
                  <a:lnTo>
                    <a:pt x="70485" y="91313"/>
                  </a:lnTo>
                  <a:lnTo>
                    <a:pt x="70586" y="92456"/>
                  </a:lnTo>
                  <a:lnTo>
                    <a:pt x="70205" y="91744"/>
                  </a:lnTo>
                  <a:lnTo>
                    <a:pt x="70192" y="92329"/>
                  </a:lnTo>
                  <a:lnTo>
                    <a:pt x="70307" y="92837"/>
                  </a:lnTo>
                  <a:lnTo>
                    <a:pt x="70802" y="92456"/>
                  </a:lnTo>
                  <a:lnTo>
                    <a:pt x="70980" y="92329"/>
                  </a:lnTo>
                  <a:lnTo>
                    <a:pt x="70764" y="92583"/>
                  </a:lnTo>
                  <a:lnTo>
                    <a:pt x="70700" y="94488"/>
                  </a:lnTo>
                  <a:lnTo>
                    <a:pt x="69773" y="93853"/>
                  </a:lnTo>
                  <a:lnTo>
                    <a:pt x="69824" y="93345"/>
                  </a:lnTo>
                  <a:lnTo>
                    <a:pt x="69723" y="92710"/>
                  </a:lnTo>
                  <a:lnTo>
                    <a:pt x="69710" y="92837"/>
                  </a:lnTo>
                  <a:lnTo>
                    <a:pt x="69621" y="93345"/>
                  </a:lnTo>
                  <a:lnTo>
                    <a:pt x="69291" y="92964"/>
                  </a:lnTo>
                  <a:lnTo>
                    <a:pt x="69176" y="92456"/>
                  </a:lnTo>
                  <a:lnTo>
                    <a:pt x="68986" y="91490"/>
                  </a:lnTo>
                  <a:lnTo>
                    <a:pt x="68656" y="90805"/>
                  </a:lnTo>
                  <a:lnTo>
                    <a:pt x="68491" y="92456"/>
                  </a:lnTo>
                  <a:lnTo>
                    <a:pt x="68427" y="92202"/>
                  </a:lnTo>
                  <a:lnTo>
                    <a:pt x="68300" y="91567"/>
                  </a:lnTo>
                  <a:lnTo>
                    <a:pt x="68173" y="92202"/>
                  </a:lnTo>
                  <a:lnTo>
                    <a:pt x="68008" y="92202"/>
                  </a:lnTo>
                  <a:lnTo>
                    <a:pt x="68008" y="92075"/>
                  </a:lnTo>
                  <a:lnTo>
                    <a:pt x="68021" y="90932"/>
                  </a:lnTo>
                  <a:lnTo>
                    <a:pt x="67818" y="92075"/>
                  </a:lnTo>
                  <a:lnTo>
                    <a:pt x="67373" y="91173"/>
                  </a:lnTo>
                  <a:lnTo>
                    <a:pt x="67322" y="91313"/>
                  </a:lnTo>
                  <a:lnTo>
                    <a:pt x="67195" y="92036"/>
                  </a:lnTo>
                  <a:lnTo>
                    <a:pt x="67513" y="92329"/>
                  </a:lnTo>
                  <a:lnTo>
                    <a:pt x="67576" y="92583"/>
                  </a:lnTo>
                  <a:lnTo>
                    <a:pt x="66802" y="93853"/>
                  </a:lnTo>
                  <a:lnTo>
                    <a:pt x="66763" y="93472"/>
                  </a:lnTo>
                  <a:lnTo>
                    <a:pt x="66662" y="92583"/>
                  </a:lnTo>
                  <a:lnTo>
                    <a:pt x="66598" y="91948"/>
                  </a:lnTo>
                  <a:lnTo>
                    <a:pt x="66446" y="90424"/>
                  </a:lnTo>
                  <a:lnTo>
                    <a:pt x="65532" y="90932"/>
                  </a:lnTo>
                  <a:lnTo>
                    <a:pt x="65608" y="91059"/>
                  </a:lnTo>
                  <a:lnTo>
                    <a:pt x="65913" y="91313"/>
                  </a:lnTo>
                  <a:lnTo>
                    <a:pt x="66014" y="91567"/>
                  </a:lnTo>
                  <a:lnTo>
                    <a:pt x="65900" y="91948"/>
                  </a:lnTo>
                  <a:lnTo>
                    <a:pt x="65620" y="91821"/>
                  </a:lnTo>
                  <a:lnTo>
                    <a:pt x="65227" y="91567"/>
                  </a:lnTo>
                  <a:lnTo>
                    <a:pt x="64973" y="91059"/>
                  </a:lnTo>
                  <a:lnTo>
                    <a:pt x="64198" y="91440"/>
                  </a:lnTo>
                  <a:lnTo>
                    <a:pt x="64554" y="91617"/>
                  </a:lnTo>
                  <a:lnTo>
                    <a:pt x="65278" y="91948"/>
                  </a:lnTo>
                  <a:lnTo>
                    <a:pt x="65074" y="92583"/>
                  </a:lnTo>
                  <a:lnTo>
                    <a:pt x="64554" y="91617"/>
                  </a:lnTo>
                  <a:lnTo>
                    <a:pt x="64668" y="93218"/>
                  </a:lnTo>
                  <a:lnTo>
                    <a:pt x="64477" y="93472"/>
                  </a:lnTo>
                  <a:lnTo>
                    <a:pt x="64300" y="92710"/>
                  </a:lnTo>
                  <a:lnTo>
                    <a:pt x="64274" y="92583"/>
                  </a:lnTo>
                  <a:lnTo>
                    <a:pt x="63207" y="92202"/>
                  </a:lnTo>
                  <a:lnTo>
                    <a:pt x="63487" y="92735"/>
                  </a:lnTo>
                  <a:lnTo>
                    <a:pt x="64427" y="94488"/>
                  </a:lnTo>
                  <a:lnTo>
                    <a:pt x="64173" y="94361"/>
                  </a:lnTo>
                  <a:lnTo>
                    <a:pt x="63423" y="93980"/>
                  </a:lnTo>
                  <a:lnTo>
                    <a:pt x="63487" y="93091"/>
                  </a:lnTo>
                  <a:lnTo>
                    <a:pt x="63487" y="92735"/>
                  </a:lnTo>
                  <a:lnTo>
                    <a:pt x="63144" y="93091"/>
                  </a:lnTo>
                  <a:lnTo>
                    <a:pt x="63119" y="92964"/>
                  </a:lnTo>
                  <a:lnTo>
                    <a:pt x="63017" y="92075"/>
                  </a:lnTo>
                  <a:lnTo>
                    <a:pt x="62687" y="92964"/>
                  </a:lnTo>
                  <a:lnTo>
                    <a:pt x="62496" y="92710"/>
                  </a:lnTo>
                  <a:lnTo>
                    <a:pt x="61963" y="92583"/>
                  </a:lnTo>
                  <a:lnTo>
                    <a:pt x="62103" y="92964"/>
                  </a:lnTo>
                  <a:lnTo>
                    <a:pt x="62230" y="94234"/>
                  </a:lnTo>
                  <a:lnTo>
                    <a:pt x="61810" y="94361"/>
                  </a:lnTo>
                  <a:lnTo>
                    <a:pt x="61417" y="93853"/>
                  </a:lnTo>
                  <a:lnTo>
                    <a:pt x="61544" y="93726"/>
                  </a:lnTo>
                  <a:lnTo>
                    <a:pt x="61798" y="93472"/>
                  </a:lnTo>
                  <a:lnTo>
                    <a:pt x="61226" y="93726"/>
                  </a:lnTo>
                  <a:lnTo>
                    <a:pt x="61252" y="92329"/>
                  </a:lnTo>
                  <a:lnTo>
                    <a:pt x="61683" y="93091"/>
                  </a:lnTo>
                  <a:lnTo>
                    <a:pt x="61556" y="92075"/>
                  </a:lnTo>
                  <a:lnTo>
                    <a:pt x="61239" y="91694"/>
                  </a:lnTo>
                  <a:lnTo>
                    <a:pt x="60871" y="92329"/>
                  </a:lnTo>
                  <a:lnTo>
                    <a:pt x="60871" y="92583"/>
                  </a:lnTo>
                  <a:lnTo>
                    <a:pt x="60299" y="93853"/>
                  </a:lnTo>
                  <a:lnTo>
                    <a:pt x="60198" y="93726"/>
                  </a:lnTo>
                  <a:lnTo>
                    <a:pt x="60210" y="92964"/>
                  </a:lnTo>
                  <a:lnTo>
                    <a:pt x="60058" y="93091"/>
                  </a:lnTo>
                  <a:lnTo>
                    <a:pt x="60020" y="93599"/>
                  </a:lnTo>
                  <a:lnTo>
                    <a:pt x="59766" y="93726"/>
                  </a:lnTo>
                  <a:lnTo>
                    <a:pt x="59715" y="93218"/>
                  </a:lnTo>
                  <a:lnTo>
                    <a:pt x="59639" y="92710"/>
                  </a:lnTo>
                  <a:lnTo>
                    <a:pt x="59537" y="92227"/>
                  </a:lnTo>
                  <a:lnTo>
                    <a:pt x="59169" y="92710"/>
                  </a:lnTo>
                  <a:lnTo>
                    <a:pt x="59055" y="92456"/>
                  </a:lnTo>
                  <a:lnTo>
                    <a:pt x="58699" y="92075"/>
                  </a:lnTo>
                  <a:lnTo>
                    <a:pt x="58635" y="91694"/>
                  </a:lnTo>
                  <a:lnTo>
                    <a:pt x="58115" y="91313"/>
                  </a:lnTo>
                  <a:lnTo>
                    <a:pt x="57772" y="93218"/>
                  </a:lnTo>
                  <a:lnTo>
                    <a:pt x="57061" y="92837"/>
                  </a:lnTo>
                  <a:lnTo>
                    <a:pt x="57023" y="93091"/>
                  </a:lnTo>
                  <a:lnTo>
                    <a:pt x="56908" y="93218"/>
                  </a:lnTo>
                  <a:lnTo>
                    <a:pt x="56299" y="93218"/>
                  </a:lnTo>
                  <a:lnTo>
                    <a:pt x="55651" y="92329"/>
                  </a:lnTo>
                  <a:lnTo>
                    <a:pt x="55130" y="93472"/>
                  </a:lnTo>
                  <a:lnTo>
                    <a:pt x="54533" y="92202"/>
                  </a:lnTo>
                  <a:lnTo>
                    <a:pt x="54203" y="92456"/>
                  </a:lnTo>
                  <a:lnTo>
                    <a:pt x="54140" y="92659"/>
                  </a:lnTo>
                  <a:lnTo>
                    <a:pt x="55029" y="93472"/>
                  </a:lnTo>
                  <a:lnTo>
                    <a:pt x="55321" y="93726"/>
                  </a:lnTo>
                  <a:lnTo>
                    <a:pt x="53936" y="94869"/>
                  </a:lnTo>
                  <a:lnTo>
                    <a:pt x="54051" y="93726"/>
                  </a:lnTo>
                  <a:lnTo>
                    <a:pt x="54000" y="93218"/>
                  </a:lnTo>
                  <a:lnTo>
                    <a:pt x="53822" y="92964"/>
                  </a:lnTo>
                  <a:lnTo>
                    <a:pt x="53263" y="95123"/>
                  </a:lnTo>
                  <a:lnTo>
                    <a:pt x="52705" y="94361"/>
                  </a:lnTo>
                  <a:lnTo>
                    <a:pt x="52616" y="94234"/>
                  </a:lnTo>
                  <a:lnTo>
                    <a:pt x="52679" y="93853"/>
                  </a:lnTo>
                  <a:lnTo>
                    <a:pt x="52857" y="93980"/>
                  </a:lnTo>
                  <a:lnTo>
                    <a:pt x="53022" y="93853"/>
                  </a:lnTo>
                  <a:lnTo>
                    <a:pt x="51054" y="91821"/>
                  </a:lnTo>
                  <a:lnTo>
                    <a:pt x="51333" y="94361"/>
                  </a:lnTo>
                  <a:lnTo>
                    <a:pt x="51054" y="93980"/>
                  </a:lnTo>
                  <a:lnTo>
                    <a:pt x="51054" y="93853"/>
                  </a:lnTo>
                  <a:lnTo>
                    <a:pt x="51142" y="93726"/>
                  </a:lnTo>
                  <a:lnTo>
                    <a:pt x="50406" y="92583"/>
                  </a:lnTo>
                  <a:lnTo>
                    <a:pt x="50965" y="95631"/>
                  </a:lnTo>
                  <a:lnTo>
                    <a:pt x="50177" y="95377"/>
                  </a:lnTo>
                  <a:lnTo>
                    <a:pt x="49885" y="95250"/>
                  </a:lnTo>
                  <a:lnTo>
                    <a:pt x="49796" y="95097"/>
                  </a:lnTo>
                  <a:lnTo>
                    <a:pt x="49796" y="94488"/>
                  </a:lnTo>
                  <a:lnTo>
                    <a:pt x="49314" y="95250"/>
                  </a:lnTo>
                  <a:lnTo>
                    <a:pt x="49136" y="95250"/>
                  </a:lnTo>
                  <a:lnTo>
                    <a:pt x="49123" y="94830"/>
                  </a:lnTo>
                  <a:lnTo>
                    <a:pt x="48450" y="95123"/>
                  </a:lnTo>
                  <a:lnTo>
                    <a:pt x="48158" y="96139"/>
                  </a:lnTo>
                  <a:lnTo>
                    <a:pt x="48044" y="96393"/>
                  </a:lnTo>
                  <a:lnTo>
                    <a:pt x="47828" y="96075"/>
                  </a:lnTo>
                  <a:lnTo>
                    <a:pt x="47625" y="96393"/>
                  </a:lnTo>
                  <a:lnTo>
                    <a:pt x="47510" y="96139"/>
                  </a:lnTo>
                  <a:lnTo>
                    <a:pt x="47447" y="96012"/>
                  </a:lnTo>
                  <a:lnTo>
                    <a:pt x="47371" y="95504"/>
                  </a:lnTo>
                  <a:lnTo>
                    <a:pt x="46863" y="94881"/>
                  </a:lnTo>
                  <a:lnTo>
                    <a:pt x="46863" y="96012"/>
                  </a:lnTo>
                  <a:lnTo>
                    <a:pt x="46697" y="95504"/>
                  </a:lnTo>
                  <a:lnTo>
                    <a:pt x="46443" y="95250"/>
                  </a:lnTo>
                  <a:lnTo>
                    <a:pt x="46050" y="94996"/>
                  </a:lnTo>
                  <a:lnTo>
                    <a:pt x="45834" y="95504"/>
                  </a:lnTo>
                  <a:lnTo>
                    <a:pt x="45821" y="95377"/>
                  </a:lnTo>
                  <a:lnTo>
                    <a:pt x="45770" y="94996"/>
                  </a:lnTo>
                  <a:lnTo>
                    <a:pt x="45732" y="94615"/>
                  </a:lnTo>
                  <a:lnTo>
                    <a:pt x="45440" y="94881"/>
                  </a:lnTo>
                  <a:lnTo>
                    <a:pt x="45135" y="94996"/>
                  </a:lnTo>
                  <a:lnTo>
                    <a:pt x="45034" y="93726"/>
                  </a:lnTo>
                  <a:lnTo>
                    <a:pt x="44805" y="93980"/>
                  </a:lnTo>
                  <a:lnTo>
                    <a:pt x="44716" y="94996"/>
                  </a:lnTo>
                  <a:lnTo>
                    <a:pt x="44627" y="95377"/>
                  </a:lnTo>
                  <a:lnTo>
                    <a:pt x="44196" y="95250"/>
                  </a:lnTo>
                  <a:lnTo>
                    <a:pt x="44157" y="95097"/>
                  </a:lnTo>
                  <a:lnTo>
                    <a:pt x="43675" y="95250"/>
                  </a:lnTo>
                  <a:lnTo>
                    <a:pt x="43078" y="94869"/>
                  </a:lnTo>
                  <a:lnTo>
                    <a:pt x="42125" y="96139"/>
                  </a:lnTo>
                  <a:lnTo>
                    <a:pt x="41783" y="95834"/>
                  </a:lnTo>
                  <a:lnTo>
                    <a:pt x="41706" y="96139"/>
                  </a:lnTo>
                  <a:lnTo>
                    <a:pt x="41617" y="95631"/>
                  </a:lnTo>
                  <a:lnTo>
                    <a:pt x="41465" y="96266"/>
                  </a:lnTo>
                  <a:lnTo>
                    <a:pt x="41694" y="96774"/>
                  </a:lnTo>
                  <a:lnTo>
                    <a:pt x="41262" y="97155"/>
                  </a:lnTo>
                  <a:lnTo>
                    <a:pt x="41249" y="98552"/>
                  </a:lnTo>
                  <a:lnTo>
                    <a:pt x="40982" y="97790"/>
                  </a:lnTo>
                  <a:lnTo>
                    <a:pt x="40678" y="96901"/>
                  </a:lnTo>
                  <a:lnTo>
                    <a:pt x="40157" y="95377"/>
                  </a:lnTo>
                  <a:lnTo>
                    <a:pt x="39712" y="96901"/>
                  </a:lnTo>
                  <a:lnTo>
                    <a:pt x="39598" y="96647"/>
                  </a:lnTo>
                  <a:lnTo>
                    <a:pt x="39636" y="95631"/>
                  </a:lnTo>
                  <a:lnTo>
                    <a:pt x="38938" y="96774"/>
                  </a:lnTo>
                  <a:lnTo>
                    <a:pt x="39027" y="96393"/>
                  </a:lnTo>
                  <a:lnTo>
                    <a:pt x="38874" y="96774"/>
                  </a:lnTo>
                  <a:lnTo>
                    <a:pt x="38481" y="97790"/>
                  </a:lnTo>
                  <a:lnTo>
                    <a:pt x="37871" y="97028"/>
                  </a:lnTo>
                  <a:lnTo>
                    <a:pt x="38188" y="97650"/>
                  </a:lnTo>
                  <a:lnTo>
                    <a:pt x="38290" y="98044"/>
                  </a:lnTo>
                  <a:lnTo>
                    <a:pt x="37846" y="99187"/>
                  </a:lnTo>
                  <a:lnTo>
                    <a:pt x="37731" y="99441"/>
                  </a:lnTo>
                  <a:lnTo>
                    <a:pt x="37604" y="100203"/>
                  </a:lnTo>
                  <a:lnTo>
                    <a:pt x="37934" y="100965"/>
                  </a:lnTo>
                  <a:lnTo>
                    <a:pt x="37236" y="101600"/>
                  </a:lnTo>
                  <a:lnTo>
                    <a:pt x="37160" y="100838"/>
                  </a:lnTo>
                  <a:lnTo>
                    <a:pt x="36931" y="100457"/>
                  </a:lnTo>
                  <a:lnTo>
                    <a:pt x="36880" y="100203"/>
                  </a:lnTo>
                  <a:lnTo>
                    <a:pt x="37096" y="98933"/>
                  </a:lnTo>
                  <a:lnTo>
                    <a:pt x="37414" y="99695"/>
                  </a:lnTo>
                  <a:lnTo>
                    <a:pt x="37528" y="98933"/>
                  </a:lnTo>
                  <a:lnTo>
                    <a:pt x="37592" y="98552"/>
                  </a:lnTo>
                  <a:lnTo>
                    <a:pt x="37617" y="97917"/>
                  </a:lnTo>
                  <a:lnTo>
                    <a:pt x="37604" y="97790"/>
                  </a:lnTo>
                  <a:lnTo>
                    <a:pt x="37566" y="97409"/>
                  </a:lnTo>
                  <a:lnTo>
                    <a:pt x="37452" y="97650"/>
                  </a:lnTo>
                  <a:lnTo>
                    <a:pt x="37350" y="97790"/>
                  </a:lnTo>
                  <a:lnTo>
                    <a:pt x="37338" y="97155"/>
                  </a:lnTo>
                  <a:lnTo>
                    <a:pt x="37185" y="97790"/>
                  </a:lnTo>
                  <a:lnTo>
                    <a:pt x="37020" y="96901"/>
                  </a:lnTo>
                  <a:lnTo>
                    <a:pt x="36931" y="96393"/>
                  </a:lnTo>
                  <a:lnTo>
                    <a:pt x="36918" y="96901"/>
                  </a:lnTo>
                  <a:lnTo>
                    <a:pt x="36690" y="96735"/>
                  </a:lnTo>
                  <a:lnTo>
                    <a:pt x="36690" y="98552"/>
                  </a:lnTo>
                  <a:lnTo>
                    <a:pt x="36385" y="98298"/>
                  </a:lnTo>
                  <a:lnTo>
                    <a:pt x="36461" y="97917"/>
                  </a:lnTo>
                  <a:lnTo>
                    <a:pt x="36614" y="98044"/>
                  </a:lnTo>
                  <a:lnTo>
                    <a:pt x="36690" y="98552"/>
                  </a:lnTo>
                  <a:lnTo>
                    <a:pt x="36690" y="96735"/>
                  </a:lnTo>
                  <a:lnTo>
                    <a:pt x="35928" y="96139"/>
                  </a:lnTo>
                  <a:lnTo>
                    <a:pt x="35344" y="97536"/>
                  </a:lnTo>
                  <a:lnTo>
                    <a:pt x="34874" y="99568"/>
                  </a:lnTo>
                  <a:lnTo>
                    <a:pt x="33820" y="100203"/>
                  </a:lnTo>
                  <a:lnTo>
                    <a:pt x="34010" y="99314"/>
                  </a:lnTo>
                  <a:lnTo>
                    <a:pt x="33883" y="98806"/>
                  </a:lnTo>
                  <a:lnTo>
                    <a:pt x="33769" y="98171"/>
                  </a:lnTo>
                  <a:lnTo>
                    <a:pt x="33743" y="97409"/>
                  </a:lnTo>
                  <a:lnTo>
                    <a:pt x="34099" y="98679"/>
                  </a:lnTo>
                  <a:lnTo>
                    <a:pt x="34531" y="96901"/>
                  </a:lnTo>
                  <a:lnTo>
                    <a:pt x="35102" y="97028"/>
                  </a:lnTo>
                  <a:lnTo>
                    <a:pt x="34810" y="96901"/>
                  </a:lnTo>
                  <a:lnTo>
                    <a:pt x="34899" y="96139"/>
                  </a:lnTo>
                  <a:lnTo>
                    <a:pt x="33972" y="97409"/>
                  </a:lnTo>
                  <a:lnTo>
                    <a:pt x="33947" y="96647"/>
                  </a:lnTo>
                  <a:lnTo>
                    <a:pt x="33947" y="96393"/>
                  </a:lnTo>
                  <a:lnTo>
                    <a:pt x="33731" y="96647"/>
                  </a:lnTo>
                  <a:lnTo>
                    <a:pt x="33439" y="96266"/>
                  </a:lnTo>
                  <a:lnTo>
                    <a:pt x="33743" y="98171"/>
                  </a:lnTo>
                  <a:lnTo>
                    <a:pt x="32778" y="97536"/>
                  </a:lnTo>
                  <a:lnTo>
                    <a:pt x="32397" y="98171"/>
                  </a:lnTo>
                  <a:lnTo>
                    <a:pt x="32410" y="96901"/>
                  </a:lnTo>
                  <a:lnTo>
                    <a:pt x="32905" y="97028"/>
                  </a:lnTo>
                  <a:lnTo>
                    <a:pt x="32842" y="96901"/>
                  </a:lnTo>
                  <a:lnTo>
                    <a:pt x="32296" y="95631"/>
                  </a:lnTo>
                  <a:lnTo>
                    <a:pt x="32308" y="98171"/>
                  </a:lnTo>
                  <a:lnTo>
                    <a:pt x="32321" y="99314"/>
                  </a:lnTo>
                  <a:lnTo>
                    <a:pt x="32194" y="99060"/>
                  </a:lnTo>
                  <a:lnTo>
                    <a:pt x="31902" y="98425"/>
                  </a:lnTo>
                  <a:lnTo>
                    <a:pt x="31788" y="98183"/>
                  </a:lnTo>
                  <a:lnTo>
                    <a:pt x="31686" y="98425"/>
                  </a:lnTo>
                  <a:lnTo>
                    <a:pt x="30975" y="97917"/>
                  </a:lnTo>
                  <a:lnTo>
                    <a:pt x="31115" y="97409"/>
                  </a:lnTo>
                  <a:lnTo>
                    <a:pt x="30429" y="97282"/>
                  </a:lnTo>
                  <a:lnTo>
                    <a:pt x="28803" y="97536"/>
                  </a:lnTo>
                  <a:lnTo>
                    <a:pt x="28740" y="99060"/>
                  </a:lnTo>
                  <a:lnTo>
                    <a:pt x="28816" y="96774"/>
                  </a:lnTo>
                  <a:lnTo>
                    <a:pt x="27559" y="102235"/>
                  </a:lnTo>
                  <a:lnTo>
                    <a:pt x="27546" y="100330"/>
                  </a:lnTo>
                  <a:lnTo>
                    <a:pt x="27368" y="99314"/>
                  </a:lnTo>
                  <a:lnTo>
                    <a:pt x="27317" y="99060"/>
                  </a:lnTo>
                  <a:lnTo>
                    <a:pt x="27127" y="98044"/>
                  </a:lnTo>
                  <a:lnTo>
                    <a:pt x="27139" y="99021"/>
                  </a:lnTo>
                  <a:lnTo>
                    <a:pt x="26784" y="98221"/>
                  </a:lnTo>
                  <a:lnTo>
                    <a:pt x="26276" y="97294"/>
                  </a:lnTo>
                  <a:lnTo>
                    <a:pt x="26238" y="97802"/>
                  </a:lnTo>
                  <a:lnTo>
                    <a:pt x="26238" y="102870"/>
                  </a:lnTo>
                  <a:lnTo>
                    <a:pt x="26136" y="103009"/>
                  </a:lnTo>
                  <a:lnTo>
                    <a:pt x="26162" y="102616"/>
                  </a:lnTo>
                  <a:lnTo>
                    <a:pt x="26174" y="102870"/>
                  </a:lnTo>
                  <a:lnTo>
                    <a:pt x="26238" y="97802"/>
                  </a:lnTo>
                  <a:lnTo>
                    <a:pt x="26123" y="99314"/>
                  </a:lnTo>
                  <a:lnTo>
                    <a:pt x="25819" y="99314"/>
                  </a:lnTo>
                  <a:lnTo>
                    <a:pt x="25844" y="99060"/>
                  </a:lnTo>
                  <a:lnTo>
                    <a:pt x="25730" y="97243"/>
                  </a:lnTo>
                  <a:lnTo>
                    <a:pt x="25336" y="98425"/>
                  </a:lnTo>
                  <a:lnTo>
                    <a:pt x="25247" y="98806"/>
                  </a:lnTo>
                  <a:lnTo>
                    <a:pt x="25260" y="98679"/>
                  </a:lnTo>
                  <a:lnTo>
                    <a:pt x="25133" y="97409"/>
                  </a:lnTo>
                  <a:lnTo>
                    <a:pt x="25019" y="97155"/>
                  </a:lnTo>
                  <a:lnTo>
                    <a:pt x="24269" y="96647"/>
                  </a:lnTo>
                  <a:lnTo>
                    <a:pt x="24155" y="97028"/>
                  </a:lnTo>
                  <a:lnTo>
                    <a:pt x="24409" y="97409"/>
                  </a:lnTo>
                  <a:lnTo>
                    <a:pt x="23533" y="97028"/>
                  </a:lnTo>
                  <a:lnTo>
                    <a:pt x="23609" y="100330"/>
                  </a:lnTo>
                  <a:lnTo>
                    <a:pt x="22745" y="100203"/>
                  </a:lnTo>
                  <a:lnTo>
                    <a:pt x="22860" y="99314"/>
                  </a:lnTo>
                  <a:lnTo>
                    <a:pt x="22948" y="97536"/>
                  </a:lnTo>
                  <a:lnTo>
                    <a:pt x="22517" y="97282"/>
                  </a:lnTo>
                  <a:lnTo>
                    <a:pt x="21704" y="102489"/>
                  </a:lnTo>
                  <a:lnTo>
                    <a:pt x="20929" y="103378"/>
                  </a:lnTo>
                  <a:lnTo>
                    <a:pt x="20777" y="102743"/>
                  </a:lnTo>
                  <a:lnTo>
                    <a:pt x="20193" y="103505"/>
                  </a:lnTo>
                  <a:lnTo>
                    <a:pt x="20218" y="103378"/>
                  </a:lnTo>
                  <a:lnTo>
                    <a:pt x="22034" y="97155"/>
                  </a:lnTo>
                  <a:lnTo>
                    <a:pt x="21907" y="96774"/>
                  </a:lnTo>
                  <a:lnTo>
                    <a:pt x="21818" y="96647"/>
                  </a:lnTo>
                  <a:lnTo>
                    <a:pt x="21856" y="96393"/>
                  </a:lnTo>
                  <a:lnTo>
                    <a:pt x="21983" y="96266"/>
                  </a:lnTo>
                  <a:lnTo>
                    <a:pt x="21501" y="96393"/>
                  </a:lnTo>
                  <a:lnTo>
                    <a:pt x="21424" y="96139"/>
                  </a:lnTo>
                  <a:lnTo>
                    <a:pt x="21539" y="95631"/>
                  </a:lnTo>
                  <a:lnTo>
                    <a:pt x="21755" y="95504"/>
                  </a:lnTo>
                  <a:lnTo>
                    <a:pt x="21894" y="95504"/>
                  </a:lnTo>
                  <a:lnTo>
                    <a:pt x="20764" y="95123"/>
                  </a:lnTo>
                  <a:lnTo>
                    <a:pt x="20828" y="96393"/>
                  </a:lnTo>
                  <a:lnTo>
                    <a:pt x="19913" y="96393"/>
                  </a:lnTo>
                  <a:lnTo>
                    <a:pt x="19964" y="97409"/>
                  </a:lnTo>
                  <a:lnTo>
                    <a:pt x="20929" y="96393"/>
                  </a:lnTo>
                  <a:lnTo>
                    <a:pt x="21183" y="96139"/>
                  </a:lnTo>
                  <a:lnTo>
                    <a:pt x="21120" y="97790"/>
                  </a:lnTo>
                  <a:lnTo>
                    <a:pt x="20510" y="99695"/>
                  </a:lnTo>
                  <a:lnTo>
                    <a:pt x="19697" y="99441"/>
                  </a:lnTo>
                  <a:lnTo>
                    <a:pt x="19596" y="99187"/>
                  </a:lnTo>
                  <a:lnTo>
                    <a:pt x="19621" y="98298"/>
                  </a:lnTo>
                  <a:lnTo>
                    <a:pt x="19748" y="97663"/>
                  </a:lnTo>
                  <a:lnTo>
                    <a:pt x="19812" y="96774"/>
                  </a:lnTo>
                  <a:lnTo>
                    <a:pt x="19697" y="97294"/>
                  </a:lnTo>
                  <a:lnTo>
                    <a:pt x="19062" y="97663"/>
                  </a:lnTo>
                  <a:lnTo>
                    <a:pt x="19177" y="96901"/>
                  </a:lnTo>
                  <a:lnTo>
                    <a:pt x="19240" y="96774"/>
                  </a:lnTo>
                  <a:lnTo>
                    <a:pt x="19202" y="96520"/>
                  </a:lnTo>
                  <a:lnTo>
                    <a:pt x="18884" y="96139"/>
                  </a:lnTo>
                  <a:lnTo>
                    <a:pt x="18605" y="98298"/>
                  </a:lnTo>
                  <a:lnTo>
                    <a:pt x="18059" y="97155"/>
                  </a:lnTo>
                  <a:lnTo>
                    <a:pt x="17881" y="97028"/>
                  </a:lnTo>
                  <a:lnTo>
                    <a:pt x="17513" y="95504"/>
                  </a:lnTo>
                  <a:lnTo>
                    <a:pt x="17538" y="96520"/>
                  </a:lnTo>
                  <a:lnTo>
                    <a:pt x="17640" y="97028"/>
                  </a:lnTo>
                  <a:lnTo>
                    <a:pt x="17754" y="102616"/>
                  </a:lnTo>
                  <a:lnTo>
                    <a:pt x="17640" y="103251"/>
                  </a:lnTo>
                  <a:lnTo>
                    <a:pt x="16751" y="101981"/>
                  </a:lnTo>
                  <a:lnTo>
                    <a:pt x="16624" y="101727"/>
                  </a:lnTo>
                  <a:lnTo>
                    <a:pt x="16548" y="101473"/>
                  </a:lnTo>
                  <a:lnTo>
                    <a:pt x="16243" y="100330"/>
                  </a:lnTo>
                  <a:lnTo>
                    <a:pt x="16332" y="99568"/>
                  </a:lnTo>
                  <a:lnTo>
                    <a:pt x="16649" y="98933"/>
                  </a:lnTo>
                  <a:lnTo>
                    <a:pt x="16789" y="98679"/>
                  </a:lnTo>
                  <a:lnTo>
                    <a:pt x="16852" y="98552"/>
                  </a:lnTo>
                  <a:lnTo>
                    <a:pt x="16878" y="98298"/>
                  </a:lnTo>
                  <a:lnTo>
                    <a:pt x="16662" y="97409"/>
                  </a:lnTo>
                  <a:lnTo>
                    <a:pt x="16649" y="97536"/>
                  </a:lnTo>
                  <a:lnTo>
                    <a:pt x="16522" y="98044"/>
                  </a:lnTo>
                  <a:lnTo>
                    <a:pt x="16408" y="98298"/>
                  </a:lnTo>
                  <a:lnTo>
                    <a:pt x="16306" y="98171"/>
                  </a:lnTo>
                  <a:lnTo>
                    <a:pt x="16395" y="97536"/>
                  </a:lnTo>
                  <a:lnTo>
                    <a:pt x="16497" y="97282"/>
                  </a:lnTo>
                  <a:lnTo>
                    <a:pt x="16065" y="97409"/>
                  </a:lnTo>
                  <a:lnTo>
                    <a:pt x="15989" y="98679"/>
                  </a:lnTo>
                  <a:lnTo>
                    <a:pt x="15214" y="97409"/>
                  </a:lnTo>
                  <a:lnTo>
                    <a:pt x="15786" y="98425"/>
                  </a:lnTo>
                  <a:lnTo>
                    <a:pt x="15836" y="98577"/>
                  </a:lnTo>
                  <a:lnTo>
                    <a:pt x="15443" y="98933"/>
                  </a:lnTo>
                  <a:lnTo>
                    <a:pt x="15430" y="98298"/>
                  </a:lnTo>
                  <a:lnTo>
                    <a:pt x="14935" y="98298"/>
                  </a:lnTo>
                  <a:lnTo>
                    <a:pt x="14960" y="99568"/>
                  </a:lnTo>
                  <a:lnTo>
                    <a:pt x="14478" y="101092"/>
                  </a:lnTo>
                  <a:lnTo>
                    <a:pt x="14058" y="101473"/>
                  </a:lnTo>
                  <a:lnTo>
                    <a:pt x="13957" y="100584"/>
                  </a:lnTo>
                  <a:lnTo>
                    <a:pt x="13093" y="100457"/>
                  </a:lnTo>
                  <a:lnTo>
                    <a:pt x="12649" y="99822"/>
                  </a:lnTo>
                  <a:lnTo>
                    <a:pt x="11861" y="99822"/>
                  </a:lnTo>
                  <a:lnTo>
                    <a:pt x="11785" y="99441"/>
                  </a:lnTo>
                  <a:lnTo>
                    <a:pt x="11455" y="99110"/>
                  </a:lnTo>
                  <a:lnTo>
                    <a:pt x="11391" y="100711"/>
                  </a:lnTo>
                  <a:lnTo>
                    <a:pt x="10807" y="102235"/>
                  </a:lnTo>
                  <a:lnTo>
                    <a:pt x="9283" y="103378"/>
                  </a:lnTo>
                  <a:lnTo>
                    <a:pt x="9588" y="102235"/>
                  </a:lnTo>
                  <a:lnTo>
                    <a:pt x="9563" y="102108"/>
                  </a:lnTo>
                  <a:lnTo>
                    <a:pt x="8331" y="101854"/>
                  </a:lnTo>
                  <a:lnTo>
                    <a:pt x="8432" y="104902"/>
                  </a:lnTo>
                  <a:lnTo>
                    <a:pt x="7861" y="104267"/>
                  </a:lnTo>
                  <a:lnTo>
                    <a:pt x="7556" y="103924"/>
                  </a:lnTo>
                  <a:lnTo>
                    <a:pt x="7556" y="105029"/>
                  </a:lnTo>
                  <a:lnTo>
                    <a:pt x="7391" y="104940"/>
                  </a:lnTo>
                  <a:lnTo>
                    <a:pt x="7556" y="105029"/>
                  </a:lnTo>
                  <a:lnTo>
                    <a:pt x="7556" y="103924"/>
                  </a:lnTo>
                  <a:lnTo>
                    <a:pt x="7416" y="103759"/>
                  </a:lnTo>
                  <a:lnTo>
                    <a:pt x="7327" y="103505"/>
                  </a:lnTo>
                  <a:lnTo>
                    <a:pt x="7239" y="103251"/>
                  </a:lnTo>
                  <a:lnTo>
                    <a:pt x="7112" y="102870"/>
                  </a:lnTo>
                  <a:lnTo>
                    <a:pt x="7213" y="102235"/>
                  </a:lnTo>
                  <a:lnTo>
                    <a:pt x="7340" y="101981"/>
                  </a:lnTo>
                  <a:lnTo>
                    <a:pt x="7391" y="100965"/>
                  </a:lnTo>
                  <a:lnTo>
                    <a:pt x="7747" y="100711"/>
                  </a:lnTo>
                  <a:lnTo>
                    <a:pt x="7937" y="100584"/>
                  </a:lnTo>
                  <a:lnTo>
                    <a:pt x="8204" y="101600"/>
                  </a:lnTo>
                  <a:lnTo>
                    <a:pt x="8572" y="101600"/>
                  </a:lnTo>
                  <a:lnTo>
                    <a:pt x="8229" y="101219"/>
                  </a:lnTo>
                  <a:lnTo>
                    <a:pt x="8318" y="100838"/>
                  </a:lnTo>
                  <a:lnTo>
                    <a:pt x="8674" y="100584"/>
                  </a:lnTo>
                  <a:lnTo>
                    <a:pt x="8864" y="100838"/>
                  </a:lnTo>
                  <a:lnTo>
                    <a:pt x="8547" y="99949"/>
                  </a:lnTo>
                  <a:lnTo>
                    <a:pt x="6781" y="100584"/>
                  </a:lnTo>
                  <a:lnTo>
                    <a:pt x="5842" y="99695"/>
                  </a:lnTo>
                  <a:lnTo>
                    <a:pt x="5664" y="100076"/>
                  </a:lnTo>
                  <a:lnTo>
                    <a:pt x="5511" y="100203"/>
                  </a:lnTo>
                  <a:lnTo>
                    <a:pt x="5486" y="100838"/>
                  </a:lnTo>
                  <a:lnTo>
                    <a:pt x="5791" y="100711"/>
                  </a:lnTo>
                  <a:lnTo>
                    <a:pt x="6045" y="101473"/>
                  </a:lnTo>
                  <a:lnTo>
                    <a:pt x="5181" y="101727"/>
                  </a:lnTo>
                  <a:lnTo>
                    <a:pt x="5422" y="101981"/>
                  </a:lnTo>
                  <a:lnTo>
                    <a:pt x="5461" y="102235"/>
                  </a:lnTo>
                  <a:lnTo>
                    <a:pt x="4635" y="103632"/>
                  </a:lnTo>
                  <a:lnTo>
                    <a:pt x="4076" y="103124"/>
                  </a:lnTo>
                  <a:lnTo>
                    <a:pt x="4051" y="102412"/>
                  </a:lnTo>
                  <a:lnTo>
                    <a:pt x="4178" y="102489"/>
                  </a:lnTo>
                  <a:lnTo>
                    <a:pt x="4038" y="101981"/>
                  </a:lnTo>
                  <a:lnTo>
                    <a:pt x="3708" y="100711"/>
                  </a:lnTo>
                  <a:lnTo>
                    <a:pt x="3568" y="101346"/>
                  </a:lnTo>
                  <a:lnTo>
                    <a:pt x="3454" y="102387"/>
                  </a:lnTo>
                  <a:lnTo>
                    <a:pt x="3581" y="102616"/>
                  </a:lnTo>
                  <a:lnTo>
                    <a:pt x="3683" y="103124"/>
                  </a:lnTo>
                  <a:lnTo>
                    <a:pt x="3327" y="103632"/>
                  </a:lnTo>
                  <a:lnTo>
                    <a:pt x="3136" y="104013"/>
                  </a:lnTo>
                  <a:lnTo>
                    <a:pt x="3009" y="104648"/>
                  </a:lnTo>
                  <a:lnTo>
                    <a:pt x="3784" y="105537"/>
                  </a:lnTo>
                  <a:lnTo>
                    <a:pt x="4013" y="105791"/>
                  </a:lnTo>
                  <a:lnTo>
                    <a:pt x="3949" y="105537"/>
                  </a:lnTo>
                  <a:lnTo>
                    <a:pt x="3759" y="104775"/>
                  </a:lnTo>
                  <a:lnTo>
                    <a:pt x="3924" y="105435"/>
                  </a:lnTo>
                  <a:lnTo>
                    <a:pt x="4203" y="104648"/>
                  </a:lnTo>
                  <a:lnTo>
                    <a:pt x="4635" y="106045"/>
                  </a:lnTo>
                  <a:lnTo>
                    <a:pt x="4533" y="105410"/>
                  </a:lnTo>
                  <a:lnTo>
                    <a:pt x="4495" y="105283"/>
                  </a:lnTo>
                  <a:lnTo>
                    <a:pt x="4914" y="105537"/>
                  </a:lnTo>
                  <a:lnTo>
                    <a:pt x="4991" y="105283"/>
                  </a:lnTo>
                  <a:lnTo>
                    <a:pt x="5016" y="105156"/>
                  </a:lnTo>
                  <a:lnTo>
                    <a:pt x="4838" y="104648"/>
                  </a:lnTo>
                  <a:lnTo>
                    <a:pt x="4965" y="104013"/>
                  </a:lnTo>
                  <a:lnTo>
                    <a:pt x="5067" y="103632"/>
                  </a:lnTo>
                  <a:lnTo>
                    <a:pt x="5753" y="103759"/>
                  </a:lnTo>
                  <a:lnTo>
                    <a:pt x="5994" y="103251"/>
                  </a:lnTo>
                  <a:lnTo>
                    <a:pt x="6248" y="103505"/>
                  </a:lnTo>
                  <a:lnTo>
                    <a:pt x="6057" y="103632"/>
                  </a:lnTo>
                  <a:lnTo>
                    <a:pt x="5994" y="104140"/>
                  </a:lnTo>
                  <a:lnTo>
                    <a:pt x="6362" y="103505"/>
                  </a:lnTo>
                  <a:lnTo>
                    <a:pt x="6375" y="104140"/>
                  </a:lnTo>
                  <a:lnTo>
                    <a:pt x="6489" y="104394"/>
                  </a:lnTo>
                  <a:lnTo>
                    <a:pt x="5943" y="104902"/>
                  </a:lnTo>
                  <a:lnTo>
                    <a:pt x="5816" y="104698"/>
                  </a:lnTo>
                  <a:lnTo>
                    <a:pt x="5829" y="105867"/>
                  </a:lnTo>
                  <a:lnTo>
                    <a:pt x="5765" y="105562"/>
                  </a:lnTo>
                  <a:lnTo>
                    <a:pt x="5588" y="106527"/>
                  </a:lnTo>
                  <a:lnTo>
                    <a:pt x="6616" y="104533"/>
                  </a:lnTo>
                  <a:lnTo>
                    <a:pt x="6819" y="104444"/>
                  </a:lnTo>
                  <a:lnTo>
                    <a:pt x="6756" y="104648"/>
                  </a:lnTo>
                  <a:lnTo>
                    <a:pt x="6870" y="104775"/>
                  </a:lnTo>
                  <a:lnTo>
                    <a:pt x="6959" y="104940"/>
                  </a:lnTo>
                  <a:lnTo>
                    <a:pt x="6375" y="105410"/>
                  </a:lnTo>
                  <a:lnTo>
                    <a:pt x="6921" y="105410"/>
                  </a:lnTo>
                  <a:lnTo>
                    <a:pt x="7226" y="105918"/>
                  </a:lnTo>
                  <a:lnTo>
                    <a:pt x="7658" y="106045"/>
                  </a:lnTo>
                  <a:lnTo>
                    <a:pt x="7950" y="105791"/>
                  </a:lnTo>
                  <a:lnTo>
                    <a:pt x="8191" y="105918"/>
                  </a:lnTo>
                  <a:lnTo>
                    <a:pt x="8242" y="105791"/>
                  </a:lnTo>
                  <a:lnTo>
                    <a:pt x="8458" y="105283"/>
                  </a:lnTo>
                  <a:lnTo>
                    <a:pt x="8623" y="104902"/>
                  </a:lnTo>
                  <a:lnTo>
                    <a:pt x="8369" y="105537"/>
                  </a:lnTo>
                  <a:lnTo>
                    <a:pt x="9245" y="105029"/>
                  </a:lnTo>
                  <a:lnTo>
                    <a:pt x="9245" y="105156"/>
                  </a:lnTo>
                  <a:lnTo>
                    <a:pt x="10083" y="105283"/>
                  </a:lnTo>
                  <a:lnTo>
                    <a:pt x="10248" y="105029"/>
                  </a:lnTo>
                  <a:lnTo>
                    <a:pt x="10998" y="103886"/>
                  </a:lnTo>
                  <a:lnTo>
                    <a:pt x="11925" y="105410"/>
                  </a:lnTo>
                  <a:lnTo>
                    <a:pt x="12509" y="104902"/>
                  </a:lnTo>
                  <a:lnTo>
                    <a:pt x="12979" y="105156"/>
                  </a:lnTo>
                  <a:lnTo>
                    <a:pt x="13068" y="105918"/>
                  </a:lnTo>
                  <a:lnTo>
                    <a:pt x="13423" y="105664"/>
                  </a:lnTo>
                  <a:lnTo>
                    <a:pt x="14147" y="106680"/>
                  </a:lnTo>
                  <a:lnTo>
                    <a:pt x="14312" y="105918"/>
                  </a:lnTo>
                  <a:lnTo>
                    <a:pt x="14681" y="107823"/>
                  </a:lnTo>
                  <a:lnTo>
                    <a:pt x="16078" y="106299"/>
                  </a:lnTo>
                  <a:lnTo>
                    <a:pt x="16713" y="106680"/>
                  </a:lnTo>
                  <a:lnTo>
                    <a:pt x="16725" y="106299"/>
                  </a:lnTo>
                  <a:lnTo>
                    <a:pt x="16725" y="105918"/>
                  </a:lnTo>
                  <a:lnTo>
                    <a:pt x="16738" y="105791"/>
                  </a:lnTo>
                  <a:lnTo>
                    <a:pt x="17183" y="105791"/>
                  </a:lnTo>
                  <a:lnTo>
                    <a:pt x="17373" y="105664"/>
                  </a:lnTo>
                  <a:lnTo>
                    <a:pt x="18148" y="105156"/>
                  </a:lnTo>
                  <a:lnTo>
                    <a:pt x="18135" y="104902"/>
                  </a:lnTo>
                  <a:lnTo>
                    <a:pt x="18211" y="104140"/>
                  </a:lnTo>
                  <a:lnTo>
                    <a:pt x="18389" y="103886"/>
                  </a:lnTo>
                  <a:lnTo>
                    <a:pt x="18580" y="103632"/>
                  </a:lnTo>
                  <a:lnTo>
                    <a:pt x="19329" y="104902"/>
                  </a:lnTo>
                  <a:lnTo>
                    <a:pt x="20066" y="104775"/>
                  </a:lnTo>
                  <a:lnTo>
                    <a:pt x="20015" y="105156"/>
                  </a:lnTo>
                  <a:lnTo>
                    <a:pt x="19824" y="105029"/>
                  </a:lnTo>
                  <a:lnTo>
                    <a:pt x="19697" y="104902"/>
                  </a:lnTo>
                  <a:lnTo>
                    <a:pt x="20599" y="106807"/>
                  </a:lnTo>
                  <a:lnTo>
                    <a:pt x="21069" y="105156"/>
                  </a:lnTo>
                  <a:lnTo>
                    <a:pt x="21183" y="104775"/>
                  </a:lnTo>
                  <a:lnTo>
                    <a:pt x="21513" y="103632"/>
                  </a:lnTo>
                  <a:lnTo>
                    <a:pt x="21551" y="103505"/>
                  </a:lnTo>
                  <a:lnTo>
                    <a:pt x="22377" y="104902"/>
                  </a:lnTo>
                  <a:lnTo>
                    <a:pt x="22567" y="104521"/>
                  </a:lnTo>
                  <a:lnTo>
                    <a:pt x="22860" y="104902"/>
                  </a:lnTo>
                  <a:lnTo>
                    <a:pt x="23088" y="105283"/>
                  </a:lnTo>
                  <a:lnTo>
                    <a:pt x="23190" y="105410"/>
                  </a:lnTo>
                  <a:lnTo>
                    <a:pt x="22948" y="104902"/>
                  </a:lnTo>
                  <a:lnTo>
                    <a:pt x="23101" y="104902"/>
                  </a:lnTo>
                  <a:lnTo>
                    <a:pt x="23329" y="104775"/>
                  </a:lnTo>
                  <a:lnTo>
                    <a:pt x="23558" y="104521"/>
                  </a:lnTo>
                  <a:lnTo>
                    <a:pt x="23672" y="105410"/>
                  </a:lnTo>
                  <a:lnTo>
                    <a:pt x="23964" y="105791"/>
                  </a:lnTo>
                  <a:lnTo>
                    <a:pt x="23850" y="104775"/>
                  </a:lnTo>
                  <a:lnTo>
                    <a:pt x="23799" y="104521"/>
                  </a:lnTo>
                  <a:lnTo>
                    <a:pt x="23876" y="104140"/>
                  </a:lnTo>
                  <a:lnTo>
                    <a:pt x="24066" y="103759"/>
                  </a:lnTo>
                  <a:lnTo>
                    <a:pt x="24269" y="105283"/>
                  </a:lnTo>
                  <a:lnTo>
                    <a:pt x="24549" y="103759"/>
                  </a:lnTo>
                  <a:lnTo>
                    <a:pt x="24625" y="103378"/>
                  </a:lnTo>
                  <a:lnTo>
                    <a:pt x="24650" y="103251"/>
                  </a:lnTo>
                  <a:lnTo>
                    <a:pt x="24942" y="104775"/>
                  </a:lnTo>
                  <a:lnTo>
                    <a:pt x="25069" y="104013"/>
                  </a:lnTo>
                  <a:lnTo>
                    <a:pt x="26085" y="104267"/>
                  </a:lnTo>
                  <a:lnTo>
                    <a:pt x="26098" y="104013"/>
                  </a:lnTo>
                  <a:lnTo>
                    <a:pt x="26123" y="103251"/>
                  </a:lnTo>
                  <a:lnTo>
                    <a:pt x="26136" y="103022"/>
                  </a:lnTo>
                  <a:lnTo>
                    <a:pt x="26644" y="103251"/>
                  </a:lnTo>
                  <a:lnTo>
                    <a:pt x="26860" y="102870"/>
                  </a:lnTo>
                  <a:lnTo>
                    <a:pt x="27000" y="104013"/>
                  </a:lnTo>
                  <a:lnTo>
                    <a:pt x="27457" y="102616"/>
                  </a:lnTo>
                  <a:lnTo>
                    <a:pt x="27508" y="102489"/>
                  </a:lnTo>
                  <a:lnTo>
                    <a:pt x="27863" y="103124"/>
                  </a:lnTo>
                  <a:lnTo>
                    <a:pt x="27978" y="103632"/>
                  </a:lnTo>
                  <a:lnTo>
                    <a:pt x="27711" y="104394"/>
                  </a:lnTo>
                  <a:lnTo>
                    <a:pt x="28486" y="102997"/>
                  </a:lnTo>
                  <a:lnTo>
                    <a:pt x="28359" y="103886"/>
                  </a:lnTo>
                  <a:lnTo>
                    <a:pt x="28765" y="102997"/>
                  </a:lnTo>
                  <a:lnTo>
                    <a:pt x="29006" y="102489"/>
                  </a:lnTo>
                  <a:lnTo>
                    <a:pt x="28994" y="103251"/>
                  </a:lnTo>
                  <a:lnTo>
                    <a:pt x="29248" y="103251"/>
                  </a:lnTo>
                  <a:lnTo>
                    <a:pt x="29514" y="102489"/>
                  </a:lnTo>
                  <a:lnTo>
                    <a:pt x="29603" y="102235"/>
                  </a:lnTo>
                  <a:lnTo>
                    <a:pt x="29806" y="102984"/>
                  </a:lnTo>
                  <a:lnTo>
                    <a:pt x="30378" y="104267"/>
                  </a:lnTo>
                  <a:lnTo>
                    <a:pt x="32512" y="102870"/>
                  </a:lnTo>
                  <a:lnTo>
                    <a:pt x="34010" y="104140"/>
                  </a:lnTo>
                  <a:lnTo>
                    <a:pt x="33769" y="102870"/>
                  </a:lnTo>
                  <a:lnTo>
                    <a:pt x="33604" y="101981"/>
                  </a:lnTo>
                  <a:lnTo>
                    <a:pt x="34721" y="105156"/>
                  </a:lnTo>
                  <a:lnTo>
                    <a:pt x="34683" y="103378"/>
                  </a:lnTo>
                  <a:lnTo>
                    <a:pt x="34759" y="103759"/>
                  </a:lnTo>
                  <a:lnTo>
                    <a:pt x="34886" y="104508"/>
                  </a:lnTo>
                  <a:lnTo>
                    <a:pt x="34810" y="104648"/>
                  </a:lnTo>
                  <a:lnTo>
                    <a:pt x="35496" y="104140"/>
                  </a:lnTo>
                  <a:lnTo>
                    <a:pt x="35953" y="105410"/>
                  </a:lnTo>
                  <a:lnTo>
                    <a:pt x="36334" y="104140"/>
                  </a:lnTo>
                  <a:lnTo>
                    <a:pt x="36372" y="104013"/>
                  </a:lnTo>
                  <a:lnTo>
                    <a:pt x="36474" y="104546"/>
                  </a:lnTo>
                  <a:lnTo>
                    <a:pt x="36347" y="105029"/>
                  </a:lnTo>
                  <a:lnTo>
                    <a:pt x="36550" y="104521"/>
                  </a:lnTo>
                  <a:lnTo>
                    <a:pt x="36741" y="105156"/>
                  </a:lnTo>
                  <a:lnTo>
                    <a:pt x="36576" y="105283"/>
                  </a:lnTo>
                  <a:lnTo>
                    <a:pt x="36474" y="105537"/>
                  </a:lnTo>
                  <a:lnTo>
                    <a:pt x="37096" y="105435"/>
                  </a:lnTo>
                  <a:lnTo>
                    <a:pt x="37185" y="104521"/>
                  </a:lnTo>
                  <a:lnTo>
                    <a:pt x="37172" y="104013"/>
                  </a:lnTo>
                  <a:lnTo>
                    <a:pt x="37160" y="103378"/>
                  </a:lnTo>
                  <a:lnTo>
                    <a:pt x="37134" y="102362"/>
                  </a:lnTo>
                  <a:lnTo>
                    <a:pt x="37553" y="102997"/>
                  </a:lnTo>
                  <a:lnTo>
                    <a:pt x="37744" y="102870"/>
                  </a:lnTo>
                  <a:lnTo>
                    <a:pt x="37846" y="102362"/>
                  </a:lnTo>
                  <a:lnTo>
                    <a:pt x="37922" y="101981"/>
                  </a:lnTo>
                  <a:lnTo>
                    <a:pt x="37947" y="101854"/>
                  </a:lnTo>
                  <a:lnTo>
                    <a:pt x="38100" y="102387"/>
                  </a:lnTo>
                  <a:lnTo>
                    <a:pt x="38354" y="102870"/>
                  </a:lnTo>
                  <a:lnTo>
                    <a:pt x="37909" y="103124"/>
                  </a:lnTo>
                  <a:lnTo>
                    <a:pt x="38176" y="103124"/>
                  </a:lnTo>
                  <a:lnTo>
                    <a:pt x="39547" y="103759"/>
                  </a:lnTo>
                  <a:lnTo>
                    <a:pt x="39484" y="102489"/>
                  </a:lnTo>
                  <a:lnTo>
                    <a:pt x="39585" y="102743"/>
                  </a:lnTo>
                  <a:lnTo>
                    <a:pt x="39852" y="102616"/>
                  </a:lnTo>
                  <a:lnTo>
                    <a:pt x="39878" y="102489"/>
                  </a:lnTo>
                  <a:lnTo>
                    <a:pt x="39903" y="102362"/>
                  </a:lnTo>
                  <a:lnTo>
                    <a:pt x="40513" y="102489"/>
                  </a:lnTo>
                  <a:lnTo>
                    <a:pt x="41109" y="102362"/>
                  </a:lnTo>
                  <a:lnTo>
                    <a:pt x="40932" y="102235"/>
                  </a:lnTo>
                  <a:lnTo>
                    <a:pt x="40957" y="101854"/>
                  </a:lnTo>
                  <a:lnTo>
                    <a:pt x="40970" y="101600"/>
                  </a:lnTo>
                  <a:lnTo>
                    <a:pt x="41046" y="100711"/>
                  </a:lnTo>
                  <a:lnTo>
                    <a:pt x="41389" y="101854"/>
                  </a:lnTo>
                  <a:lnTo>
                    <a:pt x="41821" y="101600"/>
                  </a:lnTo>
                  <a:lnTo>
                    <a:pt x="41821" y="101727"/>
                  </a:lnTo>
                  <a:lnTo>
                    <a:pt x="42964" y="102743"/>
                  </a:lnTo>
                  <a:lnTo>
                    <a:pt x="42405" y="101600"/>
                  </a:lnTo>
                  <a:lnTo>
                    <a:pt x="42227" y="101219"/>
                  </a:lnTo>
                  <a:lnTo>
                    <a:pt x="43383" y="102362"/>
                  </a:lnTo>
                  <a:lnTo>
                    <a:pt x="43256" y="101600"/>
                  </a:lnTo>
                  <a:lnTo>
                    <a:pt x="43230" y="101219"/>
                  </a:lnTo>
                  <a:lnTo>
                    <a:pt x="43205" y="100711"/>
                  </a:lnTo>
                  <a:lnTo>
                    <a:pt x="43154" y="99568"/>
                  </a:lnTo>
                  <a:lnTo>
                    <a:pt x="44259" y="102489"/>
                  </a:lnTo>
                  <a:lnTo>
                    <a:pt x="44704" y="101854"/>
                  </a:lnTo>
                  <a:lnTo>
                    <a:pt x="44589" y="101346"/>
                  </a:lnTo>
                  <a:lnTo>
                    <a:pt x="44678" y="100838"/>
                  </a:lnTo>
                  <a:lnTo>
                    <a:pt x="44780" y="100584"/>
                  </a:lnTo>
                  <a:lnTo>
                    <a:pt x="45707" y="103759"/>
                  </a:lnTo>
                  <a:lnTo>
                    <a:pt x="46075" y="104013"/>
                  </a:lnTo>
                  <a:lnTo>
                    <a:pt x="46164" y="104140"/>
                  </a:lnTo>
                  <a:lnTo>
                    <a:pt x="45986" y="104267"/>
                  </a:lnTo>
                  <a:lnTo>
                    <a:pt x="46012" y="104521"/>
                  </a:lnTo>
                  <a:lnTo>
                    <a:pt x="46888" y="105410"/>
                  </a:lnTo>
                  <a:lnTo>
                    <a:pt x="45885" y="103251"/>
                  </a:lnTo>
                  <a:lnTo>
                    <a:pt x="46507" y="102870"/>
                  </a:lnTo>
                  <a:lnTo>
                    <a:pt x="46621" y="103886"/>
                  </a:lnTo>
                  <a:lnTo>
                    <a:pt x="46520" y="104521"/>
                  </a:lnTo>
                  <a:lnTo>
                    <a:pt x="46977" y="104521"/>
                  </a:lnTo>
                  <a:lnTo>
                    <a:pt x="47256" y="105029"/>
                  </a:lnTo>
                  <a:lnTo>
                    <a:pt x="47866" y="102870"/>
                  </a:lnTo>
                  <a:lnTo>
                    <a:pt x="48018" y="102362"/>
                  </a:lnTo>
                  <a:lnTo>
                    <a:pt x="48742" y="103505"/>
                  </a:lnTo>
                  <a:lnTo>
                    <a:pt x="48425" y="102743"/>
                  </a:lnTo>
                  <a:lnTo>
                    <a:pt x="48539" y="102362"/>
                  </a:lnTo>
                  <a:lnTo>
                    <a:pt x="48628" y="102235"/>
                  </a:lnTo>
                  <a:lnTo>
                    <a:pt x="49060" y="101981"/>
                  </a:lnTo>
                  <a:lnTo>
                    <a:pt x="50101" y="103886"/>
                  </a:lnTo>
                  <a:lnTo>
                    <a:pt x="50317" y="102362"/>
                  </a:lnTo>
                  <a:lnTo>
                    <a:pt x="50457" y="102616"/>
                  </a:lnTo>
                  <a:lnTo>
                    <a:pt x="50647" y="102362"/>
                  </a:lnTo>
                  <a:lnTo>
                    <a:pt x="50749" y="102235"/>
                  </a:lnTo>
                  <a:lnTo>
                    <a:pt x="51257" y="101981"/>
                  </a:lnTo>
                  <a:lnTo>
                    <a:pt x="51511" y="101854"/>
                  </a:lnTo>
                  <a:lnTo>
                    <a:pt x="51612" y="100965"/>
                  </a:lnTo>
                  <a:lnTo>
                    <a:pt x="52362" y="104013"/>
                  </a:lnTo>
                  <a:lnTo>
                    <a:pt x="53136" y="100965"/>
                  </a:lnTo>
                  <a:lnTo>
                    <a:pt x="53238" y="100584"/>
                  </a:lnTo>
                  <a:lnTo>
                    <a:pt x="53505" y="99568"/>
                  </a:lnTo>
                  <a:lnTo>
                    <a:pt x="53568" y="99314"/>
                  </a:lnTo>
                  <a:lnTo>
                    <a:pt x="53962" y="102108"/>
                  </a:lnTo>
                  <a:lnTo>
                    <a:pt x="55016" y="101727"/>
                  </a:lnTo>
                  <a:lnTo>
                    <a:pt x="55041" y="102108"/>
                  </a:lnTo>
                  <a:lnTo>
                    <a:pt x="55765" y="102108"/>
                  </a:lnTo>
                  <a:lnTo>
                    <a:pt x="55829" y="101727"/>
                  </a:lnTo>
                  <a:lnTo>
                    <a:pt x="56032" y="100711"/>
                  </a:lnTo>
                  <a:lnTo>
                    <a:pt x="56159" y="101346"/>
                  </a:lnTo>
                  <a:lnTo>
                    <a:pt x="57251" y="101727"/>
                  </a:lnTo>
                  <a:lnTo>
                    <a:pt x="57340" y="101600"/>
                  </a:lnTo>
                  <a:lnTo>
                    <a:pt x="57696" y="100711"/>
                  </a:lnTo>
                  <a:lnTo>
                    <a:pt x="57950" y="100076"/>
                  </a:lnTo>
                  <a:lnTo>
                    <a:pt x="58191" y="100965"/>
                  </a:lnTo>
                  <a:lnTo>
                    <a:pt x="58318" y="100457"/>
                  </a:lnTo>
                  <a:lnTo>
                    <a:pt x="59893" y="102235"/>
                  </a:lnTo>
                  <a:lnTo>
                    <a:pt x="60693" y="100965"/>
                  </a:lnTo>
                  <a:lnTo>
                    <a:pt x="60655" y="101346"/>
                  </a:lnTo>
                  <a:lnTo>
                    <a:pt x="60921" y="100965"/>
                  </a:lnTo>
                  <a:lnTo>
                    <a:pt x="61112" y="100711"/>
                  </a:lnTo>
                  <a:lnTo>
                    <a:pt x="61899" y="101219"/>
                  </a:lnTo>
                  <a:lnTo>
                    <a:pt x="63195" y="101727"/>
                  </a:lnTo>
                  <a:lnTo>
                    <a:pt x="63703" y="101727"/>
                  </a:lnTo>
                  <a:lnTo>
                    <a:pt x="63614" y="100711"/>
                  </a:lnTo>
                  <a:lnTo>
                    <a:pt x="63601" y="100457"/>
                  </a:lnTo>
                  <a:lnTo>
                    <a:pt x="63563" y="100076"/>
                  </a:lnTo>
                  <a:lnTo>
                    <a:pt x="63639" y="99822"/>
                  </a:lnTo>
                  <a:lnTo>
                    <a:pt x="63957" y="99314"/>
                  </a:lnTo>
                  <a:lnTo>
                    <a:pt x="64122" y="99060"/>
                  </a:lnTo>
                  <a:lnTo>
                    <a:pt x="63131" y="98933"/>
                  </a:lnTo>
                  <a:lnTo>
                    <a:pt x="63347" y="98552"/>
                  </a:lnTo>
                  <a:lnTo>
                    <a:pt x="63957" y="97536"/>
                  </a:lnTo>
                  <a:lnTo>
                    <a:pt x="63563" y="97243"/>
                  </a:lnTo>
                  <a:lnTo>
                    <a:pt x="63665" y="96901"/>
                  </a:lnTo>
                  <a:lnTo>
                    <a:pt x="63779" y="96774"/>
                  </a:lnTo>
                  <a:lnTo>
                    <a:pt x="64617" y="97917"/>
                  </a:lnTo>
                  <a:lnTo>
                    <a:pt x="64198" y="98171"/>
                  </a:lnTo>
                  <a:lnTo>
                    <a:pt x="64185" y="98806"/>
                  </a:lnTo>
                  <a:lnTo>
                    <a:pt x="64300" y="99822"/>
                  </a:lnTo>
                  <a:lnTo>
                    <a:pt x="65392" y="98425"/>
                  </a:lnTo>
                  <a:lnTo>
                    <a:pt x="65620" y="99568"/>
                  </a:lnTo>
                  <a:lnTo>
                    <a:pt x="67449" y="99060"/>
                  </a:lnTo>
                  <a:lnTo>
                    <a:pt x="69481" y="99695"/>
                  </a:lnTo>
                  <a:lnTo>
                    <a:pt x="71247" y="99314"/>
                  </a:lnTo>
                  <a:lnTo>
                    <a:pt x="71132" y="99060"/>
                  </a:lnTo>
                  <a:lnTo>
                    <a:pt x="70853" y="98425"/>
                  </a:lnTo>
                  <a:lnTo>
                    <a:pt x="70739" y="98171"/>
                  </a:lnTo>
                  <a:lnTo>
                    <a:pt x="70713" y="98044"/>
                  </a:lnTo>
                  <a:lnTo>
                    <a:pt x="71310" y="97917"/>
                  </a:lnTo>
                  <a:lnTo>
                    <a:pt x="71551" y="98171"/>
                  </a:lnTo>
                  <a:lnTo>
                    <a:pt x="71805" y="98933"/>
                  </a:lnTo>
                  <a:lnTo>
                    <a:pt x="71361" y="98933"/>
                  </a:lnTo>
                  <a:lnTo>
                    <a:pt x="71793" y="99695"/>
                  </a:lnTo>
                  <a:lnTo>
                    <a:pt x="71843" y="98933"/>
                  </a:lnTo>
                  <a:lnTo>
                    <a:pt x="71843" y="97917"/>
                  </a:lnTo>
                  <a:lnTo>
                    <a:pt x="72440" y="98082"/>
                  </a:lnTo>
                  <a:lnTo>
                    <a:pt x="72415" y="97917"/>
                  </a:lnTo>
                  <a:lnTo>
                    <a:pt x="72936" y="97917"/>
                  </a:lnTo>
                  <a:lnTo>
                    <a:pt x="73342" y="98044"/>
                  </a:lnTo>
                  <a:lnTo>
                    <a:pt x="73406" y="97917"/>
                  </a:lnTo>
                  <a:lnTo>
                    <a:pt x="73469" y="97790"/>
                  </a:lnTo>
                  <a:lnTo>
                    <a:pt x="73456" y="98298"/>
                  </a:lnTo>
                  <a:lnTo>
                    <a:pt x="73342" y="98679"/>
                  </a:lnTo>
                  <a:lnTo>
                    <a:pt x="73482" y="98679"/>
                  </a:lnTo>
                  <a:lnTo>
                    <a:pt x="73507" y="98806"/>
                  </a:lnTo>
                  <a:lnTo>
                    <a:pt x="73685" y="98679"/>
                  </a:lnTo>
                  <a:lnTo>
                    <a:pt x="74383" y="98577"/>
                  </a:lnTo>
                  <a:lnTo>
                    <a:pt x="74282" y="98221"/>
                  </a:lnTo>
                  <a:lnTo>
                    <a:pt x="74028" y="97790"/>
                  </a:lnTo>
                  <a:lnTo>
                    <a:pt x="73939" y="97650"/>
                  </a:lnTo>
                  <a:lnTo>
                    <a:pt x="74066" y="97028"/>
                  </a:lnTo>
                  <a:lnTo>
                    <a:pt x="74599" y="97409"/>
                  </a:lnTo>
                  <a:lnTo>
                    <a:pt x="74422" y="97155"/>
                  </a:lnTo>
                  <a:lnTo>
                    <a:pt x="75184" y="97155"/>
                  </a:lnTo>
                  <a:lnTo>
                    <a:pt x="76542" y="96774"/>
                  </a:lnTo>
                  <a:lnTo>
                    <a:pt x="77139" y="96393"/>
                  </a:lnTo>
                  <a:lnTo>
                    <a:pt x="77381" y="96647"/>
                  </a:lnTo>
                  <a:lnTo>
                    <a:pt x="77609" y="95758"/>
                  </a:lnTo>
                  <a:lnTo>
                    <a:pt x="78066" y="95631"/>
                  </a:lnTo>
                  <a:lnTo>
                    <a:pt x="78651" y="95504"/>
                  </a:lnTo>
                  <a:lnTo>
                    <a:pt x="78435" y="95377"/>
                  </a:lnTo>
                  <a:lnTo>
                    <a:pt x="78320" y="95123"/>
                  </a:lnTo>
                  <a:lnTo>
                    <a:pt x="78219" y="94869"/>
                  </a:lnTo>
                  <a:lnTo>
                    <a:pt x="78066" y="94488"/>
                  </a:lnTo>
                  <a:lnTo>
                    <a:pt x="77965" y="94234"/>
                  </a:lnTo>
                  <a:lnTo>
                    <a:pt x="78486" y="94234"/>
                  </a:lnTo>
                  <a:lnTo>
                    <a:pt x="79146" y="96647"/>
                  </a:lnTo>
                  <a:lnTo>
                    <a:pt x="79730" y="94996"/>
                  </a:lnTo>
                  <a:lnTo>
                    <a:pt x="80391" y="95999"/>
                  </a:lnTo>
                  <a:lnTo>
                    <a:pt x="80695" y="95885"/>
                  </a:lnTo>
                  <a:lnTo>
                    <a:pt x="81241" y="95377"/>
                  </a:lnTo>
                  <a:lnTo>
                    <a:pt x="81267" y="94996"/>
                  </a:lnTo>
                  <a:lnTo>
                    <a:pt x="81153" y="94665"/>
                  </a:lnTo>
                  <a:lnTo>
                    <a:pt x="80886" y="94361"/>
                  </a:lnTo>
                  <a:lnTo>
                    <a:pt x="81356" y="94361"/>
                  </a:lnTo>
                  <a:lnTo>
                    <a:pt x="81381" y="95059"/>
                  </a:lnTo>
                  <a:lnTo>
                    <a:pt x="81292" y="94818"/>
                  </a:lnTo>
                  <a:lnTo>
                    <a:pt x="81292" y="95288"/>
                  </a:lnTo>
                  <a:lnTo>
                    <a:pt x="81381" y="95123"/>
                  </a:lnTo>
                  <a:lnTo>
                    <a:pt x="81407" y="95377"/>
                  </a:lnTo>
                  <a:lnTo>
                    <a:pt x="81762" y="95631"/>
                  </a:lnTo>
                  <a:lnTo>
                    <a:pt x="82067" y="94996"/>
                  </a:lnTo>
                  <a:lnTo>
                    <a:pt x="84670" y="94996"/>
                  </a:lnTo>
                  <a:lnTo>
                    <a:pt x="85140" y="94665"/>
                  </a:lnTo>
                  <a:lnTo>
                    <a:pt x="85090" y="94361"/>
                  </a:lnTo>
                  <a:lnTo>
                    <a:pt x="84950" y="94234"/>
                  </a:lnTo>
                  <a:lnTo>
                    <a:pt x="84696" y="93980"/>
                  </a:lnTo>
                  <a:lnTo>
                    <a:pt x="84747" y="93345"/>
                  </a:lnTo>
                  <a:lnTo>
                    <a:pt x="86042" y="94615"/>
                  </a:lnTo>
                  <a:lnTo>
                    <a:pt x="86118" y="94488"/>
                  </a:lnTo>
                  <a:lnTo>
                    <a:pt x="86017" y="93980"/>
                  </a:lnTo>
                  <a:lnTo>
                    <a:pt x="85471" y="92837"/>
                  </a:lnTo>
                  <a:lnTo>
                    <a:pt x="86372" y="93726"/>
                  </a:lnTo>
                  <a:lnTo>
                    <a:pt x="86017" y="93218"/>
                  </a:lnTo>
                  <a:lnTo>
                    <a:pt x="86042" y="92964"/>
                  </a:lnTo>
                  <a:lnTo>
                    <a:pt x="86779" y="93091"/>
                  </a:lnTo>
                  <a:lnTo>
                    <a:pt x="87414" y="92964"/>
                  </a:lnTo>
                  <a:lnTo>
                    <a:pt x="87630" y="92837"/>
                  </a:lnTo>
                  <a:lnTo>
                    <a:pt x="88061" y="92583"/>
                  </a:lnTo>
                  <a:lnTo>
                    <a:pt x="88277" y="92456"/>
                  </a:lnTo>
                  <a:lnTo>
                    <a:pt x="88798" y="92227"/>
                  </a:lnTo>
                  <a:lnTo>
                    <a:pt x="89306" y="91821"/>
                  </a:lnTo>
                  <a:lnTo>
                    <a:pt x="90741" y="90805"/>
                  </a:lnTo>
                  <a:lnTo>
                    <a:pt x="91008" y="90678"/>
                  </a:lnTo>
                  <a:lnTo>
                    <a:pt x="91833" y="90297"/>
                  </a:lnTo>
                  <a:lnTo>
                    <a:pt x="93840" y="90805"/>
                  </a:lnTo>
                  <a:lnTo>
                    <a:pt x="93167" y="90424"/>
                  </a:lnTo>
                  <a:lnTo>
                    <a:pt x="93345" y="90297"/>
                  </a:lnTo>
                  <a:lnTo>
                    <a:pt x="93560" y="90043"/>
                  </a:lnTo>
                  <a:lnTo>
                    <a:pt x="93319" y="90043"/>
                  </a:lnTo>
                  <a:lnTo>
                    <a:pt x="93103" y="89408"/>
                  </a:lnTo>
                  <a:lnTo>
                    <a:pt x="92824" y="89027"/>
                  </a:lnTo>
                  <a:lnTo>
                    <a:pt x="94068" y="89408"/>
                  </a:lnTo>
                  <a:lnTo>
                    <a:pt x="94488" y="89408"/>
                  </a:lnTo>
                  <a:lnTo>
                    <a:pt x="94259" y="89027"/>
                  </a:lnTo>
                  <a:lnTo>
                    <a:pt x="94195" y="88900"/>
                  </a:lnTo>
                  <a:lnTo>
                    <a:pt x="95148" y="88138"/>
                  </a:lnTo>
                  <a:close/>
                </a:path>
                <a:path w="96520" h="107950">
                  <a:moveTo>
                    <a:pt x="96354" y="89750"/>
                  </a:moveTo>
                  <a:lnTo>
                    <a:pt x="95859" y="89522"/>
                  </a:lnTo>
                  <a:lnTo>
                    <a:pt x="95707" y="89433"/>
                  </a:lnTo>
                  <a:lnTo>
                    <a:pt x="95732" y="89725"/>
                  </a:lnTo>
                  <a:lnTo>
                    <a:pt x="96037" y="89750"/>
                  </a:lnTo>
                  <a:lnTo>
                    <a:pt x="96354" y="89750"/>
                  </a:lnTo>
                  <a:close/>
                </a:path>
                <a:path w="96520" h="107950">
                  <a:moveTo>
                    <a:pt x="96431" y="88912"/>
                  </a:moveTo>
                  <a:lnTo>
                    <a:pt x="96316" y="88646"/>
                  </a:lnTo>
                  <a:lnTo>
                    <a:pt x="96189" y="88392"/>
                  </a:lnTo>
                  <a:lnTo>
                    <a:pt x="96113" y="88265"/>
                  </a:lnTo>
                  <a:lnTo>
                    <a:pt x="96088" y="88099"/>
                  </a:lnTo>
                  <a:lnTo>
                    <a:pt x="96012" y="87896"/>
                  </a:lnTo>
                  <a:lnTo>
                    <a:pt x="95859" y="88023"/>
                  </a:lnTo>
                  <a:lnTo>
                    <a:pt x="95656" y="88138"/>
                  </a:lnTo>
                  <a:lnTo>
                    <a:pt x="95529" y="88061"/>
                  </a:lnTo>
                  <a:lnTo>
                    <a:pt x="96431" y="88912"/>
                  </a:lnTo>
                  <a:close/>
                </a:path>
              </a:pathLst>
            </a:custGeom>
            <a:solidFill>
              <a:srgbClr val="0074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3" name="object 1343" descr=""/>
            <p:cNvSpPr/>
            <p:nvPr/>
          </p:nvSpPr>
          <p:spPr>
            <a:xfrm>
              <a:off x="4034129" y="5769508"/>
              <a:ext cx="90170" cy="73025"/>
            </a:xfrm>
            <a:custGeom>
              <a:avLst/>
              <a:gdLst/>
              <a:ahLst/>
              <a:cxnLst/>
              <a:rect l="l" t="t" r="r" b="b"/>
              <a:pathLst>
                <a:path w="90170" h="73025">
                  <a:moveTo>
                    <a:pt x="355" y="72504"/>
                  </a:moveTo>
                  <a:lnTo>
                    <a:pt x="266" y="72631"/>
                  </a:lnTo>
                  <a:lnTo>
                    <a:pt x="228" y="72961"/>
                  </a:lnTo>
                  <a:lnTo>
                    <a:pt x="355" y="72504"/>
                  </a:lnTo>
                  <a:close/>
                </a:path>
                <a:path w="90170" h="73025">
                  <a:moveTo>
                    <a:pt x="1054" y="70091"/>
                  </a:moveTo>
                  <a:lnTo>
                    <a:pt x="965" y="70929"/>
                  </a:lnTo>
                  <a:lnTo>
                    <a:pt x="1054" y="70091"/>
                  </a:lnTo>
                  <a:close/>
                </a:path>
                <a:path w="90170" h="73025">
                  <a:moveTo>
                    <a:pt x="1663" y="70345"/>
                  </a:moveTo>
                  <a:lnTo>
                    <a:pt x="1346" y="70840"/>
                  </a:lnTo>
                  <a:lnTo>
                    <a:pt x="901" y="71132"/>
                  </a:lnTo>
                  <a:lnTo>
                    <a:pt x="266" y="71297"/>
                  </a:lnTo>
                  <a:lnTo>
                    <a:pt x="0" y="72631"/>
                  </a:lnTo>
                  <a:lnTo>
                    <a:pt x="431" y="72250"/>
                  </a:lnTo>
                  <a:lnTo>
                    <a:pt x="914" y="71653"/>
                  </a:lnTo>
                  <a:lnTo>
                    <a:pt x="977" y="72491"/>
                  </a:lnTo>
                  <a:lnTo>
                    <a:pt x="1384" y="72009"/>
                  </a:lnTo>
                  <a:lnTo>
                    <a:pt x="1435" y="71653"/>
                  </a:lnTo>
                  <a:lnTo>
                    <a:pt x="1524" y="71132"/>
                  </a:lnTo>
                  <a:lnTo>
                    <a:pt x="1663" y="70345"/>
                  </a:lnTo>
                  <a:close/>
                </a:path>
                <a:path w="90170" h="73025">
                  <a:moveTo>
                    <a:pt x="1917" y="68211"/>
                  </a:moveTo>
                  <a:lnTo>
                    <a:pt x="1752" y="68821"/>
                  </a:lnTo>
                  <a:lnTo>
                    <a:pt x="1384" y="69176"/>
                  </a:lnTo>
                  <a:lnTo>
                    <a:pt x="1371" y="69596"/>
                  </a:lnTo>
                  <a:lnTo>
                    <a:pt x="1701" y="70180"/>
                  </a:lnTo>
                  <a:lnTo>
                    <a:pt x="1803" y="69596"/>
                  </a:lnTo>
                  <a:lnTo>
                    <a:pt x="1917" y="68211"/>
                  </a:lnTo>
                  <a:close/>
                </a:path>
                <a:path w="90170" h="73025">
                  <a:moveTo>
                    <a:pt x="1943" y="68072"/>
                  </a:moveTo>
                  <a:lnTo>
                    <a:pt x="1905" y="68199"/>
                  </a:lnTo>
                  <a:lnTo>
                    <a:pt x="1943" y="68072"/>
                  </a:lnTo>
                  <a:close/>
                </a:path>
                <a:path w="90170" h="73025">
                  <a:moveTo>
                    <a:pt x="2514" y="68338"/>
                  </a:moveTo>
                  <a:lnTo>
                    <a:pt x="2425" y="68186"/>
                  </a:lnTo>
                  <a:lnTo>
                    <a:pt x="2387" y="67271"/>
                  </a:lnTo>
                  <a:lnTo>
                    <a:pt x="2120" y="67576"/>
                  </a:lnTo>
                  <a:lnTo>
                    <a:pt x="2019" y="67830"/>
                  </a:lnTo>
                  <a:lnTo>
                    <a:pt x="1943" y="68072"/>
                  </a:lnTo>
                  <a:lnTo>
                    <a:pt x="2451" y="68300"/>
                  </a:lnTo>
                  <a:close/>
                </a:path>
                <a:path w="90170" h="73025">
                  <a:moveTo>
                    <a:pt x="2984" y="69481"/>
                  </a:moveTo>
                  <a:lnTo>
                    <a:pt x="2425" y="69557"/>
                  </a:lnTo>
                  <a:lnTo>
                    <a:pt x="2336" y="70383"/>
                  </a:lnTo>
                  <a:lnTo>
                    <a:pt x="2667" y="70408"/>
                  </a:lnTo>
                  <a:lnTo>
                    <a:pt x="2717" y="69773"/>
                  </a:lnTo>
                  <a:lnTo>
                    <a:pt x="2984" y="69481"/>
                  </a:lnTo>
                  <a:close/>
                </a:path>
                <a:path w="90170" h="73025">
                  <a:moveTo>
                    <a:pt x="3124" y="68033"/>
                  </a:moveTo>
                  <a:lnTo>
                    <a:pt x="2717" y="68237"/>
                  </a:lnTo>
                  <a:lnTo>
                    <a:pt x="2590" y="68478"/>
                  </a:lnTo>
                  <a:lnTo>
                    <a:pt x="2730" y="68491"/>
                  </a:lnTo>
                  <a:lnTo>
                    <a:pt x="2997" y="68453"/>
                  </a:lnTo>
                  <a:lnTo>
                    <a:pt x="3124" y="68033"/>
                  </a:lnTo>
                  <a:close/>
                </a:path>
                <a:path w="90170" h="73025">
                  <a:moveTo>
                    <a:pt x="3124" y="67716"/>
                  </a:moveTo>
                  <a:lnTo>
                    <a:pt x="3098" y="67297"/>
                  </a:lnTo>
                  <a:lnTo>
                    <a:pt x="3035" y="67500"/>
                  </a:lnTo>
                  <a:lnTo>
                    <a:pt x="3060" y="67678"/>
                  </a:lnTo>
                  <a:lnTo>
                    <a:pt x="3086" y="67830"/>
                  </a:lnTo>
                  <a:lnTo>
                    <a:pt x="3124" y="67983"/>
                  </a:lnTo>
                  <a:lnTo>
                    <a:pt x="3124" y="67716"/>
                  </a:lnTo>
                  <a:close/>
                </a:path>
                <a:path w="90170" h="73025">
                  <a:moveTo>
                    <a:pt x="3136" y="68008"/>
                  </a:moveTo>
                  <a:close/>
                </a:path>
                <a:path w="90170" h="73025">
                  <a:moveTo>
                    <a:pt x="3302" y="68402"/>
                  </a:moveTo>
                  <a:lnTo>
                    <a:pt x="3213" y="68211"/>
                  </a:lnTo>
                  <a:lnTo>
                    <a:pt x="3136" y="68033"/>
                  </a:lnTo>
                  <a:lnTo>
                    <a:pt x="3124" y="68211"/>
                  </a:lnTo>
                  <a:lnTo>
                    <a:pt x="2997" y="68453"/>
                  </a:lnTo>
                  <a:lnTo>
                    <a:pt x="2717" y="69215"/>
                  </a:lnTo>
                  <a:lnTo>
                    <a:pt x="2387" y="69481"/>
                  </a:lnTo>
                  <a:lnTo>
                    <a:pt x="3238" y="69075"/>
                  </a:lnTo>
                  <a:lnTo>
                    <a:pt x="2984" y="68541"/>
                  </a:lnTo>
                  <a:lnTo>
                    <a:pt x="3111" y="68440"/>
                  </a:lnTo>
                  <a:lnTo>
                    <a:pt x="3302" y="68402"/>
                  </a:lnTo>
                  <a:close/>
                </a:path>
                <a:path w="90170" h="73025">
                  <a:moveTo>
                    <a:pt x="3886" y="66687"/>
                  </a:moveTo>
                  <a:lnTo>
                    <a:pt x="3657" y="66954"/>
                  </a:lnTo>
                  <a:lnTo>
                    <a:pt x="3517" y="67233"/>
                  </a:lnTo>
                  <a:lnTo>
                    <a:pt x="3746" y="66916"/>
                  </a:lnTo>
                  <a:lnTo>
                    <a:pt x="3886" y="66687"/>
                  </a:lnTo>
                  <a:close/>
                </a:path>
                <a:path w="90170" h="73025">
                  <a:moveTo>
                    <a:pt x="3949" y="68084"/>
                  </a:moveTo>
                  <a:lnTo>
                    <a:pt x="3784" y="68072"/>
                  </a:lnTo>
                  <a:lnTo>
                    <a:pt x="3594" y="68389"/>
                  </a:lnTo>
                  <a:lnTo>
                    <a:pt x="3454" y="68389"/>
                  </a:lnTo>
                  <a:lnTo>
                    <a:pt x="3302" y="68402"/>
                  </a:lnTo>
                  <a:lnTo>
                    <a:pt x="3416" y="68592"/>
                  </a:lnTo>
                  <a:lnTo>
                    <a:pt x="3556" y="68719"/>
                  </a:lnTo>
                  <a:lnTo>
                    <a:pt x="3708" y="68745"/>
                  </a:lnTo>
                  <a:lnTo>
                    <a:pt x="3784" y="68503"/>
                  </a:lnTo>
                  <a:lnTo>
                    <a:pt x="3949" y="68084"/>
                  </a:lnTo>
                  <a:close/>
                </a:path>
                <a:path w="90170" h="73025">
                  <a:moveTo>
                    <a:pt x="4013" y="68681"/>
                  </a:moveTo>
                  <a:lnTo>
                    <a:pt x="3810" y="68770"/>
                  </a:lnTo>
                  <a:lnTo>
                    <a:pt x="3670" y="68872"/>
                  </a:lnTo>
                  <a:lnTo>
                    <a:pt x="3771" y="69088"/>
                  </a:lnTo>
                  <a:lnTo>
                    <a:pt x="3886" y="68910"/>
                  </a:lnTo>
                  <a:lnTo>
                    <a:pt x="4013" y="68681"/>
                  </a:lnTo>
                  <a:close/>
                </a:path>
                <a:path w="90170" h="73025">
                  <a:moveTo>
                    <a:pt x="4279" y="68237"/>
                  </a:moveTo>
                  <a:lnTo>
                    <a:pt x="4102" y="68516"/>
                  </a:lnTo>
                  <a:lnTo>
                    <a:pt x="4013" y="68681"/>
                  </a:lnTo>
                  <a:lnTo>
                    <a:pt x="4191" y="68567"/>
                  </a:lnTo>
                  <a:lnTo>
                    <a:pt x="4267" y="68313"/>
                  </a:lnTo>
                  <a:close/>
                </a:path>
                <a:path w="90170" h="73025">
                  <a:moveTo>
                    <a:pt x="4305" y="68427"/>
                  </a:moveTo>
                  <a:lnTo>
                    <a:pt x="4279" y="68554"/>
                  </a:lnTo>
                  <a:lnTo>
                    <a:pt x="4305" y="68427"/>
                  </a:lnTo>
                  <a:close/>
                </a:path>
                <a:path w="90170" h="73025">
                  <a:moveTo>
                    <a:pt x="4305" y="68033"/>
                  </a:moveTo>
                  <a:lnTo>
                    <a:pt x="4279" y="68237"/>
                  </a:lnTo>
                  <a:lnTo>
                    <a:pt x="4305" y="68033"/>
                  </a:lnTo>
                  <a:close/>
                </a:path>
                <a:path w="90170" h="73025">
                  <a:moveTo>
                    <a:pt x="4546" y="65836"/>
                  </a:moveTo>
                  <a:lnTo>
                    <a:pt x="4356" y="65887"/>
                  </a:lnTo>
                  <a:lnTo>
                    <a:pt x="3873" y="66687"/>
                  </a:lnTo>
                  <a:lnTo>
                    <a:pt x="4076" y="66497"/>
                  </a:lnTo>
                  <a:lnTo>
                    <a:pt x="4203" y="66586"/>
                  </a:lnTo>
                  <a:lnTo>
                    <a:pt x="4292" y="67068"/>
                  </a:lnTo>
                  <a:lnTo>
                    <a:pt x="4521" y="66560"/>
                  </a:lnTo>
                  <a:lnTo>
                    <a:pt x="4368" y="66128"/>
                  </a:lnTo>
                  <a:lnTo>
                    <a:pt x="4546" y="65836"/>
                  </a:lnTo>
                  <a:close/>
                </a:path>
                <a:path w="90170" h="73025">
                  <a:moveTo>
                    <a:pt x="4762" y="68580"/>
                  </a:moveTo>
                  <a:close/>
                </a:path>
                <a:path w="90170" h="73025">
                  <a:moveTo>
                    <a:pt x="4876" y="68618"/>
                  </a:moveTo>
                  <a:close/>
                </a:path>
                <a:path w="90170" h="73025">
                  <a:moveTo>
                    <a:pt x="4902" y="69672"/>
                  </a:moveTo>
                  <a:lnTo>
                    <a:pt x="4711" y="69888"/>
                  </a:lnTo>
                  <a:lnTo>
                    <a:pt x="4902" y="69672"/>
                  </a:lnTo>
                  <a:close/>
                </a:path>
                <a:path w="90170" h="73025">
                  <a:moveTo>
                    <a:pt x="5003" y="68656"/>
                  </a:moveTo>
                  <a:close/>
                </a:path>
                <a:path w="90170" h="73025">
                  <a:moveTo>
                    <a:pt x="5067" y="68021"/>
                  </a:moveTo>
                  <a:lnTo>
                    <a:pt x="4965" y="67805"/>
                  </a:lnTo>
                  <a:lnTo>
                    <a:pt x="4889" y="68605"/>
                  </a:lnTo>
                  <a:lnTo>
                    <a:pt x="5003" y="68478"/>
                  </a:lnTo>
                  <a:lnTo>
                    <a:pt x="5067" y="68021"/>
                  </a:lnTo>
                  <a:close/>
                </a:path>
                <a:path w="90170" h="73025">
                  <a:moveTo>
                    <a:pt x="5232" y="66484"/>
                  </a:moveTo>
                  <a:lnTo>
                    <a:pt x="4749" y="67398"/>
                  </a:lnTo>
                  <a:lnTo>
                    <a:pt x="4940" y="67094"/>
                  </a:lnTo>
                  <a:lnTo>
                    <a:pt x="5232" y="66484"/>
                  </a:lnTo>
                  <a:close/>
                </a:path>
                <a:path w="90170" h="73025">
                  <a:moveTo>
                    <a:pt x="5308" y="69176"/>
                  </a:moveTo>
                  <a:lnTo>
                    <a:pt x="4902" y="69659"/>
                  </a:lnTo>
                  <a:lnTo>
                    <a:pt x="5130" y="69900"/>
                  </a:lnTo>
                  <a:lnTo>
                    <a:pt x="5168" y="69684"/>
                  </a:lnTo>
                  <a:lnTo>
                    <a:pt x="5194" y="69380"/>
                  </a:lnTo>
                  <a:lnTo>
                    <a:pt x="5308" y="69176"/>
                  </a:lnTo>
                  <a:close/>
                </a:path>
                <a:path w="90170" h="73025">
                  <a:moveTo>
                    <a:pt x="5600" y="70243"/>
                  </a:moveTo>
                  <a:lnTo>
                    <a:pt x="5194" y="70637"/>
                  </a:lnTo>
                  <a:lnTo>
                    <a:pt x="5346" y="71374"/>
                  </a:lnTo>
                  <a:lnTo>
                    <a:pt x="5575" y="70853"/>
                  </a:lnTo>
                  <a:lnTo>
                    <a:pt x="5486" y="70434"/>
                  </a:lnTo>
                  <a:lnTo>
                    <a:pt x="5600" y="70243"/>
                  </a:lnTo>
                  <a:close/>
                </a:path>
                <a:path w="90170" h="73025">
                  <a:moveTo>
                    <a:pt x="5727" y="68453"/>
                  </a:moveTo>
                  <a:lnTo>
                    <a:pt x="5372" y="68872"/>
                  </a:lnTo>
                  <a:lnTo>
                    <a:pt x="5575" y="68986"/>
                  </a:lnTo>
                  <a:lnTo>
                    <a:pt x="5676" y="68757"/>
                  </a:lnTo>
                  <a:lnTo>
                    <a:pt x="5727" y="68453"/>
                  </a:lnTo>
                  <a:close/>
                </a:path>
                <a:path w="90170" h="73025">
                  <a:moveTo>
                    <a:pt x="5969" y="68173"/>
                  </a:moveTo>
                  <a:lnTo>
                    <a:pt x="5918" y="67957"/>
                  </a:lnTo>
                  <a:lnTo>
                    <a:pt x="5803" y="67754"/>
                  </a:lnTo>
                  <a:lnTo>
                    <a:pt x="5880" y="67335"/>
                  </a:lnTo>
                  <a:lnTo>
                    <a:pt x="5803" y="67614"/>
                  </a:lnTo>
                  <a:lnTo>
                    <a:pt x="5791" y="68097"/>
                  </a:lnTo>
                  <a:lnTo>
                    <a:pt x="5727" y="68453"/>
                  </a:lnTo>
                  <a:lnTo>
                    <a:pt x="5969" y="68173"/>
                  </a:lnTo>
                  <a:close/>
                </a:path>
                <a:path w="90170" h="73025">
                  <a:moveTo>
                    <a:pt x="6883" y="68922"/>
                  </a:moveTo>
                  <a:lnTo>
                    <a:pt x="6718" y="69227"/>
                  </a:lnTo>
                  <a:lnTo>
                    <a:pt x="6883" y="69062"/>
                  </a:lnTo>
                  <a:lnTo>
                    <a:pt x="6883" y="68922"/>
                  </a:lnTo>
                  <a:close/>
                </a:path>
                <a:path w="90170" h="73025">
                  <a:moveTo>
                    <a:pt x="6997" y="69761"/>
                  </a:moveTo>
                  <a:lnTo>
                    <a:pt x="6286" y="70675"/>
                  </a:lnTo>
                  <a:lnTo>
                    <a:pt x="6997" y="69761"/>
                  </a:lnTo>
                  <a:close/>
                </a:path>
                <a:path w="90170" h="73025">
                  <a:moveTo>
                    <a:pt x="7213" y="68707"/>
                  </a:moveTo>
                  <a:lnTo>
                    <a:pt x="6883" y="69062"/>
                  </a:lnTo>
                  <a:lnTo>
                    <a:pt x="6870" y="69278"/>
                  </a:lnTo>
                  <a:lnTo>
                    <a:pt x="6781" y="69710"/>
                  </a:lnTo>
                  <a:lnTo>
                    <a:pt x="7023" y="68935"/>
                  </a:lnTo>
                  <a:lnTo>
                    <a:pt x="6921" y="69329"/>
                  </a:lnTo>
                  <a:lnTo>
                    <a:pt x="7048" y="68961"/>
                  </a:lnTo>
                  <a:lnTo>
                    <a:pt x="7213" y="68707"/>
                  </a:lnTo>
                  <a:close/>
                </a:path>
                <a:path w="90170" h="73025">
                  <a:moveTo>
                    <a:pt x="7480" y="67589"/>
                  </a:moveTo>
                  <a:lnTo>
                    <a:pt x="7289" y="67487"/>
                  </a:lnTo>
                  <a:lnTo>
                    <a:pt x="7416" y="67284"/>
                  </a:lnTo>
                  <a:lnTo>
                    <a:pt x="7137" y="67475"/>
                  </a:lnTo>
                  <a:lnTo>
                    <a:pt x="7112" y="67792"/>
                  </a:lnTo>
                  <a:lnTo>
                    <a:pt x="7137" y="68313"/>
                  </a:lnTo>
                  <a:lnTo>
                    <a:pt x="7467" y="67906"/>
                  </a:lnTo>
                  <a:lnTo>
                    <a:pt x="7480" y="67589"/>
                  </a:lnTo>
                  <a:close/>
                </a:path>
                <a:path w="90170" h="73025">
                  <a:moveTo>
                    <a:pt x="7785" y="68846"/>
                  </a:moveTo>
                  <a:lnTo>
                    <a:pt x="7315" y="68935"/>
                  </a:lnTo>
                  <a:lnTo>
                    <a:pt x="7378" y="69253"/>
                  </a:lnTo>
                  <a:lnTo>
                    <a:pt x="7505" y="69469"/>
                  </a:lnTo>
                  <a:lnTo>
                    <a:pt x="7188" y="69862"/>
                  </a:lnTo>
                  <a:lnTo>
                    <a:pt x="7658" y="69786"/>
                  </a:lnTo>
                  <a:lnTo>
                    <a:pt x="7785" y="68846"/>
                  </a:lnTo>
                  <a:close/>
                </a:path>
                <a:path w="90170" h="73025">
                  <a:moveTo>
                    <a:pt x="7797" y="68414"/>
                  </a:moveTo>
                  <a:lnTo>
                    <a:pt x="7543" y="68529"/>
                  </a:lnTo>
                  <a:lnTo>
                    <a:pt x="7772" y="68643"/>
                  </a:lnTo>
                  <a:lnTo>
                    <a:pt x="7797" y="68414"/>
                  </a:lnTo>
                  <a:close/>
                </a:path>
                <a:path w="90170" h="73025">
                  <a:moveTo>
                    <a:pt x="7962" y="72707"/>
                  </a:moveTo>
                  <a:lnTo>
                    <a:pt x="7823" y="72072"/>
                  </a:lnTo>
                  <a:lnTo>
                    <a:pt x="7747" y="72491"/>
                  </a:lnTo>
                  <a:lnTo>
                    <a:pt x="7848" y="72910"/>
                  </a:lnTo>
                  <a:lnTo>
                    <a:pt x="7962" y="72707"/>
                  </a:lnTo>
                  <a:close/>
                </a:path>
                <a:path w="90170" h="73025">
                  <a:moveTo>
                    <a:pt x="7988" y="68326"/>
                  </a:moveTo>
                  <a:lnTo>
                    <a:pt x="7899" y="68173"/>
                  </a:lnTo>
                  <a:lnTo>
                    <a:pt x="7797" y="68414"/>
                  </a:lnTo>
                  <a:lnTo>
                    <a:pt x="7988" y="68326"/>
                  </a:lnTo>
                  <a:close/>
                </a:path>
                <a:path w="90170" h="73025">
                  <a:moveTo>
                    <a:pt x="8166" y="68199"/>
                  </a:moveTo>
                  <a:lnTo>
                    <a:pt x="7975" y="67741"/>
                  </a:lnTo>
                  <a:lnTo>
                    <a:pt x="7988" y="68199"/>
                  </a:lnTo>
                  <a:lnTo>
                    <a:pt x="8166" y="68199"/>
                  </a:lnTo>
                  <a:close/>
                </a:path>
                <a:path w="90170" h="73025">
                  <a:moveTo>
                    <a:pt x="8712" y="71132"/>
                  </a:moveTo>
                  <a:lnTo>
                    <a:pt x="8293" y="71564"/>
                  </a:lnTo>
                  <a:lnTo>
                    <a:pt x="8115" y="71145"/>
                  </a:lnTo>
                  <a:lnTo>
                    <a:pt x="8001" y="72491"/>
                  </a:lnTo>
                  <a:lnTo>
                    <a:pt x="8496" y="71564"/>
                  </a:lnTo>
                  <a:lnTo>
                    <a:pt x="8712" y="71132"/>
                  </a:lnTo>
                  <a:close/>
                </a:path>
                <a:path w="90170" h="73025">
                  <a:moveTo>
                    <a:pt x="9296" y="70840"/>
                  </a:moveTo>
                  <a:lnTo>
                    <a:pt x="8902" y="70942"/>
                  </a:lnTo>
                  <a:lnTo>
                    <a:pt x="8801" y="71145"/>
                  </a:lnTo>
                  <a:lnTo>
                    <a:pt x="8966" y="71564"/>
                  </a:lnTo>
                  <a:lnTo>
                    <a:pt x="8953" y="71882"/>
                  </a:lnTo>
                  <a:lnTo>
                    <a:pt x="9296" y="70840"/>
                  </a:lnTo>
                  <a:close/>
                </a:path>
                <a:path w="90170" h="73025">
                  <a:moveTo>
                    <a:pt x="9867" y="71170"/>
                  </a:moveTo>
                  <a:lnTo>
                    <a:pt x="9461" y="71894"/>
                  </a:lnTo>
                  <a:lnTo>
                    <a:pt x="9779" y="71475"/>
                  </a:lnTo>
                  <a:lnTo>
                    <a:pt x="9867" y="71170"/>
                  </a:lnTo>
                  <a:close/>
                </a:path>
                <a:path w="90170" h="73025">
                  <a:moveTo>
                    <a:pt x="12115" y="69227"/>
                  </a:moveTo>
                  <a:lnTo>
                    <a:pt x="11899" y="69354"/>
                  </a:lnTo>
                  <a:lnTo>
                    <a:pt x="11836" y="70256"/>
                  </a:lnTo>
                  <a:lnTo>
                    <a:pt x="11874" y="70053"/>
                  </a:lnTo>
                  <a:lnTo>
                    <a:pt x="12065" y="69354"/>
                  </a:lnTo>
                  <a:lnTo>
                    <a:pt x="12115" y="69227"/>
                  </a:lnTo>
                  <a:close/>
                </a:path>
                <a:path w="90170" h="73025">
                  <a:moveTo>
                    <a:pt x="26225" y="266"/>
                  </a:moveTo>
                  <a:lnTo>
                    <a:pt x="26073" y="25"/>
                  </a:lnTo>
                  <a:lnTo>
                    <a:pt x="25882" y="88"/>
                  </a:lnTo>
                  <a:lnTo>
                    <a:pt x="25755" y="495"/>
                  </a:lnTo>
                  <a:lnTo>
                    <a:pt x="25971" y="546"/>
                  </a:lnTo>
                  <a:lnTo>
                    <a:pt x="26225" y="266"/>
                  </a:lnTo>
                  <a:close/>
                </a:path>
                <a:path w="90170" h="73025">
                  <a:moveTo>
                    <a:pt x="26543" y="4965"/>
                  </a:moveTo>
                  <a:lnTo>
                    <a:pt x="26530" y="4711"/>
                  </a:lnTo>
                  <a:lnTo>
                    <a:pt x="26314" y="5727"/>
                  </a:lnTo>
                  <a:lnTo>
                    <a:pt x="26543" y="4965"/>
                  </a:lnTo>
                  <a:close/>
                </a:path>
                <a:path w="90170" h="73025">
                  <a:moveTo>
                    <a:pt x="26631" y="4864"/>
                  </a:moveTo>
                  <a:lnTo>
                    <a:pt x="26479" y="5981"/>
                  </a:lnTo>
                  <a:lnTo>
                    <a:pt x="26593" y="5346"/>
                  </a:lnTo>
                  <a:lnTo>
                    <a:pt x="26631" y="4864"/>
                  </a:lnTo>
                  <a:close/>
                </a:path>
                <a:path w="90170" h="73025">
                  <a:moveTo>
                    <a:pt x="26911" y="4965"/>
                  </a:moveTo>
                  <a:lnTo>
                    <a:pt x="26822" y="4203"/>
                  </a:lnTo>
                  <a:lnTo>
                    <a:pt x="26797" y="5092"/>
                  </a:lnTo>
                  <a:lnTo>
                    <a:pt x="26911" y="4965"/>
                  </a:lnTo>
                  <a:close/>
                </a:path>
                <a:path w="90170" h="73025">
                  <a:moveTo>
                    <a:pt x="27317" y="6184"/>
                  </a:moveTo>
                  <a:lnTo>
                    <a:pt x="27152" y="6172"/>
                  </a:lnTo>
                  <a:lnTo>
                    <a:pt x="27152" y="5803"/>
                  </a:lnTo>
                  <a:lnTo>
                    <a:pt x="27038" y="6248"/>
                  </a:lnTo>
                  <a:lnTo>
                    <a:pt x="27317" y="6184"/>
                  </a:lnTo>
                  <a:close/>
                </a:path>
                <a:path w="90170" h="73025">
                  <a:moveTo>
                    <a:pt x="27330" y="2844"/>
                  </a:moveTo>
                  <a:lnTo>
                    <a:pt x="27178" y="2844"/>
                  </a:lnTo>
                  <a:lnTo>
                    <a:pt x="26949" y="3175"/>
                  </a:lnTo>
                  <a:lnTo>
                    <a:pt x="27178" y="2895"/>
                  </a:lnTo>
                  <a:lnTo>
                    <a:pt x="27330" y="2844"/>
                  </a:lnTo>
                  <a:close/>
                </a:path>
                <a:path w="90170" h="73025">
                  <a:moveTo>
                    <a:pt x="27952" y="2628"/>
                  </a:moveTo>
                  <a:lnTo>
                    <a:pt x="27660" y="2794"/>
                  </a:lnTo>
                  <a:lnTo>
                    <a:pt x="27419" y="2844"/>
                  </a:lnTo>
                  <a:lnTo>
                    <a:pt x="26987" y="3835"/>
                  </a:lnTo>
                  <a:lnTo>
                    <a:pt x="27343" y="3594"/>
                  </a:lnTo>
                  <a:lnTo>
                    <a:pt x="27711" y="3352"/>
                  </a:lnTo>
                  <a:lnTo>
                    <a:pt x="27952" y="2628"/>
                  </a:lnTo>
                  <a:close/>
                </a:path>
                <a:path w="90170" h="73025">
                  <a:moveTo>
                    <a:pt x="28549" y="6464"/>
                  </a:moveTo>
                  <a:lnTo>
                    <a:pt x="28384" y="6464"/>
                  </a:lnTo>
                  <a:lnTo>
                    <a:pt x="28549" y="6464"/>
                  </a:lnTo>
                  <a:close/>
                </a:path>
                <a:path w="90170" h="73025">
                  <a:moveTo>
                    <a:pt x="28562" y="6261"/>
                  </a:moveTo>
                  <a:lnTo>
                    <a:pt x="28473" y="6057"/>
                  </a:lnTo>
                  <a:lnTo>
                    <a:pt x="28524" y="6248"/>
                  </a:lnTo>
                  <a:close/>
                </a:path>
                <a:path w="90170" h="73025">
                  <a:moveTo>
                    <a:pt x="28562" y="1181"/>
                  </a:moveTo>
                  <a:lnTo>
                    <a:pt x="28422" y="927"/>
                  </a:lnTo>
                  <a:lnTo>
                    <a:pt x="28168" y="1841"/>
                  </a:lnTo>
                  <a:lnTo>
                    <a:pt x="28562" y="1181"/>
                  </a:lnTo>
                  <a:close/>
                </a:path>
                <a:path w="90170" h="73025">
                  <a:moveTo>
                    <a:pt x="28663" y="6464"/>
                  </a:moveTo>
                  <a:lnTo>
                    <a:pt x="28562" y="6324"/>
                  </a:lnTo>
                  <a:lnTo>
                    <a:pt x="28549" y="6451"/>
                  </a:lnTo>
                  <a:close/>
                </a:path>
                <a:path w="90170" h="73025">
                  <a:moveTo>
                    <a:pt x="28790" y="3568"/>
                  </a:moveTo>
                  <a:lnTo>
                    <a:pt x="28702" y="3340"/>
                  </a:lnTo>
                  <a:lnTo>
                    <a:pt x="28689" y="3568"/>
                  </a:lnTo>
                  <a:lnTo>
                    <a:pt x="28676" y="3695"/>
                  </a:lnTo>
                  <a:lnTo>
                    <a:pt x="28790" y="3568"/>
                  </a:lnTo>
                  <a:close/>
                </a:path>
                <a:path w="90170" h="73025">
                  <a:moveTo>
                    <a:pt x="29171" y="3022"/>
                  </a:moveTo>
                  <a:lnTo>
                    <a:pt x="29044" y="3200"/>
                  </a:lnTo>
                  <a:lnTo>
                    <a:pt x="29171" y="3035"/>
                  </a:lnTo>
                  <a:close/>
                </a:path>
                <a:path w="90170" h="73025">
                  <a:moveTo>
                    <a:pt x="29311" y="1244"/>
                  </a:moveTo>
                  <a:lnTo>
                    <a:pt x="29032" y="850"/>
                  </a:lnTo>
                  <a:lnTo>
                    <a:pt x="29070" y="1079"/>
                  </a:lnTo>
                  <a:lnTo>
                    <a:pt x="29311" y="1244"/>
                  </a:lnTo>
                  <a:close/>
                </a:path>
                <a:path w="90170" h="73025">
                  <a:moveTo>
                    <a:pt x="29502" y="2146"/>
                  </a:moveTo>
                  <a:lnTo>
                    <a:pt x="29273" y="2057"/>
                  </a:lnTo>
                  <a:lnTo>
                    <a:pt x="29146" y="2184"/>
                  </a:lnTo>
                  <a:lnTo>
                    <a:pt x="29362" y="2222"/>
                  </a:lnTo>
                  <a:lnTo>
                    <a:pt x="29502" y="2146"/>
                  </a:lnTo>
                  <a:close/>
                </a:path>
                <a:path w="90170" h="73025">
                  <a:moveTo>
                    <a:pt x="29984" y="2260"/>
                  </a:moveTo>
                  <a:lnTo>
                    <a:pt x="29718" y="1879"/>
                  </a:lnTo>
                  <a:lnTo>
                    <a:pt x="29667" y="2032"/>
                  </a:lnTo>
                  <a:lnTo>
                    <a:pt x="29502" y="2146"/>
                  </a:lnTo>
                  <a:lnTo>
                    <a:pt x="29718" y="2260"/>
                  </a:lnTo>
                  <a:lnTo>
                    <a:pt x="29883" y="2527"/>
                  </a:lnTo>
                  <a:lnTo>
                    <a:pt x="29984" y="2260"/>
                  </a:lnTo>
                  <a:close/>
                </a:path>
                <a:path w="90170" h="73025">
                  <a:moveTo>
                    <a:pt x="33312" y="7023"/>
                  </a:moveTo>
                  <a:lnTo>
                    <a:pt x="32969" y="7607"/>
                  </a:lnTo>
                  <a:lnTo>
                    <a:pt x="33020" y="7975"/>
                  </a:lnTo>
                  <a:lnTo>
                    <a:pt x="33108" y="8166"/>
                  </a:lnTo>
                  <a:lnTo>
                    <a:pt x="33197" y="7734"/>
                  </a:lnTo>
                  <a:lnTo>
                    <a:pt x="33312" y="7023"/>
                  </a:lnTo>
                  <a:close/>
                </a:path>
                <a:path w="90170" h="73025">
                  <a:moveTo>
                    <a:pt x="33413" y="4457"/>
                  </a:moveTo>
                  <a:lnTo>
                    <a:pt x="33223" y="4584"/>
                  </a:lnTo>
                  <a:lnTo>
                    <a:pt x="33413" y="4457"/>
                  </a:lnTo>
                  <a:close/>
                </a:path>
                <a:path w="90170" h="73025">
                  <a:moveTo>
                    <a:pt x="34010" y="825"/>
                  </a:moveTo>
                  <a:lnTo>
                    <a:pt x="33642" y="1155"/>
                  </a:lnTo>
                  <a:lnTo>
                    <a:pt x="33667" y="1384"/>
                  </a:lnTo>
                  <a:lnTo>
                    <a:pt x="33591" y="1574"/>
                  </a:lnTo>
                  <a:lnTo>
                    <a:pt x="33528" y="1892"/>
                  </a:lnTo>
                  <a:lnTo>
                    <a:pt x="34010" y="825"/>
                  </a:lnTo>
                  <a:close/>
                </a:path>
                <a:path w="90170" h="73025">
                  <a:moveTo>
                    <a:pt x="34455" y="3683"/>
                  </a:moveTo>
                  <a:lnTo>
                    <a:pt x="34429" y="3467"/>
                  </a:lnTo>
                  <a:lnTo>
                    <a:pt x="34226" y="3517"/>
                  </a:lnTo>
                  <a:lnTo>
                    <a:pt x="34036" y="3683"/>
                  </a:lnTo>
                  <a:lnTo>
                    <a:pt x="33845" y="3733"/>
                  </a:lnTo>
                  <a:lnTo>
                    <a:pt x="33769" y="4038"/>
                  </a:lnTo>
                  <a:lnTo>
                    <a:pt x="34277" y="3962"/>
                  </a:lnTo>
                  <a:lnTo>
                    <a:pt x="34455" y="3683"/>
                  </a:lnTo>
                  <a:close/>
                </a:path>
                <a:path w="90170" h="73025">
                  <a:moveTo>
                    <a:pt x="35699" y="1879"/>
                  </a:moveTo>
                  <a:lnTo>
                    <a:pt x="35483" y="1917"/>
                  </a:lnTo>
                  <a:lnTo>
                    <a:pt x="35001" y="2171"/>
                  </a:lnTo>
                  <a:lnTo>
                    <a:pt x="34607" y="3187"/>
                  </a:lnTo>
                  <a:lnTo>
                    <a:pt x="35648" y="2552"/>
                  </a:lnTo>
                  <a:lnTo>
                    <a:pt x="35699" y="1879"/>
                  </a:lnTo>
                  <a:close/>
                </a:path>
                <a:path w="90170" h="73025">
                  <a:moveTo>
                    <a:pt x="35902" y="825"/>
                  </a:moveTo>
                  <a:lnTo>
                    <a:pt x="35356" y="673"/>
                  </a:lnTo>
                  <a:lnTo>
                    <a:pt x="35179" y="952"/>
                  </a:lnTo>
                  <a:lnTo>
                    <a:pt x="34671" y="1016"/>
                  </a:lnTo>
                  <a:lnTo>
                    <a:pt x="34925" y="1422"/>
                  </a:lnTo>
                  <a:lnTo>
                    <a:pt x="35102" y="1143"/>
                  </a:lnTo>
                  <a:lnTo>
                    <a:pt x="35902" y="825"/>
                  </a:lnTo>
                  <a:close/>
                </a:path>
                <a:path w="90170" h="73025">
                  <a:moveTo>
                    <a:pt x="35928" y="1828"/>
                  </a:moveTo>
                  <a:lnTo>
                    <a:pt x="35737" y="1282"/>
                  </a:lnTo>
                  <a:lnTo>
                    <a:pt x="35699" y="1879"/>
                  </a:lnTo>
                  <a:lnTo>
                    <a:pt x="35928" y="1828"/>
                  </a:lnTo>
                  <a:close/>
                </a:path>
                <a:path w="90170" h="73025">
                  <a:moveTo>
                    <a:pt x="36042" y="2311"/>
                  </a:moveTo>
                  <a:lnTo>
                    <a:pt x="35877" y="2552"/>
                  </a:lnTo>
                  <a:lnTo>
                    <a:pt x="36042" y="2311"/>
                  </a:lnTo>
                  <a:close/>
                </a:path>
                <a:path w="90170" h="73025">
                  <a:moveTo>
                    <a:pt x="36093" y="2298"/>
                  </a:moveTo>
                  <a:close/>
                </a:path>
                <a:path w="90170" h="73025">
                  <a:moveTo>
                    <a:pt x="36461" y="1155"/>
                  </a:moveTo>
                  <a:lnTo>
                    <a:pt x="36118" y="1790"/>
                  </a:lnTo>
                  <a:lnTo>
                    <a:pt x="35928" y="1828"/>
                  </a:lnTo>
                  <a:lnTo>
                    <a:pt x="36080" y="2260"/>
                  </a:lnTo>
                  <a:lnTo>
                    <a:pt x="36283" y="2095"/>
                  </a:lnTo>
                  <a:lnTo>
                    <a:pt x="36360" y="1663"/>
                  </a:lnTo>
                  <a:lnTo>
                    <a:pt x="36461" y="1155"/>
                  </a:lnTo>
                  <a:close/>
                </a:path>
                <a:path w="90170" h="73025">
                  <a:moveTo>
                    <a:pt x="37452" y="4533"/>
                  </a:moveTo>
                  <a:close/>
                </a:path>
                <a:path w="90170" h="73025">
                  <a:moveTo>
                    <a:pt x="40157" y="5562"/>
                  </a:moveTo>
                  <a:lnTo>
                    <a:pt x="39154" y="7213"/>
                  </a:lnTo>
                  <a:lnTo>
                    <a:pt x="40157" y="5562"/>
                  </a:lnTo>
                  <a:close/>
                </a:path>
                <a:path w="90170" h="73025">
                  <a:moveTo>
                    <a:pt x="41224" y="2552"/>
                  </a:moveTo>
                  <a:lnTo>
                    <a:pt x="41084" y="2425"/>
                  </a:lnTo>
                  <a:lnTo>
                    <a:pt x="41122" y="2590"/>
                  </a:lnTo>
                  <a:lnTo>
                    <a:pt x="41109" y="2768"/>
                  </a:lnTo>
                  <a:lnTo>
                    <a:pt x="41059" y="2933"/>
                  </a:lnTo>
                  <a:lnTo>
                    <a:pt x="41173" y="2743"/>
                  </a:lnTo>
                  <a:lnTo>
                    <a:pt x="41224" y="2552"/>
                  </a:lnTo>
                  <a:close/>
                </a:path>
                <a:path w="90170" h="73025">
                  <a:moveTo>
                    <a:pt x="46494" y="5549"/>
                  </a:moveTo>
                  <a:lnTo>
                    <a:pt x="46316" y="5638"/>
                  </a:lnTo>
                  <a:lnTo>
                    <a:pt x="46494" y="5549"/>
                  </a:lnTo>
                  <a:close/>
                </a:path>
                <a:path w="90170" h="73025">
                  <a:moveTo>
                    <a:pt x="46812" y="5283"/>
                  </a:moveTo>
                  <a:lnTo>
                    <a:pt x="46494" y="5549"/>
                  </a:lnTo>
                  <a:lnTo>
                    <a:pt x="46786" y="5422"/>
                  </a:lnTo>
                  <a:lnTo>
                    <a:pt x="46812" y="5283"/>
                  </a:lnTo>
                  <a:close/>
                </a:path>
                <a:path w="90170" h="73025">
                  <a:moveTo>
                    <a:pt x="46812" y="5270"/>
                  </a:moveTo>
                  <a:lnTo>
                    <a:pt x="46723" y="4686"/>
                  </a:lnTo>
                  <a:lnTo>
                    <a:pt x="46380" y="5003"/>
                  </a:lnTo>
                  <a:lnTo>
                    <a:pt x="46812" y="5270"/>
                  </a:lnTo>
                  <a:close/>
                </a:path>
                <a:path w="90170" h="73025">
                  <a:moveTo>
                    <a:pt x="47561" y="4483"/>
                  </a:moveTo>
                  <a:lnTo>
                    <a:pt x="47345" y="3810"/>
                  </a:lnTo>
                  <a:lnTo>
                    <a:pt x="46837" y="5397"/>
                  </a:lnTo>
                  <a:lnTo>
                    <a:pt x="47015" y="5321"/>
                  </a:lnTo>
                  <a:lnTo>
                    <a:pt x="47015" y="5626"/>
                  </a:lnTo>
                  <a:lnTo>
                    <a:pt x="47167" y="5321"/>
                  </a:lnTo>
                  <a:lnTo>
                    <a:pt x="47561" y="4483"/>
                  </a:lnTo>
                  <a:close/>
                </a:path>
                <a:path w="90170" h="73025">
                  <a:moveTo>
                    <a:pt x="48133" y="6235"/>
                  </a:moveTo>
                  <a:lnTo>
                    <a:pt x="47967" y="6616"/>
                  </a:lnTo>
                  <a:lnTo>
                    <a:pt x="48133" y="6235"/>
                  </a:lnTo>
                  <a:close/>
                </a:path>
                <a:path w="90170" h="73025">
                  <a:moveTo>
                    <a:pt x="48704" y="6870"/>
                  </a:moveTo>
                  <a:lnTo>
                    <a:pt x="48488" y="6997"/>
                  </a:lnTo>
                  <a:lnTo>
                    <a:pt x="48704" y="6870"/>
                  </a:lnTo>
                  <a:close/>
                </a:path>
                <a:path w="90170" h="73025">
                  <a:moveTo>
                    <a:pt x="48945" y="7759"/>
                  </a:moveTo>
                  <a:lnTo>
                    <a:pt x="48666" y="8394"/>
                  </a:lnTo>
                  <a:lnTo>
                    <a:pt x="48945" y="7759"/>
                  </a:lnTo>
                  <a:close/>
                </a:path>
                <a:path w="90170" h="73025">
                  <a:moveTo>
                    <a:pt x="49314" y="8001"/>
                  </a:moveTo>
                  <a:lnTo>
                    <a:pt x="48920" y="8699"/>
                  </a:lnTo>
                  <a:lnTo>
                    <a:pt x="49314" y="8001"/>
                  </a:lnTo>
                  <a:close/>
                </a:path>
                <a:path w="90170" h="73025">
                  <a:moveTo>
                    <a:pt x="50241" y="7683"/>
                  </a:moveTo>
                  <a:close/>
                </a:path>
                <a:path w="90170" h="73025">
                  <a:moveTo>
                    <a:pt x="51079" y="7505"/>
                  </a:moveTo>
                  <a:lnTo>
                    <a:pt x="50292" y="8204"/>
                  </a:lnTo>
                  <a:lnTo>
                    <a:pt x="50241" y="8026"/>
                  </a:lnTo>
                  <a:lnTo>
                    <a:pt x="50203" y="7759"/>
                  </a:lnTo>
                  <a:lnTo>
                    <a:pt x="50101" y="7251"/>
                  </a:lnTo>
                  <a:lnTo>
                    <a:pt x="49530" y="7378"/>
                  </a:lnTo>
                  <a:lnTo>
                    <a:pt x="49441" y="7759"/>
                  </a:lnTo>
                  <a:lnTo>
                    <a:pt x="49314" y="8001"/>
                  </a:lnTo>
                  <a:lnTo>
                    <a:pt x="50177" y="7772"/>
                  </a:lnTo>
                  <a:lnTo>
                    <a:pt x="49034" y="9791"/>
                  </a:lnTo>
                  <a:lnTo>
                    <a:pt x="51079" y="7505"/>
                  </a:lnTo>
                  <a:close/>
                </a:path>
                <a:path w="90170" h="73025">
                  <a:moveTo>
                    <a:pt x="52476" y="11061"/>
                  </a:moveTo>
                  <a:lnTo>
                    <a:pt x="52438" y="10934"/>
                  </a:lnTo>
                  <a:lnTo>
                    <a:pt x="52387" y="11112"/>
                  </a:lnTo>
                  <a:close/>
                </a:path>
                <a:path w="90170" h="73025">
                  <a:moveTo>
                    <a:pt x="52755" y="10934"/>
                  </a:moveTo>
                  <a:lnTo>
                    <a:pt x="52514" y="11049"/>
                  </a:lnTo>
                  <a:lnTo>
                    <a:pt x="52527" y="11188"/>
                  </a:lnTo>
                  <a:lnTo>
                    <a:pt x="52755" y="10934"/>
                  </a:lnTo>
                  <a:close/>
                </a:path>
                <a:path w="90170" h="73025">
                  <a:moveTo>
                    <a:pt x="57213" y="13449"/>
                  </a:moveTo>
                  <a:lnTo>
                    <a:pt x="57150" y="13589"/>
                  </a:lnTo>
                  <a:lnTo>
                    <a:pt x="56946" y="13868"/>
                  </a:lnTo>
                  <a:lnTo>
                    <a:pt x="57073" y="13779"/>
                  </a:lnTo>
                  <a:lnTo>
                    <a:pt x="57188" y="13639"/>
                  </a:lnTo>
                  <a:lnTo>
                    <a:pt x="57213" y="13449"/>
                  </a:lnTo>
                  <a:close/>
                </a:path>
                <a:path w="90170" h="73025">
                  <a:moveTo>
                    <a:pt x="57213" y="12839"/>
                  </a:moveTo>
                  <a:lnTo>
                    <a:pt x="56845" y="13220"/>
                  </a:lnTo>
                  <a:lnTo>
                    <a:pt x="56972" y="13220"/>
                  </a:lnTo>
                  <a:lnTo>
                    <a:pt x="57213" y="12839"/>
                  </a:lnTo>
                  <a:close/>
                </a:path>
                <a:path w="90170" h="73025">
                  <a:moveTo>
                    <a:pt x="60845" y="25730"/>
                  </a:moveTo>
                  <a:lnTo>
                    <a:pt x="60667" y="25755"/>
                  </a:lnTo>
                  <a:lnTo>
                    <a:pt x="60515" y="25819"/>
                  </a:lnTo>
                  <a:lnTo>
                    <a:pt x="60388" y="25984"/>
                  </a:lnTo>
                  <a:lnTo>
                    <a:pt x="60566" y="25946"/>
                  </a:lnTo>
                  <a:lnTo>
                    <a:pt x="60718" y="25857"/>
                  </a:lnTo>
                  <a:lnTo>
                    <a:pt x="60845" y="25730"/>
                  </a:lnTo>
                  <a:close/>
                </a:path>
                <a:path w="90170" h="73025">
                  <a:moveTo>
                    <a:pt x="61112" y="15379"/>
                  </a:moveTo>
                  <a:lnTo>
                    <a:pt x="60883" y="15379"/>
                  </a:lnTo>
                  <a:lnTo>
                    <a:pt x="60883" y="15519"/>
                  </a:lnTo>
                  <a:lnTo>
                    <a:pt x="61112" y="15379"/>
                  </a:lnTo>
                  <a:close/>
                </a:path>
                <a:path w="90170" h="73025">
                  <a:moveTo>
                    <a:pt x="61556" y="15125"/>
                  </a:moveTo>
                  <a:lnTo>
                    <a:pt x="61112" y="15379"/>
                  </a:lnTo>
                  <a:lnTo>
                    <a:pt x="61429" y="15379"/>
                  </a:lnTo>
                  <a:lnTo>
                    <a:pt x="61556" y="15125"/>
                  </a:lnTo>
                  <a:close/>
                </a:path>
                <a:path w="90170" h="73025">
                  <a:moveTo>
                    <a:pt x="63360" y="16065"/>
                  </a:moveTo>
                  <a:lnTo>
                    <a:pt x="62992" y="16560"/>
                  </a:lnTo>
                  <a:lnTo>
                    <a:pt x="63271" y="16649"/>
                  </a:lnTo>
                  <a:lnTo>
                    <a:pt x="63360" y="16065"/>
                  </a:lnTo>
                  <a:close/>
                </a:path>
                <a:path w="90170" h="73025">
                  <a:moveTo>
                    <a:pt x="63855" y="15379"/>
                  </a:moveTo>
                  <a:lnTo>
                    <a:pt x="63766" y="14998"/>
                  </a:lnTo>
                  <a:lnTo>
                    <a:pt x="63588" y="14744"/>
                  </a:lnTo>
                  <a:lnTo>
                    <a:pt x="63360" y="16065"/>
                  </a:lnTo>
                  <a:lnTo>
                    <a:pt x="63855" y="15379"/>
                  </a:lnTo>
                  <a:close/>
                </a:path>
                <a:path w="90170" h="73025">
                  <a:moveTo>
                    <a:pt x="64909" y="19697"/>
                  </a:moveTo>
                  <a:lnTo>
                    <a:pt x="64579" y="19761"/>
                  </a:lnTo>
                  <a:lnTo>
                    <a:pt x="64719" y="19951"/>
                  </a:lnTo>
                  <a:lnTo>
                    <a:pt x="64909" y="19697"/>
                  </a:lnTo>
                  <a:close/>
                </a:path>
                <a:path w="90170" h="73025">
                  <a:moveTo>
                    <a:pt x="65074" y="19088"/>
                  </a:moveTo>
                  <a:lnTo>
                    <a:pt x="64706" y="19151"/>
                  </a:lnTo>
                  <a:lnTo>
                    <a:pt x="64630" y="19570"/>
                  </a:lnTo>
                  <a:lnTo>
                    <a:pt x="65074" y="19088"/>
                  </a:lnTo>
                  <a:close/>
                </a:path>
                <a:path w="90170" h="73025">
                  <a:moveTo>
                    <a:pt x="65227" y="17856"/>
                  </a:moveTo>
                  <a:lnTo>
                    <a:pt x="64985" y="17792"/>
                  </a:lnTo>
                  <a:lnTo>
                    <a:pt x="64935" y="17995"/>
                  </a:lnTo>
                  <a:lnTo>
                    <a:pt x="64465" y="18211"/>
                  </a:lnTo>
                  <a:lnTo>
                    <a:pt x="64312" y="18300"/>
                  </a:lnTo>
                  <a:lnTo>
                    <a:pt x="64897" y="18211"/>
                  </a:lnTo>
                  <a:lnTo>
                    <a:pt x="65125" y="18173"/>
                  </a:lnTo>
                  <a:lnTo>
                    <a:pt x="65201" y="17919"/>
                  </a:lnTo>
                  <a:close/>
                </a:path>
                <a:path w="90170" h="73025">
                  <a:moveTo>
                    <a:pt x="65303" y="15760"/>
                  </a:moveTo>
                  <a:lnTo>
                    <a:pt x="65074" y="15963"/>
                  </a:lnTo>
                  <a:lnTo>
                    <a:pt x="64897" y="16230"/>
                  </a:lnTo>
                  <a:lnTo>
                    <a:pt x="65024" y="16446"/>
                  </a:lnTo>
                  <a:lnTo>
                    <a:pt x="65303" y="15760"/>
                  </a:lnTo>
                  <a:close/>
                </a:path>
                <a:path w="90170" h="73025">
                  <a:moveTo>
                    <a:pt x="65735" y="19570"/>
                  </a:moveTo>
                  <a:close/>
                </a:path>
                <a:path w="90170" h="73025">
                  <a:moveTo>
                    <a:pt x="66332" y="16649"/>
                  </a:moveTo>
                  <a:lnTo>
                    <a:pt x="65709" y="16776"/>
                  </a:lnTo>
                  <a:lnTo>
                    <a:pt x="65963" y="15760"/>
                  </a:lnTo>
                  <a:lnTo>
                    <a:pt x="65684" y="16395"/>
                  </a:lnTo>
                  <a:lnTo>
                    <a:pt x="65227" y="17856"/>
                  </a:lnTo>
                  <a:lnTo>
                    <a:pt x="65532" y="17919"/>
                  </a:lnTo>
                  <a:lnTo>
                    <a:pt x="66243" y="16776"/>
                  </a:lnTo>
                  <a:lnTo>
                    <a:pt x="66332" y="16649"/>
                  </a:lnTo>
                  <a:close/>
                </a:path>
                <a:path w="90170" h="73025">
                  <a:moveTo>
                    <a:pt x="66408" y="19951"/>
                  </a:moveTo>
                  <a:lnTo>
                    <a:pt x="66332" y="19824"/>
                  </a:lnTo>
                  <a:lnTo>
                    <a:pt x="66408" y="19951"/>
                  </a:lnTo>
                  <a:close/>
                </a:path>
                <a:path w="90170" h="73025">
                  <a:moveTo>
                    <a:pt x="66827" y="17157"/>
                  </a:moveTo>
                  <a:lnTo>
                    <a:pt x="65074" y="19088"/>
                  </a:lnTo>
                  <a:lnTo>
                    <a:pt x="65354" y="19316"/>
                  </a:lnTo>
                  <a:lnTo>
                    <a:pt x="65519" y="19062"/>
                  </a:lnTo>
                  <a:lnTo>
                    <a:pt x="66827" y="17157"/>
                  </a:lnTo>
                  <a:close/>
                </a:path>
                <a:path w="90170" h="73025">
                  <a:moveTo>
                    <a:pt x="68059" y="19583"/>
                  </a:moveTo>
                  <a:lnTo>
                    <a:pt x="67335" y="20396"/>
                  </a:lnTo>
                  <a:lnTo>
                    <a:pt x="68059" y="19583"/>
                  </a:lnTo>
                  <a:close/>
                </a:path>
                <a:path w="90170" h="73025">
                  <a:moveTo>
                    <a:pt x="70573" y="21031"/>
                  </a:moveTo>
                  <a:lnTo>
                    <a:pt x="70015" y="21196"/>
                  </a:lnTo>
                  <a:lnTo>
                    <a:pt x="70231" y="21348"/>
                  </a:lnTo>
                  <a:lnTo>
                    <a:pt x="70573" y="21031"/>
                  </a:lnTo>
                  <a:close/>
                </a:path>
                <a:path w="90170" h="73025">
                  <a:moveTo>
                    <a:pt x="71183" y="20459"/>
                  </a:moveTo>
                  <a:lnTo>
                    <a:pt x="70573" y="21031"/>
                  </a:lnTo>
                  <a:lnTo>
                    <a:pt x="70751" y="20967"/>
                  </a:lnTo>
                  <a:lnTo>
                    <a:pt x="70713" y="21475"/>
                  </a:lnTo>
                  <a:lnTo>
                    <a:pt x="70942" y="20967"/>
                  </a:lnTo>
                  <a:lnTo>
                    <a:pt x="71183" y="20459"/>
                  </a:lnTo>
                  <a:close/>
                </a:path>
                <a:path w="90170" h="73025">
                  <a:moveTo>
                    <a:pt x="71716" y="21209"/>
                  </a:moveTo>
                  <a:lnTo>
                    <a:pt x="71374" y="21107"/>
                  </a:lnTo>
                  <a:lnTo>
                    <a:pt x="71450" y="21247"/>
                  </a:lnTo>
                  <a:lnTo>
                    <a:pt x="71716" y="21209"/>
                  </a:lnTo>
                  <a:close/>
                </a:path>
                <a:path w="90170" h="73025">
                  <a:moveTo>
                    <a:pt x="72478" y="24574"/>
                  </a:moveTo>
                  <a:lnTo>
                    <a:pt x="72339" y="24650"/>
                  </a:lnTo>
                  <a:lnTo>
                    <a:pt x="72478" y="24574"/>
                  </a:lnTo>
                  <a:close/>
                </a:path>
                <a:path w="90170" h="73025">
                  <a:moveTo>
                    <a:pt x="72847" y="39382"/>
                  </a:moveTo>
                  <a:lnTo>
                    <a:pt x="72656" y="39001"/>
                  </a:lnTo>
                  <a:lnTo>
                    <a:pt x="72136" y="39636"/>
                  </a:lnTo>
                  <a:lnTo>
                    <a:pt x="72847" y="39382"/>
                  </a:lnTo>
                  <a:close/>
                </a:path>
                <a:path w="90170" h="73025">
                  <a:moveTo>
                    <a:pt x="73253" y="39801"/>
                  </a:moveTo>
                  <a:lnTo>
                    <a:pt x="72339" y="39636"/>
                  </a:lnTo>
                  <a:lnTo>
                    <a:pt x="72440" y="39890"/>
                  </a:lnTo>
                  <a:lnTo>
                    <a:pt x="72707" y="40017"/>
                  </a:lnTo>
                  <a:lnTo>
                    <a:pt x="72809" y="39890"/>
                  </a:lnTo>
                  <a:lnTo>
                    <a:pt x="73253" y="39801"/>
                  </a:lnTo>
                  <a:close/>
                </a:path>
                <a:path w="90170" h="73025">
                  <a:moveTo>
                    <a:pt x="73253" y="24180"/>
                  </a:moveTo>
                  <a:lnTo>
                    <a:pt x="73025" y="23939"/>
                  </a:lnTo>
                  <a:lnTo>
                    <a:pt x="72809" y="24333"/>
                  </a:lnTo>
                  <a:lnTo>
                    <a:pt x="72478" y="24587"/>
                  </a:lnTo>
                  <a:lnTo>
                    <a:pt x="73253" y="24180"/>
                  </a:lnTo>
                  <a:close/>
                </a:path>
                <a:path w="90170" h="73025">
                  <a:moveTo>
                    <a:pt x="73812" y="39560"/>
                  </a:moveTo>
                  <a:lnTo>
                    <a:pt x="73406" y="39763"/>
                  </a:lnTo>
                  <a:lnTo>
                    <a:pt x="73253" y="39801"/>
                  </a:lnTo>
                  <a:lnTo>
                    <a:pt x="73812" y="39890"/>
                  </a:lnTo>
                  <a:lnTo>
                    <a:pt x="73812" y="39560"/>
                  </a:lnTo>
                  <a:close/>
                </a:path>
                <a:path w="90170" h="73025">
                  <a:moveTo>
                    <a:pt x="74066" y="40271"/>
                  </a:moveTo>
                  <a:lnTo>
                    <a:pt x="73888" y="40360"/>
                  </a:lnTo>
                  <a:lnTo>
                    <a:pt x="74066" y="40271"/>
                  </a:lnTo>
                  <a:close/>
                </a:path>
                <a:path w="90170" h="73025">
                  <a:moveTo>
                    <a:pt x="77889" y="44843"/>
                  </a:moveTo>
                  <a:lnTo>
                    <a:pt x="77038" y="45732"/>
                  </a:lnTo>
                  <a:lnTo>
                    <a:pt x="77838" y="44970"/>
                  </a:lnTo>
                  <a:lnTo>
                    <a:pt x="77889" y="44843"/>
                  </a:lnTo>
                  <a:close/>
                </a:path>
                <a:path w="90170" h="73025">
                  <a:moveTo>
                    <a:pt x="77965" y="30746"/>
                  </a:moveTo>
                  <a:lnTo>
                    <a:pt x="77762" y="30746"/>
                  </a:lnTo>
                  <a:lnTo>
                    <a:pt x="77927" y="30848"/>
                  </a:lnTo>
                  <a:close/>
                </a:path>
                <a:path w="90170" h="73025">
                  <a:moveTo>
                    <a:pt x="78574" y="34861"/>
                  </a:moveTo>
                  <a:lnTo>
                    <a:pt x="78193" y="35064"/>
                  </a:lnTo>
                  <a:lnTo>
                    <a:pt x="78549" y="34963"/>
                  </a:lnTo>
                  <a:close/>
                </a:path>
                <a:path w="90170" h="73025">
                  <a:moveTo>
                    <a:pt x="78816" y="34124"/>
                  </a:moveTo>
                  <a:lnTo>
                    <a:pt x="77825" y="35153"/>
                  </a:lnTo>
                  <a:lnTo>
                    <a:pt x="78054" y="35064"/>
                  </a:lnTo>
                  <a:lnTo>
                    <a:pt x="78600" y="34810"/>
                  </a:lnTo>
                  <a:lnTo>
                    <a:pt x="78816" y="34124"/>
                  </a:lnTo>
                  <a:close/>
                </a:path>
                <a:path w="90170" h="73025">
                  <a:moveTo>
                    <a:pt x="78994" y="32524"/>
                  </a:moveTo>
                  <a:lnTo>
                    <a:pt x="78752" y="32219"/>
                  </a:lnTo>
                  <a:lnTo>
                    <a:pt x="78447" y="32588"/>
                  </a:lnTo>
                  <a:lnTo>
                    <a:pt x="78994" y="32524"/>
                  </a:lnTo>
                  <a:close/>
                </a:path>
                <a:path w="90170" h="73025">
                  <a:moveTo>
                    <a:pt x="79121" y="31762"/>
                  </a:moveTo>
                  <a:lnTo>
                    <a:pt x="78422" y="31762"/>
                  </a:lnTo>
                  <a:lnTo>
                    <a:pt x="78752" y="32219"/>
                  </a:lnTo>
                  <a:lnTo>
                    <a:pt x="79121" y="31762"/>
                  </a:lnTo>
                  <a:close/>
                </a:path>
                <a:path w="90170" h="73025">
                  <a:moveTo>
                    <a:pt x="79654" y="34302"/>
                  </a:moveTo>
                  <a:lnTo>
                    <a:pt x="78600" y="34810"/>
                  </a:lnTo>
                  <a:lnTo>
                    <a:pt x="79654" y="34302"/>
                  </a:lnTo>
                  <a:close/>
                </a:path>
                <a:path w="90170" h="73025">
                  <a:moveTo>
                    <a:pt x="80162" y="38227"/>
                  </a:moveTo>
                  <a:lnTo>
                    <a:pt x="79832" y="38087"/>
                  </a:lnTo>
                  <a:lnTo>
                    <a:pt x="79286" y="38620"/>
                  </a:lnTo>
                  <a:lnTo>
                    <a:pt x="80162" y="38227"/>
                  </a:lnTo>
                  <a:close/>
                </a:path>
                <a:path w="90170" h="73025">
                  <a:moveTo>
                    <a:pt x="82791" y="41160"/>
                  </a:moveTo>
                  <a:close/>
                </a:path>
                <a:path w="90170" h="73025">
                  <a:moveTo>
                    <a:pt x="83235" y="56921"/>
                  </a:moveTo>
                  <a:lnTo>
                    <a:pt x="82969" y="56934"/>
                  </a:lnTo>
                  <a:lnTo>
                    <a:pt x="82854" y="57150"/>
                  </a:lnTo>
                  <a:lnTo>
                    <a:pt x="82727" y="57365"/>
                  </a:lnTo>
                  <a:lnTo>
                    <a:pt x="82981" y="57150"/>
                  </a:lnTo>
                  <a:lnTo>
                    <a:pt x="83235" y="56921"/>
                  </a:lnTo>
                  <a:close/>
                </a:path>
                <a:path w="90170" h="73025">
                  <a:moveTo>
                    <a:pt x="84531" y="56845"/>
                  </a:moveTo>
                  <a:lnTo>
                    <a:pt x="83426" y="57416"/>
                  </a:lnTo>
                  <a:lnTo>
                    <a:pt x="83705" y="57340"/>
                  </a:lnTo>
                  <a:lnTo>
                    <a:pt x="83972" y="57251"/>
                  </a:lnTo>
                  <a:lnTo>
                    <a:pt x="84239" y="57175"/>
                  </a:lnTo>
                  <a:lnTo>
                    <a:pt x="84518" y="57086"/>
                  </a:lnTo>
                  <a:lnTo>
                    <a:pt x="84391" y="56984"/>
                  </a:lnTo>
                  <a:lnTo>
                    <a:pt x="84531" y="56845"/>
                  </a:lnTo>
                  <a:close/>
                </a:path>
                <a:path w="90170" h="73025">
                  <a:moveTo>
                    <a:pt x="87401" y="46113"/>
                  </a:moveTo>
                  <a:lnTo>
                    <a:pt x="87198" y="45732"/>
                  </a:lnTo>
                  <a:lnTo>
                    <a:pt x="86563" y="46748"/>
                  </a:lnTo>
                  <a:lnTo>
                    <a:pt x="87401" y="46113"/>
                  </a:lnTo>
                  <a:close/>
                </a:path>
                <a:path w="90170" h="73025">
                  <a:moveTo>
                    <a:pt x="88861" y="51752"/>
                  </a:moveTo>
                  <a:lnTo>
                    <a:pt x="88734" y="51701"/>
                  </a:lnTo>
                  <a:lnTo>
                    <a:pt x="88861" y="51752"/>
                  </a:lnTo>
                  <a:close/>
                </a:path>
                <a:path w="90170" h="73025">
                  <a:moveTo>
                    <a:pt x="89408" y="51574"/>
                  </a:moveTo>
                  <a:lnTo>
                    <a:pt x="88861" y="51752"/>
                  </a:lnTo>
                  <a:lnTo>
                    <a:pt x="89065" y="51828"/>
                  </a:lnTo>
                  <a:lnTo>
                    <a:pt x="89408" y="51574"/>
                  </a:lnTo>
                  <a:close/>
                </a:path>
                <a:path w="90170" h="73025">
                  <a:moveTo>
                    <a:pt x="89687" y="51828"/>
                  </a:moveTo>
                  <a:lnTo>
                    <a:pt x="88480" y="52082"/>
                  </a:lnTo>
                  <a:lnTo>
                    <a:pt x="88646" y="51828"/>
                  </a:lnTo>
                  <a:lnTo>
                    <a:pt x="88468" y="51752"/>
                  </a:lnTo>
                  <a:lnTo>
                    <a:pt x="88493" y="51193"/>
                  </a:lnTo>
                  <a:lnTo>
                    <a:pt x="88696" y="51193"/>
                  </a:lnTo>
                  <a:lnTo>
                    <a:pt x="87972" y="50177"/>
                  </a:lnTo>
                  <a:lnTo>
                    <a:pt x="88430" y="49415"/>
                  </a:lnTo>
                  <a:lnTo>
                    <a:pt x="88404" y="49288"/>
                  </a:lnTo>
                  <a:lnTo>
                    <a:pt x="88379" y="49034"/>
                  </a:lnTo>
                  <a:lnTo>
                    <a:pt x="88239" y="48018"/>
                  </a:lnTo>
                  <a:lnTo>
                    <a:pt x="87604" y="48450"/>
                  </a:lnTo>
                  <a:lnTo>
                    <a:pt x="88125" y="48526"/>
                  </a:lnTo>
                  <a:lnTo>
                    <a:pt x="86664" y="49034"/>
                  </a:lnTo>
                  <a:lnTo>
                    <a:pt x="86982" y="48780"/>
                  </a:lnTo>
                  <a:lnTo>
                    <a:pt x="87426" y="48425"/>
                  </a:lnTo>
                  <a:lnTo>
                    <a:pt x="87464" y="48272"/>
                  </a:lnTo>
                  <a:lnTo>
                    <a:pt x="87477" y="48399"/>
                  </a:lnTo>
                  <a:lnTo>
                    <a:pt x="88099" y="47891"/>
                  </a:lnTo>
                  <a:lnTo>
                    <a:pt x="85712" y="47383"/>
                  </a:lnTo>
                  <a:lnTo>
                    <a:pt x="86550" y="46748"/>
                  </a:lnTo>
                  <a:lnTo>
                    <a:pt x="86347" y="46367"/>
                  </a:lnTo>
                  <a:lnTo>
                    <a:pt x="86487" y="46240"/>
                  </a:lnTo>
                  <a:lnTo>
                    <a:pt x="86779" y="45986"/>
                  </a:lnTo>
                  <a:lnTo>
                    <a:pt x="86093" y="46240"/>
                  </a:lnTo>
                  <a:lnTo>
                    <a:pt x="86055" y="45986"/>
                  </a:lnTo>
                  <a:lnTo>
                    <a:pt x="86588" y="45478"/>
                  </a:lnTo>
                  <a:lnTo>
                    <a:pt x="86995" y="45224"/>
                  </a:lnTo>
                  <a:lnTo>
                    <a:pt x="86982" y="45351"/>
                  </a:lnTo>
                  <a:lnTo>
                    <a:pt x="87261" y="45351"/>
                  </a:lnTo>
                  <a:lnTo>
                    <a:pt x="87363" y="45224"/>
                  </a:lnTo>
                  <a:lnTo>
                    <a:pt x="87515" y="44970"/>
                  </a:lnTo>
                  <a:lnTo>
                    <a:pt x="87680" y="44716"/>
                  </a:lnTo>
                  <a:lnTo>
                    <a:pt x="86652" y="44602"/>
                  </a:lnTo>
                  <a:lnTo>
                    <a:pt x="86588" y="44970"/>
                  </a:lnTo>
                  <a:lnTo>
                    <a:pt x="85534" y="44208"/>
                  </a:lnTo>
                  <a:lnTo>
                    <a:pt x="85394" y="42684"/>
                  </a:lnTo>
                  <a:lnTo>
                    <a:pt x="84861" y="42557"/>
                  </a:lnTo>
                  <a:lnTo>
                    <a:pt x="83820" y="42303"/>
                  </a:lnTo>
                  <a:lnTo>
                    <a:pt x="83502" y="42557"/>
                  </a:lnTo>
                  <a:lnTo>
                    <a:pt x="82359" y="42303"/>
                  </a:lnTo>
                  <a:lnTo>
                    <a:pt x="83515" y="41795"/>
                  </a:lnTo>
                  <a:lnTo>
                    <a:pt x="82854" y="41287"/>
                  </a:lnTo>
                  <a:lnTo>
                    <a:pt x="82715" y="41186"/>
                  </a:lnTo>
                  <a:lnTo>
                    <a:pt x="82334" y="41287"/>
                  </a:lnTo>
                  <a:lnTo>
                    <a:pt x="82067" y="41186"/>
                  </a:lnTo>
                  <a:lnTo>
                    <a:pt x="81965" y="41033"/>
                  </a:lnTo>
                  <a:lnTo>
                    <a:pt x="81915" y="40906"/>
                  </a:lnTo>
                  <a:lnTo>
                    <a:pt x="82461" y="40906"/>
                  </a:lnTo>
                  <a:lnTo>
                    <a:pt x="82461" y="40398"/>
                  </a:lnTo>
                  <a:lnTo>
                    <a:pt x="82473" y="40017"/>
                  </a:lnTo>
                  <a:lnTo>
                    <a:pt x="83108" y="40017"/>
                  </a:lnTo>
                  <a:lnTo>
                    <a:pt x="81876" y="39636"/>
                  </a:lnTo>
                  <a:lnTo>
                    <a:pt x="82296" y="40017"/>
                  </a:lnTo>
                  <a:lnTo>
                    <a:pt x="80632" y="40398"/>
                  </a:lnTo>
                  <a:lnTo>
                    <a:pt x="80886" y="40144"/>
                  </a:lnTo>
                  <a:lnTo>
                    <a:pt x="81140" y="39890"/>
                  </a:lnTo>
                  <a:lnTo>
                    <a:pt x="80479" y="40017"/>
                  </a:lnTo>
                  <a:lnTo>
                    <a:pt x="80200" y="40144"/>
                  </a:lnTo>
                  <a:lnTo>
                    <a:pt x="79984" y="40017"/>
                  </a:lnTo>
                  <a:lnTo>
                    <a:pt x="79781" y="39890"/>
                  </a:lnTo>
                  <a:lnTo>
                    <a:pt x="80505" y="39890"/>
                  </a:lnTo>
                  <a:lnTo>
                    <a:pt x="80505" y="39509"/>
                  </a:lnTo>
                  <a:lnTo>
                    <a:pt x="80505" y="39128"/>
                  </a:lnTo>
                  <a:lnTo>
                    <a:pt x="81407" y="39001"/>
                  </a:lnTo>
                  <a:lnTo>
                    <a:pt x="81457" y="38874"/>
                  </a:lnTo>
                  <a:lnTo>
                    <a:pt x="82118" y="37350"/>
                  </a:lnTo>
                  <a:lnTo>
                    <a:pt x="80162" y="38227"/>
                  </a:lnTo>
                  <a:lnTo>
                    <a:pt x="80492" y="38366"/>
                  </a:lnTo>
                  <a:lnTo>
                    <a:pt x="79997" y="38366"/>
                  </a:lnTo>
                  <a:lnTo>
                    <a:pt x="79590" y="38874"/>
                  </a:lnTo>
                  <a:lnTo>
                    <a:pt x="79171" y="38874"/>
                  </a:lnTo>
                  <a:lnTo>
                    <a:pt x="79171" y="45605"/>
                  </a:lnTo>
                  <a:lnTo>
                    <a:pt x="78778" y="45669"/>
                  </a:lnTo>
                  <a:lnTo>
                    <a:pt x="79159" y="45224"/>
                  </a:lnTo>
                  <a:lnTo>
                    <a:pt x="79171" y="45605"/>
                  </a:lnTo>
                  <a:lnTo>
                    <a:pt x="79171" y="38874"/>
                  </a:lnTo>
                  <a:lnTo>
                    <a:pt x="78574" y="38874"/>
                  </a:lnTo>
                  <a:lnTo>
                    <a:pt x="78486" y="38366"/>
                  </a:lnTo>
                  <a:lnTo>
                    <a:pt x="78422" y="38227"/>
                  </a:lnTo>
                  <a:lnTo>
                    <a:pt x="78562" y="38112"/>
                  </a:lnTo>
                  <a:lnTo>
                    <a:pt x="79019" y="37744"/>
                  </a:lnTo>
                  <a:lnTo>
                    <a:pt x="79832" y="38087"/>
                  </a:lnTo>
                  <a:lnTo>
                    <a:pt x="80873" y="37096"/>
                  </a:lnTo>
                  <a:lnTo>
                    <a:pt x="79057" y="37719"/>
                  </a:lnTo>
                  <a:lnTo>
                    <a:pt x="80289" y="36715"/>
                  </a:lnTo>
                  <a:lnTo>
                    <a:pt x="79883" y="36207"/>
                  </a:lnTo>
                  <a:lnTo>
                    <a:pt x="79781" y="36080"/>
                  </a:lnTo>
                  <a:lnTo>
                    <a:pt x="79946" y="36080"/>
                  </a:lnTo>
                  <a:lnTo>
                    <a:pt x="80213" y="35572"/>
                  </a:lnTo>
                  <a:lnTo>
                    <a:pt x="79095" y="36080"/>
                  </a:lnTo>
                  <a:lnTo>
                    <a:pt x="79235" y="35826"/>
                  </a:lnTo>
                  <a:lnTo>
                    <a:pt x="79540" y="35318"/>
                  </a:lnTo>
                  <a:lnTo>
                    <a:pt x="78460" y="35826"/>
                  </a:lnTo>
                  <a:lnTo>
                    <a:pt x="79006" y="35255"/>
                  </a:lnTo>
                  <a:lnTo>
                    <a:pt x="79590" y="35064"/>
                  </a:lnTo>
                  <a:lnTo>
                    <a:pt x="79679" y="34937"/>
                  </a:lnTo>
                  <a:lnTo>
                    <a:pt x="79971" y="34556"/>
                  </a:lnTo>
                  <a:lnTo>
                    <a:pt x="78638" y="34937"/>
                  </a:lnTo>
                  <a:lnTo>
                    <a:pt x="78511" y="35064"/>
                  </a:lnTo>
                  <a:lnTo>
                    <a:pt x="78397" y="35445"/>
                  </a:lnTo>
                  <a:lnTo>
                    <a:pt x="78549" y="35394"/>
                  </a:lnTo>
                  <a:lnTo>
                    <a:pt x="78054" y="35699"/>
                  </a:lnTo>
                  <a:lnTo>
                    <a:pt x="78765" y="36080"/>
                  </a:lnTo>
                  <a:lnTo>
                    <a:pt x="78206" y="35953"/>
                  </a:lnTo>
                  <a:lnTo>
                    <a:pt x="76555" y="36715"/>
                  </a:lnTo>
                  <a:lnTo>
                    <a:pt x="76835" y="35699"/>
                  </a:lnTo>
                  <a:lnTo>
                    <a:pt x="77114" y="35572"/>
                  </a:lnTo>
                  <a:lnTo>
                    <a:pt x="77774" y="35458"/>
                  </a:lnTo>
                  <a:lnTo>
                    <a:pt x="78155" y="35394"/>
                  </a:lnTo>
                  <a:lnTo>
                    <a:pt x="77838" y="35394"/>
                  </a:lnTo>
                  <a:lnTo>
                    <a:pt x="78054" y="35064"/>
                  </a:lnTo>
                  <a:lnTo>
                    <a:pt x="77787" y="35191"/>
                  </a:lnTo>
                  <a:lnTo>
                    <a:pt x="77343" y="35318"/>
                  </a:lnTo>
                  <a:lnTo>
                    <a:pt x="77571" y="34963"/>
                  </a:lnTo>
                  <a:lnTo>
                    <a:pt x="78841" y="34048"/>
                  </a:lnTo>
                  <a:lnTo>
                    <a:pt x="79375" y="33540"/>
                  </a:lnTo>
                  <a:lnTo>
                    <a:pt x="77774" y="34048"/>
                  </a:lnTo>
                  <a:lnTo>
                    <a:pt x="78333" y="33667"/>
                  </a:lnTo>
                  <a:lnTo>
                    <a:pt x="78524" y="33540"/>
                  </a:lnTo>
                  <a:lnTo>
                    <a:pt x="77901" y="33667"/>
                  </a:lnTo>
                  <a:lnTo>
                    <a:pt x="77825" y="33540"/>
                  </a:lnTo>
                  <a:lnTo>
                    <a:pt x="78384" y="33286"/>
                  </a:lnTo>
                  <a:lnTo>
                    <a:pt x="78943" y="33032"/>
                  </a:lnTo>
                  <a:lnTo>
                    <a:pt x="77876" y="33286"/>
                  </a:lnTo>
                  <a:lnTo>
                    <a:pt x="78447" y="32588"/>
                  </a:lnTo>
                  <a:lnTo>
                    <a:pt x="77685" y="32651"/>
                  </a:lnTo>
                  <a:lnTo>
                    <a:pt x="77381" y="33286"/>
                  </a:lnTo>
                  <a:lnTo>
                    <a:pt x="75768" y="33159"/>
                  </a:lnTo>
                  <a:lnTo>
                    <a:pt x="77762" y="32016"/>
                  </a:lnTo>
                  <a:lnTo>
                    <a:pt x="77990" y="31889"/>
                  </a:lnTo>
                  <a:lnTo>
                    <a:pt x="78435" y="31635"/>
                  </a:lnTo>
                  <a:lnTo>
                    <a:pt x="78879" y="31381"/>
                  </a:lnTo>
                  <a:lnTo>
                    <a:pt x="77927" y="30848"/>
                  </a:lnTo>
                  <a:lnTo>
                    <a:pt x="77724" y="31508"/>
                  </a:lnTo>
                  <a:lnTo>
                    <a:pt x="77228" y="31635"/>
                  </a:lnTo>
                  <a:lnTo>
                    <a:pt x="77228" y="31508"/>
                  </a:lnTo>
                  <a:lnTo>
                    <a:pt x="77241" y="31254"/>
                  </a:lnTo>
                  <a:lnTo>
                    <a:pt x="77330" y="30848"/>
                  </a:lnTo>
                  <a:lnTo>
                    <a:pt x="77597" y="30492"/>
                  </a:lnTo>
                  <a:lnTo>
                    <a:pt x="77266" y="30238"/>
                  </a:lnTo>
                  <a:lnTo>
                    <a:pt x="76936" y="29984"/>
                  </a:lnTo>
                  <a:lnTo>
                    <a:pt x="76936" y="30276"/>
                  </a:lnTo>
                  <a:lnTo>
                    <a:pt x="76949" y="31127"/>
                  </a:lnTo>
                  <a:lnTo>
                    <a:pt x="76288" y="31254"/>
                  </a:lnTo>
                  <a:lnTo>
                    <a:pt x="76365" y="31127"/>
                  </a:lnTo>
                  <a:lnTo>
                    <a:pt x="76936" y="30314"/>
                  </a:lnTo>
                  <a:lnTo>
                    <a:pt x="75692" y="31127"/>
                  </a:lnTo>
                  <a:lnTo>
                    <a:pt x="75196" y="31127"/>
                  </a:lnTo>
                  <a:lnTo>
                    <a:pt x="75907" y="30492"/>
                  </a:lnTo>
                  <a:lnTo>
                    <a:pt x="75793" y="29476"/>
                  </a:lnTo>
                  <a:lnTo>
                    <a:pt x="75501" y="29857"/>
                  </a:lnTo>
                  <a:lnTo>
                    <a:pt x="75514" y="29984"/>
                  </a:lnTo>
                  <a:lnTo>
                    <a:pt x="75361" y="30048"/>
                  </a:lnTo>
                  <a:lnTo>
                    <a:pt x="74282" y="31508"/>
                  </a:lnTo>
                  <a:lnTo>
                    <a:pt x="74295" y="30492"/>
                  </a:lnTo>
                  <a:lnTo>
                    <a:pt x="75361" y="30048"/>
                  </a:lnTo>
                  <a:lnTo>
                    <a:pt x="74980" y="29857"/>
                  </a:lnTo>
                  <a:lnTo>
                    <a:pt x="75323" y="29603"/>
                  </a:lnTo>
                  <a:lnTo>
                    <a:pt x="75666" y="29349"/>
                  </a:lnTo>
                  <a:lnTo>
                    <a:pt x="75844" y="29222"/>
                  </a:lnTo>
                  <a:lnTo>
                    <a:pt x="74942" y="29349"/>
                  </a:lnTo>
                  <a:lnTo>
                    <a:pt x="74930" y="28587"/>
                  </a:lnTo>
                  <a:lnTo>
                    <a:pt x="74498" y="29095"/>
                  </a:lnTo>
                  <a:lnTo>
                    <a:pt x="73609" y="29603"/>
                  </a:lnTo>
                  <a:lnTo>
                    <a:pt x="73469" y="29476"/>
                  </a:lnTo>
                  <a:lnTo>
                    <a:pt x="73558" y="28714"/>
                  </a:lnTo>
                  <a:lnTo>
                    <a:pt x="74091" y="28841"/>
                  </a:lnTo>
                  <a:lnTo>
                    <a:pt x="73621" y="28587"/>
                  </a:lnTo>
                  <a:lnTo>
                    <a:pt x="73850" y="28460"/>
                  </a:lnTo>
                  <a:lnTo>
                    <a:pt x="74790" y="27952"/>
                  </a:lnTo>
                  <a:lnTo>
                    <a:pt x="74307" y="28587"/>
                  </a:lnTo>
                  <a:lnTo>
                    <a:pt x="75069" y="28206"/>
                  </a:lnTo>
                  <a:lnTo>
                    <a:pt x="75184" y="27952"/>
                  </a:lnTo>
                  <a:lnTo>
                    <a:pt x="75234" y="27825"/>
                  </a:lnTo>
                  <a:lnTo>
                    <a:pt x="75361" y="27571"/>
                  </a:lnTo>
                  <a:lnTo>
                    <a:pt x="74688" y="27571"/>
                  </a:lnTo>
                  <a:lnTo>
                    <a:pt x="74549" y="27444"/>
                  </a:lnTo>
                  <a:lnTo>
                    <a:pt x="74599" y="27571"/>
                  </a:lnTo>
                  <a:lnTo>
                    <a:pt x="74536" y="27698"/>
                  </a:lnTo>
                  <a:lnTo>
                    <a:pt x="73025" y="27825"/>
                  </a:lnTo>
                  <a:lnTo>
                    <a:pt x="73202" y="27571"/>
                  </a:lnTo>
                  <a:lnTo>
                    <a:pt x="73469" y="27444"/>
                  </a:lnTo>
                  <a:lnTo>
                    <a:pt x="73748" y="27317"/>
                  </a:lnTo>
                  <a:lnTo>
                    <a:pt x="73558" y="27317"/>
                  </a:lnTo>
                  <a:lnTo>
                    <a:pt x="73164" y="27444"/>
                  </a:lnTo>
                  <a:lnTo>
                    <a:pt x="72936" y="27317"/>
                  </a:lnTo>
                  <a:lnTo>
                    <a:pt x="73545" y="26936"/>
                  </a:lnTo>
                  <a:lnTo>
                    <a:pt x="74129" y="26428"/>
                  </a:lnTo>
                  <a:lnTo>
                    <a:pt x="73469" y="26428"/>
                  </a:lnTo>
                  <a:lnTo>
                    <a:pt x="73672" y="26174"/>
                  </a:lnTo>
                  <a:lnTo>
                    <a:pt x="73850" y="25539"/>
                  </a:lnTo>
                  <a:lnTo>
                    <a:pt x="74142" y="25412"/>
                  </a:lnTo>
                  <a:lnTo>
                    <a:pt x="74168" y="24777"/>
                  </a:lnTo>
                  <a:lnTo>
                    <a:pt x="72313" y="25539"/>
                  </a:lnTo>
                  <a:lnTo>
                    <a:pt x="72313" y="25412"/>
                  </a:lnTo>
                  <a:lnTo>
                    <a:pt x="72339" y="24904"/>
                  </a:lnTo>
                  <a:lnTo>
                    <a:pt x="72351" y="24777"/>
                  </a:lnTo>
                  <a:lnTo>
                    <a:pt x="72224" y="24777"/>
                  </a:lnTo>
                  <a:lnTo>
                    <a:pt x="72072" y="24904"/>
                  </a:lnTo>
                  <a:lnTo>
                    <a:pt x="71920" y="24904"/>
                  </a:lnTo>
                  <a:lnTo>
                    <a:pt x="71869" y="24777"/>
                  </a:lnTo>
                  <a:lnTo>
                    <a:pt x="71818" y="24269"/>
                  </a:lnTo>
                  <a:lnTo>
                    <a:pt x="71742" y="24015"/>
                  </a:lnTo>
                  <a:lnTo>
                    <a:pt x="71704" y="23888"/>
                  </a:lnTo>
                  <a:lnTo>
                    <a:pt x="71628" y="23634"/>
                  </a:lnTo>
                  <a:lnTo>
                    <a:pt x="71399" y="23507"/>
                  </a:lnTo>
                  <a:lnTo>
                    <a:pt x="70802" y="23634"/>
                  </a:lnTo>
                  <a:lnTo>
                    <a:pt x="71526" y="22364"/>
                  </a:lnTo>
                  <a:lnTo>
                    <a:pt x="70942" y="22250"/>
                  </a:lnTo>
                  <a:lnTo>
                    <a:pt x="71843" y="21361"/>
                  </a:lnTo>
                  <a:lnTo>
                    <a:pt x="71767" y="21209"/>
                  </a:lnTo>
                  <a:lnTo>
                    <a:pt x="70942" y="22237"/>
                  </a:lnTo>
                  <a:lnTo>
                    <a:pt x="70675" y="23634"/>
                  </a:lnTo>
                  <a:lnTo>
                    <a:pt x="70637" y="23888"/>
                  </a:lnTo>
                  <a:lnTo>
                    <a:pt x="69672" y="23634"/>
                  </a:lnTo>
                  <a:lnTo>
                    <a:pt x="68948" y="23507"/>
                  </a:lnTo>
                  <a:lnTo>
                    <a:pt x="69405" y="23253"/>
                  </a:lnTo>
                  <a:lnTo>
                    <a:pt x="69646" y="23126"/>
                  </a:lnTo>
                  <a:lnTo>
                    <a:pt x="70345" y="22745"/>
                  </a:lnTo>
                  <a:lnTo>
                    <a:pt x="70472" y="22237"/>
                  </a:lnTo>
                  <a:lnTo>
                    <a:pt x="69773" y="22491"/>
                  </a:lnTo>
                  <a:lnTo>
                    <a:pt x="68414" y="23126"/>
                  </a:lnTo>
                  <a:lnTo>
                    <a:pt x="68821" y="21983"/>
                  </a:lnTo>
                  <a:lnTo>
                    <a:pt x="69126" y="21856"/>
                  </a:lnTo>
                  <a:lnTo>
                    <a:pt x="69088" y="22110"/>
                  </a:lnTo>
                  <a:lnTo>
                    <a:pt x="69278" y="22237"/>
                  </a:lnTo>
                  <a:lnTo>
                    <a:pt x="69380" y="21856"/>
                  </a:lnTo>
                  <a:lnTo>
                    <a:pt x="69405" y="21729"/>
                  </a:lnTo>
                  <a:lnTo>
                    <a:pt x="69519" y="21348"/>
                  </a:lnTo>
                  <a:lnTo>
                    <a:pt x="69926" y="21221"/>
                  </a:lnTo>
                  <a:lnTo>
                    <a:pt x="68872" y="20332"/>
                  </a:lnTo>
                  <a:lnTo>
                    <a:pt x="67932" y="21221"/>
                  </a:lnTo>
                  <a:lnTo>
                    <a:pt x="68021" y="20967"/>
                  </a:lnTo>
                  <a:lnTo>
                    <a:pt x="68148" y="20713"/>
                  </a:lnTo>
                  <a:lnTo>
                    <a:pt x="68275" y="20586"/>
                  </a:lnTo>
                  <a:lnTo>
                    <a:pt x="68313" y="20713"/>
                  </a:lnTo>
                  <a:lnTo>
                    <a:pt x="68351" y="20586"/>
                  </a:lnTo>
                  <a:lnTo>
                    <a:pt x="68795" y="19443"/>
                  </a:lnTo>
                  <a:lnTo>
                    <a:pt x="66687" y="21729"/>
                  </a:lnTo>
                  <a:lnTo>
                    <a:pt x="66459" y="20967"/>
                  </a:lnTo>
                  <a:lnTo>
                    <a:pt x="66421" y="20713"/>
                  </a:lnTo>
                  <a:lnTo>
                    <a:pt x="66573" y="20332"/>
                  </a:lnTo>
                  <a:lnTo>
                    <a:pt x="66903" y="20205"/>
                  </a:lnTo>
                  <a:lnTo>
                    <a:pt x="66065" y="20332"/>
                  </a:lnTo>
                  <a:lnTo>
                    <a:pt x="65989" y="20078"/>
                  </a:lnTo>
                  <a:lnTo>
                    <a:pt x="66154" y="19951"/>
                  </a:lnTo>
                  <a:lnTo>
                    <a:pt x="66154" y="19824"/>
                  </a:lnTo>
                  <a:lnTo>
                    <a:pt x="65697" y="19583"/>
                  </a:lnTo>
                  <a:lnTo>
                    <a:pt x="64452" y="20078"/>
                  </a:lnTo>
                  <a:lnTo>
                    <a:pt x="64516" y="19824"/>
                  </a:lnTo>
                  <a:lnTo>
                    <a:pt x="64135" y="19824"/>
                  </a:lnTo>
                  <a:lnTo>
                    <a:pt x="64465" y="19189"/>
                  </a:lnTo>
                  <a:lnTo>
                    <a:pt x="64706" y="19151"/>
                  </a:lnTo>
                  <a:lnTo>
                    <a:pt x="64871" y="18338"/>
                  </a:lnTo>
                  <a:lnTo>
                    <a:pt x="63995" y="19062"/>
                  </a:lnTo>
                  <a:lnTo>
                    <a:pt x="64084" y="18935"/>
                  </a:lnTo>
                  <a:lnTo>
                    <a:pt x="64173" y="18808"/>
                  </a:lnTo>
                  <a:lnTo>
                    <a:pt x="64287" y="18427"/>
                  </a:lnTo>
                  <a:lnTo>
                    <a:pt x="64350" y="18046"/>
                  </a:lnTo>
                  <a:lnTo>
                    <a:pt x="64274" y="17792"/>
                  </a:lnTo>
                  <a:lnTo>
                    <a:pt x="63715" y="18046"/>
                  </a:lnTo>
                  <a:lnTo>
                    <a:pt x="64223" y="17411"/>
                  </a:lnTo>
                  <a:lnTo>
                    <a:pt x="64338" y="17284"/>
                  </a:lnTo>
                  <a:lnTo>
                    <a:pt x="63995" y="17284"/>
                  </a:lnTo>
                  <a:lnTo>
                    <a:pt x="63715" y="17157"/>
                  </a:lnTo>
                  <a:lnTo>
                    <a:pt x="63830" y="17030"/>
                  </a:lnTo>
                  <a:lnTo>
                    <a:pt x="64554" y="16268"/>
                  </a:lnTo>
                  <a:lnTo>
                    <a:pt x="64058" y="16268"/>
                  </a:lnTo>
                  <a:lnTo>
                    <a:pt x="63652" y="16776"/>
                  </a:lnTo>
                  <a:lnTo>
                    <a:pt x="63131" y="17030"/>
                  </a:lnTo>
                  <a:lnTo>
                    <a:pt x="62979" y="16776"/>
                  </a:lnTo>
                  <a:lnTo>
                    <a:pt x="62903" y="16522"/>
                  </a:lnTo>
                  <a:lnTo>
                    <a:pt x="62547" y="16395"/>
                  </a:lnTo>
                  <a:lnTo>
                    <a:pt x="62484" y="15887"/>
                  </a:lnTo>
                  <a:lnTo>
                    <a:pt x="62458" y="15633"/>
                  </a:lnTo>
                  <a:lnTo>
                    <a:pt x="61849" y="15760"/>
                  </a:lnTo>
                  <a:lnTo>
                    <a:pt x="60883" y="15887"/>
                  </a:lnTo>
                  <a:lnTo>
                    <a:pt x="60883" y="15633"/>
                  </a:lnTo>
                  <a:lnTo>
                    <a:pt x="60667" y="15633"/>
                  </a:lnTo>
                  <a:lnTo>
                    <a:pt x="60617" y="15506"/>
                  </a:lnTo>
                  <a:lnTo>
                    <a:pt x="60947" y="15252"/>
                  </a:lnTo>
                  <a:lnTo>
                    <a:pt x="60490" y="15379"/>
                  </a:lnTo>
                  <a:lnTo>
                    <a:pt x="60134" y="16141"/>
                  </a:lnTo>
                  <a:lnTo>
                    <a:pt x="59588" y="16141"/>
                  </a:lnTo>
                  <a:lnTo>
                    <a:pt x="58635" y="17030"/>
                  </a:lnTo>
                  <a:lnTo>
                    <a:pt x="59740" y="14871"/>
                  </a:lnTo>
                  <a:lnTo>
                    <a:pt x="60198" y="13982"/>
                  </a:lnTo>
                  <a:lnTo>
                    <a:pt x="58801" y="14871"/>
                  </a:lnTo>
                  <a:lnTo>
                    <a:pt x="58839" y="14744"/>
                  </a:lnTo>
                  <a:lnTo>
                    <a:pt x="58915" y="14490"/>
                  </a:lnTo>
                  <a:lnTo>
                    <a:pt x="59321" y="14363"/>
                  </a:lnTo>
                  <a:lnTo>
                    <a:pt x="59601" y="13982"/>
                  </a:lnTo>
                  <a:lnTo>
                    <a:pt x="58381" y="14236"/>
                  </a:lnTo>
                  <a:lnTo>
                    <a:pt x="57315" y="14744"/>
                  </a:lnTo>
                  <a:lnTo>
                    <a:pt x="57416" y="13855"/>
                  </a:lnTo>
                  <a:lnTo>
                    <a:pt x="57137" y="14744"/>
                  </a:lnTo>
                  <a:lnTo>
                    <a:pt x="55206" y="15760"/>
                  </a:lnTo>
                  <a:lnTo>
                    <a:pt x="54927" y="16395"/>
                  </a:lnTo>
                  <a:lnTo>
                    <a:pt x="54813" y="16776"/>
                  </a:lnTo>
                  <a:lnTo>
                    <a:pt x="53911" y="16776"/>
                  </a:lnTo>
                  <a:lnTo>
                    <a:pt x="53975" y="16649"/>
                  </a:lnTo>
                  <a:lnTo>
                    <a:pt x="54546" y="16141"/>
                  </a:lnTo>
                  <a:lnTo>
                    <a:pt x="54686" y="16014"/>
                  </a:lnTo>
                  <a:lnTo>
                    <a:pt x="54406" y="16141"/>
                  </a:lnTo>
                  <a:lnTo>
                    <a:pt x="54508" y="15633"/>
                  </a:lnTo>
                  <a:lnTo>
                    <a:pt x="55029" y="15252"/>
                  </a:lnTo>
                  <a:lnTo>
                    <a:pt x="55168" y="15125"/>
                  </a:lnTo>
                  <a:lnTo>
                    <a:pt x="55587" y="14744"/>
                  </a:lnTo>
                  <a:lnTo>
                    <a:pt x="55308" y="15506"/>
                  </a:lnTo>
                  <a:lnTo>
                    <a:pt x="56210" y="14744"/>
                  </a:lnTo>
                  <a:lnTo>
                    <a:pt x="56527" y="14490"/>
                  </a:lnTo>
                  <a:lnTo>
                    <a:pt x="56730" y="14236"/>
                  </a:lnTo>
                  <a:lnTo>
                    <a:pt x="56832" y="14109"/>
                  </a:lnTo>
                  <a:lnTo>
                    <a:pt x="56946" y="13982"/>
                  </a:lnTo>
                  <a:lnTo>
                    <a:pt x="56680" y="14109"/>
                  </a:lnTo>
                  <a:lnTo>
                    <a:pt x="56667" y="13982"/>
                  </a:lnTo>
                  <a:lnTo>
                    <a:pt x="56984" y="13601"/>
                  </a:lnTo>
                  <a:lnTo>
                    <a:pt x="56769" y="13728"/>
                  </a:lnTo>
                  <a:lnTo>
                    <a:pt x="56489" y="13982"/>
                  </a:lnTo>
                  <a:lnTo>
                    <a:pt x="56730" y="13601"/>
                  </a:lnTo>
                  <a:lnTo>
                    <a:pt x="56883" y="13347"/>
                  </a:lnTo>
                  <a:lnTo>
                    <a:pt x="56845" y="13220"/>
                  </a:lnTo>
                  <a:lnTo>
                    <a:pt x="56692" y="11950"/>
                  </a:lnTo>
                  <a:lnTo>
                    <a:pt x="55854" y="12357"/>
                  </a:lnTo>
                  <a:lnTo>
                    <a:pt x="55854" y="13601"/>
                  </a:lnTo>
                  <a:lnTo>
                    <a:pt x="55778" y="14236"/>
                  </a:lnTo>
                  <a:lnTo>
                    <a:pt x="55638" y="14236"/>
                  </a:lnTo>
                  <a:lnTo>
                    <a:pt x="55600" y="13855"/>
                  </a:lnTo>
                  <a:lnTo>
                    <a:pt x="55854" y="13601"/>
                  </a:lnTo>
                  <a:lnTo>
                    <a:pt x="55854" y="12357"/>
                  </a:lnTo>
                  <a:lnTo>
                    <a:pt x="55346" y="12585"/>
                  </a:lnTo>
                  <a:lnTo>
                    <a:pt x="53670" y="13855"/>
                  </a:lnTo>
                  <a:lnTo>
                    <a:pt x="52565" y="13728"/>
                  </a:lnTo>
                  <a:lnTo>
                    <a:pt x="53352" y="13093"/>
                  </a:lnTo>
                  <a:lnTo>
                    <a:pt x="53581" y="12585"/>
                  </a:lnTo>
                  <a:lnTo>
                    <a:pt x="53848" y="12204"/>
                  </a:lnTo>
                  <a:lnTo>
                    <a:pt x="54305" y="11569"/>
                  </a:lnTo>
                  <a:lnTo>
                    <a:pt x="53771" y="12712"/>
                  </a:lnTo>
                  <a:lnTo>
                    <a:pt x="55245" y="11696"/>
                  </a:lnTo>
                  <a:lnTo>
                    <a:pt x="55511" y="12204"/>
                  </a:lnTo>
                  <a:lnTo>
                    <a:pt x="55372" y="11823"/>
                  </a:lnTo>
                  <a:lnTo>
                    <a:pt x="55765" y="11442"/>
                  </a:lnTo>
                  <a:lnTo>
                    <a:pt x="55943" y="11315"/>
                  </a:lnTo>
                  <a:lnTo>
                    <a:pt x="54508" y="11696"/>
                  </a:lnTo>
                  <a:lnTo>
                    <a:pt x="54597" y="11569"/>
                  </a:lnTo>
                  <a:lnTo>
                    <a:pt x="55003" y="11061"/>
                  </a:lnTo>
                  <a:lnTo>
                    <a:pt x="55105" y="10934"/>
                  </a:lnTo>
                  <a:lnTo>
                    <a:pt x="54775" y="11061"/>
                  </a:lnTo>
                  <a:lnTo>
                    <a:pt x="54825" y="10553"/>
                  </a:lnTo>
                  <a:lnTo>
                    <a:pt x="53822" y="12204"/>
                  </a:lnTo>
                  <a:lnTo>
                    <a:pt x="53594" y="11442"/>
                  </a:lnTo>
                  <a:lnTo>
                    <a:pt x="53517" y="11188"/>
                  </a:lnTo>
                  <a:lnTo>
                    <a:pt x="52870" y="11442"/>
                  </a:lnTo>
                  <a:lnTo>
                    <a:pt x="53225" y="10934"/>
                  </a:lnTo>
                  <a:lnTo>
                    <a:pt x="53682" y="10426"/>
                  </a:lnTo>
                  <a:lnTo>
                    <a:pt x="53962" y="10807"/>
                  </a:lnTo>
                  <a:lnTo>
                    <a:pt x="54076" y="10426"/>
                  </a:lnTo>
                  <a:lnTo>
                    <a:pt x="54406" y="9410"/>
                  </a:lnTo>
                  <a:lnTo>
                    <a:pt x="52108" y="12204"/>
                  </a:lnTo>
                  <a:lnTo>
                    <a:pt x="52362" y="11188"/>
                  </a:lnTo>
                  <a:lnTo>
                    <a:pt x="52209" y="11188"/>
                  </a:lnTo>
                  <a:lnTo>
                    <a:pt x="51968" y="10426"/>
                  </a:lnTo>
                  <a:lnTo>
                    <a:pt x="52412" y="10172"/>
                  </a:lnTo>
                  <a:lnTo>
                    <a:pt x="52031" y="9537"/>
                  </a:lnTo>
                  <a:lnTo>
                    <a:pt x="50634" y="8915"/>
                  </a:lnTo>
                  <a:lnTo>
                    <a:pt x="51041" y="8394"/>
                  </a:lnTo>
                  <a:lnTo>
                    <a:pt x="46913" y="12077"/>
                  </a:lnTo>
                  <a:lnTo>
                    <a:pt x="47231" y="11696"/>
                  </a:lnTo>
                  <a:lnTo>
                    <a:pt x="47345" y="11569"/>
                  </a:lnTo>
                  <a:lnTo>
                    <a:pt x="47790" y="11061"/>
                  </a:lnTo>
                  <a:lnTo>
                    <a:pt x="48272" y="10045"/>
                  </a:lnTo>
                  <a:lnTo>
                    <a:pt x="48691" y="9156"/>
                  </a:lnTo>
                  <a:lnTo>
                    <a:pt x="48920" y="8699"/>
                  </a:lnTo>
                  <a:lnTo>
                    <a:pt x="48666" y="9156"/>
                  </a:lnTo>
                  <a:lnTo>
                    <a:pt x="48463" y="9156"/>
                  </a:lnTo>
                  <a:lnTo>
                    <a:pt x="48501" y="9029"/>
                  </a:lnTo>
                  <a:lnTo>
                    <a:pt x="48615" y="8699"/>
                  </a:lnTo>
                  <a:lnTo>
                    <a:pt x="48666" y="8394"/>
                  </a:lnTo>
                  <a:lnTo>
                    <a:pt x="48818" y="7480"/>
                  </a:lnTo>
                  <a:lnTo>
                    <a:pt x="47548" y="9029"/>
                  </a:lnTo>
                  <a:lnTo>
                    <a:pt x="47447" y="8902"/>
                  </a:lnTo>
                  <a:lnTo>
                    <a:pt x="47447" y="8648"/>
                  </a:lnTo>
                  <a:lnTo>
                    <a:pt x="47713" y="8267"/>
                  </a:lnTo>
                  <a:lnTo>
                    <a:pt x="48437" y="7086"/>
                  </a:lnTo>
                  <a:lnTo>
                    <a:pt x="47320" y="7962"/>
                  </a:lnTo>
                  <a:lnTo>
                    <a:pt x="47942" y="6870"/>
                  </a:lnTo>
                  <a:lnTo>
                    <a:pt x="47967" y="6616"/>
                  </a:lnTo>
                  <a:lnTo>
                    <a:pt x="47904" y="6489"/>
                  </a:lnTo>
                  <a:lnTo>
                    <a:pt x="47625" y="5854"/>
                  </a:lnTo>
                  <a:lnTo>
                    <a:pt x="47358" y="5981"/>
                  </a:lnTo>
                  <a:lnTo>
                    <a:pt x="47345" y="6489"/>
                  </a:lnTo>
                  <a:lnTo>
                    <a:pt x="46824" y="5854"/>
                  </a:lnTo>
                  <a:lnTo>
                    <a:pt x="45085" y="8648"/>
                  </a:lnTo>
                  <a:lnTo>
                    <a:pt x="44488" y="8140"/>
                  </a:lnTo>
                  <a:lnTo>
                    <a:pt x="45999" y="6108"/>
                  </a:lnTo>
                  <a:lnTo>
                    <a:pt x="45897" y="5473"/>
                  </a:lnTo>
                  <a:lnTo>
                    <a:pt x="42494" y="9537"/>
                  </a:lnTo>
                  <a:lnTo>
                    <a:pt x="41490" y="10045"/>
                  </a:lnTo>
                  <a:lnTo>
                    <a:pt x="41567" y="9791"/>
                  </a:lnTo>
                  <a:lnTo>
                    <a:pt x="41694" y="9410"/>
                  </a:lnTo>
                  <a:lnTo>
                    <a:pt x="40881" y="9791"/>
                  </a:lnTo>
                  <a:lnTo>
                    <a:pt x="41325" y="9283"/>
                  </a:lnTo>
                  <a:lnTo>
                    <a:pt x="41998" y="8521"/>
                  </a:lnTo>
                  <a:lnTo>
                    <a:pt x="42519" y="7962"/>
                  </a:lnTo>
                  <a:lnTo>
                    <a:pt x="43929" y="6616"/>
                  </a:lnTo>
                  <a:lnTo>
                    <a:pt x="45123" y="5473"/>
                  </a:lnTo>
                  <a:lnTo>
                    <a:pt x="45681" y="5092"/>
                  </a:lnTo>
                  <a:lnTo>
                    <a:pt x="45681" y="4457"/>
                  </a:lnTo>
                  <a:lnTo>
                    <a:pt x="45999" y="4457"/>
                  </a:lnTo>
                  <a:lnTo>
                    <a:pt x="45567" y="4203"/>
                  </a:lnTo>
                  <a:lnTo>
                    <a:pt x="45681" y="3822"/>
                  </a:lnTo>
                  <a:lnTo>
                    <a:pt x="45732" y="3695"/>
                  </a:lnTo>
                  <a:lnTo>
                    <a:pt x="46240" y="3568"/>
                  </a:lnTo>
                  <a:lnTo>
                    <a:pt x="46380" y="3695"/>
                  </a:lnTo>
                  <a:lnTo>
                    <a:pt x="46266" y="3568"/>
                  </a:lnTo>
                  <a:lnTo>
                    <a:pt x="45631" y="2806"/>
                  </a:lnTo>
                  <a:lnTo>
                    <a:pt x="45034" y="3949"/>
                  </a:lnTo>
                  <a:lnTo>
                    <a:pt x="44284" y="3441"/>
                  </a:lnTo>
                  <a:lnTo>
                    <a:pt x="43789" y="4457"/>
                  </a:lnTo>
                  <a:lnTo>
                    <a:pt x="45110" y="3949"/>
                  </a:lnTo>
                  <a:lnTo>
                    <a:pt x="45453" y="3822"/>
                  </a:lnTo>
                  <a:lnTo>
                    <a:pt x="44843" y="4965"/>
                  </a:lnTo>
                  <a:lnTo>
                    <a:pt x="43040" y="6616"/>
                  </a:lnTo>
                  <a:lnTo>
                    <a:pt x="42532" y="6108"/>
                  </a:lnTo>
                  <a:lnTo>
                    <a:pt x="42608" y="5600"/>
                  </a:lnTo>
                  <a:lnTo>
                    <a:pt x="43459" y="4584"/>
                  </a:lnTo>
                  <a:lnTo>
                    <a:pt x="43776" y="4203"/>
                  </a:lnTo>
                  <a:lnTo>
                    <a:pt x="43980" y="3822"/>
                  </a:lnTo>
                  <a:lnTo>
                    <a:pt x="43675" y="4203"/>
                  </a:lnTo>
                  <a:lnTo>
                    <a:pt x="42938" y="4203"/>
                  </a:lnTo>
                  <a:lnTo>
                    <a:pt x="43040" y="3949"/>
                  </a:lnTo>
                  <a:lnTo>
                    <a:pt x="43649" y="3441"/>
                  </a:lnTo>
                  <a:lnTo>
                    <a:pt x="43510" y="2806"/>
                  </a:lnTo>
                  <a:lnTo>
                    <a:pt x="42227" y="4584"/>
                  </a:lnTo>
                  <a:lnTo>
                    <a:pt x="42456" y="2552"/>
                  </a:lnTo>
                  <a:lnTo>
                    <a:pt x="42722" y="1663"/>
                  </a:lnTo>
                  <a:lnTo>
                    <a:pt x="42405" y="2171"/>
                  </a:lnTo>
                  <a:lnTo>
                    <a:pt x="42278" y="2425"/>
                  </a:lnTo>
                  <a:lnTo>
                    <a:pt x="41922" y="3568"/>
                  </a:lnTo>
                  <a:lnTo>
                    <a:pt x="39763" y="7632"/>
                  </a:lnTo>
                  <a:lnTo>
                    <a:pt x="39090" y="8521"/>
                  </a:lnTo>
                  <a:lnTo>
                    <a:pt x="39065" y="8140"/>
                  </a:lnTo>
                  <a:lnTo>
                    <a:pt x="39065" y="6616"/>
                  </a:lnTo>
                  <a:lnTo>
                    <a:pt x="39319" y="5600"/>
                  </a:lnTo>
                  <a:lnTo>
                    <a:pt x="39458" y="5092"/>
                  </a:lnTo>
                  <a:lnTo>
                    <a:pt x="40817" y="3949"/>
                  </a:lnTo>
                  <a:lnTo>
                    <a:pt x="40843" y="3822"/>
                  </a:lnTo>
                  <a:lnTo>
                    <a:pt x="40881" y="3695"/>
                  </a:lnTo>
                  <a:lnTo>
                    <a:pt x="41059" y="3060"/>
                  </a:lnTo>
                  <a:lnTo>
                    <a:pt x="40868" y="3340"/>
                  </a:lnTo>
                  <a:lnTo>
                    <a:pt x="40424" y="3695"/>
                  </a:lnTo>
                  <a:lnTo>
                    <a:pt x="40411" y="3314"/>
                  </a:lnTo>
                  <a:lnTo>
                    <a:pt x="40995" y="2806"/>
                  </a:lnTo>
                  <a:lnTo>
                    <a:pt x="40576" y="2806"/>
                  </a:lnTo>
                  <a:lnTo>
                    <a:pt x="39916" y="3822"/>
                  </a:lnTo>
                  <a:lnTo>
                    <a:pt x="39916" y="2298"/>
                  </a:lnTo>
                  <a:lnTo>
                    <a:pt x="39903" y="3695"/>
                  </a:lnTo>
                  <a:lnTo>
                    <a:pt x="39395" y="3822"/>
                  </a:lnTo>
                  <a:lnTo>
                    <a:pt x="39662" y="3187"/>
                  </a:lnTo>
                  <a:lnTo>
                    <a:pt x="39230" y="3060"/>
                  </a:lnTo>
                  <a:lnTo>
                    <a:pt x="38976" y="3822"/>
                  </a:lnTo>
                  <a:lnTo>
                    <a:pt x="37592" y="5473"/>
                  </a:lnTo>
                  <a:lnTo>
                    <a:pt x="37096" y="5600"/>
                  </a:lnTo>
                  <a:lnTo>
                    <a:pt x="37261" y="5346"/>
                  </a:lnTo>
                  <a:lnTo>
                    <a:pt x="37426" y="4711"/>
                  </a:lnTo>
                  <a:lnTo>
                    <a:pt x="36804" y="4203"/>
                  </a:lnTo>
                  <a:lnTo>
                    <a:pt x="36690" y="3568"/>
                  </a:lnTo>
                  <a:lnTo>
                    <a:pt x="36055" y="3187"/>
                  </a:lnTo>
                  <a:lnTo>
                    <a:pt x="35979" y="2489"/>
                  </a:lnTo>
                  <a:lnTo>
                    <a:pt x="35382" y="3822"/>
                  </a:lnTo>
                  <a:lnTo>
                    <a:pt x="34175" y="5092"/>
                  </a:lnTo>
                  <a:lnTo>
                    <a:pt x="33210" y="5473"/>
                  </a:lnTo>
                  <a:lnTo>
                    <a:pt x="32524" y="5600"/>
                  </a:lnTo>
                  <a:lnTo>
                    <a:pt x="33210" y="4711"/>
                  </a:lnTo>
                  <a:lnTo>
                    <a:pt x="33223" y="4584"/>
                  </a:lnTo>
                  <a:lnTo>
                    <a:pt x="32334" y="3949"/>
                  </a:lnTo>
                  <a:lnTo>
                    <a:pt x="31254" y="6743"/>
                  </a:lnTo>
                  <a:lnTo>
                    <a:pt x="31191" y="6489"/>
                  </a:lnTo>
                  <a:lnTo>
                    <a:pt x="31127" y="6235"/>
                  </a:lnTo>
                  <a:lnTo>
                    <a:pt x="31000" y="5727"/>
                  </a:lnTo>
                  <a:lnTo>
                    <a:pt x="30937" y="4838"/>
                  </a:lnTo>
                  <a:lnTo>
                    <a:pt x="30949" y="4584"/>
                  </a:lnTo>
                  <a:lnTo>
                    <a:pt x="30962" y="4457"/>
                  </a:lnTo>
                  <a:lnTo>
                    <a:pt x="31076" y="4203"/>
                  </a:lnTo>
                  <a:lnTo>
                    <a:pt x="31686" y="3441"/>
                  </a:lnTo>
                  <a:lnTo>
                    <a:pt x="31902" y="2806"/>
                  </a:lnTo>
                  <a:lnTo>
                    <a:pt x="32486" y="2679"/>
                  </a:lnTo>
                  <a:lnTo>
                    <a:pt x="32321" y="3695"/>
                  </a:lnTo>
                  <a:lnTo>
                    <a:pt x="32626" y="3822"/>
                  </a:lnTo>
                  <a:lnTo>
                    <a:pt x="32512" y="3441"/>
                  </a:lnTo>
                  <a:lnTo>
                    <a:pt x="32588" y="3060"/>
                  </a:lnTo>
                  <a:lnTo>
                    <a:pt x="32727" y="2933"/>
                  </a:lnTo>
                  <a:lnTo>
                    <a:pt x="33121" y="2806"/>
                  </a:lnTo>
                  <a:lnTo>
                    <a:pt x="33159" y="3187"/>
                  </a:lnTo>
                  <a:lnTo>
                    <a:pt x="33185" y="2806"/>
                  </a:lnTo>
                  <a:lnTo>
                    <a:pt x="33197" y="2679"/>
                  </a:lnTo>
                  <a:lnTo>
                    <a:pt x="33235" y="2298"/>
                  </a:lnTo>
                  <a:lnTo>
                    <a:pt x="33248" y="2171"/>
                  </a:lnTo>
                  <a:lnTo>
                    <a:pt x="31534" y="2298"/>
                  </a:lnTo>
                  <a:lnTo>
                    <a:pt x="31051" y="1155"/>
                  </a:lnTo>
                  <a:lnTo>
                    <a:pt x="30772" y="1409"/>
                  </a:lnTo>
                  <a:lnTo>
                    <a:pt x="30403" y="1663"/>
                  </a:lnTo>
                  <a:lnTo>
                    <a:pt x="30365" y="2044"/>
                  </a:lnTo>
                  <a:lnTo>
                    <a:pt x="30670" y="2044"/>
                  </a:lnTo>
                  <a:lnTo>
                    <a:pt x="30581" y="2933"/>
                  </a:lnTo>
                  <a:lnTo>
                    <a:pt x="30530" y="6870"/>
                  </a:lnTo>
                  <a:lnTo>
                    <a:pt x="30403" y="6489"/>
                  </a:lnTo>
                  <a:lnTo>
                    <a:pt x="30530" y="6870"/>
                  </a:lnTo>
                  <a:lnTo>
                    <a:pt x="30530" y="2933"/>
                  </a:lnTo>
                  <a:lnTo>
                    <a:pt x="29768" y="2933"/>
                  </a:lnTo>
                  <a:lnTo>
                    <a:pt x="29946" y="3441"/>
                  </a:lnTo>
                  <a:lnTo>
                    <a:pt x="29387" y="3822"/>
                  </a:lnTo>
                  <a:lnTo>
                    <a:pt x="28689" y="4457"/>
                  </a:lnTo>
                  <a:lnTo>
                    <a:pt x="28536" y="4203"/>
                  </a:lnTo>
                  <a:lnTo>
                    <a:pt x="28625" y="3060"/>
                  </a:lnTo>
                  <a:lnTo>
                    <a:pt x="28727" y="2806"/>
                  </a:lnTo>
                  <a:lnTo>
                    <a:pt x="28702" y="3340"/>
                  </a:lnTo>
                  <a:lnTo>
                    <a:pt x="28765" y="2806"/>
                  </a:lnTo>
                  <a:lnTo>
                    <a:pt x="28892" y="1536"/>
                  </a:lnTo>
                  <a:lnTo>
                    <a:pt x="28282" y="2552"/>
                  </a:lnTo>
                  <a:lnTo>
                    <a:pt x="28168" y="3695"/>
                  </a:lnTo>
                  <a:lnTo>
                    <a:pt x="27152" y="4711"/>
                  </a:lnTo>
                  <a:lnTo>
                    <a:pt x="27051" y="4965"/>
                  </a:lnTo>
                  <a:lnTo>
                    <a:pt x="27393" y="6108"/>
                  </a:lnTo>
                  <a:lnTo>
                    <a:pt x="27482" y="6362"/>
                  </a:lnTo>
                  <a:lnTo>
                    <a:pt x="27508" y="6108"/>
                  </a:lnTo>
                  <a:lnTo>
                    <a:pt x="27546" y="5740"/>
                  </a:lnTo>
                  <a:lnTo>
                    <a:pt x="27520" y="5994"/>
                  </a:lnTo>
                  <a:lnTo>
                    <a:pt x="27978" y="5346"/>
                  </a:lnTo>
                  <a:lnTo>
                    <a:pt x="27876" y="6743"/>
                  </a:lnTo>
                  <a:lnTo>
                    <a:pt x="28003" y="5981"/>
                  </a:lnTo>
                  <a:lnTo>
                    <a:pt x="28232" y="6324"/>
                  </a:lnTo>
                  <a:lnTo>
                    <a:pt x="28181" y="6489"/>
                  </a:lnTo>
                  <a:lnTo>
                    <a:pt x="28359" y="6400"/>
                  </a:lnTo>
                  <a:lnTo>
                    <a:pt x="28473" y="6057"/>
                  </a:lnTo>
                  <a:lnTo>
                    <a:pt x="28600" y="5346"/>
                  </a:lnTo>
                  <a:lnTo>
                    <a:pt x="29019" y="4711"/>
                  </a:lnTo>
                  <a:lnTo>
                    <a:pt x="29552" y="4965"/>
                  </a:lnTo>
                  <a:lnTo>
                    <a:pt x="29781" y="4711"/>
                  </a:lnTo>
                  <a:lnTo>
                    <a:pt x="29908" y="4584"/>
                  </a:lnTo>
                  <a:lnTo>
                    <a:pt x="29984" y="4864"/>
                  </a:lnTo>
                  <a:lnTo>
                    <a:pt x="29654" y="4965"/>
                  </a:lnTo>
                  <a:lnTo>
                    <a:pt x="29616" y="5346"/>
                  </a:lnTo>
                  <a:lnTo>
                    <a:pt x="30149" y="4838"/>
                  </a:lnTo>
                  <a:lnTo>
                    <a:pt x="29946" y="5346"/>
                  </a:lnTo>
                  <a:lnTo>
                    <a:pt x="29883" y="5727"/>
                  </a:lnTo>
                  <a:lnTo>
                    <a:pt x="29260" y="6057"/>
                  </a:lnTo>
                  <a:lnTo>
                    <a:pt x="29222" y="5842"/>
                  </a:lnTo>
                  <a:lnTo>
                    <a:pt x="28829" y="6934"/>
                  </a:lnTo>
                  <a:lnTo>
                    <a:pt x="28879" y="6629"/>
                  </a:lnTo>
                  <a:lnTo>
                    <a:pt x="28397" y="7480"/>
                  </a:lnTo>
                  <a:lnTo>
                    <a:pt x="29933" y="5892"/>
                  </a:lnTo>
                  <a:lnTo>
                    <a:pt x="30086" y="5854"/>
                  </a:lnTo>
                  <a:lnTo>
                    <a:pt x="30035" y="5981"/>
                  </a:lnTo>
                  <a:lnTo>
                    <a:pt x="30137" y="6362"/>
                  </a:lnTo>
                  <a:lnTo>
                    <a:pt x="29476" y="6616"/>
                  </a:lnTo>
                  <a:lnTo>
                    <a:pt x="29883" y="6870"/>
                  </a:lnTo>
                  <a:lnTo>
                    <a:pt x="29908" y="7124"/>
                  </a:lnTo>
                  <a:lnTo>
                    <a:pt x="30035" y="7480"/>
                  </a:lnTo>
                  <a:lnTo>
                    <a:pt x="30187" y="7632"/>
                  </a:lnTo>
                  <a:lnTo>
                    <a:pt x="30543" y="7378"/>
                  </a:lnTo>
                  <a:lnTo>
                    <a:pt x="30657" y="7632"/>
                  </a:lnTo>
                  <a:lnTo>
                    <a:pt x="30861" y="7378"/>
                  </a:lnTo>
                  <a:lnTo>
                    <a:pt x="31292" y="6870"/>
                  </a:lnTo>
                  <a:lnTo>
                    <a:pt x="30975" y="7378"/>
                  </a:lnTo>
                  <a:lnTo>
                    <a:pt x="31838" y="7124"/>
                  </a:lnTo>
                  <a:lnTo>
                    <a:pt x="31750" y="7378"/>
                  </a:lnTo>
                  <a:lnTo>
                    <a:pt x="32346" y="7759"/>
                  </a:lnTo>
                  <a:lnTo>
                    <a:pt x="33083" y="7124"/>
                  </a:lnTo>
                  <a:lnTo>
                    <a:pt x="33680" y="6616"/>
                  </a:lnTo>
                  <a:lnTo>
                    <a:pt x="33743" y="8293"/>
                  </a:lnTo>
                  <a:lnTo>
                    <a:pt x="33553" y="8331"/>
                  </a:lnTo>
                  <a:lnTo>
                    <a:pt x="33375" y="8382"/>
                  </a:lnTo>
                  <a:lnTo>
                    <a:pt x="33223" y="8255"/>
                  </a:lnTo>
                  <a:lnTo>
                    <a:pt x="33235" y="8648"/>
                  </a:lnTo>
                  <a:lnTo>
                    <a:pt x="33337" y="8915"/>
                  </a:lnTo>
                  <a:lnTo>
                    <a:pt x="33769" y="8496"/>
                  </a:lnTo>
                  <a:lnTo>
                    <a:pt x="34391" y="8140"/>
                  </a:lnTo>
                  <a:lnTo>
                    <a:pt x="34467" y="8267"/>
                  </a:lnTo>
                  <a:lnTo>
                    <a:pt x="34594" y="8648"/>
                  </a:lnTo>
                  <a:lnTo>
                    <a:pt x="34391" y="9156"/>
                  </a:lnTo>
                  <a:lnTo>
                    <a:pt x="34772" y="9156"/>
                  </a:lnTo>
                  <a:lnTo>
                    <a:pt x="34861" y="10299"/>
                  </a:lnTo>
                  <a:lnTo>
                    <a:pt x="35318" y="9664"/>
                  </a:lnTo>
                  <a:lnTo>
                    <a:pt x="34709" y="11569"/>
                  </a:lnTo>
                  <a:lnTo>
                    <a:pt x="36423" y="10680"/>
                  </a:lnTo>
                  <a:lnTo>
                    <a:pt x="36741" y="11188"/>
                  </a:lnTo>
                  <a:lnTo>
                    <a:pt x="37045" y="10680"/>
                  </a:lnTo>
                  <a:lnTo>
                    <a:pt x="37211" y="10426"/>
                  </a:lnTo>
                  <a:lnTo>
                    <a:pt x="37515" y="10553"/>
                  </a:lnTo>
                  <a:lnTo>
                    <a:pt x="37934" y="10553"/>
                  </a:lnTo>
                  <a:lnTo>
                    <a:pt x="38531" y="10426"/>
                  </a:lnTo>
                  <a:lnTo>
                    <a:pt x="38912" y="9664"/>
                  </a:lnTo>
                  <a:lnTo>
                    <a:pt x="39598" y="9283"/>
                  </a:lnTo>
                  <a:lnTo>
                    <a:pt x="39509" y="10680"/>
                  </a:lnTo>
                  <a:lnTo>
                    <a:pt x="39801" y="10807"/>
                  </a:lnTo>
                  <a:lnTo>
                    <a:pt x="40093" y="10934"/>
                  </a:lnTo>
                  <a:lnTo>
                    <a:pt x="39903" y="11188"/>
                  </a:lnTo>
                  <a:lnTo>
                    <a:pt x="39801" y="10807"/>
                  </a:lnTo>
                  <a:lnTo>
                    <a:pt x="39649" y="11823"/>
                  </a:lnTo>
                  <a:lnTo>
                    <a:pt x="40170" y="11696"/>
                  </a:lnTo>
                  <a:lnTo>
                    <a:pt x="41262" y="11315"/>
                  </a:lnTo>
                  <a:lnTo>
                    <a:pt x="41541" y="11188"/>
                  </a:lnTo>
                  <a:lnTo>
                    <a:pt x="41833" y="11061"/>
                  </a:lnTo>
                  <a:lnTo>
                    <a:pt x="41757" y="11823"/>
                  </a:lnTo>
                  <a:lnTo>
                    <a:pt x="42062" y="11696"/>
                  </a:lnTo>
                  <a:lnTo>
                    <a:pt x="42100" y="12077"/>
                  </a:lnTo>
                  <a:lnTo>
                    <a:pt x="42062" y="12712"/>
                  </a:lnTo>
                  <a:lnTo>
                    <a:pt x="42138" y="12204"/>
                  </a:lnTo>
                  <a:lnTo>
                    <a:pt x="42760" y="12204"/>
                  </a:lnTo>
                  <a:lnTo>
                    <a:pt x="42341" y="12966"/>
                  </a:lnTo>
                  <a:lnTo>
                    <a:pt x="42379" y="13347"/>
                  </a:lnTo>
                  <a:lnTo>
                    <a:pt x="42760" y="12712"/>
                  </a:lnTo>
                  <a:lnTo>
                    <a:pt x="42964" y="12204"/>
                  </a:lnTo>
                  <a:lnTo>
                    <a:pt x="43027" y="12077"/>
                  </a:lnTo>
                  <a:lnTo>
                    <a:pt x="43535" y="11696"/>
                  </a:lnTo>
                  <a:lnTo>
                    <a:pt x="42887" y="13093"/>
                  </a:lnTo>
                  <a:lnTo>
                    <a:pt x="44132" y="11696"/>
                  </a:lnTo>
                  <a:lnTo>
                    <a:pt x="44246" y="11569"/>
                  </a:lnTo>
                  <a:lnTo>
                    <a:pt x="43586" y="12966"/>
                  </a:lnTo>
                  <a:lnTo>
                    <a:pt x="44107" y="12458"/>
                  </a:lnTo>
                  <a:lnTo>
                    <a:pt x="44729" y="12966"/>
                  </a:lnTo>
                  <a:lnTo>
                    <a:pt x="45110" y="12458"/>
                  </a:lnTo>
                  <a:lnTo>
                    <a:pt x="45491" y="11963"/>
                  </a:lnTo>
                  <a:lnTo>
                    <a:pt x="45694" y="11696"/>
                  </a:lnTo>
                  <a:lnTo>
                    <a:pt x="45580" y="12077"/>
                  </a:lnTo>
                  <a:lnTo>
                    <a:pt x="45656" y="12585"/>
                  </a:lnTo>
                  <a:lnTo>
                    <a:pt x="46075" y="12204"/>
                  </a:lnTo>
                  <a:lnTo>
                    <a:pt x="45504" y="13220"/>
                  </a:lnTo>
                  <a:lnTo>
                    <a:pt x="46774" y="12204"/>
                  </a:lnTo>
                  <a:lnTo>
                    <a:pt x="46570" y="13093"/>
                  </a:lnTo>
                  <a:lnTo>
                    <a:pt x="46482" y="13347"/>
                  </a:lnTo>
                  <a:lnTo>
                    <a:pt x="45758" y="13982"/>
                  </a:lnTo>
                  <a:lnTo>
                    <a:pt x="47091" y="13220"/>
                  </a:lnTo>
                  <a:lnTo>
                    <a:pt x="46507" y="13855"/>
                  </a:lnTo>
                  <a:lnTo>
                    <a:pt x="47548" y="13220"/>
                  </a:lnTo>
                  <a:lnTo>
                    <a:pt x="47764" y="13093"/>
                  </a:lnTo>
                  <a:lnTo>
                    <a:pt x="47320" y="13728"/>
                  </a:lnTo>
                  <a:lnTo>
                    <a:pt x="47510" y="13728"/>
                  </a:lnTo>
                  <a:lnTo>
                    <a:pt x="48374" y="13093"/>
                  </a:lnTo>
                  <a:lnTo>
                    <a:pt x="47904" y="14363"/>
                  </a:lnTo>
                  <a:lnTo>
                    <a:pt x="50038" y="16141"/>
                  </a:lnTo>
                  <a:lnTo>
                    <a:pt x="50126" y="16903"/>
                  </a:lnTo>
                  <a:lnTo>
                    <a:pt x="51269" y="15125"/>
                  </a:lnTo>
                  <a:lnTo>
                    <a:pt x="49974" y="18046"/>
                  </a:lnTo>
                  <a:lnTo>
                    <a:pt x="51054" y="16776"/>
                  </a:lnTo>
                  <a:lnTo>
                    <a:pt x="50787" y="17157"/>
                  </a:lnTo>
                  <a:lnTo>
                    <a:pt x="50736" y="17538"/>
                  </a:lnTo>
                  <a:lnTo>
                    <a:pt x="50304" y="17792"/>
                  </a:lnTo>
                  <a:lnTo>
                    <a:pt x="51117" y="17792"/>
                  </a:lnTo>
                  <a:lnTo>
                    <a:pt x="50546" y="18935"/>
                  </a:lnTo>
                  <a:lnTo>
                    <a:pt x="51765" y="18046"/>
                  </a:lnTo>
                  <a:lnTo>
                    <a:pt x="51498" y="18554"/>
                  </a:lnTo>
                  <a:lnTo>
                    <a:pt x="51181" y="18681"/>
                  </a:lnTo>
                  <a:lnTo>
                    <a:pt x="51041" y="18935"/>
                  </a:lnTo>
                  <a:lnTo>
                    <a:pt x="51473" y="18681"/>
                  </a:lnTo>
                  <a:lnTo>
                    <a:pt x="51181" y="19189"/>
                  </a:lnTo>
                  <a:lnTo>
                    <a:pt x="50990" y="19189"/>
                  </a:lnTo>
                  <a:lnTo>
                    <a:pt x="50774" y="19316"/>
                  </a:lnTo>
                  <a:lnTo>
                    <a:pt x="51320" y="19697"/>
                  </a:lnTo>
                  <a:lnTo>
                    <a:pt x="52171" y="18681"/>
                  </a:lnTo>
                  <a:lnTo>
                    <a:pt x="52705" y="18046"/>
                  </a:lnTo>
                  <a:lnTo>
                    <a:pt x="53352" y="17284"/>
                  </a:lnTo>
                  <a:lnTo>
                    <a:pt x="53162" y="18046"/>
                  </a:lnTo>
                  <a:lnTo>
                    <a:pt x="53340" y="18046"/>
                  </a:lnTo>
                  <a:lnTo>
                    <a:pt x="54152" y="17411"/>
                  </a:lnTo>
                  <a:lnTo>
                    <a:pt x="53949" y="17856"/>
                  </a:lnTo>
                  <a:lnTo>
                    <a:pt x="53746" y="18427"/>
                  </a:lnTo>
                  <a:lnTo>
                    <a:pt x="53327" y="18300"/>
                  </a:lnTo>
                  <a:lnTo>
                    <a:pt x="53924" y="19697"/>
                  </a:lnTo>
                  <a:lnTo>
                    <a:pt x="54711" y="18808"/>
                  </a:lnTo>
                  <a:lnTo>
                    <a:pt x="54571" y="19062"/>
                  </a:lnTo>
                  <a:lnTo>
                    <a:pt x="54902" y="19062"/>
                  </a:lnTo>
                  <a:lnTo>
                    <a:pt x="55041" y="18935"/>
                  </a:lnTo>
                  <a:lnTo>
                    <a:pt x="55232" y="19151"/>
                  </a:lnTo>
                  <a:lnTo>
                    <a:pt x="55346" y="19443"/>
                  </a:lnTo>
                  <a:lnTo>
                    <a:pt x="55791" y="19697"/>
                  </a:lnTo>
                  <a:lnTo>
                    <a:pt x="55816" y="19443"/>
                  </a:lnTo>
                  <a:lnTo>
                    <a:pt x="56362" y="18935"/>
                  </a:lnTo>
                  <a:lnTo>
                    <a:pt x="56489" y="18808"/>
                  </a:lnTo>
                  <a:lnTo>
                    <a:pt x="56908" y="18427"/>
                  </a:lnTo>
                  <a:lnTo>
                    <a:pt x="56337" y="19443"/>
                  </a:lnTo>
                  <a:lnTo>
                    <a:pt x="56756" y="19570"/>
                  </a:lnTo>
                  <a:lnTo>
                    <a:pt x="56642" y="21094"/>
                  </a:lnTo>
                  <a:lnTo>
                    <a:pt x="57289" y="19570"/>
                  </a:lnTo>
                  <a:lnTo>
                    <a:pt x="57162" y="21094"/>
                  </a:lnTo>
                  <a:lnTo>
                    <a:pt x="57734" y="20332"/>
                  </a:lnTo>
                  <a:lnTo>
                    <a:pt x="58483" y="19570"/>
                  </a:lnTo>
                  <a:lnTo>
                    <a:pt x="59105" y="18935"/>
                  </a:lnTo>
                  <a:lnTo>
                    <a:pt x="57569" y="21729"/>
                  </a:lnTo>
                  <a:lnTo>
                    <a:pt x="58470" y="21475"/>
                  </a:lnTo>
                  <a:lnTo>
                    <a:pt x="58674" y="20967"/>
                  </a:lnTo>
                  <a:lnTo>
                    <a:pt x="59347" y="20713"/>
                  </a:lnTo>
                  <a:lnTo>
                    <a:pt x="57543" y="23380"/>
                  </a:lnTo>
                  <a:lnTo>
                    <a:pt x="57429" y="24015"/>
                  </a:lnTo>
                  <a:lnTo>
                    <a:pt x="57099" y="24015"/>
                  </a:lnTo>
                  <a:lnTo>
                    <a:pt x="56857" y="25285"/>
                  </a:lnTo>
                  <a:lnTo>
                    <a:pt x="57556" y="24015"/>
                  </a:lnTo>
                  <a:lnTo>
                    <a:pt x="57975" y="23253"/>
                  </a:lnTo>
                  <a:lnTo>
                    <a:pt x="58572" y="23380"/>
                  </a:lnTo>
                  <a:lnTo>
                    <a:pt x="58204" y="23888"/>
                  </a:lnTo>
                  <a:lnTo>
                    <a:pt x="57531" y="24396"/>
                  </a:lnTo>
                  <a:lnTo>
                    <a:pt x="57480" y="24904"/>
                  </a:lnTo>
                  <a:lnTo>
                    <a:pt x="57315" y="25285"/>
                  </a:lnTo>
                  <a:lnTo>
                    <a:pt x="59766" y="24015"/>
                  </a:lnTo>
                  <a:lnTo>
                    <a:pt x="59283" y="25285"/>
                  </a:lnTo>
                  <a:lnTo>
                    <a:pt x="59817" y="24396"/>
                  </a:lnTo>
                  <a:lnTo>
                    <a:pt x="60261" y="24269"/>
                  </a:lnTo>
                  <a:lnTo>
                    <a:pt x="60680" y="24396"/>
                  </a:lnTo>
                  <a:lnTo>
                    <a:pt x="59715" y="26301"/>
                  </a:lnTo>
                  <a:lnTo>
                    <a:pt x="61074" y="25412"/>
                  </a:lnTo>
                  <a:lnTo>
                    <a:pt x="60845" y="25793"/>
                  </a:lnTo>
                  <a:lnTo>
                    <a:pt x="61341" y="25666"/>
                  </a:lnTo>
                  <a:lnTo>
                    <a:pt x="62014" y="26047"/>
                  </a:lnTo>
                  <a:lnTo>
                    <a:pt x="62560" y="25666"/>
                  </a:lnTo>
                  <a:lnTo>
                    <a:pt x="62750" y="25539"/>
                  </a:lnTo>
                  <a:lnTo>
                    <a:pt x="61734" y="26682"/>
                  </a:lnTo>
                  <a:lnTo>
                    <a:pt x="62331" y="26809"/>
                  </a:lnTo>
                  <a:lnTo>
                    <a:pt x="64135" y="26809"/>
                  </a:lnTo>
                  <a:lnTo>
                    <a:pt x="63093" y="27825"/>
                  </a:lnTo>
                  <a:lnTo>
                    <a:pt x="63842" y="28333"/>
                  </a:lnTo>
                  <a:lnTo>
                    <a:pt x="63601" y="28460"/>
                  </a:lnTo>
                  <a:lnTo>
                    <a:pt x="63881" y="29095"/>
                  </a:lnTo>
                  <a:lnTo>
                    <a:pt x="65189" y="28460"/>
                  </a:lnTo>
                  <a:lnTo>
                    <a:pt x="65138" y="28714"/>
                  </a:lnTo>
                  <a:lnTo>
                    <a:pt x="64871" y="28714"/>
                  </a:lnTo>
                  <a:lnTo>
                    <a:pt x="64808" y="29222"/>
                  </a:lnTo>
                  <a:lnTo>
                    <a:pt x="64922" y="29857"/>
                  </a:lnTo>
                  <a:lnTo>
                    <a:pt x="66624" y="29476"/>
                  </a:lnTo>
                  <a:lnTo>
                    <a:pt x="65976" y="30111"/>
                  </a:lnTo>
                  <a:lnTo>
                    <a:pt x="66522" y="29857"/>
                  </a:lnTo>
                  <a:lnTo>
                    <a:pt x="65709" y="32016"/>
                  </a:lnTo>
                  <a:lnTo>
                    <a:pt x="67094" y="31889"/>
                  </a:lnTo>
                  <a:lnTo>
                    <a:pt x="66865" y="32016"/>
                  </a:lnTo>
                  <a:lnTo>
                    <a:pt x="66713" y="32143"/>
                  </a:lnTo>
                  <a:lnTo>
                    <a:pt x="67462" y="32016"/>
                  </a:lnTo>
                  <a:lnTo>
                    <a:pt x="67398" y="34048"/>
                  </a:lnTo>
                  <a:lnTo>
                    <a:pt x="67513" y="34302"/>
                  </a:lnTo>
                  <a:lnTo>
                    <a:pt x="67627" y="34429"/>
                  </a:lnTo>
                  <a:lnTo>
                    <a:pt x="69062" y="33540"/>
                  </a:lnTo>
                  <a:lnTo>
                    <a:pt x="70129" y="33413"/>
                  </a:lnTo>
                  <a:lnTo>
                    <a:pt x="69799" y="32651"/>
                  </a:lnTo>
                  <a:lnTo>
                    <a:pt x="71361" y="32651"/>
                  </a:lnTo>
                  <a:lnTo>
                    <a:pt x="71577" y="32016"/>
                  </a:lnTo>
                  <a:lnTo>
                    <a:pt x="71945" y="32143"/>
                  </a:lnTo>
                  <a:lnTo>
                    <a:pt x="71323" y="33286"/>
                  </a:lnTo>
                  <a:lnTo>
                    <a:pt x="70929" y="33159"/>
                  </a:lnTo>
                  <a:lnTo>
                    <a:pt x="71018" y="32905"/>
                  </a:lnTo>
                  <a:lnTo>
                    <a:pt x="70281" y="33413"/>
                  </a:lnTo>
                  <a:lnTo>
                    <a:pt x="70307" y="33667"/>
                  </a:lnTo>
                  <a:lnTo>
                    <a:pt x="70421" y="34048"/>
                  </a:lnTo>
                  <a:lnTo>
                    <a:pt x="70535" y="34302"/>
                  </a:lnTo>
                  <a:lnTo>
                    <a:pt x="70700" y="34556"/>
                  </a:lnTo>
                  <a:lnTo>
                    <a:pt x="70231" y="34810"/>
                  </a:lnTo>
                  <a:lnTo>
                    <a:pt x="70764" y="35445"/>
                  </a:lnTo>
                  <a:lnTo>
                    <a:pt x="71653" y="37719"/>
                  </a:lnTo>
                  <a:lnTo>
                    <a:pt x="71856" y="38366"/>
                  </a:lnTo>
                  <a:lnTo>
                    <a:pt x="71983" y="38620"/>
                  </a:lnTo>
                  <a:lnTo>
                    <a:pt x="72339" y="39128"/>
                  </a:lnTo>
                  <a:lnTo>
                    <a:pt x="73342" y="38112"/>
                  </a:lnTo>
                  <a:lnTo>
                    <a:pt x="73609" y="38620"/>
                  </a:lnTo>
                  <a:lnTo>
                    <a:pt x="73431" y="38874"/>
                  </a:lnTo>
                  <a:lnTo>
                    <a:pt x="72847" y="39382"/>
                  </a:lnTo>
                  <a:lnTo>
                    <a:pt x="73571" y="39128"/>
                  </a:lnTo>
                  <a:lnTo>
                    <a:pt x="73825" y="39001"/>
                  </a:lnTo>
                  <a:lnTo>
                    <a:pt x="73812" y="39560"/>
                  </a:lnTo>
                  <a:lnTo>
                    <a:pt x="73939" y="39560"/>
                  </a:lnTo>
                  <a:lnTo>
                    <a:pt x="74066" y="40271"/>
                  </a:lnTo>
                  <a:lnTo>
                    <a:pt x="74333" y="40271"/>
                  </a:lnTo>
                  <a:lnTo>
                    <a:pt x="73837" y="40398"/>
                  </a:lnTo>
                  <a:lnTo>
                    <a:pt x="73507" y="40525"/>
                  </a:lnTo>
                  <a:lnTo>
                    <a:pt x="73456" y="40652"/>
                  </a:lnTo>
                  <a:lnTo>
                    <a:pt x="73596" y="40779"/>
                  </a:lnTo>
                  <a:lnTo>
                    <a:pt x="73888" y="41287"/>
                  </a:lnTo>
                  <a:lnTo>
                    <a:pt x="74625" y="40525"/>
                  </a:lnTo>
                  <a:lnTo>
                    <a:pt x="75247" y="40398"/>
                  </a:lnTo>
                  <a:lnTo>
                    <a:pt x="74980" y="40970"/>
                  </a:lnTo>
                  <a:lnTo>
                    <a:pt x="74498" y="41541"/>
                  </a:lnTo>
                  <a:lnTo>
                    <a:pt x="76657" y="42430"/>
                  </a:lnTo>
                  <a:lnTo>
                    <a:pt x="76327" y="43065"/>
                  </a:lnTo>
                  <a:lnTo>
                    <a:pt x="77216" y="42938"/>
                  </a:lnTo>
                  <a:lnTo>
                    <a:pt x="77444" y="43192"/>
                  </a:lnTo>
                  <a:lnTo>
                    <a:pt x="77647" y="43700"/>
                  </a:lnTo>
                  <a:lnTo>
                    <a:pt x="77762" y="43446"/>
                  </a:lnTo>
                  <a:lnTo>
                    <a:pt x="78422" y="42938"/>
                  </a:lnTo>
                  <a:lnTo>
                    <a:pt x="78752" y="42684"/>
                  </a:lnTo>
                  <a:lnTo>
                    <a:pt x="78867" y="43192"/>
                  </a:lnTo>
                  <a:lnTo>
                    <a:pt x="76644" y="44462"/>
                  </a:lnTo>
                  <a:lnTo>
                    <a:pt x="78384" y="44462"/>
                  </a:lnTo>
                  <a:lnTo>
                    <a:pt x="77978" y="44843"/>
                  </a:lnTo>
                  <a:lnTo>
                    <a:pt x="77965" y="46621"/>
                  </a:lnTo>
                  <a:lnTo>
                    <a:pt x="78168" y="46393"/>
                  </a:lnTo>
                  <a:lnTo>
                    <a:pt x="79298" y="46494"/>
                  </a:lnTo>
                  <a:lnTo>
                    <a:pt x="78473" y="48272"/>
                  </a:lnTo>
                  <a:lnTo>
                    <a:pt x="79298" y="48907"/>
                  </a:lnTo>
                  <a:lnTo>
                    <a:pt x="79590" y="48780"/>
                  </a:lnTo>
                  <a:lnTo>
                    <a:pt x="79946" y="48399"/>
                  </a:lnTo>
                  <a:lnTo>
                    <a:pt x="80492" y="48272"/>
                  </a:lnTo>
                  <a:lnTo>
                    <a:pt x="79336" y="49669"/>
                  </a:lnTo>
                  <a:lnTo>
                    <a:pt x="79578" y="49669"/>
                  </a:lnTo>
                  <a:lnTo>
                    <a:pt x="81102" y="48780"/>
                  </a:lnTo>
                  <a:lnTo>
                    <a:pt x="80302" y="49669"/>
                  </a:lnTo>
                  <a:lnTo>
                    <a:pt x="80835" y="49288"/>
                  </a:lnTo>
                  <a:lnTo>
                    <a:pt x="81013" y="49288"/>
                  </a:lnTo>
                  <a:lnTo>
                    <a:pt x="80822" y="50558"/>
                  </a:lnTo>
                  <a:lnTo>
                    <a:pt x="81648" y="51320"/>
                  </a:lnTo>
                  <a:lnTo>
                    <a:pt x="82956" y="52971"/>
                  </a:lnTo>
                  <a:lnTo>
                    <a:pt x="83312" y="53733"/>
                  </a:lnTo>
                  <a:lnTo>
                    <a:pt x="83362" y="54114"/>
                  </a:lnTo>
                  <a:lnTo>
                    <a:pt x="82524" y="55511"/>
                  </a:lnTo>
                  <a:lnTo>
                    <a:pt x="82981" y="55003"/>
                  </a:lnTo>
                  <a:lnTo>
                    <a:pt x="83121" y="55130"/>
                  </a:lnTo>
                  <a:lnTo>
                    <a:pt x="83210" y="55333"/>
                  </a:lnTo>
                  <a:lnTo>
                    <a:pt x="83426" y="55499"/>
                  </a:lnTo>
                  <a:lnTo>
                    <a:pt x="83261" y="55321"/>
                  </a:lnTo>
                  <a:lnTo>
                    <a:pt x="83324" y="55130"/>
                  </a:lnTo>
                  <a:lnTo>
                    <a:pt x="83997" y="55003"/>
                  </a:lnTo>
                  <a:lnTo>
                    <a:pt x="84391" y="54749"/>
                  </a:lnTo>
                  <a:lnTo>
                    <a:pt x="83642" y="56019"/>
                  </a:lnTo>
                  <a:lnTo>
                    <a:pt x="84848" y="55638"/>
                  </a:lnTo>
                  <a:lnTo>
                    <a:pt x="84112" y="56781"/>
                  </a:lnTo>
                  <a:lnTo>
                    <a:pt x="85242" y="56400"/>
                  </a:lnTo>
                  <a:lnTo>
                    <a:pt x="84937" y="56273"/>
                  </a:lnTo>
                  <a:lnTo>
                    <a:pt x="85661" y="56146"/>
                  </a:lnTo>
                  <a:lnTo>
                    <a:pt x="86334" y="55638"/>
                  </a:lnTo>
                  <a:lnTo>
                    <a:pt x="87528" y="54749"/>
                  </a:lnTo>
                  <a:lnTo>
                    <a:pt x="88417" y="54114"/>
                  </a:lnTo>
                  <a:lnTo>
                    <a:pt x="88976" y="53860"/>
                  </a:lnTo>
                  <a:lnTo>
                    <a:pt x="89255" y="53733"/>
                  </a:lnTo>
                  <a:lnTo>
                    <a:pt x="88430" y="53860"/>
                  </a:lnTo>
                  <a:lnTo>
                    <a:pt x="88836" y="53352"/>
                  </a:lnTo>
                  <a:lnTo>
                    <a:pt x="89471" y="52336"/>
                  </a:lnTo>
                  <a:lnTo>
                    <a:pt x="89573" y="52082"/>
                  </a:lnTo>
                  <a:lnTo>
                    <a:pt x="89687" y="51828"/>
                  </a:lnTo>
                  <a:close/>
                </a:path>
              </a:pathLst>
            </a:custGeom>
            <a:solidFill>
              <a:srgbClr val="0074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4" name="object 1344" descr=""/>
            <p:cNvSpPr/>
            <p:nvPr/>
          </p:nvSpPr>
          <p:spPr>
            <a:xfrm>
              <a:off x="3976700" y="5809615"/>
              <a:ext cx="66675" cy="94615"/>
            </a:xfrm>
            <a:custGeom>
              <a:avLst/>
              <a:gdLst/>
              <a:ahLst/>
              <a:cxnLst/>
              <a:rect l="l" t="t" r="r" b="b"/>
              <a:pathLst>
                <a:path w="66675" h="94614">
                  <a:moveTo>
                    <a:pt x="774" y="6997"/>
                  </a:moveTo>
                  <a:lnTo>
                    <a:pt x="546" y="6997"/>
                  </a:lnTo>
                  <a:lnTo>
                    <a:pt x="304" y="7378"/>
                  </a:lnTo>
                  <a:lnTo>
                    <a:pt x="774" y="6997"/>
                  </a:lnTo>
                  <a:close/>
                </a:path>
                <a:path w="66675" h="94614">
                  <a:moveTo>
                    <a:pt x="901" y="6908"/>
                  </a:moveTo>
                  <a:lnTo>
                    <a:pt x="774" y="6997"/>
                  </a:lnTo>
                  <a:lnTo>
                    <a:pt x="901" y="6908"/>
                  </a:lnTo>
                  <a:close/>
                </a:path>
                <a:path w="66675" h="94614">
                  <a:moveTo>
                    <a:pt x="2578" y="9029"/>
                  </a:moveTo>
                  <a:lnTo>
                    <a:pt x="2476" y="9169"/>
                  </a:lnTo>
                  <a:lnTo>
                    <a:pt x="2578" y="9029"/>
                  </a:lnTo>
                  <a:close/>
                </a:path>
                <a:path w="66675" h="94614">
                  <a:moveTo>
                    <a:pt x="3403" y="11404"/>
                  </a:moveTo>
                  <a:close/>
                </a:path>
                <a:path w="66675" h="94614">
                  <a:moveTo>
                    <a:pt x="3721" y="10185"/>
                  </a:moveTo>
                  <a:lnTo>
                    <a:pt x="3149" y="11061"/>
                  </a:lnTo>
                  <a:lnTo>
                    <a:pt x="3403" y="11188"/>
                  </a:lnTo>
                  <a:lnTo>
                    <a:pt x="3721" y="10185"/>
                  </a:lnTo>
                  <a:close/>
                </a:path>
                <a:path w="66675" h="94614">
                  <a:moveTo>
                    <a:pt x="4292" y="254"/>
                  </a:moveTo>
                  <a:lnTo>
                    <a:pt x="4152" y="355"/>
                  </a:lnTo>
                  <a:lnTo>
                    <a:pt x="3949" y="508"/>
                  </a:lnTo>
                  <a:lnTo>
                    <a:pt x="3632" y="774"/>
                  </a:lnTo>
                  <a:lnTo>
                    <a:pt x="3416" y="965"/>
                  </a:lnTo>
                  <a:lnTo>
                    <a:pt x="3441" y="1143"/>
                  </a:lnTo>
                  <a:lnTo>
                    <a:pt x="4292" y="254"/>
                  </a:lnTo>
                  <a:close/>
                </a:path>
                <a:path w="66675" h="94614">
                  <a:moveTo>
                    <a:pt x="4851" y="1765"/>
                  </a:moveTo>
                  <a:lnTo>
                    <a:pt x="4711" y="1739"/>
                  </a:lnTo>
                  <a:lnTo>
                    <a:pt x="4838" y="1828"/>
                  </a:lnTo>
                  <a:close/>
                </a:path>
                <a:path w="66675" h="94614">
                  <a:moveTo>
                    <a:pt x="4889" y="0"/>
                  </a:moveTo>
                  <a:lnTo>
                    <a:pt x="4533" y="558"/>
                  </a:lnTo>
                  <a:lnTo>
                    <a:pt x="4762" y="431"/>
                  </a:lnTo>
                  <a:lnTo>
                    <a:pt x="4889" y="0"/>
                  </a:lnTo>
                  <a:close/>
                </a:path>
                <a:path w="66675" h="94614">
                  <a:moveTo>
                    <a:pt x="5410" y="1409"/>
                  </a:moveTo>
                  <a:lnTo>
                    <a:pt x="5118" y="2044"/>
                  </a:lnTo>
                  <a:lnTo>
                    <a:pt x="5410" y="1409"/>
                  </a:lnTo>
                  <a:close/>
                </a:path>
                <a:path w="66675" h="94614">
                  <a:moveTo>
                    <a:pt x="11391" y="13728"/>
                  </a:moveTo>
                  <a:lnTo>
                    <a:pt x="10883" y="14312"/>
                  </a:lnTo>
                  <a:lnTo>
                    <a:pt x="10655" y="14592"/>
                  </a:lnTo>
                  <a:lnTo>
                    <a:pt x="10998" y="14516"/>
                  </a:lnTo>
                  <a:lnTo>
                    <a:pt x="11391" y="13728"/>
                  </a:lnTo>
                  <a:close/>
                </a:path>
                <a:path w="66675" h="94614">
                  <a:moveTo>
                    <a:pt x="11785" y="14363"/>
                  </a:moveTo>
                  <a:lnTo>
                    <a:pt x="10998" y="14516"/>
                  </a:lnTo>
                  <a:lnTo>
                    <a:pt x="10388" y="15760"/>
                  </a:lnTo>
                  <a:lnTo>
                    <a:pt x="11785" y="14363"/>
                  </a:lnTo>
                  <a:close/>
                </a:path>
                <a:path w="66675" h="94614">
                  <a:moveTo>
                    <a:pt x="11925" y="6997"/>
                  </a:moveTo>
                  <a:lnTo>
                    <a:pt x="11455" y="7886"/>
                  </a:lnTo>
                  <a:lnTo>
                    <a:pt x="11391" y="8140"/>
                  </a:lnTo>
                  <a:lnTo>
                    <a:pt x="11925" y="6997"/>
                  </a:lnTo>
                  <a:close/>
                </a:path>
                <a:path w="66675" h="94614">
                  <a:moveTo>
                    <a:pt x="13131" y="16192"/>
                  </a:moveTo>
                  <a:lnTo>
                    <a:pt x="12966" y="16395"/>
                  </a:lnTo>
                  <a:lnTo>
                    <a:pt x="12814" y="16522"/>
                  </a:lnTo>
                  <a:lnTo>
                    <a:pt x="12687" y="16738"/>
                  </a:lnTo>
                  <a:lnTo>
                    <a:pt x="12623" y="17411"/>
                  </a:lnTo>
                  <a:lnTo>
                    <a:pt x="13106" y="16395"/>
                  </a:lnTo>
                  <a:lnTo>
                    <a:pt x="13131" y="16192"/>
                  </a:lnTo>
                  <a:close/>
                </a:path>
                <a:path w="66675" h="94614">
                  <a:moveTo>
                    <a:pt x="13208" y="18554"/>
                  </a:moveTo>
                  <a:lnTo>
                    <a:pt x="12788" y="18808"/>
                  </a:lnTo>
                  <a:lnTo>
                    <a:pt x="13017" y="18961"/>
                  </a:lnTo>
                  <a:lnTo>
                    <a:pt x="13208" y="18554"/>
                  </a:lnTo>
                  <a:close/>
                </a:path>
                <a:path w="66675" h="94614">
                  <a:moveTo>
                    <a:pt x="13233" y="15748"/>
                  </a:moveTo>
                  <a:lnTo>
                    <a:pt x="12928" y="15963"/>
                  </a:lnTo>
                  <a:lnTo>
                    <a:pt x="13208" y="15824"/>
                  </a:lnTo>
                  <a:close/>
                </a:path>
                <a:path w="66675" h="94614">
                  <a:moveTo>
                    <a:pt x="13373" y="19189"/>
                  </a:moveTo>
                  <a:lnTo>
                    <a:pt x="13017" y="18961"/>
                  </a:lnTo>
                  <a:lnTo>
                    <a:pt x="12801" y="19443"/>
                  </a:lnTo>
                  <a:lnTo>
                    <a:pt x="13373" y="19189"/>
                  </a:lnTo>
                  <a:close/>
                </a:path>
                <a:path w="66675" h="94614">
                  <a:moveTo>
                    <a:pt x="14109" y="19824"/>
                  </a:moveTo>
                  <a:lnTo>
                    <a:pt x="13944" y="19812"/>
                  </a:lnTo>
                  <a:lnTo>
                    <a:pt x="13931" y="19951"/>
                  </a:lnTo>
                  <a:lnTo>
                    <a:pt x="14109" y="19824"/>
                  </a:lnTo>
                  <a:close/>
                </a:path>
                <a:path w="66675" h="94614">
                  <a:moveTo>
                    <a:pt x="14871" y="19951"/>
                  </a:moveTo>
                  <a:close/>
                </a:path>
                <a:path w="66675" h="94614">
                  <a:moveTo>
                    <a:pt x="15849" y="9664"/>
                  </a:moveTo>
                  <a:lnTo>
                    <a:pt x="15709" y="9791"/>
                  </a:lnTo>
                  <a:lnTo>
                    <a:pt x="15849" y="9791"/>
                  </a:lnTo>
                  <a:lnTo>
                    <a:pt x="15849" y="9664"/>
                  </a:lnTo>
                  <a:close/>
                </a:path>
                <a:path w="66675" h="94614">
                  <a:moveTo>
                    <a:pt x="16065" y="10401"/>
                  </a:moveTo>
                  <a:lnTo>
                    <a:pt x="15697" y="10553"/>
                  </a:lnTo>
                  <a:lnTo>
                    <a:pt x="15748" y="10858"/>
                  </a:lnTo>
                  <a:lnTo>
                    <a:pt x="16065" y="10401"/>
                  </a:lnTo>
                  <a:close/>
                </a:path>
                <a:path w="66675" h="94614">
                  <a:moveTo>
                    <a:pt x="16916" y="10058"/>
                  </a:moveTo>
                  <a:lnTo>
                    <a:pt x="16814" y="9918"/>
                  </a:lnTo>
                  <a:lnTo>
                    <a:pt x="16560" y="9918"/>
                  </a:lnTo>
                  <a:lnTo>
                    <a:pt x="16510" y="10058"/>
                  </a:lnTo>
                  <a:lnTo>
                    <a:pt x="16065" y="10401"/>
                  </a:lnTo>
                  <a:lnTo>
                    <a:pt x="16916" y="10058"/>
                  </a:lnTo>
                  <a:close/>
                </a:path>
                <a:path w="66675" h="94614">
                  <a:moveTo>
                    <a:pt x="17856" y="22072"/>
                  </a:moveTo>
                  <a:lnTo>
                    <a:pt x="17424" y="22237"/>
                  </a:lnTo>
                  <a:lnTo>
                    <a:pt x="17830" y="22110"/>
                  </a:lnTo>
                  <a:close/>
                </a:path>
                <a:path w="66675" h="94614">
                  <a:moveTo>
                    <a:pt x="19456" y="22923"/>
                  </a:moveTo>
                  <a:lnTo>
                    <a:pt x="18897" y="23571"/>
                  </a:lnTo>
                  <a:lnTo>
                    <a:pt x="19126" y="23685"/>
                  </a:lnTo>
                  <a:lnTo>
                    <a:pt x="19227" y="23266"/>
                  </a:lnTo>
                  <a:lnTo>
                    <a:pt x="19456" y="22923"/>
                  </a:lnTo>
                  <a:close/>
                </a:path>
                <a:path w="66675" h="94614">
                  <a:moveTo>
                    <a:pt x="20916" y="25514"/>
                  </a:moveTo>
                  <a:lnTo>
                    <a:pt x="20586" y="25565"/>
                  </a:lnTo>
                  <a:lnTo>
                    <a:pt x="20916" y="25514"/>
                  </a:lnTo>
                  <a:close/>
                </a:path>
                <a:path w="66675" h="94614">
                  <a:moveTo>
                    <a:pt x="21450" y="25539"/>
                  </a:moveTo>
                  <a:lnTo>
                    <a:pt x="21399" y="25031"/>
                  </a:lnTo>
                  <a:lnTo>
                    <a:pt x="21170" y="26047"/>
                  </a:lnTo>
                  <a:lnTo>
                    <a:pt x="21386" y="25666"/>
                  </a:lnTo>
                  <a:lnTo>
                    <a:pt x="21450" y="25539"/>
                  </a:lnTo>
                  <a:close/>
                </a:path>
                <a:path w="66675" h="94614">
                  <a:moveTo>
                    <a:pt x="21488" y="25501"/>
                  </a:moveTo>
                  <a:close/>
                </a:path>
                <a:path w="66675" h="94614">
                  <a:moveTo>
                    <a:pt x="22440" y="23888"/>
                  </a:moveTo>
                  <a:lnTo>
                    <a:pt x="21488" y="25501"/>
                  </a:lnTo>
                  <a:lnTo>
                    <a:pt x="22377" y="24650"/>
                  </a:lnTo>
                  <a:lnTo>
                    <a:pt x="22440" y="23888"/>
                  </a:lnTo>
                  <a:close/>
                </a:path>
                <a:path w="66675" h="94614">
                  <a:moveTo>
                    <a:pt x="22898" y="14363"/>
                  </a:moveTo>
                  <a:lnTo>
                    <a:pt x="22733" y="14439"/>
                  </a:lnTo>
                  <a:lnTo>
                    <a:pt x="22898" y="14363"/>
                  </a:lnTo>
                  <a:close/>
                </a:path>
                <a:path w="66675" h="94614">
                  <a:moveTo>
                    <a:pt x="23495" y="24904"/>
                  </a:moveTo>
                  <a:lnTo>
                    <a:pt x="23456" y="24777"/>
                  </a:lnTo>
                  <a:lnTo>
                    <a:pt x="23431" y="24904"/>
                  </a:lnTo>
                  <a:close/>
                </a:path>
                <a:path w="66675" h="94614">
                  <a:moveTo>
                    <a:pt x="24257" y="24625"/>
                  </a:moveTo>
                  <a:lnTo>
                    <a:pt x="23799" y="25603"/>
                  </a:lnTo>
                  <a:lnTo>
                    <a:pt x="24257" y="24625"/>
                  </a:lnTo>
                  <a:close/>
                </a:path>
                <a:path w="66675" h="94614">
                  <a:moveTo>
                    <a:pt x="24663" y="24701"/>
                  </a:moveTo>
                  <a:lnTo>
                    <a:pt x="24447" y="24828"/>
                  </a:lnTo>
                  <a:lnTo>
                    <a:pt x="24599" y="24752"/>
                  </a:lnTo>
                  <a:close/>
                </a:path>
                <a:path w="66675" h="94614">
                  <a:moveTo>
                    <a:pt x="25222" y="24815"/>
                  </a:moveTo>
                  <a:lnTo>
                    <a:pt x="25095" y="24777"/>
                  </a:lnTo>
                  <a:lnTo>
                    <a:pt x="25171" y="24904"/>
                  </a:lnTo>
                  <a:close/>
                </a:path>
                <a:path w="66675" h="94614">
                  <a:moveTo>
                    <a:pt x="26212" y="25158"/>
                  </a:moveTo>
                  <a:lnTo>
                    <a:pt x="26035" y="24904"/>
                  </a:lnTo>
                  <a:lnTo>
                    <a:pt x="25171" y="27444"/>
                  </a:lnTo>
                  <a:lnTo>
                    <a:pt x="26212" y="25285"/>
                  </a:lnTo>
                  <a:lnTo>
                    <a:pt x="26212" y="25158"/>
                  </a:lnTo>
                  <a:close/>
                </a:path>
                <a:path w="66675" h="94614">
                  <a:moveTo>
                    <a:pt x="26339" y="25044"/>
                  </a:moveTo>
                  <a:lnTo>
                    <a:pt x="26212" y="25158"/>
                  </a:lnTo>
                  <a:lnTo>
                    <a:pt x="26339" y="25044"/>
                  </a:lnTo>
                  <a:close/>
                </a:path>
                <a:path w="66675" h="94614">
                  <a:moveTo>
                    <a:pt x="26352" y="26238"/>
                  </a:moveTo>
                  <a:lnTo>
                    <a:pt x="26098" y="26301"/>
                  </a:lnTo>
                  <a:lnTo>
                    <a:pt x="25641" y="27698"/>
                  </a:lnTo>
                  <a:lnTo>
                    <a:pt x="26111" y="27317"/>
                  </a:lnTo>
                  <a:lnTo>
                    <a:pt x="26047" y="28333"/>
                  </a:lnTo>
                  <a:lnTo>
                    <a:pt x="26174" y="27825"/>
                  </a:lnTo>
                  <a:lnTo>
                    <a:pt x="26225" y="27317"/>
                  </a:lnTo>
                  <a:lnTo>
                    <a:pt x="26352" y="26238"/>
                  </a:lnTo>
                  <a:close/>
                </a:path>
                <a:path w="66675" h="94614">
                  <a:moveTo>
                    <a:pt x="26479" y="24396"/>
                  </a:moveTo>
                  <a:lnTo>
                    <a:pt x="26454" y="24142"/>
                  </a:lnTo>
                  <a:lnTo>
                    <a:pt x="26339" y="24523"/>
                  </a:lnTo>
                  <a:lnTo>
                    <a:pt x="26479" y="24396"/>
                  </a:lnTo>
                  <a:close/>
                </a:path>
                <a:path w="66675" h="94614">
                  <a:moveTo>
                    <a:pt x="26555" y="25831"/>
                  </a:moveTo>
                  <a:lnTo>
                    <a:pt x="26377" y="26047"/>
                  </a:lnTo>
                  <a:lnTo>
                    <a:pt x="26352" y="26238"/>
                  </a:lnTo>
                  <a:lnTo>
                    <a:pt x="26543" y="26174"/>
                  </a:lnTo>
                  <a:lnTo>
                    <a:pt x="26543" y="25933"/>
                  </a:lnTo>
                  <a:close/>
                </a:path>
                <a:path w="66675" h="94614">
                  <a:moveTo>
                    <a:pt x="26593" y="24523"/>
                  </a:moveTo>
                  <a:lnTo>
                    <a:pt x="26339" y="25044"/>
                  </a:lnTo>
                  <a:lnTo>
                    <a:pt x="26479" y="24904"/>
                  </a:lnTo>
                  <a:lnTo>
                    <a:pt x="26593" y="24523"/>
                  </a:lnTo>
                  <a:close/>
                </a:path>
                <a:path w="66675" h="94614">
                  <a:moveTo>
                    <a:pt x="26822" y="27432"/>
                  </a:moveTo>
                  <a:lnTo>
                    <a:pt x="26682" y="27279"/>
                  </a:lnTo>
                  <a:lnTo>
                    <a:pt x="26568" y="27990"/>
                  </a:lnTo>
                  <a:lnTo>
                    <a:pt x="26720" y="27736"/>
                  </a:lnTo>
                  <a:lnTo>
                    <a:pt x="26822" y="27432"/>
                  </a:lnTo>
                  <a:close/>
                </a:path>
                <a:path w="66675" h="94614">
                  <a:moveTo>
                    <a:pt x="27025" y="25539"/>
                  </a:moveTo>
                  <a:lnTo>
                    <a:pt x="26593" y="25793"/>
                  </a:lnTo>
                  <a:lnTo>
                    <a:pt x="26543" y="25933"/>
                  </a:lnTo>
                  <a:lnTo>
                    <a:pt x="26847" y="25666"/>
                  </a:lnTo>
                  <a:lnTo>
                    <a:pt x="27025" y="25539"/>
                  </a:lnTo>
                  <a:close/>
                </a:path>
                <a:path w="66675" h="94614">
                  <a:moveTo>
                    <a:pt x="28092" y="28460"/>
                  </a:moveTo>
                  <a:lnTo>
                    <a:pt x="28079" y="27152"/>
                  </a:lnTo>
                  <a:lnTo>
                    <a:pt x="27965" y="27444"/>
                  </a:lnTo>
                  <a:lnTo>
                    <a:pt x="27838" y="28206"/>
                  </a:lnTo>
                  <a:lnTo>
                    <a:pt x="28092" y="28460"/>
                  </a:lnTo>
                  <a:close/>
                </a:path>
                <a:path w="66675" h="94614">
                  <a:moveTo>
                    <a:pt x="28308" y="26555"/>
                  </a:moveTo>
                  <a:lnTo>
                    <a:pt x="28079" y="26555"/>
                  </a:lnTo>
                  <a:lnTo>
                    <a:pt x="28079" y="27152"/>
                  </a:lnTo>
                  <a:lnTo>
                    <a:pt x="28308" y="26555"/>
                  </a:lnTo>
                  <a:close/>
                </a:path>
                <a:path w="66675" h="94614">
                  <a:moveTo>
                    <a:pt x="29006" y="17170"/>
                  </a:moveTo>
                  <a:lnTo>
                    <a:pt x="28867" y="17259"/>
                  </a:lnTo>
                  <a:lnTo>
                    <a:pt x="28765" y="17399"/>
                  </a:lnTo>
                  <a:lnTo>
                    <a:pt x="28676" y="17564"/>
                  </a:lnTo>
                  <a:lnTo>
                    <a:pt x="28816" y="17475"/>
                  </a:lnTo>
                  <a:lnTo>
                    <a:pt x="29006" y="17170"/>
                  </a:lnTo>
                  <a:close/>
                </a:path>
                <a:path w="66675" h="94614">
                  <a:moveTo>
                    <a:pt x="30060" y="26974"/>
                  </a:moveTo>
                  <a:lnTo>
                    <a:pt x="29718" y="27063"/>
                  </a:lnTo>
                  <a:lnTo>
                    <a:pt x="29667" y="27444"/>
                  </a:lnTo>
                  <a:lnTo>
                    <a:pt x="30060" y="26974"/>
                  </a:lnTo>
                  <a:close/>
                </a:path>
                <a:path w="66675" h="94614">
                  <a:moveTo>
                    <a:pt x="33121" y="27647"/>
                  </a:moveTo>
                  <a:lnTo>
                    <a:pt x="33096" y="27063"/>
                  </a:lnTo>
                  <a:lnTo>
                    <a:pt x="33083" y="27254"/>
                  </a:lnTo>
                  <a:lnTo>
                    <a:pt x="33083" y="27444"/>
                  </a:lnTo>
                  <a:lnTo>
                    <a:pt x="33121" y="27647"/>
                  </a:lnTo>
                  <a:close/>
                </a:path>
                <a:path w="66675" h="94614">
                  <a:moveTo>
                    <a:pt x="33464" y="26835"/>
                  </a:moveTo>
                  <a:lnTo>
                    <a:pt x="33362" y="26962"/>
                  </a:lnTo>
                  <a:lnTo>
                    <a:pt x="33299" y="27127"/>
                  </a:lnTo>
                  <a:lnTo>
                    <a:pt x="33299" y="27305"/>
                  </a:lnTo>
                  <a:lnTo>
                    <a:pt x="33337" y="27152"/>
                  </a:lnTo>
                  <a:lnTo>
                    <a:pt x="33401" y="27000"/>
                  </a:lnTo>
                  <a:lnTo>
                    <a:pt x="33464" y="26835"/>
                  </a:lnTo>
                  <a:close/>
                </a:path>
                <a:path w="66675" h="94614">
                  <a:moveTo>
                    <a:pt x="36131" y="26936"/>
                  </a:moveTo>
                  <a:lnTo>
                    <a:pt x="35102" y="28460"/>
                  </a:lnTo>
                  <a:lnTo>
                    <a:pt x="34950" y="28257"/>
                  </a:lnTo>
                  <a:lnTo>
                    <a:pt x="34709" y="28714"/>
                  </a:lnTo>
                  <a:lnTo>
                    <a:pt x="34582" y="28841"/>
                  </a:lnTo>
                  <a:lnTo>
                    <a:pt x="35128" y="28460"/>
                  </a:lnTo>
                  <a:lnTo>
                    <a:pt x="35674" y="28079"/>
                  </a:lnTo>
                  <a:lnTo>
                    <a:pt x="35293" y="28968"/>
                  </a:lnTo>
                  <a:lnTo>
                    <a:pt x="35534" y="28841"/>
                  </a:lnTo>
                  <a:lnTo>
                    <a:pt x="35547" y="29222"/>
                  </a:lnTo>
                  <a:lnTo>
                    <a:pt x="35674" y="28841"/>
                  </a:lnTo>
                  <a:lnTo>
                    <a:pt x="35877" y="28257"/>
                  </a:lnTo>
                  <a:lnTo>
                    <a:pt x="35864" y="28079"/>
                  </a:lnTo>
                  <a:lnTo>
                    <a:pt x="36131" y="26936"/>
                  </a:lnTo>
                  <a:close/>
                </a:path>
                <a:path w="66675" h="94614">
                  <a:moveTo>
                    <a:pt x="36474" y="29095"/>
                  </a:moveTo>
                  <a:lnTo>
                    <a:pt x="36207" y="28714"/>
                  </a:lnTo>
                  <a:lnTo>
                    <a:pt x="36017" y="30238"/>
                  </a:lnTo>
                  <a:lnTo>
                    <a:pt x="36474" y="29222"/>
                  </a:lnTo>
                  <a:lnTo>
                    <a:pt x="36474" y="29095"/>
                  </a:lnTo>
                  <a:close/>
                </a:path>
                <a:path w="66675" h="94614">
                  <a:moveTo>
                    <a:pt x="37312" y="28079"/>
                  </a:moveTo>
                  <a:lnTo>
                    <a:pt x="37160" y="28333"/>
                  </a:lnTo>
                  <a:lnTo>
                    <a:pt x="37249" y="28206"/>
                  </a:lnTo>
                  <a:lnTo>
                    <a:pt x="37312" y="28079"/>
                  </a:lnTo>
                  <a:close/>
                </a:path>
                <a:path w="66675" h="94614">
                  <a:moveTo>
                    <a:pt x="37414" y="28003"/>
                  </a:moveTo>
                  <a:lnTo>
                    <a:pt x="37312" y="28206"/>
                  </a:lnTo>
                  <a:lnTo>
                    <a:pt x="37414" y="28003"/>
                  </a:lnTo>
                  <a:close/>
                </a:path>
                <a:path w="66675" h="94614">
                  <a:moveTo>
                    <a:pt x="37566" y="20459"/>
                  </a:moveTo>
                  <a:lnTo>
                    <a:pt x="37249" y="20840"/>
                  </a:lnTo>
                  <a:lnTo>
                    <a:pt x="37490" y="20713"/>
                  </a:lnTo>
                  <a:lnTo>
                    <a:pt x="37566" y="20459"/>
                  </a:lnTo>
                  <a:close/>
                </a:path>
                <a:path w="66675" h="94614">
                  <a:moveTo>
                    <a:pt x="39471" y="30429"/>
                  </a:moveTo>
                  <a:close/>
                </a:path>
                <a:path w="66675" h="94614">
                  <a:moveTo>
                    <a:pt x="39484" y="30391"/>
                  </a:moveTo>
                  <a:close/>
                </a:path>
                <a:path w="66675" h="94614">
                  <a:moveTo>
                    <a:pt x="40195" y="29870"/>
                  </a:moveTo>
                  <a:lnTo>
                    <a:pt x="39636" y="30365"/>
                  </a:lnTo>
                  <a:lnTo>
                    <a:pt x="39624" y="31000"/>
                  </a:lnTo>
                  <a:lnTo>
                    <a:pt x="40055" y="30619"/>
                  </a:lnTo>
                  <a:lnTo>
                    <a:pt x="40157" y="29984"/>
                  </a:lnTo>
                  <a:close/>
                </a:path>
                <a:path w="66675" h="94614">
                  <a:moveTo>
                    <a:pt x="40195" y="28130"/>
                  </a:moveTo>
                  <a:lnTo>
                    <a:pt x="38811" y="30848"/>
                  </a:lnTo>
                  <a:lnTo>
                    <a:pt x="39370" y="29972"/>
                  </a:lnTo>
                  <a:lnTo>
                    <a:pt x="39420" y="30124"/>
                  </a:lnTo>
                  <a:lnTo>
                    <a:pt x="39484" y="30378"/>
                  </a:lnTo>
                  <a:lnTo>
                    <a:pt x="40195" y="28130"/>
                  </a:lnTo>
                  <a:close/>
                </a:path>
                <a:path w="66675" h="94614">
                  <a:moveTo>
                    <a:pt x="42329" y="31635"/>
                  </a:moveTo>
                  <a:lnTo>
                    <a:pt x="42202" y="31762"/>
                  </a:lnTo>
                  <a:lnTo>
                    <a:pt x="42176" y="31470"/>
                  </a:lnTo>
                  <a:lnTo>
                    <a:pt x="42087" y="31762"/>
                  </a:lnTo>
                  <a:lnTo>
                    <a:pt x="41846" y="32689"/>
                  </a:lnTo>
                  <a:lnTo>
                    <a:pt x="42062" y="33248"/>
                  </a:lnTo>
                  <a:lnTo>
                    <a:pt x="42303" y="31762"/>
                  </a:lnTo>
                  <a:lnTo>
                    <a:pt x="42329" y="31635"/>
                  </a:lnTo>
                  <a:close/>
                </a:path>
                <a:path w="66675" h="94614">
                  <a:moveTo>
                    <a:pt x="42583" y="31407"/>
                  </a:moveTo>
                  <a:lnTo>
                    <a:pt x="42354" y="31610"/>
                  </a:lnTo>
                  <a:lnTo>
                    <a:pt x="42367" y="31737"/>
                  </a:lnTo>
                  <a:lnTo>
                    <a:pt x="42583" y="31407"/>
                  </a:lnTo>
                  <a:close/>
                </a:path>
                <a:path w="66675" h="94614">
                  <a:moveTo>
                    <a:pt x="42735" y="31877"/>
                  </a:moveTo>
                  <a:lnTo>
                    <a:pt x="42367" y="31737"/>
                  </a:lnTo>
                  <a:lnTo>
                    <a:pt x="42481" y="32270"/>
                  </a:lnTo>
                  <a:lnTo>
                    <a:pt x="42735" y="31877"/>
                  </a:lnTo>
                  <a:close/>
                </a:path>
                <a:path w="66675" h="94614">
                  <a:moveTo>
                    <a:pt x="42799" y="31178"/>
                  </a:moveTo>
                  <a:lnTo>
                    <a:pt x="42633" y="31343"/>
                  </a:lnTo>
                  <a:lnTo>
                    <a:pt x="42799" y="31178"/>
                  </a:lnTo>
                  <a:close/>
                </a:path>
                <a:path w="66675" h="94614">
                  <a:moveTo>
                    <a:pt x="45720" y="21805"/>
                  </a:moveTo>
                  <a:lnTo>
                    <a:pt x="45453" y="22606"/>
                  </a:lnTo>
                  <a:lnTo>
                    <a:pt x="45224" y="23393"/>
                  </a:lnTo>
                  <a:lnTo>
                    <a:pt x="45402" y="23291"/>
                  </a:lnTo>
                  <a:lnTo>
                    <a:pt x="45453" y="23418"/>
                  </a:lnTo>
                  <a:lnTo>
                    <a:pt x="45478" y="23609"/>
                  </a:lnTo>
                  <a:lnTo>
                    <a:pt x="45542" y="22898"/>
                  </a:lnTo>
                  <a:lnTo>
                    <a:pt x="45720" y="21805"/>
                  </a:lnTo>
                  <a:close/>
                </a:path>
                <a:path w="66675" h="94614">
                  <a:moveTo>
                    <a:pt x="47053" y="32994"/>
                  </a:moveTo>
                  <a:lnTo>
                    <a:pt x="47015" y="32842"/>
                  </a:lnTo>
                  <a:lnTo>
                    <a:pt x="47015" y="32664"/>
                  </a:lnTo>
                  <a:lnTo>
                    <a:pt x="47040" y="32499"/>
                  </a:lnTo>
                  <a:lnTo>
                    <a:pt x="46964" y="32702"/>
                  </a:lnTo>
                  <a:lnTo>
                    <a:pt x="46939" y="32893"/>
                  </a:lnTo>
                  <a:close/>
                </a:path>
                <a:path w="66675" h="94614">
                  <a:moveTo>
                    <a:pt x="48234" y="27978"/>
                  </a:moveTo>
                  <a:lnTo>
                    <a:pt x="47561" y="29794"/>
                  </a:lnTo>
                  <a:lnTo>
                    <a:pt x="48234" y="27978"/>
                  </a:lnTo>
                  <a:close/>
                </a:path>
                <a:path w="66675" h="94614">
                  <a:moveTo>
                    <a:pt x="49771" y="30086"/>
                  </a:moveTo>
                  <a:lnTo>
                    <a:pt x="49745" y="30238"/>
                  </a:lnTo>
                  <a:lnTo>
                    <a:pt x="49771" y="30086"/>
                  </a:lnTo>
                  <a:close/>
                </a:path>
                <a:path w="66675" h="94614">
                  <a:moveTo>
                    <a:pt x="50965" y="32651"/>
                  </a:moveTo>
                  <a:lnTo>
                    <a:pt x="50939" y="32207"/>
                  </a:lnTo>
                  <a:lnTo>
                    <a:pt x="50838" y="32397"/>
                  </a:lnTo>
                  <a:lnTo>
                    <a:pt x="50723" y="33286"/>
                  </a:lnTo>
                  <a:lnTo>
                    <a:pt x="50965" y="32651"/>
                  </a:lnTo>
                  <a:close/>
                </a:path>
                <a:path w="66675" h="94614">
                  <a:moveTo>
                    <a:pt x="51104" y="31902"/>
                  </a:moveTo>
                  <a:lnTo>
                    <a:pt x="50939" y="32207"/>
                  </a:lnTo>
                  <a:lnTo>
                    <a:pt x="51104" y="31902"/>
                  </a:lnTo>
                  <a:close/>
                </a:path>
                <a:path w="66675" h="94614">
                  <a:moveTo>
                    <a:pt x="51282" y="32486"/>
                  </a:moveTo>
                  <a:lnTo>
                    <a:pt x="51181" y="32778"/>
                  </a:lnTo>
                  <a:lnTo>
                    <a:pt x="51282" y="33032"/>
                  </a:lnTo>
                  <a:lnTo>
                    <a:pt x="51282" y="32486"/>
                  </a:lnTo>
                  <a:close/>
                </a:path>
                <a:path w="66675" h="94614">
                  <a:moveTo>
                    <a:pt x="52070" y="31000"/>
                  </a:moveTo>
                  <a:lnTo>
                    <a:pt x="51117" y="31889"/>
                  </a:lnTo>
                  <a:lnTo>
                    <a:pt x="51282" y="31889"/>
                  </a:lnTo>
                  <a:lnTo>
                    <a:pt x="51282" y="32486"/>
                  </a:lnTo>
                  <a:lnTo>
                    <a:pt x="51447" y="32397"/>
                  </a:lnTo>
                  <a:lnTo>
                    <a:pt x="51803" y="32016"/>
                  </a:lnTo>
                  <a:lnTo>
                    <a:pt x="51828" y="31889"/>
                  </a:lnTo>
                  <a:lnTo>
                    <a:pt x="52070" y="31000"/>
                  </a:lnTo>
                  <a:close/>
                </a:path>
                <a:path w="66675" h="94614">
                  <a:moveTo>
                    <a:pt x="52108" y="32994"/>
                  </a:moveTo>
                  <a:lnTo>
                    <a:pt x="51892" y="32651"/>
                  </a:lnTo>
                  <a:lnTo>
                    <a:pt x="51765" y="32956"/>
                  </a:lnTo>
                  <a:lnTo>
                    <a:pt x="51168" y="33401"/>
                  </a:lnTo>
                  <a:lnTo>
                    <a:pt x="51587" y="33451"/>
                  </a:lnTo>
                  <a:lnTo>
                    <a:pt x="51714" y="33159"/>
                  </a:lnTo>
                  <a:lnTo>
                    <a:pt x="52108" y="32994"/>
                  </a:lnTo>
                  <a:close/>
                </a:path>
                <a:path w="66675" h="94614">
                  <a:moveTo>
                    <a:pt x="52679" y="29908"/>
                  </a:moveTo>
                  <a:lnTo>
                    <a:pt x="52285" y="30073"/>
                  </a:lnTo>
                  <a:lnTo>
                    <a:pt x="52158" y="30378"/>
                  </a:lnTo>
                  <a:lnTo>
                    <a:pt x="52197" y="30594"/>
                  </a:lnTo>
                  <a:lnTo>
                    <a:pt x="52349" y="30505"/>
                  </a:lnTo>
                  <a:lnTo>
                    <a:pt x="52489" y="30302"/>
                  </a:lnTo>
                  <a:lnTo>
                    <a:pt x="52641" y="30226"/>
                  </a:lnTo>
                  <a:lnTo>
                    <a:pt x="52679" y="29908"/>
                  </a:lnTo>
                  <a:close/>
                </a:path>
                <a:path w="66675" h="94614">
                  <a:moveTo>
                    <a:pt x="52882" y="25717"/>
                  </a:moveTo>
                  <a:lnTo>
                    <a:pt x="52844" y="25349"/>
                  </a:lnTo>
                  <a:lnTo>
                    <a:pt x="52755" y="25095"/>
                  </a:lnTo>
                  <a:lnTo>
                    <a:pt x="52438" y="25590"/>
                  </a:lnTo>
                  <a:lnTo>
                    <a:pt x="52463" y="25730"/>
                  </a:lnTo>
                  <a:lnTo>
                    <a:pt x="52616" y="25704"/>
                  </a:lnTo>
                  <a:lnTo>
                    <a:pt x="52768" y="25628"/>
                  </a:lnTo>
                  <a:close/>
                </a:path>
                <a:path w="66675" h="94614">
                  <a:moveTo>
                    <a:pt x="52971" y="31927"/>
                  </a:moveTo>
                  <a:lnTo>
                    <a:pt x="52628" y="33045"/>
                  </a:lnTo>
                  <a:lnTo>
                    <a:pt x="52908" y="32651"/>
                  </a:lnTo>
                  <a:lnTo>
                    <a:pt x="52870" y="32435"/>
                  </a:lnTo>
                  <a:lnTo>
                    <a:pt x="52933" y="32232"/>
                  </a:lnTo>
                  <a:lnTo>
                    <a:pt x="52971" y="31927"/>
                  </a:lnTo>
                  <a:close/>
                </a:path>
                <a:path w="66675" h="94614">
                  <a:moveTo>
                    <a:pt x="53136" y="26301"/>
                  </a:moveTo>
                  <a:lnTo>
                    <a:pt x="53073" y="25946"/>
                  </a:lnTo>
                  <a:lnTo>
                    <a:pt x="52984" y="25781"/>
                  </a:lnTo>
                  <a:lnTo>
                    <a:pt x="52946" y="26225"/>
                  </a:lnTo>
                  <a:lnTo>
                    <a:pt x="52895" y="26936"/>
                  </a:lnTo>
                  <a:lnTo>
                    <a:pt x="53136" y="26301"/>
                  </a:lnTo>
                  <a:close/>
                </a:path>
                <a:path w="66675" h="94614">
                  <a:moveTo>
                    <a:pt x="54889" y="92798"/>
                  </a:moveTo>
                  <a:lnTo>
                    <a:pt x="54724" y="91922"/>
                  </a:lnTo>
                  <a:lnTo>
                    <a:pt x="54737" y="92125"/>
                  </a:lnTo>
                  <a:lnTo>
                    <a:pt x="54597" y="92062"/>
                  </a:lnTo>
                  <a:lnTo>
                    <a:pt x="54673" y="92849"/>
                  </a:lnTo>
                  <a:lnTo>
                    <a:pt x="54660" y="92989"/>
                  </a:lnTo>
                  <a:lnTo>
                    <a:pt x="54889" y="92798"/>
                  </a:lnTo>
                  <a:close/>
                </a:path>
                <a:path w="66675" h="94614">
                  <a:moveTo>
                    <a:pt x="56108" y="30975"/>
                  </a:moveTo>
                  <a:lnTo>
                    <a:pt x="55943" y="30899"/>
                  </a:lnTo>
                  <a:lnTo>
                    <a:pt x="55791" y="30670"/>
                  </a:lnTo>
                  <a:lnTo>
                    <a:pt x="55727" y="30937"/>
                  </a:lnTo>
                  <a:lnTo>
                    <a:pt x="55943" y="31267"/>
                  </a:lnTo>
                  <a:lnTo>
                    <a:pt x="55981" y="31115"/>
                  </a:lnTo>
                  <a:lnTo>
                    <a:pt x="56108" y="30975"/>
                  </a:lnTo>
                  <a:close/>
                </a:path>
                <a:path w="66675" h="94614">
                  <a:moveTo>
                    <a:pt x="56375" y="30886"/>
                  </a:moveTo>
                  <a:lnTo>
                    <a:pt x="56210" y="30886"/>
                  </a:lnTo>
                  <a:lnTo>
                    <a:pt x="56197" y="31013"/>
                  </a:lnTo>
                  <a:lnTo>
                    <a:pt x="56375" y="30886"/>
                  </a:lnTo>
                  <a:close/>
                </a:path>
                <a:path w="66675" h="94614">
                  <a:moveTo>
                    <a:pt x="56388" y="29959"/>
                  </a:moveTo>
                  <a:close/>
                </a:path>
                <a:path w="66675" h="94614">
                  <a:moveTo>
                    <a:pt x="56515" y="32156"/>
                  </a:moveTo>
                  <a:lnTo>
                    <a:pt x="56476" y="31940"/>
                  </a:lnTo>
                  <a:lnTo>
                    <a:pt x="56286" y="31826"/>
                  </a:lnTo>
                  <a:lnTo>
                    <a:pt x="56515" y="32156"/>
                  </a:lnTo>
                  <a:close/>
                </a:path>
                <a:path w="66675" h="94614">
                  <a:moveTo>
                    <a:pt x="56705" y="29806"/>
                  </a:moveTo>
                  <a:lnTo>
                    <a:pt x="56680" y="30365"/>
                  </a:lnTo>
                  <a:lnTo>
                    <a:pt x="56705" y="29806"/>
                  </a:lnTo>
                  <a:close/>
                </a:path>
                <a:path w="66675" h="94614">
                  <a:moveTo>
                    <a:pt x="56705" y="26606"/>
                  </a:moveTo>
                  <a:lnTo>
                    <a:pt x="56692" y="26733"/>
                  </a:lnTo>
                  <a:lnTo>
                    <a:pt x="56705" y="26606"/>
                  </a:lnTo>
                  <a:close/>
                </a:path>
                <a:path w="66675" h="94614">
                  <a:moveTo>
                    <a:pt x="56730" y="29476"/>
                  </a:moveTo>
                  <a:lnTo>
                    <a:pt x="56629" y="29603"/>
                  </a:lnTo>
                  <a:lnTo>
                    <a:pt x="56705" y="29806"/>
                  </a:lnTo>
                  <a:lnTo>
                    <a:pt x="56718" y="29603"/>
                  </a:lnTo>
                  <a:lnTo>
                    <a:pt x="56730" y="29476"/>
                  </a:lnTo>
                  <a:close/>
                </a:path>
                <a:path w="66675" h="94614">
                  <a:moveTo>
                    <a:pt x="56781" y="27012"/>
                  </a:moveTo>
                  <a:lnTo>
                    <a:pt x="56743" y="26809"/>
                  </a:lnTo>
                  <a:lnTo>
                    <a:pt x="56781" y="27012"/>
                  </a:lnTo>
                  <a:close/>
                </a:path>
                <a:path w="66675" h="94614">
                  <a:moveTo>
                    <a:pt x="56832" y="26581"/>
                  </a:moveTo>
                  <a:lnTo>
                    <a:pt x="56705" y="26606"/>
                  </a:lnTo>
                  <a:lnTo>
                    <a:pt x="56832" y="26581"/>
                  </a:lnTo>
                  <a:close/>
                </a:path>
                <a:path w="66675" h="94614">
                  <a:moveTo>
                    <a:pt x="56997" y="26517"/>
                  </a:moveTo>
                  <a:lnTo>
                    <a:pt x="56857" y="26631"/>
                  </a:lnTo>
                  <a:lnTo>
                    <a:pt x="56984" y="26606"/>
                  </a:lnTo>
                  <a:close/>
                </a:path>
                <a:path w="66675" h="94614">
                  <a:moveTo>
                    <a:pt x="57162" y="31051"/>
                  </a:moveTo>
                  <a:lnTo>
                    <a:pt x="56857" y="31762"/>
                  </a:lnTo>
                  <a:lnTo>
                    <a:pt x="56984" y="31978"/>
                  </a:lnTo>
                  <a:lnTo>
                    <a:pt x="57162" y="31051"/>
                  </a:lnTo>
                  <a:close/>
                </a:path>
                <a:path w="66675" h="94614">
                  <a:moveTo>
                    <a:pt x="57251" y="89750"/>
                  </a:moveTo>
                  <a:lnTo>
                    <a:pt x="56972" y="90233"/>
                  </a:lnTo>
                  <a:lnTo>
                    <a:pt x="56946" y="90551"/>
                  </a:lnTo>
                  <a:lnTo>
                    <a:pt x="57251" y="89750"/>
                  </a:lnTo>
                  <a:close/>
                </a:path>
                <a:path w="66675" h="94614">
                  <a:moveTo>
                    <a:pt x="57251" y="26301"/>
                  </a:moveTo>
                  <a:lnTo>
                    <a:pt x="57175" y="27063"/>
                  </a:lnTo>
                  <a:lnTo>
                    <a:pt x="57251" y="26301"/>
                  </a:lnTo>
                  <a:close/>
                </a:path>
                <a:path w="66675" h="94614">
                  <a:moveTo>
                    <a:pt x="57912" y="26581"/>
                  </a:moveTo>
                  <a:lnTo>
                    <a:pt x="57696" y="26695"/>
                  </a:lnTo>
                  <a:lnTo>
                    <a:pt x="57835" y="26682"/>
                  </a:lnTo>
                  <a:lnTo>
                    <a:pt x="57848" y="27038"/>
                  </a:lnTo>
                  <a:lnTo>
                    <a:pt x="57912" y="26682"/>
                  </a:lnTo>
                  <a:close/>
                </a:path>
                <a:path w="66675" h="94614">
                  <a:moveTo>
                    <a:pt x="57975" y="28028"/>
                  </a:moveTo>
                  <a:lnTo>
                    <a:pt x="57619" y="26809"/>
                  </a:lnTo>
                  <a:lnTo>
                    <a:pt x="57581" y="26682"/>
                  </a:lnTo>
                  <a:lnTo>
                    <a:pt x="57569" y="26809"/>
                  </a:lnTo>
                  <a:lnTo>
                    <a:pt x="57556" y="26936"/>
                  </a:lnTo>
                  <a:lnTo>
                    <a:pt x="57213" y="27698"/>
                  </a:lnTo>
                  <a:lnTo>
                    <a:pt x="57175" y="27063"/>
                  </a:lnTo>
                  <a:lnTo>
                    <a:pt x="56946" y="26809"/>
                  </a:lnTo>
                  <a:lnTo>
                    <a:pt x="56870" y="26936"/>
                  </a:lnTo>
                  <a:lnTo>
                    <a:pt x="56769" y="27190"/>
                  </a:lnTo>
                  <a:lnTo>
                    <a:pt x="56718" y="27825"/>
                  </a:lnTo>
                  <a:lnTo>
                    <a:pt x="56413" y="28587"/>
                  </a:lnTo>
                  <a:lnTo>
                    <a:pt x="55981" y="28333"/>
                  </a:lnTo>
                  <a:lnTo>
                    <a:pt x="55714" y="28841"/>
                  </a:lnTo>
                  <a:lnTo>
                    <a:pt x="55600" y="28587"/>
                  </a:lnTo>
                  <a:lnTo>
                    <a:pt x="55905" y="28333"/>
                  </a:lnTo>
                  <a:lnTo>
                    <a:pt x="55918" y="27952"/>
                  </a:lnTo>
                  <a:lnTo>
                    <a:pt x="55524" y="28587"/>
                  </a:lnTo>
                  <a:lnTo>
                    <a:pt x="55714" y="27698"/>
                  </a:lnTo>
                  <a:lnTo>
                    <a:pt x="55600" y="27457"/>
                  </a:lnTo>
                  <a:lnTo>
                    <a:pt x="56159" y="27114"/>
                  </a:lnTo>
                  <a:lnTo>
                    <a:pt x="56197" y="27330"/>
                  </a:lnTo>
                  <a:lnTo>
                    <a:pt x="56476" y="26187"/>
                  </a:lnTo>
                  <a:lnTo>
                    <a:pt x="56438" y="26504"/>
                  </a:lnTo>
                  <a:lnTo>
                    <a:pt x="56781" y="25590"/>
                  </a:lnTo>
                  <a:lnTo>
                    <a:pt x="55600" y="27432"/>
                  </a:lnTo>
                  <a:lnTo>
                    <a:pt x="55524" y="27571"/>
                  </a:lnTo>
                  <a:lnTo>
                    <a:pt x="55562" y="27317"/>
                  </a:lnTo>
                  <a:lnTo>
                    <a:pt x="55460" y="27063"/>
                  </a:lnTo>
                  <a:lnTo>
                    <a:pt x="55981" y="26682"/>
                  </a:lnTo>
                  <a:lnTo>
                    <a:pt x="55651" y="26555"/>
                  </a:lnTo>
                  <a:lnTo>
                    <a:pt x="55587" y="26174"/>
                  </a:lnTo>
                  <a:lnTo>
                    <a:pt x="55460" y="25933"/>
                  </a:lnTo>
                  <a:lnTo>
                    <a:pt x="55346" y="25793"/>
                  </a:lnTo>
                  <a:lnTo>
                    <a:pt x="55245" y="25946"/>
                  </a:lnTo>
                  <a:lnTo>
                    <a:pt x="55245" y="27063"/>
                  </a:lnTo>
                  <a:lnTo>
                    <a:pt x="55130" y="26682"/>
                  </a:lnTo>
                  <a:lnTo>
                    <a:pt x="55245" y="27063"/>
                  </a:lnTo>
                  <a:lnTo>
                    <a:pt x="55245" y="25946"/>
                  </a:lnTo>
                  <a:lnTo>
                    <a:pt x="55079" y="26174"/>
                  </a:lnTo>
                  <a:lnTo>
                    <a:pt x="54978" y="25920"/>
                  </a:lnTo>
                  <a:lnTo>
                    <a:pt x="54419" y="26936"/>
                  </a:lnTo>
                  <a:lnTo>
                    <a:pt x="54546" y="26682"/>
                  </a:lnTo>
                  <a:lnTo>
                    <a:pt x="54749" y="26301"/>
                  </a:lnTo>
                  <a:lnTo>
                    <a:pt x="54063" y="26682"/>
                  </a:lnTo>
                  <a:lnTo>
                    <a:pt x="54114" y="26428"/>
                  </a:lnTo>
                  <a:lnTo>
                    <a:pt x="53619" y="26174"/>
                  </a:lnTo>
                  <a:lnTo>
                    <a:pt x="52628" y="27444"/>
                  </a:lnTo>
                  <a:lnTo>
                    <a:pt x="52578" y="26936"/>
                  </a:lnTo>
                  <a:lnTo>
                    <a:pt x="52514" y="26301"/>
                  </a:lnTo>
                  <a:lnTo>
                    <a:pt x="52501" y="26174"/>
                  </a:lnTo>
                  <a:lnTo>
                    <a:pt x="52476" y="25793"/>
                  </a:lnTo>
                  <a:lnTo>
                    <a:pt x="52235" y="26047"/>
                  </a:lnTo>
                  <a:lnTo>
                    <a:pt x="51968" y="26174"/>
                  </a:lnTo>
                  <a:lnTo>
                    <a:pt x="51854" y="26047"/>
                  </a:lnTo>
                  <a:lnTo>
                    <a:pt x="51879" y="25285"/>
                  </a:lnTo>
                  <a:lnTo>
                    <a:pt x="51904" y="25158"/>
                  </a:lnTo>
                  <a:lnTo>
                    <a:pt x="51600" y="25285"/>
                  </a:lnTo>
                  <a:lnTo>
                    <a:pt x="51536" y="24904"/>
                  </a:lnTo>
                  <a:lnTo>
                    <a:pt x="51447" y="24269"/>
                  </a:lnTo>
                  <a:lnTo>
                    <a:pt x="51117" y="24904"/>
                  </a:lnTo>
                  <a:lnTo>
                    <a:pt x="51155" y="24650"/>
                  </a:lnTo>
                  <a:lnTo>
                    <a:pt x="51257" y="24142"/>
                  </a:lnTo>
                  <a:lnTo>
                    <a:pt x="51473" y="22999"/>
                  </a:lnTo>
                  <a:lnTo>
                    <a:pt x="50165" y="24142"/>
                  </a:lnTo>
                  <a:lnTo>
                    <a:pt x="49885" y="23761"/>
                  </a:lnTo>
                  <a:lnTo>
                    <a:pt x="49568" y="24650"/>
                  </a:lnTo>
                  <a:lnTo>
                    <a:pt x="49314" y="24523"/>
                  </a:lnTo>
                  <a:lnTo>
                    <a:pt x="48514" y="24904"/>
                  </a:lnTo>
                  <a:lnTo>
                    <a:pt x="48221" y="25831"/>
                  </a:lnTo>
                  <a:lnTo>
                    <a:pt x="47739" y="26301"/>
                  </a:lnTo>
                  <a:lnTo>
                    <a:pt x="47726" y="26174"/>
                  </a:lnTo>
                  <a:lnTo>
                    <a:pt x="47726" y="26047"/>
                  </a:lnTo>
                  <a:lnTo>
                    <a:pt x="47713" y="25793"/>
                  </a:lnTo>
                  <a:lnTo>
                    <a:pt x="47688" y="24904"/>
                  </a:lnTo>
                  <a:lnTo>
                    <a:pt x="47447" y="24904"/>
                  </a:lnTo>
                  <a:lnTo>
                    <a:pt x="47205" y="24904"/>
                  </a:lnTo>
                  <a:lnTo>
                    <a:pt x="47345" y="24523"/>
                  </a:lnTo>
                  <a:lnTo>
                    <a:pt x="47447" y="24904"/>
                  </a:lnTo>
                  <a:lnTo>
                    <a:pt x="47459" y="24523"/>
                  </a:lnTo>
                  <a:lnTo>
                    <a:pt x="47523" y="22872"/>
                  </a:lnTo>
                  <a:lnTo>
                    <a:pt x="45834" y="25793"/>
                  </a:lnTo>
                  <a:lnTo>
                    <a:pt x="45821" y="25285"/>
                  </a:lnTo>
                  <a:lnTo>
                    <a:pt x="45808" y="24904"/>
                  </a:lnTo>
                  <a:lnTo>
                    <a:pt x="45796" y="24523"/>
                  </a:lnTo>
                  <a:lnTo>
                    <a:pt x="45796" y="24269"/>
                  </a:lnTo>
                  <a:lnTo>
                    <a:pt x="45567" y="24523"/>
                  </a:lnTo>
                  <a:lnTo>
                    <a:pt x="45491" y="24269"/>
                  </a:lnTo>
                  <a:lnTo>
                    <a:pt x="45542" y="24142"/>
                  </a:lnTo>
                  <a:lnTo>
                    <a:pt x="45478" y="23634"/>
                  </a:lnTo>
                  <a:lnTo>
                    <a:pt x="45466" y="24142"/>
                  </a:lnTo>
                  <a:lnTo>
                    <a:pt x="45186" y="24142"/>
                  </a:lnTo>
                  <a:lnTo>
                    <a:pt x="44970" y="24269"/>
                  </a:lnTo>
                  <a:lnTo>
                    <a:pt x="45097" y="23888"/>
                  </a:lnTo>
                  <a:lnTo>
                    <a:pt x="45173" y="23507"/>
                  </a:lnTo>
                  <a:lnTo>
                    <a:pt x="45148" y="23126"/>
                  </a:lnTo>
                  <a:lnTo>
                    <a:pt x="44958" y="23634"/>
                  </a:lnTo>
                  <a:lnTo>
                    <a:pt x="44754" y="24523"/>
                  </a:lnTo>
                  <a:lnTo>
                    <a:pt x="44386" y="24904"/>
                  </a:lnTo>
                  <a:lnTo>
                    <a:pt x="44780" y="23507"/>
                  </a:lnTo>
                  <a:lnTo>
                    <a:pt x="43827" y="25285"/>
                  </a:lnTo>
                  <a:lnTo>
                    <a:pt x="44056" y="24396"/>
                  </a:lnTo>
                  <a:lnTo>
                    <a:pt x="44221" y="23761"/>
                  </a:lnTo>
                  <a:lnTo>
                    <a:pt x="43853" y="24396"/>
                  </a:lnTo>
                  <a:lnTo>
                    <a:pt x="43307" y="24015"/>
                  </a:lnTo>
                  <a:lnTo>
                    <a:pt x="42672" y="25539"/>
                  </a:lnTo>
                  <a:lnTo>
                    <a:pt x="42735" y="25285"/>
                  </a:lnTo>
                  <a:lnTo>
                    <a:pt x="42722" y="25158"/>
                  </a:lnTo>
                  <a:lnTo>
                    <a:pt x="42621" y="24777"/>
                  </a:lnTo>
                  <a:lnTo>
                    <a:pt x="42316" y="25158"/>
                  </a:lnTo>
                  <a:lnTo>
                    <a:pt x="42672" y="24015"/>
                  </a:lnTo>
                  <a:lnTo>
                    <a:pt x="41757" y="25285"/>
                  </a:lnTo>
                  <a:lnTo>
                    <a:pt x="41770" y="25031"/>
                  </a:lnTo>
                  <a:lnTo>
                    <a:pt x="41783" y="24904"/>
                  </a:lnTo>
                  <a:lnTo>
                    <a:pt x="41821" y="24523"/>
                  </a:lnTo>
                  <a:lnTo>
                    <a:pt x="41948" y="24015"/>
                  </a:lnTo>
                  <a:lnTo>
                    <a:pt x="42392" y="23380"/>
                  </a:lnTo>
                  <a:lnTo>
                    <a:pt x="41402" y="24523"/>
                  </a:lnTo>
                  <a:lnTo>
                    <a:pt x="41795" y="23761"/>
                  </a:lnTo>
                  <a:lnTo>
                    <a:pt x="40881" y="24904"/>
                  </a:lnTo>
                  <a:lnTo>
                    <a:pt x="41173" y="24142"/>
                  </a:lnTo>
                  <a:lnTo>
                    <a:pt x="41008" y="24142"/>
                  </a:lnTo>
                  <a:lnTo>
                    <a:pt x="40386" y="25031"/>
                  </a:lnTo>
                  <a:lnTo>
                    <a:pt x="40500" y="24523"/>
                  </a:lnTo>
                  <a:lnTo>
                    <a:pt x="40627" y="23507"/>
                  </a:lnTo>
                  <a:lnTo>
                    <a:pt x="40703" y="22872"/>
                  </a:lnTo>
                  <a:lnTo>
                    <a:pt x="38912" y="23507"/>
                  </a:lnTo>
                  <a:lnTo>
                    <a:pt x="38557" y="21983"/>
                  </a:lnTo>
                  <a:lnTo>
                    <a:pt x="37858" y="24015"/>
                  </a:lnTo>
                  <a:lnTo>
                    <a:pt x="38011" y="23253"/>
                  </a:lnTo>
                  <a:lnTo>
                    <a:pt x="38049" y="23126"/>
                  </a:lnTo>
                  <a:lnTo>
                    <a:pt x="38125" y="22745"/>
                  </a:lnTo>
                  <a:lnTo>
                    <a:pt x="38150" y="22618"/>
                  </a:lnTo>
                  <a:lnTo>
                    <a:pt x="38176" y="22491"/>
                  </a:lnTo>
                  <a:lnTo>
                    <a:pt x="38531" y="20840"/>
                  </a:lnTo>
                  <a:lnTo>
                    <a:pt x="37833" y="22491"/>
                  </a:lnTo>
                  <a:lnTo>
                    <a:pt x="37947" y="22110"/>
                  </a:lnTo>
                  <a:lnTo>
                    <a:pt x="37985" y="21602"/>
                  </a:lnTo>
                  <a:lnTo>
                    <a:pt x="38303" y="21221"/>
                  </a:lnTo>
                  <a:lnTo>
                    <a:pt x="37655" y="21602"/>
                  </a:lnTo>
                  <a:lnTo>
                    <a:pt x="37680" y="21475"/>
                  </a:lnTo>
                  <a:lnTo>
                    <a:pt x="37973" y="20205"/>
                  </a:lnTo>
                  <a:lnTo>
                    <a:pt x="37096" y="21475"/>
                  </a:lnTo>
                  <a:lnTo>
                    <a:pt x="37249" y="20967"/>
                  </a:lnTo>
                  <a:lnTo>
                    <a:pt x="37249" y="20840"/>
                  </a:lnTo>
                  <a:lnTo>
                    <a:pt x="37414" y="20205"/>
                  </a:lnTo>
                  <a:lnTo>
                    <a:pt x="37566" y="20205"/>
                  </a:lnTo>
                  <a:lnTo>
                    <a:pt x="37731" y="19951"/>
                  </a:lnTo>
                  <a:lnTo>
                    <a:pt x="37249" y="19824"/>
                  </a:lnTo>
                  <a:lnTo>
                    <a:pt x="35915" y="22618"/>
                  </a:lnTo>
                  <a:lnTo>
                    <a:pt x="35979" y="21856"/>
                  </a:lnTo>
                  <a:lnTo>
                    <a:pt x="35826" y="21983"/>
                  </a:lnTo>
                  <a:lnTo>
                    <a:pt x="35255" y="22745"/>
                  </a:lnTo>
                  <a:lnTo>
                    <a:pt x="35382" y="22364"/>
                  </a:lnTo>
                  <a:lnTo>
                    <a:pt x="35458" y="21729"/>
                  </a:lnTo>
                  <a:lnTo>
                    <a:pt x="35814" y="21729"/>
                  </a:lnTo>
                  <a:lnTo>
                    <a:pt x="35674" y="21602"/>
                  </a:lnTo>
                  <a:lnTo>
                    <a:pt x="35153" y="20713"/>
                  </a:lnTo>
                  <a:lnTo>
                    <a:pt x="34632" y="21729"/>
                  </a:lnTo>
                  <a:lnTo>
                    <a:pt x="34709" y="21475"/>
                  </a:lnTo>
                  <a:lnTo>
                    <a:pt x="34455" y="21602"/>
                  </a:lnTo>
                  <a:lnTo>
                    <a:pt x="34353" y="21729"/>
                  </a:lnTo>
                  <a:lnTo>
                    <a:pt x="34023" y="21475"/>
                  </a:lnTo>
                  <a:lnTo>
                    <a:pt x="34048" y="21348"/>
                  </a:lnTo>
                  <a:lnTo>
                    <a:pt x="33655" y="21348"/>
                  </a:lnTo>
                  <a:lnTo>
                    <a:pt x="33591" y="21602"/>
                  </a:lnTo>
                  <a:lnTo>
                    <a:pt x="32918" y="22745"/>
                  </a:lnTo>
                  <a:lnTo>
                    <a:pt x="33197" y="21856"/>
                  </a:lnTo>
                  <a:lnTo>
                    <a:pt x="33235" y="21729"/>
                  </a:lnTo>
                  <a:lnTo>
                    <a:pt x="32893" y="21729"/>
                  </a:lnTo>
                  <a:lnTo>
                    <a:pt x="32766" y="20332"/>
                  </a:lnTo>
                  <a:lnTo>
                    <a:pt x="32461" y="21856"/>
                  </a:lnTo>
                  <a:lnTo>
                    <a:pt x="32359" y="20586"/>
                  </a:lnTo>
                  <a:lnTo>
                    <a:pt x="31102" y="23126"/>
                  </a:lnTo>
                  <a:lnTo>
                    <a:pt x="31203" y="22745"/>
                  </a:lnTo>
                  <a:lnTo>
                    <a:pt x="31242" y="22618"/>
                  </a:lnTo>
                  <a:lnTo>
                    <a:pt x="31381" y="22110"/>
                  </a:lnTo>
                  <a:lnTo>
                    <a:pt x="31445" y="21856"/>
                  </a:lnTo>
                  <a:lnTo>
                    <a:pt x="31521" y="21602"/>
                  </a:lnTo>
                  <a:lnTo>
                    <a:pt x="31940" y="20078"/>
                  </a:lnTo>
                  <a:lnTo>
                    <a:pt x="31254" y="20586"/>
                  </a:lnTo>
                  <a:lnTo>
                    <a:pt x="31153" y="21094"/>
                  </a:lnTo>
                  <a:lnTo>
                    <a:pt x="30657" y="21602"/>
                  </a:lnTo>
                  <a:lnTo>
                    <a:pt x="30962" y="20713"/>
                  </a:lnTo>
                  <a:lnTo>
                    <a:pt x="31102" y="20332"/>
                  </a:lnTo>
                  <a:lnTo>
                    <a:pt x="31584" y="18935"/>
                  </a:lnTo>
                  <a:lnTo>
                    <a:pt x="31673" y="18681"/>
                  </a:lnTo>
                  <a:lnTo>
                    <a:pt x="31711" y="18046"/>
                  </a:lnTo>
                  <a:lnTo>
                    <a:pt x="31864" y="17919"/>
                  </a:lnTo>
                  <a:lnTo>
                    <a:pt x="31978" y="16649"/>
                  </a:lnTo>
                  <a:lnTo>
                    <a:pt x="31394" y="18935"/>
                  </a:lnTo>
                  <a:lnTo>
                    <a:pt x="30886" y="18935"/>
                  </a:lnTo>
                  <a:lnTo>
                    <a:pt x="30924" y="18808"/>
                  </a:lnTo>
                  <a:lnTo>
                    <a:pt x="31102" y="18300"/>
                  </a:lnTo>
                  <a:lnTo>
                    <a:pt x="31597" y="17665"/>
                  </a:lnTo>
                  <a:lnTo>
                    <a:pt x="31610" y="16776"/>
                  </a:lnTo>
                  <a:lnTo>
                    <a:pt x="29832" y="18808"/>
                  </a:lnTo>
                  <a:lnTo>
                    <a:pt x="30035" y="17538"/>
                  </a:lnTo>
                  <a:lnTo>
                    <a:pt x="29743" y="18554"/>
                  </a:lnTo>
                  <a:lnTo>
                    <a:pt x="29400" y="18808"/>
                  </a:lnTo>
                  <a:lnTo>
                    <a:pt x="29032" y="18808"/>
                  </a:lnTo>
                  <a:lnTo>
                    <a:pt x="29083" y="18554"/>
                  </a:lnTo>
                  <a:lnTo>
                    <a:pt x="29514" y="16776"/>
                  </a:lnTo>
                  <a:lnTo>
                    <a:pt x="28562" y="17919"/>
                  </a:lnTo>
                  <a:lnTo>
                    <a:pt x="28689" y="17665"/>
                  </a:lnTo>
                  <a:lnTo>
                    <a:pt x="28295" y="17919"/>
                  </a:lnTo>
                  <a:lnTo>
                    <a:pt x="27711" y="17919"/>
                  </a:lnTo>
                  <a:lnTo>
                    <a:pt x="27190" y="18554"/>
                  </a:lnTo>
                  <a:lnTo>
                    <a:pt x="28473" y="15633"/>
                  </a:lnTo>
                  <a:lnTo>
                    <a:pt x="25184" y="19189"/>
                  </a:lnTo>
                  <a:lnTo>
                    <a:pt x="25933" y="17792"/>
                  </a:lnTo>
                  <a:lnTo>
                    <a:pt x="26555" y="16649"/>
                  </a:lnTo>
                  <a:lnTo>
                    <a:pt x="25857" y="16522"/>
                  </a:lnTo>
                  <a:lnTo>
                    <a:pt x="25946" y="16357"/>
                  </a:lnTo>
                  <a:lnTo>
                    <a:pt x="25908" y="16141"/>
                  </a:lnTo>
                  <a:lnTo>
                    <a:pt x="25704" y="15887"/>
                  </a:lnTo>
                  <a:lnTo>
                    <a:pt x="24752" y="16903"/>
                  </a:lnTo>
                  <a:lnTo>
                    <a:pt x="24752" y="16649"/>
                  </a:lnTo>
                  <a:lnTo>
                    <a:pt x="24955" y="16522"/>
                  </a:lnTo>
                  <a:lnTo>
                    <a:pt x="24866" y="15887"/>
                  </a:lnTo>
                  <a:lnTo>
                    <a:pt x="24739" y="15506"/>
                  </a:lnTo>
                  <a:lnTo>
                    <a:pt x="23418" y="16649"/>
                  </a:lnTo>
                  <a:lnTo>
                    <a:pt x="23533" y="16395"/>
                  </a:lnTo>
                  <a:lnTo>
                    <a:pt x="23660" y="16141"/>
                  </a:lnTo>
                  <a:lnTo>
                    <a:pt x="23837" y="15760"/>
                  </a:lnTo>
                  <a:lnTo>
                    <a:pt x="23431" y="16141"/>
                  </a:lnTo>
                  <a:lnTo>
                    <a:pt x="23609" y="14871"/>
                  </a:lnTo>
                  <a:lnTo>
                    <a:pt x="23647" y="14617"/>
                  </a:lnTo>
                  <a:lnTo>
                    <a:pt x="23736" y="13982"/>
                  </a:lnTo>
                  <a:lnTo>
                    <a:pt x="22618" y="14617"/>
                  </a:lnTo>
                  <a:lnTo>
                    <a:pt x="22733" y="14439"/>
                  </a:lnTo>
                  <a:lnTo>
                    <a:pt x="21691" y="14871"/>
                  </a:lnTo>
                  <a:lnTo>
                    <a:pt x="22733" y="11188"/>
                  </a:lnTo>
                  <a:lnTo>
                    <a:pt x="20739" y="13982"/>
                  </a:lnTo>
                  <a:lnTo>
                    <a:pt x="20091" y="14363"/>
                  </a:lnTo>
                  <a:lnTo>
                    <a:pt x="19977" y="14617"/>
                  </a:lnTo>
                  <a:lnTo>
                    <a:pt x="20281" y="14998"/>
                  </a:lnTo>
                  <a:lnTo>
                    <a:pt x="19011" y="15633"/>
                  </a:lnTo>
                  <a:lnTo>
                    <a:pt x="18948" y="16268"/>
                  </a:lnTo>
                  <a:lnTo>
                    <a:pt x="18618" y="16395"/>
                  </a:lnTo>
                  <a:lnTo>
                    <a:pt x="18770" y="15760"/>
                  </a:lnTo>
                  <a:lnTo>
                    <a:pt x="18923" y="15125"/>
                  </a:lnTo>
                  <a:lnTo>
                    <a:pt x="19291" y="15125"/>
                  </a:lnTo>
                  <a:lnTo>
                    <a:pt x="19240" y="15252"/>
                  </a:lnTo>
                  <a:lnTo>
                    <a:pt x="19329" y="15125"/>
                  </a:lnTo>
                  <a:lnTo>
                    <a:pt x="19888" y="14363"/>
                  </a:lnTo>
                  <a:lnTo>
                    <a:pt x="20269" y="13855"/>
                  </a:lnTo>
                  <a:lnTo>
                    <a:pt x="18884" y="14363"/>
                  </a:lnTo>
                  <a:lnTo>
                    <a:pt x="18961" y="14236"/>
                  </a:lnTo>
                  <a:lnTo>
                    <a:pt x="19545" y="13347"/>
                  </a:lnTo>
                  <a:lnTo>
                    <a:pt x="18669" y="12839"/>
                  </a:lnTo>
                  <a:lnTo>
                    <a:pt x="18453" y="12712"/>
                  </a:lnTo>
                  <a:lnTo>
                    <a:pt x="18224" y="12077"/>
                  </a:lnTo>
                  <a:lnTo>
                    <a:pt x="18148" y="11823"/>
                  </a:lnTo>
                  <a:lnTo>
                    <a:pt x="17970" y="11315"/>
                  </a:lnTo>
                  <a:lnTo>
                    <a:pt x="17056" y="10680"/>
                  </a:lnTo>
                  <a:lnTo>
                    <a:pt x="16408" y="11823"/>
                  </a:lnTo>
                  <a:lnTo>
                    <a:pt x="16256" y="11696"/>
                  </a:lnTo>
                  <a:lnTo>
                    <a:pt x="16154" y="11315"/>
                  </a:lnTo>
                  <a:lnTo>
                    <a:pt x="16268" y="11061"/>
                  </a:lnTo>
                  <a:lnTo>
                    <a:pt x="16586" y="10553"/>
                  </a:lnTo>
                  <a:lnTo>
                    <a:pt x="16802" y="10807"/>
                  </a:lnTo>
                  <a:lnTo>
                    <a:pt x="16903" y="10553"/>
                  </a:lnTo>
                  <a:lnTo>
                    <a:pt x="17106" y="10045"/>
                  </a:lnTo>
                  <a:lnTo>
                    <a:pt x="16027" y="11061"/>
                  </a:lnTo>
                  <a:lnTo>
                    <a:pt x="15849" y="11315"/>
                  </a:lnTo>
                  <a:lnTo>
                    <a:pt x="15824" y="11188"/>
                  </a:lnTo>
                  <a:lnTo>
                    <a:pt x="15773" y="10934"/>
                  </a:lnTo>
                  <a:lnTo>
                    <a:pt x="15443" y="10680"/>
                  </a:lnTo>
                  <a:lnTo>
                    <a:pt x="15417" y="10426"/>
                  </a:lnTo>
                  <a:lnTo>
                    <a:pt x="15201" y="10426"/>
                  </a:lnTo>
                  <a:lnTo>
                    <a:pt x="15570" y="10045"/>
                  </a:lnTo>
                  <a:lnTo>
                    <a:pt x="15519" y="10210"/>
                  </a:lnTo>
                  <a:lnTo>
                    <a:pt x="15697" y="10045"/>
                  </a:lnTo>
                  <a:lnTo>
                    <a:pt x="15709" y="9791"/>
                  </a:lnTo>
                  <a:lnTo>
                    <a:pt x="15354" y="9410"/>
                  </a:lnTo>
                  <a:lnTo>
                    <a:pt x="14960" y="10172"/>
                  </a:lnTo>
                  <a:lnTo>
                    <a:pt x="14859" y="10337"/>
                  </a:lnTo>
                  <a:lnTo>
                    <a:pt x="14414" y="10680"/>
                  </a:lnTo>
                  <a:lnTo>
                    <a:pt x="14541" y="10058"/>
                  </a:lnTo>
                  <a:lnTo>
                    <a:pt x="14770" y="9537"/>
                  </a:lnTo>
                  <a:lnTo>
                    <a:pt x="14833" y="9410"/>
                  </a:lnTo>
                  <a:lnTo>
                    <a:pt x="12865" y="9537"/>
                  </a:lnTo>
                  <a:lnTo>
                    <a:pt x="12903" y="9410"/>
                  </a:lnTo>
                  <a:lnTo>
                    <a:pt x="13030" y="9029"/>
                  </a:lnTo>
                  <a:lnTo>
                    <a:pt x="12306" y="9410"/>
                  </a:lnTo>
                  <a:lnTo>
                    <a:pt x="12052" y="9283"/>
                  </a:lnTo>
                  <a:lnTo>
                    <a:pt x="11798" y="8902"/>
                  </a:lnTo>
                  <a:lnTo>
                    <a:pt x="11772" y="9029"/>
                  </a:lnTo>
                  <a:lnTo>
                    <a:pt x="11658" y="9283"/>
                  </a:lnTo>
                  <a:lnTo>
                    <a:pt x="11061" y="10172"/>
                  </a:lnTo>
                  <a:lnTo>
                    <a:pt x="10972" y="10045"/>
                  </a:lnTo>
                  <a:lnTo>
                    <a:pt x="11087" y="9664"/>
                  </a:lnTo>
                  <a:lnTo>
                    <a:pt x="11684" y="8902"/>
                  </a:lnTo>
                  <a:lnTo>
                    <a:pt x="11887" y="8648"/>
                  </a:lnTo>
                  <a:lnTo>
                    <a:pt x="12496" y="7886"/>
                  </a:lnTo>
                  <a:lnTo>
                    <a:pt x="11049" y="8648"/>
                  </a:lnTo>
                  <a:lnTo>
                    <a:pt x="11252" y="8267"/>
                  </a:lnTo>
                  <a:lnTo>
                    <a:pt x="11163" y="7378"/>
                  </a:lnTo>
                  <a:lnTo>
                    <a:pt x="11061" y="6997"/>
                  </a:lnTo>
                  <a:lnTo>
                    <a:pt x="10985" y="6743"/>
                  </a:lnTo>
                  <a:lnTo>
                    <a:pt x="10833" y="7061"/>
                  </a:lnTo>
                  <a:lnTo>
                    <a:pt x="10502" y="7175"/>
                  </a:lnTo>
                  <a:lnTo>
                    <a:pt x="10502" y="7747"/>
                  </a:lnTo>
                  <a:lnTo>
                    <a:pt x="10248" y="8267"/>
                  </a:lnTo>
                  <a:lnTo>
                    <a:pt x="10147" y="8013"/>
                  </a:lnTo>
                  <a:lnTo>
                    <a:pt x="10502" y="7747"/>
                  </a:lnTo>
                  <a:lnTo>
                    <a:pt x="10502" y="7175"/>
                  </a:lnTo>
                  <a:lnTo>
                    <a:pt x="9880" y="7378"/>
                  </a:lnTo>
                  <a:lnTo>
                    <a:pt x="9982" y="6870"/>
                  </a:lnTo>
                  <a:lnTo>
                    <a:pt x="10033" y="6616"/>
                  </a:lnTo>
                  <a:lnTo>
                    <a:pt x="10083" y="6362"/>
                  </a:lnTo>
                  <a:lnTo>
                    <a:pt x="10248" y="5600"/>
                  </a:lnTo>
                  <a:lnTo>
                    <a:pt x="9423" y="5346"/>
                  </a:lnTo>
                  <a:lnTo>
                    <a:pt x="9207" y="5600"/>
                  </a:lnTo>
                  <a:lnTo>
                    <a:pt x="8991" y="6108"/>
                  </a:lnTo>
                  <a:lnTo>
                    <a:pt x="8547" y="6362"/>
                  </a:lnTo>
                  <a:lnTo>
                    <a:pt x="8597" y="6235"/>
                  </a:lnTo>
                  <a:lnTo>
                    <a:pt x="9258" y="4838"/>
                  </a:lnTo>
                  <a:lnTo>
                    <a:pt x="9029" y="4838"/>
                  </a:lnTo>
                  <a:lnTo>
                    <a:pt x="7924" y="6235"/>
                  </a:lnTo>
                  <a:lnTo>
                    <a:pt x="8140" y="5727"/>
                  </a:lnTo>
                  <a:lnTo>
                    <a:pt x="8432" y="5092"/>
                  </a:lnTo>
                  <a:lnTo>
                    <a:pt x="8064" y="5727"/>
                  </a:lnTo>
                  <a:lnTo>
                    <a:pt x="7912" y="5727"/>
                  </a:lnTo>
                  <a:lnTo>
                    <a:pt x="7861" y="5219"/>
                  </a:lnTo>
                  <a:lnTo>
                    <a:pt x="7810" y="4711"/>
                  </a:lnTo>
                  <a:lnTo>
                    <a:pt x="6985" y="4457"/>
                  </a:lnTo>
                  <a:lnTo>
                    <a:pt x="5549" y="3568"/>
                  </a:lnTo>
                  <a:lnTo>
                    <a:pt x="4927" y="3060"/>
                  </a:lnTo>
                  <a:lnTo>
                    <a:pt x="5003" y="2806"/>
                  </a:lnTo>
                  <a:lnTo>
                    <a:pt x="5105" y="2425"/>
                  </a:lnTo>
                  <a:lnTo>
                    <a:pt x="5118" y="2044"/>
                  </a:lnTo>
                  <a:lnTo>
                    <a:pt x="4978" y="1917"/>
                  </a:lnTo>
                  <a:lnTo>
                    <a:pt x="4838" y="1917"/>
                  </a:lnTo>
                  <a:lnTo>
                    <a:pt x="4813" y="2044"/>
                  </a:lnTo>
                  <a:lnTo>
                    <a:pt x="4279" y="2425"/>
                  </a:lnTo>
                  <a:lnTo>
                    <a:pt x="3987" y="2806"/>
                  </a:lnTo>
                  <a:lnTo>
                    <a:pt x="4140" y="2298"/>
                  </a:lnTo>
                  <a:lnTo>
                    <a:pt x="4368" y="1536"/>
                  </a:lnTo>
                  <a:lnTo>
                    <a:pt x="3403" y="2298"/>
                  </a:lnTo>
                  <a:lnTo>
                    <a:pt x="3822" y="1028"/>
                  </a:lnTo>
                  <a:lnTo>
                    <a:pt x="2921" y="1917"/>
                  </a:lnTo>
                  <a:lnTo>
                    <a:pt x="3225" y="1917"/>
                  </a:lnTo>
                  <a:lnTo>
                    <a:pt x="2628" y="2298"/>
                  </a:lnTo>
                  <a:lnTo>
                    <a:pt x="1143" y="4203"/>
                  </a:lnTo>
                  <a:lnTo>
                    <a:pt x="647" y="4965"/>
                  </a:lnTo>
                  <a:lnTo>
                    <a:pt x="0" y="5600"/>
                  </a:lnTo>
                  <a:lnTo>
                    <a:pt x="685" y="5219"/>
                  </a:lnTo>
                  <a:lnTo>
                    <a:pt x="431" y="5727"/>
                  </a:lnTo>
                  <a:lnTo>
                    <a:pt x="139" y="6743"/>
                  </a:lnTo>
                  <a:lnTo>
                    <a:pt x="25" y="7378"/>
                  </a:lnTo>
                  <a:lnTo>
                    <a:pt x="1016" y="6616"/>
                  </a:lnTo>
                  <a:lnTo>
                    <a:pt x="901" y="6908"/>
                  </a:lnTo>
                  <a:lnTo>
                    <a:pt x="1181" y="6870"/>
                  </a:lnTo>
                  <a:lnTo>
                    <a:pt x="1181" y="7378"/>
                  </a:lnTo>
                  <a:lnTo>
                    <a:pt x="1028" y="7505"/>
                  </a:lnTo>
                  <a:lnTo>
                    <a:pt x="1828" y="7886"/>
                  </a:lnTo>
                  <a:lnTo>
                    <a:pt x="1701" y="9029"/>
                  </a:lnTo>
                  <a:lnTo>
                    <a:pt x="2044" y="9791"/>
                  </a:lnTo>
                  <a:lnTo>
                    <a:pt x="2400" y="9283"/>
                  </a:lnTo>
                  <a:lnTo>
                    <a:pt x="2032" y="9283"/>
                  </a:lnTo>
                  <a:lnTo>
                    <a:pt x="3175" y="8267"/>
                  </a:lnTo>
                  <a:lnTo>
                    <a:pt x="2717" y="9118"/>
                  </a:lnTo>
                  <a:lnTo>
                    <a:pt x="2603" y="9385"/>
                  </a:lnTo>
                  <a:lnTo>
                    <a:pt x="2514" y="9537"/>
                  </a:lnTo>
                  <a:lnTo>
                    <a:pt x="2438" y="9791"/>
                  </a:lnTo>
                  <a:lnTo>
                    <a:pt x="2895" y="9410"/>
                  </a:lnTo>
                  <a:lnTo>
                    <a:pt x="2832" y="9283"/>
                  </a:lnTo>
                  <a:lnTo>
                    <a:pt x="3022" y="9321"/>
                  </a:lnTo>
                  <a:lnTo>
                    <a:pt x="3721" y="10185"/>
                  </a:lnTo>
                  <a:lnTo>
                    <a:pt x="3886" y="10553"/>
                  </a:lnTo>
                  <a:lnTo>
                    <a:pt x="3695" y="10807"/>
                  </a:lnTo>
                  <a:lnTo>
                    <a:pt x="4216" y="10299"/>
                  </a:lnTo>
                  <a:lnTo>
                    <a:pt x="4229" y="10680"/>
                  </a:lnTo>
                  <a:lnTo>
                    <a:pt x="3949" y="11188"/>
                  </a:lnTo>
                  <a:lnTo>
                    <a:pt x="3657" y="11569"/>
                  </a:lnTo>
                  <a:lnTo>
                    <a:pt x="3657" y="11442"/>
                  </a:lnTo>
                  <a:lnTo>
                    <a:pt x="3454" y="11569"/>
                  </a:lnTo>
                  <a:lnTo>
                    <a:pt x="3187" y="12204"/>
                  </a:lnTo>
                  <a:lnTo>
                    <a:pt x="4076" y="11861"/>
                  </a:lnTo>
                  <a:lnTo>
                    <a:pt x="4064" y="11696"/>
                  </a:lnTo>
                  <a:lnTo>
                    <a:pt x="5105" y="11823"/>
                  </a:lnTo>
                  <a:lnTo>
                    <a:pt x="5537" y="12966"/>
                  </a:lnTo>
                  <a:lnTo>
                    <a:pt x="6921" y="12585"/>
                  </a:lnTo>
                  <a:lnTo>
                    <a:pt x="7124" y="12331"/>
                  </a:lnTo>
                  <a:lnTo>
                    <a:pt x="8128" y="12077"/>
                  </a:lnTo>
                  <a:lnTo>
                    <a:pt x="7277" y="12966"/>
                  </a:lnTo>
                  <a:lnTo>
                    <a:pt x="8077" y="13093"/>
                  </a:lnTo>
                  <a:lnTo>
                    <a:pt x="8001" y="13220"/>
                  </a:lnTo>
                  <a:lnTo>
                    <a:pt x="8369" y="12839"/>
                  </a:lnTo>
                  <a:lnTo>
                    <a:pt x="8648" y="12839"/>
                  </a:lnTo>
                  <a:lnTo>
                    <a:pt x="8775" y="12966"/>
                  </a:lnTo>
                  <a:lnTo>
                    <a:pt x="8470" y="13220"/>
                  </a:lnTo>
                  <a:lnTo>
                    <a:pt x="8394" y="13601"/>
                  </a:lnTo>
                  <a:lnTo>
                    <a:pt x="8483" y="13982"/>
                  </a:lnTo>
                  <a:lnTo>
                    <a:pt x="7962" y="14236"/>
                  </a:lnTo>
                  <a:lnTo>
                    <a:pt x="9055" y="13982"/>
                  </a:lnTo>
                  <a:lnTo>
                    <a:pt x="8648" y="13982"/>
                  </a:lnTo>
                  <a:lnTo>
                    <a:pt x="9956" y="12966"/>
                  </a:lnTo>
                  <a:lnTo>
                    <a:pt x="9639" y="13601"/>
                  </a:lnTo>
                  <a:lnTo>
                    <a:pt x="10147" y="13220"/>
                  </a:lnTo>
                  <a:lnTo>
                    <a:pt x="10274" y="12966"/>
                  </a:lnTo>
                  <a:lnTo>
                    <a:pt x="10350" y="12839"/>
                  </a:lnTo>
                  <a:lnTo>
                    <a:pt x="10744" y="12966"/>
                  </a:lnTo>
                  <a:lnTo>
                    <a:pt x="10147" y="13220"/>
                  </a:lnTo>
                  <a:lnTo>
                    <a:pt x="10312" y="13982"/>
                  </a:lnTo>
                  <a:lnTo>
                    <a:pt x="9575" y="14363"/>
                  </a:lnTo>
                  <a:lnTo>
                    <a:pt x="9309" y="16141"/>
                  </a:lnTo>
                  <a:lnTo>
                    <a:pt x="10617" y="14617"/>
                  </a:lnTo>
                  <a:lnTo>
                    <a:pt x="10464" y="14617"/>
                  </a:lnTo>
                  <a:lnTo>
                    <a:pt x="10756" y="14439"/>
                  </a:lnTo>
                  <a:lnTo>
                    <a:pt x="10883" y="14312"/>
                  </a:lnTo>
                  <a:lnTo>
                    <a:pt x="11099" y="13728"/>
                  </a:lnTo>
                  <a:lnTo>
                    <a:pt x="11938" y="13347"/>
                  </a:lnTo>
                  <a:lnTo>
                    <a:pt x="12115" y="13855"/>
                  </a:lnTo>
                  <a:lnTo>
                    <a:pt x="10934" y="15887"/>
                  </a:lnTo>
                  <a:lnTo>
                    <a:pt x="11468" y="16141"/>
                  </a:lnTo>
                  <a:lnTo>
                    <a:pt x="11341" y="16268"/>
                  </a:lnTo>
                  <a:lnTo>
                    <a:pt x="11290" y="16141"/>
                  </a:lnTo>
                  <a:lnTo>
                    <a:pt x="11264" y="16268"/>
                  </a:lnTo>
                  <a:lnTo>
                    <a:pt x="11201" y="16776"/>
                  </a:lnTo>
                  <a:lnTo>
                    <a:pt x="12039" y="15887"/>
                  </a:lnTo>
                  <a:lnTo>
                    <a:pt x="11823" y="16776"/>
                  </a:lnTo>
                  <a:lnTo>
                    <a:pt x="12611" y="15887"/>
                  </a:lnTo>
                  <a:lnTo>
                    <a:pt x="12344" y="16484"/>
                  </a:lnTo>
                  <a:lnTo>
                    <a:pt x="11823" y="16903"/>
                  </a:lnTo>
                  <a:lnTo>
                    <a:pt x="11607" y="17538"/>
                  </a:lnTo>
                  <a:lnTo>
                    <a:pt x="12204" y="17030"/>
                  </a:lnTo>
                  <a:lnTo>
                    <a:pt x="12661" y="16649"/>
                  </a:lnTo>
                  <a:lnTo>
                    <a:pt x="12750" y="16141"/>
                  </a:lnTo>
                  <a:lnTo>
                    <a:pt x="12877" y="15887"/>
                  </a:lnTo>
                  <a:lnTo>
                    <a:pt x="12966" y="15760"/>
                  </a:lnTo>
                  <a:lnTo>
                    <a:pt x="12306" y="15760"/>
                  </a:lnTo>
                  <a:lnTo>
                    <a:pt x="12788" y="15633"/>
                  </a:lnTo>
                  <a:lnTo>
                    <a:pt x="14020" y="14236"/>
                  </a:lnTo>
                  <a:lnTo>
                    <a:pt x="13970" y="15252"/>
                  </a:lnTo>
                  <a:lnTo>
                    <a:pt x="13766" y="15506"/>
                  </a:lnTo>
                  <a:lnTo>
                    <a:pt x="13423" y="15760"/>
                  </a:lnTo>
                  <a:lnTo>
                    <a:pt x="13208" y="15887"/>
                  </a:lnTo>
                  <a:lnTo>
                    <a:pt x="13131" y="16192"/>
                  </a:lnTo>
                  <a:lnTo>
                    <a:pt x="13284" y="16014"/>
                  </a:lnTo>
                  <a:lnTo>
                    <a:pt x="13119" y="16357"/>
                  </a:lnTo>
                  <a:lnTo>
                    <a:pt x="13398" y="16014"/>
                  </a:lnTo>
                  <a:lnTo>
                    <a:pt x="13614" y="15760"/>
                  </a:lnTo>
                  <a:lnTo>
                    <a:pt x="13550" y="16014"/>
                  </a:lnTo>
                  <a:lnTo>
                    <a:pt x="13423" y="16357"/>
                  </a:lnTo>
                  <a:lnTo>
                    <a:pt x="12636" y="17411"/>
                  </a:lnTo>
                  <a:lnTo>
                    <a:pt x="12280" y="18173"/>
                  </a:lnTo>
                  <a:lnTo>
                    <a:pt x="13500" y="17030"/>
                  </a:lnTo>
                  <a:lnTo>
                    <a:pt x="12992" y="17792"/>
                  </a:lnTo>
                  <a:lnTo>
                    <a:pt x="13462" y="17411"/>
                  </a:lnTo>
                  <a:lnTo>
                    <a:pt x="13423" y="17665"/>
                  </a:lnTo>
                  <a:lnTo>
                    <a:pt x="12725" y="18427"/>
                  </a:lnTo>
                  <a:lnTo>
                    <a:pt x="13563" y="17792"/>
                  </a:lnTo>
                  <a:lnTo>
                    <a:pt x="13208" y="18554"/>
                  </a:lnTo>
                  <a:lnTo>
                    <a:pt x="13843" y="18173"/>
                  </a:lnTo>
                  <a:lnTo>
                    <a:pt x="13906" y="17792"/>
                  </a:lnTo>
                  <a:lnTo>
                    <a:pt x="13957" y="17538"/>
                  </a:lnTo>
                  <a:lnTo>
                    <a:pt x="14224" y="17411"/>
                  </a:lnTo>
                  <a:lnTo>
                    <a:pt x="15036" y="17030"/>
                  </a:lnTo>
                  <a:lnTo>
                    <a:pt x="15303" y="16903"/>
                  </a:lnTo>
                  <a:lnTo>
                    <a:pt x="13081" y="19697"/>
                  </a:lnTo>
                  <a:lnTo>
                    <a:pt x="13944" y="19812"/>
                  </a:lnTo>
                  <a:lnTo>
                    <a:pt x="13995" y="19189"/>
                  </a:lnTo>
                  <a:lnTo>
                    <a:pt x="14389" y="18935"/>
                  </a:lnTo>
                  <a:lnTo>
                    <a:pt x="14401" y="19697"/>
                  </a:lnTo>
                  <a:lnTo>
                    <a:pt x="14300" y="19951"/>
                  </a:lnTo>
                  <a:lnTo>
                    <a:pt x="14922" y="20205"/>
                  </a:lnTo>
                  <a:lnTo>
                    <a:pt x="14833" y="19951"/>
                  </a:lnTo>
                  <a:lnTo>
                    <a:pt x="14719" y="19189"/>
                  </a:lnTo>
                  <a:lnTo>
                    <a:pt x="15049" y="18935"/>
                  </a:lnTo>
                  <a:lnTo>
                    <a:pt x="15227" y="18808"/>
                  </a:lnTo>
                  <a:lnTo>
                    <a:pt x="14859" y="19913"/>
                  </a:lnTo>
                  <a:lnTo>
                    <a:pt x="15646" y="18808"/>
                  </a:lnTo>
                  <a:lnTo>
                    <a:pt x="15735" y="18681"/>
                  </a:lnTo>
                  <a:lnTo>
                    <a:pt x="16141" y="18427"/>
                  </a:lnTo>
                  <a:lnTo>
                    <a:pt x="15722" y="19189"/>
                  </a:lnTo>
                  <a:lnTo>
                    <a:pt x="15722" y="19494"/>
                  </a:lnTo>
                  <a:lnTo>
                    <a:pt x="15951" y="20078"/>
                  </a:lnTo>
                  <a:lnTo>
                    <a:pt x="16052" y="19812"/>
                  </a:lnTo>
                  <a:lnTo>
                    <a:pt x="16090" y="19570"/>
                  </a:lnTo>
                  <a:lnTo>
                    <a:pt x="16192" y="19443"/>
                  </a:lnTo>
                  <a:lnTo>
                    <a:pt x="16586" y="18427"/>
                  </a:lnTo>
                  <a:lnTo>
                    <a:pt x="16827" y="17792"/>
                  </a:lnTo>
                  <a:lnTo>
                    <a:pt x="16992" y="18681"/>
                  </a:lnTo>
                  <a:lnTo>
                    <a:pt x="16217" y="19443"/>
                  </a:lnTo>
                  <a:lnTo>
                    <a:pt x="16090" y="19570"/>
                  </a:lnTo>
                  <a:lnTo>
                    <a:pt x="16548" y="19570"/>
                  </a:lnTo>
                  <a:lnTo>
                    <a:pt x="15938" y="20332"/>
                  </a:lnTo>
                  <a:lnTo>
                    <a:pt x="16662" y="19824"/>
                  </a:lnTo>
                  <a:lnTo>
                    <a:pt x="16687" y="20205"/>
                  </a:lnTo>
                  <a:lnTo>
                    <a:pt x="16802" y="20586"/>
                  </a:lnTo>
                  <a:lnTo>
                    <a:pt x="17018" y="20078"/>
                  </a:lnTo>
                  <a:lnTo>
                    <a:pt x="17170" y="19824"/>
                  </a:lnTo>
                  <a:lnTo>
                    <a:pt x="17703" y="19189"/>
                  </a:lnTo>
                  <a:lnTo>
                    <a:pt x="17983" y="19316"/>
                  </a:lnTo>
                  <a:lnTo>
                    <a:pt x="17881" y="19824"/>
                  </a:lnTo>
                  <a:lnTo>
                    <a:pt x="17437" y="19951"/>
                  </a:lnTo>
                  <a:lnTo>
                    <a:pt x="17881" y="20078"/>
                  </a:lnTo>
                  <a:lnTo>
                    <a:pt x="17030" y="21094"/>
                  </a:lnTo>
                  <a:lnTo>
                    <a:pt x="17310" y="20205"/>
                  </a:lnTo>
                  <a:lnTo>
                    <a:pt x="16827" y="20840"/>
                  </a:lnTo>
                  <a:lnTo>
                    <a:pt x="16725" y="21094"/>
                  </a:lnTo>
                  <a:lnTo>
                    <a:pt x="16624" y="21602"/>
                  </a:lnTo>
                  <a:lnTo>
                    <a:pt x="17170" y="21348"/>
                  </a:lnTo>
                  <a:lnTo>
                    <a:pt x="17322" y="21348"/>
                  </a:lnTo>
                  <a:lnTo>
                    <a:pt x="17272" y="21094"/>
                  </a:lnTo>
                  <a:lnTo>
                    <a:pt x="18478" y="20332"/>
                  </a:lnTo>
                  <a:lnTo>
                    <a:pt x="18389" y="20713"/>
                  </a:lnTo>
                  <a:lnTo>
                    <a:pt x="17970" y="21094"/>
                  </a:lnTo>
                  <a:lnTo>
                    <a:pt x="18135" y="21094"/>
                  </a:lnTo>
                  <a:lnTo>
                    <a:pt x="18427" y="20713"/>
                  </a:lnTo>
                  <a:lnTo>
                    <a:pt x="18643" y="20840"/>
                  </a:lnTo>
                  <a:lnTo>
                    <a:pt x="17856" y="22072"/>
                  </a:lnTo>
                  <a:lnTo>
                    <a:pt x="18376" y="21856"/>
                  </a:lnTo>
                  <a:lnTo>
                    <a:pt x="18313" y="21983"/>
                  </a:lnTo>
                  <a:lnTo>
                    <a:pt x="18072" y="23507"/>
                  </a:lnTo>
                  <a:lnTo>
                    <a:pt x="19443" y="22110"/>
                  </a:lnTo>
                  <a:lnTo>
                    <a:pt x="19532" y="22796"/>
                  </a:lnTo>
                  <a:lnTo>
                    <a:pt x="19748" y="22618"/>
                  </a:lnTo>
                  <a:lnTo>
                    <a:pt x="19888" y="22618"/>
                  </a:lnTo>
                  <a:lnTo>
                    <a:pt x="19977" y="22745"/>
                  </a:lnTo>
                  <a:lnTo>
                    <a:pt x="20066" y="23888"/>
                  </a:lnTo>
                  <a:lnTo>
                    <a:pt x="20993" y="23253"/>
                  </a:lnTo>
                  <a:lnTo>
                    <a:pt x="20599" y="24523"/>
                  </a:lnTo>
                  <a:lnTo>
                    <a:pt x="20980" y="24523"/>
                  </a:lnTo>
                  <a:lnTo>
                    <a:pt x="20523" y="25412"/>
                  </a:lnTo>
                  <a:lnTo>
                    <a:pt x="20586" y="25565"/>
                  </a:lnTo>
                  <a:lnTo>
                    <a:pt x="21005" y="24523"/>
                  </a:lnTo>
                  <a:lnTo>
                    <a:pt x="21082" y="24345"/>
                  </a:lnTo>
                  <a:lnTo>
                    <a:pt x="21082" y="23253"/>
                  </a:lnTo>
                  <a:lnTo>
                    <a:pt x="21082" y="22872"/>
                  </a:lnTo>
                  <a:lnTo>
                    <a:pt x="21894" y="22745"/>
                  </a:lnTo>
                  <a:lnTo>
                    <a:pt x="22504" y="22618"/>
                  </a:lnTo>
                  <a:lnTo>
                    <a:pt x="21501" y="23888"/>
                  </a:lnTo>
                  <a:lnTo>
                    <a:pt x="21463" y="24269"/>
                  </a:lnTo>
                  <a:lnTo>
                    <a:pt x="22999" y="22745"/>
                  </a:lnTo>
                  <a:lnTo>
                    <a:pt x="22847" y="23888"/>
                  </a:lnTo>
                  <a:lnTo>
                    <a:pt x="22606" y="24142"/>
                  </a:lnTo>
                  <a:lnTo>
                    <a:pt x="22606" y="23888"/>
                  </a:lnTo>
                  <a:lnTo>
                    <a:pt x="22440" y="23888"/>
                  </a:lnTo>
                  <a:lnTo>
                    <a:pt x="22428" y="26428"/>
                  </a:lnTo>
                  <a:lnTo>
                    <a:pt x="23685" y="24269"/>
                  </a:lnTo>
                  <a:lnTo>
                    <a:pt x="23622" y="24777"/>
                  </a:lnTo>
                  <a:lnTo>
                    <a:pt x="23495" y="24904"/>
                  </a:lnTo>
                  <a:lnTo>
                    <a:pt x="23368" y="25285"/>
                  </a:lnTo>
                  <a:lnTo>
                    <a:pt x="23253" y="26047"/>
                  </a:lnTo>
                  <a:lnTo>
                    <a:pt x="24142" y="24269"/>
                  </a:lnTo>
                  <a:lnTo>
                    <a:pt x="24206" y="24142"/>
                  </a:lnTo>
                  <a:lnTo>
                    <a:pt x="24599" y="23380"/>
                  </a:lnTo>
                  <a:lnTo>
                    <a:pt x="24815" y="23761"/>
                  </a:lnTo>
                  <a:lnTo>
                    <a:pt x="24917" y="24523"/>
                  </a:lnTo>
                  <a:lnTo>
                    <a:pt x="24663" y="24777"/>
                  </a:lnTo>
                  <a:lnTo>
                    <a:pt x="25323" y="24396"/>
                  </a:lnTo>
                  <a:lnTo>
                    <a:pt x="25323" y="24650"/>
                  </a:lnTo>
                  <a:lnTo>
                    <a:pt x="25273" y="24815"/>
                  </a:lnTo>
                  <a:lnTo>
                    <a:pt x="25666" y="24904"/>
                  </a:lnTo>
                  <a:lnTo>
                    <a:pt x="25565" y="25031"/>
                  </a:lnTo>
                  <a:lnTo>
                    <a:pt x="25488" y="25158"/>
                  </a:lnTo>
                  <a:lnTo>
                    <a:pt x="25679" y="24904"/>
                  </a:lnTo>
                  <a:lnTo>
                    <a:pt x="26187" y="24396"/>
                  </a:lnTo>
                  <a:lnTo>
                    <a:pt x="26644" y="23888"/>
                  </a:lnTo>
                  <a:lnTo>
                    <a:pt x="26619" y="24282"/>
                  </a:lnTo>
                  <a:lnTo>
                    <a:pt x="26936" y="24015"/>
                  </a:lnTo>
                  <a:lnTo>
                    <a:pt x="26758" y="24650"/>
                  </a:lnTo>
                  <a:lnTo>
                    <a:pt x="26619" y="24777"/>
                  </a:lnTo>
                  <a:lnTo>
                    <a:pt x="26555" y="25666"/>
                  </a:lnTo>
                  <a:lnTo>
                    <a:pt x="26631" y="25501"/>
                  </a:lnTo>
                  <a:lnTo>
                    <a:pt x="27165" y="24650"/>
                  </a:lnTo>
                  <a:lnTo>
                    <a:pt x="27114" y="25920"/>
                  </a:lnTo>
                  <a:lnTo>
                    <a:pt x="27533" y="25539"/>
                  </a:lnTo>
                  <a:lnTo>
                    <a:pt x="27127" y="26301"/>
                  </a:lnTo>
                  <a:lnTo>
                    <a:pt x="27660" y="26301"/>
                  </a:lnTo>
                  <a:lnTo>
                    <a:pt x="27114" y="27317"/>
                  </a:lnTo>
                  <a:lnTo>
                    <a:pt x="27508" y="27190"/>
                  </a:lnTo>
                  <a:lnTo>
                    <a:pt x="27762" y="26555"/>
                  </a:lnTo>
                  <a:lnTo>
                    <a:pt x="28143" y="26174"/>
                  </a:lnTo>
                  <a:lnTo>
                    <a:pt x="28308" y="26555"/>
                  </a:lnTo>
                  <a:lnTo>
                    <a:pt x="28702" y="26555"/>
                  </a:lnTo>
                  <a:lnTo>
                    <a:pt x="28867" y="27190"/>
                  </a:lnTo>
                  <a:lnTo>
                    <a:pt x="29337" y="26809"/>
                  </a:lnTo>
                  <a:lnTo>
                    <a:pt x="30073" y="26428"/>
                  </a:lnTo>
                  <a:lnTo>
                    <a:pt x="30149" y="26873"/>
                  </a:lnTo>
                  <a:lnTo>
                    <a:pt x="30302" y="26682"/>
                  </a:lnTo>
                  <a:lnTo>
                    <a:pt x="30124" y="27063"/>
                  </a:lnTo>
                  <a:lnTo>
                    <a:pt x="30403" y="26873"/>
                  </a:lnTo>
                  <a:lnTo>
                    <a:pt x="30505" y="26682"/>
                  </a:lnTo>
                  <a:lnTo>
                    <a:pt x="30556" y="26428"/>
                  </a:lnTo>
                  <a:lnTo>
                    <a:pt x="30607" y="26174"/>
                  </a:lnTo>
                  <a:lnTo>
                    <a:pt x="30657" y="25920"/>
                  </a:lnTo>
                  <a:lnTo>
                    <a:pt x="31089" y="25793"/>
                  </a:lnTo>
                  <a:lnTo>
                    <a:pt x="31229" y="25539"/>
                  </a:lnTo>
                  <a:lnTo>
                    <a:pt x="31737" y="24650"/>
                  </a:lnTo>
                  <a:lnTo>
                    <a:pt x="30886" y="27825"/>
                  </a:lnTo>
                  <a:lnTo>
                    <a:pt x="31889" y="26682"/>
                  </a:lnTo>
                  <a:lnTo>
                    <a:pt x="31864" y="26873"/>
                  </a:lnTo>
                  <a:lnTo>
                    <a:pt x="31737" y="27152"/>
                  </a:lnTo>
                  <a:lnTo>
                    <a:pt x="31534" y="27317"/>
                  </a:lnTo>
                  <a:lnTo>
                    <a:pt x="31369" y="27698"/>
                  </a:lnTo>
                  <a:lnTo>
                    <a:pt x="32296" y="27063"/>
                  </a:lnTo>
                  <a:lnTo>
                    <a:pt x="32105" y="27317"/>
                  </a:lnTo>
                  <a:lnTo>
                    <a:pt x="32346" y="27063"/>
                  </a:lnTo>
                  <a:lnTo>
                    <a:pt x="32702" y="26682"/>
                  </a:lnTo>
                  <a:lnTo>
                    <a:pt x="33070" y="26301"/>
                  </a:lnTo>
                  <a:lnTo>
                    <a:pt x="33096" y="27063"/>
                  </a:lnTo>
                  <a:lnTo>
                    <a:pt x="33197" y="26301"/>
                  </a:lnTo>
                  <a:lnTo>
                    <a:pt x="33223" y="26174"/>
                  </a:lnTo>
                  <a:lnTo>
                    <a:pt x="34620" y="24663"/>
                  </a:lnTo>
                  <a:lnTo>
                    <a:pt x="34582" y="24866"/>
                  </a:lnTo>
                  <a:lnTo>
                    <a:pt x="34747" y="24625"/>
                  </a:lnTo>
                  <a:lnTo>
                    <a:pt x="34886" y="24396"/>
                  </a:lnTo>
                  <a:lnTo>
                    <a:pt x="35013" y="24193"/>
                  </a:lnTo>
                  <a:lnTo>
                    <a:pt x="34772" y="24460"/>
                  </a:lnTo>
                  <a:lnTo>
                    <a:pt x="34632" y="24612"/>
                  </a:lnTo>
                  <a:lnTo>
                    <a:pt x="34747" y="24015"/>
                  </a:lnTo>
                  <a:lnTo>
                    <a:pt x="34772" y="23888"/>
                  </a:lnTo>
                  <a:lnTo>
                    <a:pt x="34823" y="23634"/>
                  </a:lnTo>
                  <a:lnTo>
                    <a:pt x="35293" y="23380"/>
                  </a:lnTo>
                  <a:lnTo>
                    <a:pt x="35534" y="23253"/>
                  </a:lnTo>
                  <a:lnTo>
                    <a:pt x="35420" y="23634"/>
                  </a:lnTo>
                  <a:lnTo>
                    <a:pt x="35013" y="24269"/>
                  </a:lnTo>
                  <a:lnTo>
                    <a:pt x="35217" y="24015"/>
                  </a:lnTo>
                  <a:lnTo>
                    <a:pt x="35128" y="24650"/>
                  </a:lnTo>
                  <a:lnTo>
                    <a:pt x="34836" y="25158"/>
                  </a:lnTo>
                  <a:lnTo>
                    <a:pt x="34480" y="25628"/>
                  </a:lnTo>
                  <a:lnTo>
                    <a:pt x="34480" y="26174"/>
                  </a:lnTo>
                  <a:lnTo>
                    <a:pt x="34467" y="26682"/>
                  </a:lnTo>
                  <a:lnTo>
                    <a:pt x="34378" y="26809"/>
                  </a:lnTo>
                  <a:lnTo>
                    <a:pt x="34353" y="26682"/>
                  </a:lnTo>
                  <a:lnTo>
                    <a:pt x="34480" y="26174"/>
                  </a:lnTo>
                  <a:lnTo>
                    <a:pt x="34480" y="25628"/>
                  </a:lnTo>
                  <a:lnTo>
                    <a:pt x="34582" y="24904"/>
                  </a:lnTo>
                  <a:lnTo>
                    <a:pt x="33769" y="26238"/>
                  </a:lnTo>
                  <a:lnTo>
                    <a:pt x="33477" y="26936"/>
                  </a:lnTo>
                  <a:lnTo>
                    <a:pt x="33553" y="26809"/>
                  </a:lnTo>
                  <a:lnTo>
                    <a:pt x="33667" y="26682"/>
                  </a:lnTo>
                  <a:lnTo>
                    <a:pt x="33604" y="26873"/>
                  </a:lnTo>
                  <a:lnTo>
                    <a:pt x="33489" y="27190"/>
                  </a:lnTo>
                  <a:lnTo>
                    <a:pt x="33642" y="26936"/>
                  </a:lnTo>
                  <a:lnTo>
                    <a:pt x="33845" y="26809"/>
                  </a:lnTo>
                  <a:lnTo>
                    <a:pt x="33401" y="28079"/>
                  </a:lnTo>
                  <a:lnTo>
                    <a:pt x="33642" y="27571"/>
                  </a:lnTo>
                  <a:lnTo>
                    <a:pt x="33921" y="28587"/>
                  </a:lnTo>
                  <a:lnTo>
                    <a:pt x="34899" y="27571"/>
                  </a:lnTo>
                  <a:lnTo>
                    <a:pt x="35890" y="26174"/>
                  </a:lnTo>
                  <a:lnTo>
                    <a:pt x="36068" y="25920"/>
                  </a:lnTo>
                  <a:lnTo>
                    <a:pt x="36969" y="25666"/>
                  </a:lnTo>
                  <a:lnTo>
                    <a:pt x="36512" y="26301"/>
                  </a:lnTo>
                  <a:lnTo>
                    <a:pt x="36398" y="26555"/>
                  </a:lnTo>
                  <a:lnTo>
                    <a:pt x="36271" y="27152"/>
                  </a:lnTo>
                  <a:lnTo>
                    <a:pt x="35839" y="28206"/>
                  </a:lnTo>
                  <a:lnTo>
                    <a:pt x="36156" y="27444"/>
                  </a:lnTo>
                  <a:lnTo>
                    <a:pt x="36525" y="28333"/>
                  </a:lnTo>
                  <a:lnTo>
                    <a:pt x="37007" y="27825"/>
                  </a:lnTo>
                  <a:lnTo>
                    <a:pt x="36715" y="28587"/>
                  </a:lnTo>
                  <a:lnTo>
                    <a:pt x="36474" y="29095"/>
                  </a:lnTo>
                  <a:lnTo>
                    <a:pt x="37109" y="27825"/>
                  </a:lnTo>
                  <a:lnTo>
                    <a:pt x="37287" y="27444"/>
                  </a:lnTo>
                  <a:lnTo>
                    <a:pt x="37515" y="26936"/>
                  </a:lnTo>
                  <a:lnTo>
                    <a:pt x="37414" y="28003"/>
                  </a:lnTo>
                  <a:lnTo>
                    <a:pt x="37553" y="27825"/>
                  </a:lnTo>
                  <a:lnTo>
                    <a:pt x="37630" y="28003"/>
                  </a:lnTo>
                  <a:lnTo>
                    <a:pt x="37744" y="28587"/>
                  </a:lnTo>
                  <a:lnTo>
                    <a:pt x="37515" y="28968"/>
                  </a:lnTo>
                  <a:lnTo>
                    <a:pt x="37871" y="29349"/>
                  </a:lnTo>
                  <a:lnTo>
                    <a:pt x="39027" y="29603"/>
                  </a:lnTo>
                  <a:lnTo>
                    <a:pt x="39687" y="28079"/>
                  </a:lnTo>
                  <a:lnTo>
                    <a:pt x="39624" y="28333"/>
                  </a:lnTo>
                  <a:lnTo>
                    <a:pt x="39027" y="29603"/>
                  </a:lnTo>
                  <a:lnTo>
                    <a:pt x="38938" y="29806"/>
                  </a:lnTo>
                  <a:lnTo>
                    <a:pt x="38760" y="30111"/>
                  </a:lnTo>
                  <a:lnTo>
                    <a:pt x="40043" y="28079"/>
                  </a:lnTo>
                  <a:lnTo>
                    <a:pt x="40208" y="27825"/>
                  </a:lnTo>
                  <a:lnTo>
                    <a:pt x="40767" y="26936"/>
                  </a:lnTo>
                  <a:lnTo>
                    <a:pt x="41656" y="25539"/>
                  </a:lnTo>
                  <a:lnTo>
                    <a:pt x="41135" y="26555"/>
                  </a:lnTo>
                  <a:lnTo>
                    <a:pt x="41021" y="26873"/>
                  </a:lnTo>
                  <a:lnTo>
                    <a:pt x="40233" y="29756"/>
                  </a:lnTo>
                  <a:lnTo>
                    <a:pt x="40563" y="28714"/>
                  </a:lnTo>
                  <a:lnTo>
                    <a:pt x="40728" y="28587"/>
                  </a:lnTo>
                  <a:lnTo>
                    <a:pt x="40487" y="30111"/>
                  </a:lnTo>
                  <a:lnTo>
                    <a:pt x="40652" y="29476"/>
                  </a:lnTo>
                  <a:lnTo>
                    <a:pt x="40601" y="30391"/>
                  </a:lnTo>
                  <a:lnTo>
                    <a:pt x="41033" y="29476"/>
                  </a:lnTo>
                  <a:lnTo>
                    <a:pt x="41465" y="28587"/>
                  </a:lnTo>
                  <a:lnTo>
                    <a:pt x="41567" y="28841"/>
                  </a:lnTo>
                  <a:lnTo>
                    <a:pt x="41490" y="28968"/>
                  </a:lnTo>
                  <a:lnTo>
                    <a:pt x="40944" y="30492"/>
                  </a:lnTo>
                  <a:lnTo>
                    <a:pt x="40754" y="30873"/>
                  </a:lnTo>
                  <a:lnTo>
                    <a:pt x="41643" y="29603"/>
                  </a:lnTo>
                  <a:lnTo>
                    <a:pt x="41744" y="29349"/>
                  </a:lnTo>
                  <a:lnTo>
                    <a:pt x="41694" y="29540"/>
                  </a:lnTo>
                  <a:lnTo>
                    <a:pt x="41351" y="30746"/>
                  </a:lnTo>
                  <a:lnTo>
                    <a:pt x="41249" y="31381"/>
                  </a:lnTo>
                  <a:lnTo>
                    <a:pt x="41351" y="30873"/>
                  </a:lnTo>
                  <a:lnTo>
                    <a:pt x="41681" y="31508"/>
                  </a:lnTo>
                  <a:lnTo>
                    <a:pt x="41897" y="31381"/>
                  </a:lnTo>
                  <a:lnTo>
                    <a:pt x="41846" y="30873"/>
                  </a:lnTo>
                  <a:lnTo>
                    <a:pt x="42316" y="31381"/>
                  </a:lnTo>
                  <a:lnTo>
                    <a:pt x="42494" y="30873"/>
                  </a:lnTo>
                  <a:lnTo>
                    <a:pt x="43129" y="29095"/>
                  </a:lnTo>
                  <a:lnTo>
                    <a:pt x="43307" y="28587"/>
                  </a:lnTo>
                  <a:lnTo>
                    <a:pt x="43446" y="28206"/>
                  </a:lnTo>
                  <a:lnTo>
                    <a:pt x="43789" y="28460"/>
                  </a:lnTo>
                  <a:lnTo>
                    <a:pt x="43891" y="28714"/>
                  </a:lnTo>
                  <a:lnTo>
                    <a:pt x="43738" y="28968"/>
                  </a:lnTo>
                  <a:lnTo>
                    <a:pt x="43027" y="30619"/>
                  </a:lnTo>
                  <a:lnTo>
                    <a:pt x="42938" y="31127"/>
                  </a:lnTo>
                  <a:lnTo>
                    <a:pt x="43078" y="31381"/>
                  </a:lnTo>
                  <a:lnTo>
                    <a:pt x="44653" y="28206"/>
                  </a:lnTo>
                  <a:lnTo>
                    <a:pt x="45415" y="26682"/>
                  </a:lnTo>
                  <a:lnTo>
                    <a:pt x="46177" y="26047"/>
                  </a:lnTo>
                  <a:lnTo>
                    <a:pt x="46062" y="26682"/>
                  </a:lnTo>
                  <a:lnTo>
                    <a:pt x="46672" y="26174"/>
                  </a:lnTo>
                  <a:lnTo>
                    <a:pt x="44107" y="30619"/>
                  </a:lnTo>
                  <a:lnTo>
                    <a:pt x="43370" y="31635"/>
                  </a:lnTo>
                  <a:lnTo>
                    <a:pt x="43319" y="32270"/>
                  </a:lnTo>
                  <a:lnTo>
                    <a:pt x="43091" y="32397"/>
                  </a:lnTo>
                  <a:lnTo>
                    <a:pt x="43319" y="32486"/>
                  </a:lnTo>
                  <a:lnTo>
                    <a:pt x="43357" y="33032"/>
                  </a:lnTo>
                  <a:lnTo>
                    <a:pt x="42964" y="33286"/>
                  </a:lnTo>
                  <a:lnTo>
                    <a:pt x="43484" y="33921"/>
                  </a:lnTo>
                  <a:lnTo>
                    <a:pt x="43840" y="32778"/>
                  </a:lnTo>
                  <a:lnTo>
                    <a:pt x="43878" y="32651"/>
                  </a:lnTo>
                  <a:lnTo>
                    <a:pt x="44488" y="32905"/>
                  </a:lnTo>
                  <a:lnTo>
                    <a:pt x="44564" y="32651"/>
                  </a:lnTo>
                  <a:lnTo>
                    <a:pt x="44805" y="31889"/>
                  </a:lnTo>
                  <a:lnTo>
                    <a:pt x="43548" y="32778"/>
                  </a:lnTo>
                  <a:lnTo>
                    <a:pt x="43942" y="31635"/>
                  </a:lnTo>
                  <a:lnTo>
                    <a:pt x="45212" y="29603"/>
                  </a:lnTo>
                  <a:lnTo>
                    <a:pt x="45440" y="29806"/>
                  </a:lnTo>
                  <a:lnTo>
                    <a:pt x="45567" y="30619"/>
                  </a:lnTo>
                  <a:lnTo>
                    <a:pt x="44831" y="32143"/>
                  </a:lnTo>
                  <a:lnTo>
                    <a:pt x="44704" y="32524"/>
                  </a:lnTo>
                  <a:lnTo>
                    <a:pt x="44919" y="32143"/>
                  </a:lnTo>
                  <a:lnTo>
                    <a:pt x="45478" y="31889"/>
                  </a:lnTo>
                  <a:lnTo>
                    <a:pt x="45339" y="32270"/>
                  </a:lnTo>
                  <a:lnTo>
                    <a:pt x="45123" y="32588"/>
                  </a:lnTo>
                  <a:lnTo>
                    <a:pt x="45021" y="32905"/>
                  </a:lnTo>
                  <a:lnTo>
                    <a:pt x="45135" y="33286"/>
                  </a:lnTo>
                  <a:lnTo>
                    <a:pt x="45732" y="31889"/>
                  </a:lnTo>
                  <a:lnTo>
                    <a:pt x="46012" y="31254"/>
                  </a:lnTo>
                  <a:lnTo>
                    <a:pt x="46037" y="32905"/>
                  </a:lnTo>
                  <a:lnTo>
                    <a:pt x="45834" y="34175"/>
                  </a:lnTo>
                  <a:lnTo>
                    <a:pt x="46101" y="33540"/>
                  </a:lnTo>
                  <a:lnTo>
                    <a:pt x="46329" y="32270"/>
                  </a:lnTo>
                  <a:lnTo>
                    <a:pt x="46634" y="31254"/>
                  </a:lnTo>
                  <a:lnTo>
                    <a:pt x="47167" y="29603"/>
                  </a:lnTo>
                  <a:lnTo>
                    <a:pt x="47739" y="27825"/>
                  </a:lnTo>
                  <a:lnTo>
                    <a:pt x="48209" y="26936"/>
                  </a:lnTo>
                  <a:lnTo>
                    <a:pt x="48310" y="29095"/>
                  </a:lnTo>
                  <a:lnTo>
                    <a:pt x="48183" y="30111"/>
                  </a:lnTo>
                  <a:lnTo>
                    <a:pt x="48069" y="30365"/>
                  </a:lnTo>
                  <a:lnTo>
                    <a:pt x="47167" y="31508"/>
                  </a:lnTo>
                  <a:lnTo>
                    <a:pt x="47040" y="32499"/>
                  </a:lnTo>
                  <a:lnTo>
                    <a:pt x="47155" y="32270"/>
                  </a:lnTo>
                  <a:lnTo>
                    <a:pt x="47485" y="31762"/>
                  </a:lnTo>
                  <a:lnTo>
                    <a:pt x="47421" y="32194"/>
                  </a:lnTo>
                  <a:lnTo>
                    <a:pt x="47104" y="32778"/>
                  </a:lnTo>
                  <a:lnTo>
                    <a:pt x="47434" y="32651"/>
                  </a:lnTo>
                  <a:lnTo>
                    <a:pt x="47777" y="31762"/>
                  </a:lnTo>
                  <a:lnTo>
                    <a:pt x="47879" y="31508"/>
                  </a:lnTo>
                  <a:lnTo>
                    <a:pt x="47967" y="32905"/>
                  </a:lnTo>
                  <a:lnTo>
                    <a:pt x="47904" y="31635"/>
                  </a:lnTo>
                  <a:lnTo>
                    <a:pt x="48094" y="31508"/>
                  </a:lnTo>
                  <a:lnTo>
                    <a:pt x="48285" y="31381"/>
                  </a:lnTo>
                  <a:lnTo>
                    <a:pt x="48107" y="32016"/>
                  </a:lnTo>
                  <a:lnTo>
                    <a:pt x="48450" y="32143"/>
                  </a:lnTo>
                  <a:lnTo>
                    <a:pt x="48577" y="31381"/>
                  </a:lnTo>
                  <a:lnTo>
                    <a:pt x="48666" y="31127"/>
                  </a:lnTo>
                  <a:lnTo>
                    <a:pt x="49606" y="29476"/>
                  </a:lnTo>
                  <a:lnTo>
                    <a:pt x="49974" y="29222"/>
                  </a:lnTo>
                  <a:lnTo>
                    <a:pt x="49860" y="29476"/>
                  </a:lnTo>
                  <a:lnTo>
                    <a:pt x="49771" y="30086"/>
                  </a:lnTo>
                  <a:lnTo>
                    <a:pt x="50292" y="30365"/>
                  </a:lnTo>
                  <a:lnTo>
                    <a:pt x="50419" y="31000"/>
                  </a:lnTo>
                  <a:lnTo>
                    <a:pt x="50939" y="31254"/>
                  </a:lnTo>
                  <a:lnTo>
                    <a:pt x="51003" y="31915"/>
                  </a:lnTo>
                  <a:lnTo>
                    <a:pt x="51435" y="30492"/>
                  </a:lnTo>
                  <a:lnTo>
                    <a:pt x="52222" y="29222"/>
                  </a:lnTo>
                  <a:lnTo>
                    <a:pt x="52311" y="29095"/>
                  </a:lnTo>
                  <a:lnTo>
                    <a:pt x="53060" y="28587"/>
                  </a:lnTo>
                  <a:lnTo>
                    <a:pt x="53594" y="28333"/>
                  </a:lnTo>
                  <a:lnTo>
                    <a:pt x="53086" y="29349"/>
                  </a:lnTo>
                  <a:lnTo>
                    <a:pt x="53822" y="29857"/>
                  </a:lnTo>
                  <a:lnTo>
                    <a:pt x="54190" y="28333"/>
                  </a:lnTo>
                  <a:lnTo>
                    <a:pt x="54419" y="27444"/>
                  </a:lnTo>
                  <a:lnTo>
                    <a:pt x="54546" y="26936"/>
                  </a:lnTo>
                  <a:lnTo>
                    <a:pt x="54711" y="27571"/>
                  </a:lnTo>
                  <a:lnTo>
                    <a:pt x="54813" y="29349"/>
                  </a:lnTo>
                  <a:lnTo>
                    <a:pt x="54432" y="29984"/>
                  </a:lnTo>
                  <a:lnTo>
                    <a:pt x="54330" y="30238"/>
                  </a:lnTo>
                  <a:lnTo>
                    <a:pt x="54216" y="30873"/>
                  </a:lnTo>
                  <a:lnTo>
                    <a:pt x="53759" y="31127"/>
                  </a:lnTo>
                  <a:lnTo>
                    <a:pt x="53848" y="30111"/>
                  </a:lnTo>
                  <a:lnTo>
                    <a:pt x="53606" y="30111"/>
                  </a:lnTo>
                  <a:lnTo>
                    <a:pt x="53657" y="30746"/>
                  </a:lnTo>
                  <a:lnTo>
                    <a:pt x="53555" y="30873"/>
                  </a:lnTo>
                  <a:lnTo>
                    <a:pt x="53251" y="31127"/>
                  </a:lnTo>
                  <a:lnTo>
                    <a:pt x="53200" y="30746"/>
                  </a:lnTo>
                  <a:lnTo>
                    <a:pt x="53187" y="31127"/>
                  </a:lnTo>
                  <a:lnTo>
                    <a:pt x="53174" y="31635"/>
                  </a:lnTo>
                  <a:lnTo>
                    <a:pt x="54533" y="31254"/>
                  </a:lnTo>
                  <a:lnTo>
                    <a:pt x="54940" y="32270"/>
                  </a:lnTo>
                  <a:lnTo>
                    <a:pt x="55333" y="31762"/>
                  </a:lnTo>
                  <a:lnTo>
                    <a:pt x="55435" y="31381"/>
                  </a:lnTo>
                  <a:lnTo>
                    <a:pt x="55448" y="31254"/>
                  </a:lnTo>
                  <a:lnTo>
                    <a:pt x="55206" y="31381"/>
                  </a:lnTo>
                  <a:lnTo>
                    <a:pt x="55206" y="31254"/>
                  </a:lnTo>
                  <a:lnTo>
                    <a:pt x="55245" y="30492"/>
                  </a:lnTo>
                  <a:lnTo>
                    <a:pt x="55778" y="30391"/>
                  </a:lnTo>
                  <a:lnTo>
                    <a:pt x="55880" y="29806"/>
                  </a:lnTo>
                  <a:lnTo>
                    <a:pt x="56591" y="28841"/>
                  </a:lnTo>
                  <a:lnTo>
                    <a:pt x="56680" y="28714"/>
                  </a:lnTo>
                  <a:lnTo>
                    <a:pt x="56743" y="28841"/>
                  </a:lnTo>
                  <a:lnTo>
                    <a:pt x="56819" y="29756"/>
                  </a:lnTo>
                  <a:lnTo>
                    <a:pt x="56705" y="30365"/>
                  </a:lnTo>
                  <a:lnTo>
                    <a:pt x="56616" y="31635"/>
                  </a:lnTo>
                  <a:lnTo>
                    <a:pt x="57073" y="30365"/>
                  </a:lnTo>
                  <a:lnTo>
                    <a:pt x="57111" y="29349"/>
                  </a:lnTo>
                  <a:lnTo>
                    <a:pt x="57531" y="28841"/>
                  </a:lnTo>
                  <a:lnTo>
                    <a:pt x="57594" y="28714"/>
                  </a:lnTo>
                  <a:lnTo>
                    <a:pt x="57670" y="28587"/>
                  </a:lnTo>
                  <a:lnTo>
                    <a:pt x="57734" y="28460"/>
                  </a:lnTo>
                  <a:lnTo>
                    <a:pt x="57975" y="28028"/>
                  </a:lnTo>
                  <a:close/>
                </a:path>
                <a:path w="66675" h="94614">
                  <a:moveTo>
                    <a:pt x="58013" y="26530"/>
                  </a:moveTo>
                  <a:close/>
                </a:path>
                <a:path w="66675" h="94614">
                  <a:moveTo>
                    <a:pt x="58039" y="28917"/>
                  </a:moveTo>
                  <a:lnTo>
                    <a:pt x="57480" y="29502"/>
                  </a:lnTo>
                  <a:lnTo>
                    <a:pt x="57302" y="30251"/>
                  </a:lnTo>
                  <a:lnTo>
                    <a:pt x="57531" y="30035"/>
                  </a:lnTo>
                  <a:lnTo>
                    <a:pt x="57746" y="29946"/>
                  </a:lnTo>
                  <a:lnTo>
                    <a:pt x="58039" y="28917"/>
                  </a:lnTo>
                  <a:close/>
                </a:path>
                <a:path w="66675" h="94614">
                  <a:moveTo>
                    <a:pt x="58102" y="29552"/>
                  </a:moveTo>
                  <a:lnTo>
                    <a:pt x="57924" y="29857"/>
                  </a:lnTo>
                  <a:lnTo>
                    <a:pt x="57797" y="29933"/>
                  </a:lnTo>
                  <a:lnTo>
                    <a:pt x="57924" y="29908"/>
                  </a:lnTo>
                  <a:lnTo>
                    <a:pt x="58102" y="29552"/>
                  </a:lnTo>
                  <a:close/>
                </a:path>
                <a:path w="66675" h="94614">
                  <a:moveTo>
                    <a:pt x="58178" y="28587"/>
                  </a:moveTo>
                  <a:lnTo>
                    <a:pt x="58166" y="27698"/>
                  </a:lnTo>
                  <a:lnTo>
                    <a:pt x="58051" y="28206"/>
                  </a:lnTo>
                  <a:lnTo>
                    <a:pt x="58178" y="28587"/>
                  </a:lnTo>
                  <a:close/>
                </a:path>
                <a:path w="66675" h="94614">
                  <a:moveTo>
                    <a:pt x="58191" y="90538"/>
                  </a:moveTo>
                  <a:lnTo>
                    <a:pt x="58127" y="90157"/>
                  </a:lnTo>
                  <a:lnTo>
                    <a:pt x="57937" y="89954"/>
                  </a:lnTo>
                  <a:lnTo>
                    <a:pt x="57861" y="89649"/>
                  </a:lnTo>
                  <a:lnTo>
                    <a:pt x="57734" y="90728"/>
                  </a:lnTo>
                  <a:lnTo>
                    <a:pt x="58191" y="90538"/>
                  </a:lnTo>
                  <a:close/>
                </a:path>
                <a:path w="66675" h="94614">
                  <a:moveTo>
                    <a:pt x="59029" y="26809"/>
                  </a:moveTo>
                  <a:lnTo>
                    <a:pt x="58775" y="27203"/>
                  </a:lnTo>
                  <a:lnTo>
                    <a:pt x="58826" y="27520"/>
                  </a:lnTo>
                  <a:lnTo>
                    <a:pt x="59029" y="26809"/>
                  </a:lnTo>
                  <a:close/>
                </a:path>
                <a:path w="66675" h="94614">
                  <a:moveTo>
                    <a:pt x="59093" y="32004"/>
                  </a:moveTo>
                  <a:lnTo>
                    <a:pt x="58928" y="31991"/>
                  </a:lnTo>
                  <a:lnTo>
                    <a:pt x="58724" y="32296"/>
                  </a:lnTo>
                  <a:lnTo>
                    <a:pt x="58851" y="32512"/>
                  </a:lnTo>
                  <a:lnTo>
                    <a:pt x="59004" y="32423"/>
                  </a:lnTo>
                  <a:lnTo>
                    <a:pt x="59093" y="32004"/>
                  </a:lnTo>
                  <a:close/>
                </a:path>
                <a:path w="66675" h="94614">
                  <a:moveTo>
                    <a:pt x="59105" y="90157"/>
                  </a:moveTo>
                  <a:lnTo>
                    <a:pt x="59042" y="89801"/>
                  </a:lnTo>
                  <a:lnTo>
                    <a:pt x="58826" y="88823"/>
                  </a:lnTo>
                  <a:lnTo>
                    <a:pt x="58381" y="90297"/>
                  </a:lnTo>
                  <a:lnTo>
                    <a:pt x="58762" y="89801"/>
                  </a:lnTo>
                  <a:lnTo>
                    <a:pt x="59105" y="90157"/>
                  </a:lnTo>
                  <a:close/>
                </a:path>
                <a:path w="66675" h="94614">
                  <a:moveTo>
                    <a:pt x="59182" y="89179"/>
                  </a:moveTo>
                  <a:lnTo>
                    <a:pt x="59143" y="88760"/>
                  </a:lnTo>
                  <a:lnTo>
                    <a:pt x="58902" y="88379"/>
                  </a:lnTo>
                  <a:lnTo>
                    <a:pt x="58902" y="88760"/>
                  </a:lnTo>
                  <a:lnTo>
                    <a:pt x="59182" y="89179"/>
                  </a:lnTo>
                  <a:close/>
                </a:path>
                <a:path w="66675" h="94614">
                  <a:moveTo>
                    <a:pt x="59664" y="26746"/>
                  </a:moveTo>
                  <a:lnTo>
                    <a:pt x="59131" y="27851"/>
                  </a:lnTo>
                  <a:lnTo>
                    <a:pt x="59397" y="27559"/>
                  </a:lnTo>
                  <a:lnTo>
                    <a:pt x="59664" y="26746"/>
                  </a:lnTo>
                  <a:close/>
                </a:path>
                <a:path w="66675" h="94614">
                  <a:moveTo>
                    <a:pt x="60388" y="93408"/>
                  </a:moveTo>
                  <a:lnTo>
                    <a:pt x="60210" y="92976"/>
                  </a:lnTo>
                  <a:lnTo>
                    <a:pt x="59982" y="93027"/>
                  </a:lnTo>
                  <a:lnTo>
                    <a:pt x="60388" y="93408"/>
                  </a:lnTo>
                  <a:close/>
                </a:path>
                <a:path w="66675" h="94614">
                  <a:moveTo>
                    <a:pt x="60413" y="29375"/>
                  </a:moveTo>
                  <a:lnTo>
                    <a:pt x="59855" y="29451"/>
                  </a:lnTo>
                  <a:lnTo>
                    <a:pt x="59766" y="30276"/>
                  </a:lnTo>
                  <a:lnTo>
                    <a:pt x="60096" y="30302"/>
                  </a:lnTo>
                  <a:lnTo>
                    <a:pt x="60147" y="29667"/>
                  </a:lnTo>
                  <a:lnTo>
                    <a:pt x="60413" y="29375"/>
                  </a:lnTo>
                  <a:close/>
                </a:path>
                <a:path w="66675" h="94614">
                  <a:moveTo>
                    <a:pt x="60439" y="92989"/>
                  </a:moveTo>
                  <a:lnTo>
                    <a:pt x="60375" y="92710"/>
                  </a:lnTo>
                  <a:lnTo>
                    <a:pt x="60159" y="92837"/>
                  </a:lnTo>
                  <a:lnTo>
                    <a:pt x="60210" y="92964"/>
                  </a:lnTo>
                  <a:lnTo>
                    <a:pt x="60439" y="92989"/>
                  </a:lnTo>
                  <a:close/>
                </a:path>
                <a:path w="66675" h="94614">
                  <a:moveTo>
                    <a:pt x="60553" y="27927"/>
                  </a:moveTo>
                  <a:lnTo>
                    <a:pt x="60147" y="28130"/>
                  </a:lnTo>
                  <a:lnTo>
                    <a:pt x="60020" y="28371"/>
                  </a:lnTo>
                  <a:lnTo>
                    <a:pt x="60159" y="28384"/>
                  </a:lnTo>
                  <a:lnTo>
                    <a:pt x="60426" y="28346"/>
                  </a:lnTo>
                  <a:lnTo>
                    <a:pt x="60553" y="27927"/>
                  </a:lnTo>
                  <a:close/>
                </a:path>
                <a:path w="66675" h="94614">
                  <a:moveTo>
                    <a:pt x="60566" y="27901"/>
                  </a:moveTo>
                  <a:close/>
                </a:path>
                <a:path w="66675" h="94614">
                  <a:moveTo>
                    <a:pt x="60655" y="92532"/>
                  </a:moveTo>
                  <a:lnTo>
                    <a:pt x="60337" y="92468"/>
                  </a:lnTo>
                  <a:lnTo>
                    <a:pt x="60375" y="92710"/>
                  </a:lnTo>
                  <a:lnTo>
                    <a:pt x="60655" y="92532"/>
                  </a:lnTo>
                  <a:close/>
                </a:path>
                <a:path w="66675" h="94614">
                  <a:moveTo>
                    <a:pt x="60731" y="28295"/>
                  </a:moveTo>
                  <a:lnTo>
                    <a:pt x="60642" y="28105"/>
                  </a:lnTo>
                  <a:lnTo>
                    <a:pt x="60566" y="27927"/>
                  </a:lnTo>
                  <a:lnTo>
                    <a:pt x="60553" y="28105"/>
                  </a:lnTo>
                  <a:lnTo>
                    <a:pt x="60426" y="28346"/>
                  </a:lnTo>
                  <a:lnTo>
                    <a:pt x="60147" y="29108"/>
                  </a:lnTo>
                  <a:lnTo>
                    <a:pt x="59817" y="29375"/>
                  </a:lnTo>
                  <a:lnTo>
                    <a:pt x="60667" y="28968"/>
                  </a:lnTo>
                  <a:lnTo>
                    <a:pt x="60413" y="28435"/>
                  </a:lnTo>
                  <a:lnTo>
                    <a:pt x="60540" y="28333"/>
                  </a:lnTo>
                  <a:lnTo>
                    <a:pt x="60731" y="28295"/>
                  </a:lnTo>
                  <a:close/>
                </a:path>
                <a:path w="66675" h="94614">
                  <a:moveTo>
                    <a:pt x="60833" y="92075"/>
                  </a:moveTo>
                  <a:lnTo>
                    <a:pt x="60642" y="91795"/>
                  </a:lnTo>
                  <a:lnTo>
                    <a:pt x="60413" y="91630"/>
                  </a:lnTo>
                  <a:lnTo>
                    <a:pt x="60680" y="91147"/>
                  </a:lnTo>
                  <a:lnTo>
                    <a:pt x="60121" y="91351"/>
                  </a:lnTo>
                  <a:lnTo>
                    <a:pt x="60274" y="92303"/>
                  </a:lnTo>
                  <a:lnTo>
                    <a:pt x="60833" y="92075"/>
                  </a:lnTo>
                  <a:close/>
                </a:path>
                <a:path w="66675" h="94614">
                  <a:moveTo>
                    <a:pt x="61137" y="30568"/>
                  </a:moveTo>
                  <a:lnTo>
                    <a:pt x="60617" y="30861"/>
                  </a:lnTo>
                  <a:lnTo>
                    <a:pt x="60667" y="31584"/>
                  </a:lnTo>
                  <a:lnTo>
                    <a:pt x="60756" y="31178"/>
                  </a:lnTo>
                  <a:lnTo>
                    <a:pt x="60960" y="31394"/>
                  </a:lnTo>
                  <a:lnTo>
                    <a:pt x="61036" y="30873"/>
                  </a:lnTo>
                  <a:lnTo>
                    <a:pt x="61137" y="30568"/>
                  </a:lnTo>
                  <a:close/>
                </a:path>
                <a:path w="66675" h="94614">
                  <a:moveTo>
                    <a:pt x="61328" y="91821"/>
                  </a:moveTo>
                  <a:lnTo>
                    <a:pt x="61264" y="91617"/>
                  </a:lnTo>
                  <a:lnTo>
                    <a:pt x="61226" y="91186"/>
                  </a:lnTo>
                  <a:lnTo>
                    <a:pt x="61188" y="91986"/>
                  </a:lnTo>
                  <a:lnTo>
                    <a:pt x="61188" y="91592"/>
                  </a:lnTo>
                  <a:lnTo>
                    <a:pt x="61150" y="91973"/>
                  </a:lnTo>
                  <a:lnTo>
                    <a:pt x="61023" y="92265"/>
                  </a:lnTo>
                  <a:lnTo>
                    <a:pt x="61328" y="91821"/>
                  </a:lnTo>
                  <a:close/>
                </a:path>
                <a:path w="66675" h="94614">
                  <a:moveTo>
                    <a:pt x="61468" y="91605"/>
                  </a:moveTo>
                  <a:lnTo>
                    <a:pt x="61328" y="91808"/>
                  </a:lnTo>
                  <a:lnTo>
                    <a:pt x="61366" y="91948"/>
                  </a:lnTo>
                  <a:lnTo>
                    <a:pt x="61468" y="91605"/>
                  </a:lnTo>
                  <a:close/>
                </a:path>
                <a:path w="66675" h="94614">
                  <a:moveTo>
                    <a:pt x="61518" y="90093"/>
                  </a:moveTo>
                  <a:lnTo>
                    <a:pt x="60947" y="91186"/>
                  </a:lnTo>
                  <a:lnTo>
                    <a:pt x="61518" y="90093"/>
                  </a:lnTo>
                  <a:close/>
                </a:path>
                <a:path w="66675" h="94614">
                  <a:moveTo>
                    <a:pt x="61544" y="93395"/>
                  </a:moveTo>
                  <a:lnTo>
                    <a:pt x="61468" y="93103"/>
                  </a:lnTo>
                  <a:lnTo>
                    <a:pt x="61252" y="92608"/>
                  </a:lnTo>
                  <a:lnTo>
                    <a:pt x="60985" y="93091"/>
                  </a:lnTo>
                  <a:lnTo>
                    <a:pt x="61061" y="93395"/>
                  </a:lnTo>
                  <a:lnTo>
                    <a:pt x="61341" y="93446"/>
                  </a:lnTo>
                  <a:lnTo>
                    <a:pt x="61252" y="93675"/>
                  </a:lnTo>
                  <a:lnTo>
                    <a:pt x="61544" y="93395"/>
                  </a:lnTo>
                  <a:close/>
                </a:path>
                <a:path w="66675" h="94614">
                  <a:moveTo>
                    <a:pt x="62128" y="32715"/>
                  </a:moveTo>
                  <a:lnTo>
                    <a:pt x="62064" y="32854"/>
                  </a:lnTo>
                  <a:lnTo>
                    <a:pt x="62128" y="32715"/>
                  </a:lnTo>
                  <a:close/>
                </a:path>
                <a:path w="66675" h="94614">
                  <a:moveTo>
                    <a:pt x="62407" y="31864"/>
                  </a:moveTo>
                  <a:close/>
                </a:path>
                <a:path w="66675" h="94614">
                  <a:moveTo>
                    <a:pt x="62458" y="32270"/>
                  </a:moveTo>
                  <a:lnTo>
                    <a:pt x="62445" y="31965"/>
                  </a:lnTo>
                  <a:lnTo>
                    <a:pt x="62318" y="31864"/>
                  </a:lnTo>
                  <a:lnTo>
                    <a:pt x="62217" y="31648"/>
                  </a:lnTo>
                  <a:lnTo>
                    <a:pt x="62128" y="30784"/>
                  </a:lnTo>
                  <a:lnTo>
                    <a:pt x="62026" y="31546"/>
                  </a:lnTo>
                  <a:lnTo>
                    <a:pt x="62001" y="32372"/>
                  </a:lnTo>
                  <a:lnTo>
                    <a:pt x="62090" y="32194"/>
                  </a:lnTo>
                  <a:lnTo>
                    <a:pt x="62166" y="31965"/>
                  </a:lnTo>
                  <a:lnTo>
                    <a:pt x="62280" y="32372"/>
                  </a:lnTo>
                  <a:lnTo>
                    <a:pt x="62128" y="32715"/>
                  </a:lnTo>
                  <a:lnTo>
                    <a:pt x="62255" y="32512"/>
                  </a:lnTo>
                  <a:lnTo>
                    <a:pt x="62458" y="32270"/>
                  </a:lnTo>
                  <a:close/>
                </a:path>
                <a:path w="66675" h="94614">
                  <a:moveTo>
                    <a:pt x="62852" y="89801"/>
                  </a:moveTo>
                  <a:lnTo>
                    <a:pt x="62407" y="89154"/>
                  </a:lnTo>
                  <a:lnTo>
                    <a:pt x="62318" y="89712"/>
                  </a:lnTo>
                  <a:lnTo>
                    <a:pt x="62572" y="90081"/>
                  </a:lnTo>
                  <a:lnTo>
                    <a:pt x="62331" y="90779"/>
                  </a:lnTo>
                  <a:lnTo>
                    <a:pt x="62496" y="90322"/>
                  </a:lnTo>
                  <a:lnTo>
                    <a:pt x="62852" y="89801"/>
                  </a:lnTo>
                  <a:close/>
                </a:path>
                <a:path w="66675" h="94614">
                  <a:moveTo>
                    <a:pt x="63131" y="92748"/>
                  </a:moveTo>
                  <a:lnTo>
                    <a:pt x="63017" y="92417"/>
                  </a:lnTo>
                  <a:lnTo>
                    <a:pt x="62966" y="92049"/>
                  </a:lnTo>
                  <a:lnTo>
                    <a:pt x="62776" y="92392"/>
                  </a:lnTo>
                  <a:lnTo>
                    <a:pt x="62903" y="92583"/>
                  </a:lnTo>
                  <a:lnTo>
                    <a:pt x="63131" y="92748"/>
                  </a:lnTo>
                  <a:close/>
                </a:path>
                <a:path w="66675" h="94614">
                  <a:moveTo>
                    <a:pt x="63182" y="92887"/>
                  </a:moveTo>
                  <a:lnTo>
                    <a:pt x="63131" y="92748"/>
                  </a:lnTo>
                  <a:lnTo>
                    <a:pt x="63182" y="93167"/>
                  </a:lnTo>
                  <a:lnTo>
                    <a:pt x="63182" y="92887"/>
                  </a:lnTo>
                  <a:close/>
                </a:path>
                <a:path w="66675" h="94614">
                  <a:moveTo>
                    <a:pt x="63258" y="91528"/>
                  </a:moveTo>
                  <a:lnTo>
                    <a:pt x="62953" y="91503"/>
                  </a:lnTo>
                  <a:lnTo>
                    <a:pt x="62928" y="91732"/>
                  </a:lnTo>
                  <a:lnTo>
                    <a:pt x="62966" y="92049"/>
                  </a:lnTo>
                  <a:lnTo>
                    <a:pt x="63258" y="91528"/>
                  </a:lnTo>
                  <a:close/>
                </a:path>
                <a:path w="66675" h="94614">
                  <a:moveTo>
                    <a:pt x="63563" y="90639"/>
                  </a:moveTo>
                  <a:lnTo>
                    <a:pt x="63195" y="90487"/>
                  </a:lnTo>
                  <a:lnTo>
                    <a:pt x="63220" y="90690"/>
                  </a:lnTo>
                  <a:lnTo>
                    <a:pt x="63309" y="90995"/>
                  </a:lnTo>
                  <a:lnTo>
                    <a:pt x="63233" y="91224"/>
                  </a:lnTo>
                  <a:lnTo>
                    <a:pt x="63563" y="90639"/>
                  </a:lnTo>
                  <a:close/>
                </a:path>
                <a:path w="66675" h="94614">
                  <a:moveTo>
                    <a:pt x="63830" y="91630"/>
                  </a:moveTo>
                  <a:close/>
                </a:path>
                <a:path w="66675" h="94614">
                  <a:moveTo>
                    <a:pt x="64160" y="92417"/>
                  </a:moveTo>
                  <a:lnTo>
                    <a:pt x="63957" y="91630"/>
                  </a:lnTo>
                  <a:lnTo>
                    <a:pt x="63830" y="91630"/>
                  </a:lnTo>
                  <a:lnTo>
                    <a:pt x="63868" y="91795"/>
                  </a:lnTo>
                  <a:lnTo>
                    <a:pt x="63957" y="92240"/>
                  </a:lnTo>
                  <a:lnTo>
                    <a:pt x="64160" y="92417"/>
                  </a:lnTo>
                  <a:close/>
                </a:path>
                <a:path w="66675" h="94614">
                  <a:moveTo>
                    <a:pt x="64249" y="91655"/>
                  </a:moveTo>
                  <a:lnTo>
                    <a:pt x="63957" y="91605"/>
                  </a:lnTo>
                  <a:lnTo>
                    <a:pt x="64249" y="91655"/>
                  </a:lnTo>
                  <a:close/>
                </a:path>
                <a:path w="66675" h="94614">
                  <a:moveTo>
                    <a:pt x="64579" y="92760"/>
                  </a:moveTo>
                  <a:lnTo>
                    <a:pt x="64465" y="93103"/>
                  </a:lnTo>
                  <a:lnTo>
                    <a:pt x="64338" y="93776"/>
                  </a:lnTo>
                  <a:lnTo>
                    <a:pt x="64579" y="92760"/>
                  </a:lnTo>
                  <a:close/>
                </a:path>
                <a:path w="66675" h="94614">
                  <a:moveTo>
                    <a:pt x="65963" y="93154"/>
                  </a:moveTo>
                  <a:lnTo>
                    <a:pt x="65798" y="93395"/>
                  </a:lnTo>
                  <a:lnTo>
                    <a:pt x="65595" y="93357"/>
                  </a:lnTo>
                  <a:lnTo>
                    <a:pt x="65290" y="92925"/>
                  </a:lnTo>
                  <a:lnTo>
                    <a:pt x="65201" y="93484"/>
                  </a:lnTo>
                  <a:lnTo>
                    <a:pt x="65570" y="93840"/>
                  </a:lnTo>
                  <a:lnTo>
                    <a:pt x="65443" y="94183"/>
                  </a:lnTo>
                  <a:lnTo>
                    <a:pt x="65671" y="94068"/>
                  </a:lnTo>
                  <a:lnTo>
                    <a:pt x="65824" y="93586"/>
                  </a:lnTo>
                  <a:lnTo>
                    <a:pt x="65963" y="93154"/>
                  </a:lnTo>
                  <a:close/>
                </a:path>
                <a:path w="66675" h="94614">
                  <a:moveTo>
                    <a:pt x="66205" y="92506"/>
                  </a:moveTo>
                  <a:lnTo>
                    <a:pt x="66128" y="92646"/>
                  </a:lnTo>
                  <a:lnTo>
                    <a:pt x="66052" y="92887"/>
                  </a:lnTo>
                  <a:lnTo>
                    <a:pt x="65963" y="93141"/>
                  </a:lnTo>
                  <a:lnTo>
                    <a:pt x="66052" y="93014"/>
                  </a:lnTo>
                  <a:lnTo>
                    <a:pt x="66128" y="92824"/>
                  </a:lnTo>
                  <a:lnTo>
                    <a:pt x="66205" y="92506"/>
                  </a:lnTo>
                  <a:close/>
                </a:path>
              </a:pathLst>
            </a:custGeom>
            <a:solidFill>
              <a:srgbClr val="0074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5" name="object 1345" descr=""/>
            <p:cNvSpPr/>
            <p:nvPr/>
          </p:nvSpPr>
          <p:spPr>
            <a:xfrm>
              <a:off x="4039197" y="5864047"/>
              <a:ext cx="79375" cy="38100"/>
            </a:xfrm>
            <a:custGeom>
              <a:avLst/>
              <a:gdLst/>
              <a:ahLst/>
              <a:cxnLst/>
              <a:rect l="l" t="t" r="r" b="b"/>
              <a:pathLst>
                <a:path w="79375" h="38100">
                  <a:moveTo>
                    <a:pt x="215" y="32969"/>
                  </a:moveTo>
                  <a:lnTo>
                    <a:pt x="165" y="33147"/>
                  </a:lnTo>
                  <a:lnTo>
                    <a:pt x="215" y="32969"/>
                  </a:lnTo>
                  <a:close/>
                </a:path>
                <a:path w="79375" h="38100">
                  <a:moveTo>
                    <a:pt x="863" y="35001"/>
                  </a:moveTo>
                  <a:lnTo>
                    <a:pt x="647" y="34010"/>
                  </a:lnTo>
                  <a:lnTo>
                    <a:pt x="609" y="33870"/>
                  </a:lnTo>
                  <a:lnTo>
                    <a:pt x="444" y="33426"/>
                  </a:lnTo>
                  <a:lnTo>
                    <a:pt x="393" y="33870"/>
                  </a:lnTo>
                  <a:lnTo>
                    <a:pt x="228" y="33794"/>
                  </a:lnTo>
                  <a:lnTo>
                    <a:pt x="165" y="33147"/>
                  </a:lnTo>
                  <a:lnTo>
                    <a:pt x="88" y="33362"/>
                  </a:lnTo>
                  <a:lnTo>
                    <a:pt x="0" y="33870"/>
                  </a:lnTo>
                  <a:lnTo>
                    <a:pt x="215" y="34124"/>
                  </a:lnTo>
                  <a:lnTo>
                    <a:pt x="533" y="34264"/>
                  </a:lnTo>
                  <a:lnTo>
                    <a:pt x="863" y="35001"/>
                  </a:lnTo>
                  <a:close/>
                </a:path>
                <a:path w="79375" h="38100">
                  <a:moveTo>
                    <a:pt x="1206" y="35941"/>
                  </a:moveTo>
                  <a:lnTo>
                    <a:pt x="1054" y="36207"/>
                  </a:lnTo>
                  <a:lnTo>
                    <a:pt x="698" y="36055"/>
                  </a:lnTo>
                  <a:lnTo>
                    <a:pt x="723" y="36258"/>
                  </a:lnTo>
                  <a:lnTo>
                    <a:pt x="812" y="36563"/>
                  </a:lnTo>
                  <a:lnTo>
                    <a:pt x="736" y="36791"/>
                  </a:lnTo>
                  <a:lnTo>
                    <a:pt x="1054" y="36220"/>
                  </a:lnTo>
                  <a:lnTo>
                    <a:pt x="1193" y="36271"/>
                  </a:lnTo>
                  <a:lnTo>
                    <a:pt x="1206" y="35941"/>
                  </a:lnTo>
                  <a:close/>
                </a:path>
                <a:path w="79375" h="38100">
                  <a:moveTo>
                    <a:pt x="2298" y="37160"/>
                  </a:moveTo>
                  <a:close/>
                </a:path>
                <a:path w="79375" h="38100">
                  <a:moveTo>
                    <a:pt x="2400" y="37503"/>
                  </a:moveTo>
                  <a:close/>
                </a:path>
                <a:path w="79375" h="38100">
                  <a:moveTo>
                    <a:pt x="2514" y="36868"/>
                  </a:moveTo>
                  <a:lnTo>
                    <a:pt x="2349" y="37033"/>
                  </a:lnTo>
                  <a:lnTo>
                    <a:pt x="2298" y="37160"/>
                  </a:lnTo>
                  <a:lnTo>
                    <a:pt x="2336" y="37299"/>
                  </a:lnTo>
                  <a:lnTo>
                    <a:pt x="2476" y="37045"/>
                  </a:lnTo>
                  <a:lnTo>
                    <a:pt x="2514" y="36868"/>
                  </a:lnTo>
                  <a:close/>
                </a:path>
                <a:path w="79375" h="38100">
                  <a:moveTo>
                    <a:pt x="2654" y="34442"/>
                  </a:moveTo>
                  <a:lnTo>
                    <a:pt x="2311" y="33769"/>
                  </a:lnTo>
                  <a:lnTo>
                    <a:pt x="2362" y="34188"/>
                  </a:lnTo>
                  <a:lnTo>
                    <a:pt x="2032" y="34048"/>
                  </a:lnTo>
                  <a:lnTo>
                    <a:pt x="2146" y="34556"/>
                  </a:lnTo>
                  <a:lnTo>
                    <a:pt x="2133" y="34886"/>
                  </a:lnTo>
                  <a:lnTo>
                    <a:pt x="2654" y="34442"/>
                  </a:lnTo>
                  <a:close/>
                </a:path>
                <a:path w="79375" h="38100">
                  <a:moveTo>
                    <a:pt x="2870" y="36525"/>
                  </a:moveTo>
                  <a:lnTo>
                    <a:pt x="2654" y="36423"/>
                  </a:lnTo>
                  <a:lnTo>
                    <a:pt x="2578" y="36626"/>
                  </a:lnTo>
                  <a:lnTo>
                    <a:pt x="2514" y="36868"/>
                  </a:lnTo>
                  <a:lnTo>
                    <a:pt x="2743" y="36728"/>
                  </a:lnTo>
                  <a:lnTo>
                    <a:pt x="2870" y="36715"/>
                  </a:lnTo>
                  <a:lnTo>
                    <a:pt x="2870" y="36525"/>
                  </a:lnTo>
                  <a:close/>
                </a:path>
                <a:path w="79375" h="38100">
                  <a:moveTo>
                    <a:pt x="3505" y="36906"/>
                  </a:moveTo>
                  <a:lnTo>
                    <a:pt x="3276" y="36766"/>
                  </a:lnTo>
                  <a:lnTo>
                    <a:pt x="3073" y="36690"/>
                  </a:lnTo>
                  <a:lnTo>
                    <a:pt x="2870" y="36715"/>
                  </a:lnTo>
                  <a:lnTo>
                    <a:pt x="2870" y="36957"/>
                  </a:lnTo>
                  <a:lnTo>
                    <a:pt x="2819" y="37414"/>
                  </a:lnTo>
                  <a:lnTo>
                    <a:pt x="3035" y="37376"/>
                  </a:lnTo>
                  <a:lnTo>
                    <a:pt x="3149" y="37007"/>
                  </a:lnTo>
                  <a:lnTo>
                    <a:pt x="3314" y="36969"/>
                  </a:lnTo>
                  <a:lnTo>
                    <a:pt x="3505" y="36906"/>
                  </a:lnTo>
                  <a:close/>
                </a:path>
                <a:path w="79375" h="38100">
                  <a:moveTo>
                    <a:pt x="4191" y="37655"/>
                  </a:moveTo>
                  <a:lnTo>
                    <a:pt x="4089" y="37490"/>
                  </a:lnTo>
                  <a:lnTo>
                    <a:pt x="3987" y="37363"/>
                  </a:lnTo>
                  <a:lnTo>
                    <a:pt x="3987" y="37490"/>
                  </a:lnTo>
                  <a:lnTo>
                    <a:pt x="4178" y="37871"/>
                  </a:lnTo>
                  <a:lnTo>
                    <a:pt x="4191" y="37655"/>
                  </a:lnTo>
                  <a:close/>
                </a:path>
                <a:path w="79375" h="38100">
                  <a:moveTo>
                    <a:pt x="4330" y="32435"/>
                  </a:moveTo>
                  <a:lnTo>
                    <a:pt x="4102" y="32283"/>
                  </a:lnTo>
                  <a:lnTo>
                    <a:pt x="3962" y="32423"/>
                  </a:lnTo>
                  <a:lnTo>
                    <a:pt x="4025" y="32842"/>
                  </a:lnTo>
                  <a:lnTo>
                    <a:pt x="4229" y="32791"/>
                  </a:lnTo>
                  <a:lnTo>
                    <a:pt x="4330" y="32435"/>
                  </a:lnTo>
                  <a:close/>
                </a:path>
                <a:path w="79375" h="38100">
                  <a:moveTo>
                    <a:pt x="4406" y="36753"/>
                  </a:moveTo>
                  <a:lnTo>
                    <a:pt x="4343" y="36588"/>
                  </a:lnTo>
                  <a:lnTo>
                    <a:pt x="4165" y="36626"/>
                  </a:lnTo>
                  <a:lnTo>
                    <a:pt x="4038" y="36677"/>
                  </a:lnTo>
                  <a:lnTo>
                    <a:pt x="3924" y="36804"/>
                  </a:lnTo>
                  <a:lnTo>
                    <a:pt x="4076" y="36906"/>
                  </a:lnTo>
                  <a:lnTo>
                    <a:pt x="3911" y="36969"/>
                  </a:lnTo>
                  <a:lnTo>
                    <a:pt x="3873" y="37185"/>
                  </a:lnTo>
                  <a:lnTo>
                    <a:pt x="3860" y="37033"/>
                  </a:lnTo>
                  <a:lnTo>
                    <a:pt x="3898" y="35928"/>
                  </a:lnTo>
                  <a:lnTo>
                    <a:pt x="4203" y="35560"/>
                  </a:lnTo>
                  <a:lnTo>
                    <a:pt x="3911" y="34709"/>
                  </a:lnTo>
                  <a:lnTo>
                    <a:pt x="3492" y="34810"/>
                  </a:lnTo>
                  <a:lnTo>
                    <a:pt x="3594" y="35560"/>
                  </a:lnTo>
                  <a:lnTo>
                    <a:pt x="3467" y="35775"/>
                  </a:lnTo>
                  <a:lnTo>
                    <a:pt x="4114" y="35521"/>
                  </a:lnTo>
                  <a:lnTo>
                    <a:pt x="3314" y="36245"/>
                  </a:lnTo>
                  <a:lnTo>
                    <a:pt x="3746" y="36588"/>
                  </a:lnTo>
                  <a:lnTo>
                    <a:pt x="3721" y="36804"/>
                  </a:lnTo>
                  <a:lnTo>
                    <a:pt x="3505" y="36906"/>
                  </a:lnTo>
                  <a:lnTo>
                    <a:pt x="3759" y="37096"/>
                  </a:lnTo>
                  <a:lnTo>
                    <a:pt x="3886" y="37249"/>
                  </a:lnTo>
                  <a:lnTo>
                    <a:pt x="4406" y="36753"/>
                  </a:lnTo>
                  <a:close/>
                </a:path>
                <a:path w="79375" h="38100">
                  <a:moveTo>
                    <a:pt x="5346" y="36728"/>
                  </a:moveTo>
                  <a:lnTo>
                    <a:pt x="5308" y="36588"/>
                  </a:lnTo>
                  <a:lnTo>
                    <a:pt x="5308" y="36715"/>
                  </a:lnTo>
                  <a:lnTo>
                    <a:pt x="4597" y="36690"/>
                  </a:lnTo>
                  <a:lnTo>
                    <a:pt x="4826" y="37071"/>
                  </a:lnTo>
                  <a:lnTo>
                    <a:pt x="5105" y="37630"/>
                  </a:lnTo>
                  <a:lnTo>
                    <a:pt x="5308" y="37249"/>
                  </a:lnTo>
                  <a:lnTo>
                    <a:pt x="5321" y="36969"/>
                  </a:lnTo>
                  <a:lnTo>
                    <a:pt x="5308" y="36728"/>
                  </a:lnTo>
                  <a:close/>
                </a:path>
                <a:path w="79375" h="38100">
                  <a:moveTo>
                    <a:pt x="5537" y="35483"/>
                  </a:moveTo>
                  <a:lnTo>
                    <a:pt x="5372" y="35090"/>
                  </a:lnTo>
                  <a:lnTo>
                    <a:pt x="4737" y="34658"/>
                  </a:lnTo>
                  <a:lnTo>
                    <a:pt x="4826" y="35090"/>
                  </a:lnTo>
                  <a:lnTo>
                    <a:pt x="4927" y="35483"/>
                  </a:lnTo>
                  <a:lnTo>
                    <a:pt x="5295" y="36576"/>
                  </a:lnTo>
                  <a:lnTo>
                    <a:pt x="5232" y="35953"/>
                  </a:lnTo>
                  <a:lnTo>
                    <a:pt x="5537" y="35483"/>
                  </a:lnTo>
                  <a:close/>
                </a:path>
                <a:path w="79375" h="38100">
                  <a:moveTo>
                    <a:pt x="5549" y="34505"/>
                  </a:moveTo>
                  <a:lnTo>
                    <a:pt x="5295" y="33680"/>
                  </a:lnTo>
                  <a:lnTo>
                    <a:pt x="5283" y="34137"/>
                  </a:lnTo>
                  <a:lnTo>
                    <a:pt x="5549" y="34505"/>
                  </a:lnTo>
                  <a:close/>
                </a:path>
                <a:path w="79375" h="38100">
                  <a:moveTo>
                    <a:pt x="5664" y="36741"/>
                  </a:moveTo>
                  <a:lnTo>
                    <a:pt x="5448" y="37122"/>
                  </a:lnTo>
                  <a:lnTo>
                    <a:pt x="5461" y="37985"/>
                  </a:lnTo>
                  <a:lnTo>
                    <a:pt x="5664" y="36741"/>
                  </a:lnTo>
                  <a:close/>
                </a:path>
                <a:path w="79375" h="38100">
                  <a:moveTo>
                    <a:pt x="5981" y="33108"/>
                  </a:moveTo>
                  <a:lnTo>
                    <a:pt x="5727" y="31762"/>
                  </a:lnTo>
                  <a:lnTo>
                    <a:pt x="5384" y="32283"/>
                  </a:lnTo>
                  <a:lnTo>
                    <a:pt x="5080" y="33007"/>
                  </a:lnTo>
                  <a:lnTo>
                    <a:pt x="4660" y="32245"/>
                  </a:lnTo>
                  <a:lnTo>
                    <a:pt x="4381" y="32842"/>
                  </a:lnTo>
                  <a:lnTo>
                    <a:pt x="4711" y="34518"/>
                  </a:lnTo>
                  <a:lnTo>
                    <a:pt x="4889" y="33921"/>
                  </a:lnTo>
                  <a:lnTo>
                    <a:pt x="5295" y="33489"/>
                  </a:lnTo>
                  <a:lnTo>
                    <a:pt x="5435" y="33489"/>
                  </a:lnTo>
                  <a:lnTo>
                    <a:pt x="5981" y="33108"/>
                  </a:lnTo>
                  <a:close/>
                </a:path>
                <a:path w="79375" h="38100">
                  <a:moveTo>
                    <a:pt x="6375" y="37211"/>
                  </a:moveTo>
                  <a:lnTo>
                    <a:pt x="6172" y="36931"/>
                  </a:lnTo>
                  <a:lnTo>
                    <a:pt x="6223" y="37680"/>
                  </a:lnTo>
                  <a:lnTo>
                    <a:pt x="6375" y="37211"/>
                  </a:lnTo>
                  <a:close/>
                </a:path>
                <a:path w="79375" h="38100">
                  <a:moveTo>
                    <a:pt x="6375" y="34315"/>
                  </a:moveTo>
                  <a:lnTo>
                    <a:pt x="6235" y="34391"/>
                  </a:lnTo>
                  <a:lnTo>
                    <a:pt x="6184" y="34785"/>
                  </a:lnTo>
                  <a:lnTo>
                    <a:pt x="6261" y="34442"/>
                  </a:lnTo>
                  <a:lnTo>
                    <a:pt x="6375" y="34315"/>
                  </a:lnTo>
                  <a:close/>
                </a:path>
                <a:path w="79375" h="38100">
                  <a:moveTo>
                    <a:pt x="6692" y="32283"/>
                  </a:moveTo>
                  <a:lnTo>
                    <a:pt x="6464" y="32118"/>
                  </a:lnTo>
                  <a:lnTo>
                    <a:pt x="6654" y="33045"/>
                  </a:lnTo>
                  <a:lnTo>
                    <a:pt x="6692" y="32283"/>
                  </a:lnTo>
                  <a:close/>
                </a:path>
                <a:path w="79375" h="38100">
                  <a:moveTo>
                    <a:pt x="6769" y="37338"/>
                  </a:moveTo>
                  <a:lnTo>
                    <a:pt x="6565" y="36385"/>
                  </a:lnTo>
                  <a:lnTo>
                    <a:pt x="6769" y="37338"/>
                  </a:lnTo>
                  <a:close/>
                </a:path>
                <a:path w="79375" h="38100">
                  <a:moveTo>
                    <a:pt x="6921" y="36195"/>
                  </a:moveTo>
                  <a:lnTo>
                    <a:pt x="6527" y="35814"/>
                  </a:lnTo>
                  <a:lnTo>
                    <a:pt x="6692" y="36449"/>
                  </a:lnTo>
                  <a:lnTo>
                    <a:pt x="6921" y="36576"/>
                  </a:lnTo>
                  <a:lnTo>
                    <a:pt x="6921" y="36195"/>
                  </a:lnTo>
                  <a:close/>
                </a:path>
                <a:path w="79375" h="38100">
                  <a:moveTo>
                    <a:pt x="6946" y="34594"/>
                  </a:moveTo>
                  <a:lnTo>
                    <a:pt x="6832" y="33845"/>
                  </a:lnTo>
                  <a:lnTo>
                    <a:pt x="6654" y="34124"/>
                  </a:lnTo>
                  <a:lnTo>
                    <a:pt x="6451" y="34277"/>
                  </a:lnTo>
                  <a:lnTo>
                    <a:pt x="6527" y="35344"/>
                  </a:lnTo>
                  <a:lnTo>
                    <a:pt x="6946" y="34594"/>
                  </a:lnTo>
                  <a:close/>
                </a:path>
                <a:path w="79375" h="38100">
                  <a:moveTo>
                    <a:pt x="6985" y="37465"/>
                  </a:moveTo>
                  <a:lnTo>
                    <a:pt x="6692" y="36449"/>
                  </a:lnTo>
                  <a:lnTo>
                    <a:pt x="6985" y="37465"/>
                  </a:lnTo>
                  <a:close/>
                </a:path>
                <a:path w="79375" h="38100">
                  <a:moveTo>
                    <a:pt x="7340" y="32016"/>
                  </a:moveTo>
                  <a:lnTo>
                    <a:pt x="6934" y="31788"/>
                  </a:lnTo>
                  <a:lnTo>
                    <a:pt x="7061" y="31978"/>
                  </a:lnTo>
                  <a:lnTo>
                    <a:pt x="7340" y="32016"/>
                  </a:lnTo>
                  <a:close/>
                </a:path>
                <a:path w="79375" h="38100">
                  <a:moveTo>
                    <a:pt x="7874" y="34417"/>
                  </a:moveTo>
                  <a:lnTo>
                    <a:pt x="7810" y="34163"/>
                  </a:lnTo>
                  <a:lnTo>
                    <a:pt x="7874" y="34417"/>
                  </a:lnTo>
                  <a:close/>
                </a:path>
                <a:path w="79375" h="38100">
                  <a:moveTo>
                    <a:pt x="7899" y="32715"/>
                  </a:moveTo>
                  <a:lnTo>
                    <a:pt x="7772" y="32702"/>
                  </a:lnTo>
                  <a:lnTo>
                    <a:pt x="7620" y="32905"/>
                  </a:lnTo>
                  <a:lnTo>
                    <a:pt x="7823" y="32842"/>
                  </a:lnTo>
                  <a:lnTo>
                    <a:pt x="7899" y="32715"/>
                  </a:lnTo>
                  <a:close/>
                </a:path>
                <a:path w="79375" h="38100">
                  <a:moveTo>
                    <a:pt x="7912" y="37287"/>
                  </a:moveTo>
                  <a:lnTo>
                    <a:pt x="7759" y="37350"/>
                  </a:lnTo>
                  <a:lnTo>
                    <a:pt x="7683" y="37160"/>
                  </a:lnTo>
                  <a:lnTo>
                    <a:pt x="7581" y="37020"/>
                  </a:lnTo>
                  <a:lnTo>
                    <a:pt x="7645" y="37350"/>
                  </a:lnTo>
                  <a:lnTo>
                    <a:pt x="7696" y="37477"/>
                  </a:lnTo>
                  <a:lnTo>
                    <a:pt x="7835" y="37350"/>
                  </a:lnTo>
                  <a:close/>
                </a:path>
                <a:path w="79375" h="38100">
                  <a:moveTo>
                    <a:pt x="8039" y="33756"/>
                  </a:moveTo>
                  <a:close/>
                </a:path>
                <a:path w="79375" h="38100">
                  <a:moveTo>
                    <a:pt x="8115" y="37338"/>
                  </a:moveTo>
                  <a:lnTo>
                    <a:pt x="8001" y="37033"/>
                  </a:lnTo>
                  <a:lnTo>
                    <a:pt x="7988" y="37211"/>
                  </a:lnTo>
                  <a:lnTo>
                    <a:pt x="8115" y="37338"/>
                  </a:lnTo>
                  <a:close/>
                </a:path>
                <a:path w="79375" h="38100">
                  <a:moveTo>
                    <a:pt x="8407" y="32893"/>
                  </a:moveTo>
                  <a:lnTo>
                    <a:pt x="8369" y="32613"/>
                  </a:lnTo>
                  <a:lnTo>
                    <a:pt x="7962" y="32397"/>
                  </a:lnTo>
                  <a:lnTo>
                    <a:pt x="7988" y="32550"/>
                  </a:lnTo>
                  <a:lnTo>
                    <a:pt x="7912" y="32727"/>
                  </a:lnTo>
                  <a:lnTo>
                    <a:pt x="8140" y="32727"/>
                  </a:lnTo>
                  <a:lnTo>
                    <a:pt x="8407" y="32893"/>
                  </a:lnTo>
                  <a:close/>
                </a:path>
                <a:path w="79375" h="38100">
                  <a:moveTo>
                    <a:pt x="9118" y="36842"/>
                  </a:moveTo>
                  <a:lnTo>
                    <a:pt x="9004" y="36715"/>
                  </a:lnTo>
                  <a:lnTo>
                    <a:pt x="9118" y="36842"/>
                  </a:lnTo>
                  <a:close/>
                </a:path>
                <a:path w="79375" h="38100">
                  <a:moveTo>
                    <a:pt x="9169" y="36969"/>
                  </a:moveTo>
                  <a:lnTo>
                    <a:pt x="9017" y="37045"/>
                  </a:lnTo>
                  <a:lnTo>
                    <a:pt x="9156" y="37058"/>
                  </a:lnTo>
                  <a:close/>
                </a:path>
                <a:path w="79375" h="38100">
                  <a:moveTo>
                    <a:pt x="9283" y="36931"/>
                  </a:moveTo>
                  <a:lnTo>
                    <a:pt x="9118" y="36855"/>
                  </a:lnTo>
                  <a:lnTo>
                    <a:pt x="9283" y="36931"/>
                  </a:lnTo>
                  <a:close/>
                </a:path>
                <a:path w="79375" h="38100">
                  <a:moveTo>
                    <a:pt x="11036" y="30556"/>
                  </a:moveTo>
                  <a:lnTo>
                    <a:pt x="10871" y="29400"/>
                  </a:lnTo>
                  <a:lnTo>
                    <a:pt x="10756" y="29870"/>
                  </a:lnTo>
                  <a:lnTo>
                    <a:pt x="10896" y="30048"/>
                  </a:lnTo>
                  <a:lnTo>
                    <a:pt x="10934" y="30251"/>
                  </a:lnTo>
                  <a:lnTo>
                    <a:pt x="11036" y="30556"/>
                  </a:lnTo>
                  <a:close/>
                </a:path>
                <a:path w="79375" h="38100">
                  <a:moveTo>
                    <a:pt x="12217" y="32766"/>
                  </a:moveTo>
                  <a:lnTo>
                    <a:pt x="12153" y="33020"/>
                  </a:lnTo>
                  <a:lnTo>
                    <a:pt x="12217" y="32766"/>
                  </a:lnTo>
                  <a:close/>
                </a:path>
                <a:path w="79375" h="38100">
                  <a:moveTo>
                    <a:pt x="12293" y="28435"/>
                  </a:moveTo>
                  <a:lnTo>
                    <a:pt x="11811" y="28587"/>
                  </a:lnTo>
                  <a:lnTo>
                    <a:pt x="11823" y="28905"/>
                  </a:lnTo>
                  <a:lnTo>
                    <a:pt x="11468" y="29222"/>
                  </a:lnTo>
                  <a:lnTo>
                    <a:pt x="11874" y="29438"/>
                  </a:lnTo>
                  <a:lnTo>
                    <a:pt x="11861" y="29108"/>
                  </a:lnTo>
                  <a:lnTo>
                    <a:pt x="12293" y="28435"/>
                  </a:lnTo>
                  <a:close/>
                </a:path>
                <a:path w="79375" h="38100">
                  <a:moveTo>
                    <a:pt x="12700" y="31610"/>
                  </a:moveTo>
                  <a:lnTo>
                    <a:pt x="12560" y="31432"/>
                  </a:lnTo>
                  <a:lnTo>
                    <a:pt x="12420" y="31584"/>
                  </a:lnTo>
                  <a:lnTo>
                    <a:pt x="12369" y="31813"/>
                  </a:lnTo>
                  <a:lnTo>
                    <a:pt x="12230" y="31953"/>
                  </a:lnTo>
                  <a:lnTo>
                    <a:pt x="12344" y="32258"/>
                  </a:lnTo>
                  <a:lnTo>
                    <a:pt x="12700" y="31940"/>
                  </a:lnTo>
                  <a:lnTo>
                    <a:pt x="12700" y="31610"/>
                  </a:lnTo>
                  <a:close/>
                </a:path>
                <a:path w="79375" h="38100">
                  <a:moveTo>
                    <a:pt x="12814" y="29311"/>
                  </a:moveTo>
                  <a:lnTo>
                    <a:pt x="12369" y="28956"/>
                  </a:lnTo>
                  <a:lnTo>
                    <a:pt x="12649" y="29464"/>
                  </a:lnTo>
                  <a:lnTo>
                    <a:pt x="12814" y="29311"/>
                  </a:lnTo>
                  <a:close/>
                </a:path>
                <a:path w="79375" h="38100">
                  <a:moveTo>
                    <a:pt x="13157" y="29552"/>
                  </a:moveTo>
                  <a:lnTo>
                    <a:pt x="13055" y="28956"/>
                  </a:lnTo>
                  <a:lnTo>
                    <a:pt x="12852" y="28448"/>
                  </a:lnTo>
                  <a:lnTo>
                    <a:pt x="12839" y="29311"/>
                  </a:lnTo>
                  <a:lnTo>
                    <a:pt x="13157" y="29552"/>
                  </a:lnTo>
                  <a:close/>
                </a:path>
                <a:path w="79375" h="38100">
                  <a:moveTo>
                    <a:pt x="13157" y="29552"/>
                  </a:moveTo>
                  <a:lnTo>
                    <a:pt x="13068" y="29883"/>
                  </a:lnTo>
                  <a:lnTo>
                    <a:pt x="12941" y="29972"/>
                  </a:lnTo>
                  <a:lnTo>
                    <a:pt x="12649" y="29464"/>
                  </a:lnTo>
                  <a:lnTo>
                    <a:pt x="12446" y="29718"/>
                  </a:lnTo>
                  <a:lnTo>
                    <a:pt x="12344" y="30353"/>
                  </a:lnTo>
                  <a:lnTo>
                    <a:pt x="12547" y="31115"/>
                  </a:lnTo>
                  <a:lnTo>
                    <a:pt x="13081" y="29972"/>
                  </a:lnTo>
                  <a:lnTo>
                    <a:pt x="13157" y="29552"/>
                  </a:lnTo>
                  <a:close/>
                </a:path>
                <a:path w="79375" h="38100">
                  <a:moveTo>
                    <a:pt x="13360" y="29718"/>
                  </a:moveTo>
                  <a:lnTo>
                    <a:pt x="13195" y="29311"/>
                  </a:lnTo>
                  <a:lnTo>
                    <a:pt x="13195" y="29591"/>
                  </a:lnTo>
                  <a:lnTo>
                    <a:pt x="13360" y="29718"/>
                  </a:lnTo>
                  <a:close/>
                </a:path>
                <a:path w="79375" h="38100">
                  <a:moveTo>
                    <a:pt x="14236" y="36118"/>
                  </a:moveTo>
                  <a:lnTo>
                    <a:pt x="13906" y="35687"/>
                  </a:lnTo>
                  <a:lnTo>
                    <a:pt x="13601" y="35013"/>
                  </a:lnTo>
                  <a:lnTo>
                    <a:pt x="13639" y="35699"/>
                  </a:lnTo>
                  <a:lnTo>
                    <a:pt x="13893" y="35979"/>
                  </a:lnTo>
                  <a:lnTo>
                    <a:pt x="14084" y="36093"/>
                  </a:lnTo>
                  <a:lnTo>
                    <a:pt x="14236" y="36118"/>
                  </a:lnTo>
                  <a:close/>
                </a:path>
                <a:path w="79375" h="38100">
                  <a:moveTo>
                    <a:pt x="17132" y="27317"/>
                  </a:moveTo>
                  <a:lnTo>
                    <a:pt x="17094" y="27089"/>
                  </a:lnTo>
                  <a:lnTo>
                    <a:pt x="17018" y="26911"/>
                  </a:lnTo>
                  <a:lnTo>
                    <a:pt x="16852" y="26885"/>
                  </a:lnTo>
                  <a:lnTo>
                    <a:pt x="16979" y="27000"/>
                  </a:lnTo>
                  <a:lnTo>
                    <a:pt x="17068" y="27152"/>
                  </a:lnTo>
                  <a:lnTo>
                    <a:pt x="17132" y="27317"/>
                  </a:lnTo>
                  <a:close/>
                </a:path>
                <a:path w="79375" h="38100">
                  <a:moveTo>
                    <a:pt x="18338" y="31851"/>
                  </a:moveTo>
                  <a:lnTo>
                    <a:pt x="18059" y="29933"/>
                  </a:lnTo>
                  <a:lnTo>
                    <a:pt x="18338" y="31851"/>
                  </a:lnTo>
                  <a:close/>
                </a:path>
                <a:path w="79375" h="38100">
                  <a:moveTo>
                    <a:pt x="22275" y="25908"/>
                  </a:moveTo>
                  <a:lnTo>
                    <a:pt x="22225" y="26085"/>
                  </a:lnTo>
                  <a:lnTo>
                    <a:pt x="22199" y="26225"/>
                  </a:lnTo>
                  <a:lnTo>
                    <a:pt x="22250" y="26085"/>
                  </a:lnTo>
                  <a:lnTo>
                    <a:pt x="22275" y="25908"/>
                  </a:lnTo>
                  <a:close/>
                </a:path>
                <a:path w="79375" h="38100">
                  <a:moveTo>
                    <a:pt x="22301" y="25514"/>
                  </a:moveTo>
                  <a:lnTo>
                    <a:pt x="21856" y="25120"/>
                  </a:lnTo>
                  <a:lnTo>
                    <a:pt x="21856" y="25590"/>
                  </a:lnTo>
                  <a:lnTo>
                    <a:pt x="22301" y="25514"/>
                  </a:lnTo>
                  <a:close/>
                </a:path>
                <a:path w="79375" h="38100">
                  <a:moveTo>
                    <a:pt x="22656" y="25615"/>
                  </a:moveTo>
                  <a:lnTo>
                    <a:pt x="22580" y="25400"/>
                  </a:lnTo>
                  <a:lnTo>
                    <a:pt x="22237" y="24422"/>
                  </a:lnTo>
                  <a:lnTo>
                    <a:pt x="21691" y="24066"/>
                  </a:lnTo>
                  <a:lnTo>
                    <a:pt x="22390" y="25577"/>
                  </a:lnTo>
                  <a:lnTo>
                    <a:pt x="22453" y="25400"/>
                  </a:lnTo>
                  <a:lnTo>
                    <a:pt x="22656" y="25615"/>
                  </a:lnTo>
                  <a:close/>
                </a:path>
                <a:path w="79375" h="38100">
                  <a:moveTo>
                    <a:pt x="23939" y="25908"/>
                  </a:moveTo>
                  <a:lnTo>
                    <a:pt x="23825" y="25654"/>
                  </a:lnTo>
                  <a:lnTo>
                    <a:pt x="23126" y="25400"/>
                  </a:lnTo>
                  <a:lnTo>
                    <a:pt x="23050" y="25692"/>
                  </a:lnTo>
                  <a:lnTo>
                    <a:pt x="23266" y="25908"/>
                  </a:lnTo>
                  <a:lnTo>
                    <a:pt x="23939" y="25908"/>
                  </a:lnTo>
                  <a:close/>
                </a:path>
                <a:path w="79375" h="38100">
                  <a:moveTo>
                    <a:pt x="24879" y="25615"/>
                  </a:moveTo>
                  <a:lnTo>
                    <a:pt x="24638" y="25273"/>
                  </a:lnTo>
                  <a:lnTo>
                    <a:pt x="24879" y="25615"/>
                  </a:lnTo>
                  <a:close/>
                </a:path>
                <a:path w="79375" h="38100">
                  <a:moveTo>
                    <a:pt x="25869" y="25133"/>
                  </a:moveTo>
                  <a:lnTo>
                    <a:pt x="25768" y="24892"/>
                  </a:lnTo>
                  <a:lnTo>
                    <a:pt x="25476" y="24638"/>
                  </a:lnTo>
                  <a:lnTo>
                    <a:pt x="25425" y="24765"/>
                  </a:lnTo>
                  <a:lnTo>
                    <a:pt x="25349" y="25273"/>
                  </a:lnTo>
                  <a:lnTo>
                    <a:pt x="25425" y="25400"/>
                  </a:lnTo>
                  <a:lnTo>
                    <a:pt x="25806" y="26416"/>
                  </a:lnTo>
                  <a:lnTo>
                    <a:pt x="25628" y="25908"/>
                  </a:lnTo>
                  <a:lnTo>
                    <a:pt x="25755" y="25400"/>
                  </a:lnTo>
                  <a:lnTo>
                    <a:pt x="25869" y="25133"/>
                  </a:lnTo>
                  <a:close/>
                </a:path>
                <a:path w="79375" h="38100">
                  <a:moveTo>
                    <a:pt x="25933" y="24930"/>
                  </a:moveTo>
                  <a:close/>
                </a:path>
                <a:path w="79375" h="38100">
                  <a:moveTo>
                    <a:pt x="26708" y="27165"/>
                  </a:moveTo>
                  <a:lnTo>
                    <a:pt x="26276" y="24155"/>
                  </a:lnTo>
                  <a:lnTo>
                    <a:pt x="26314" y="25184"/>
                  </a:lnTo>
                  <a:lnTo>
                    <a:pt x="26162" y="25095"/>
                  </a:lnTo>
                  <a:lnTo>
                    <a:pt x="25933" y="24930"/>
                  </a:lnTo>
                  <a:lnTo>
                    <a:pt x="26708" y="27165"/>
                  </a:lnTo>
                  <a:close/>
                </a:path>
                <a:path w="79375" h="38100">
                  <a:moveTo>
                    <a:pt x="30149" y="24257"/>
                  </a:moveTo>
                  <a:lnTo>
                    <a:pt x="29311" y="22987"/>
                  </a:lnTo>
                  <a:lnTo>
                    <a:pt x="29933" y="25400"/>
                  </a:lnTo>
                  <a:lnTo>
                    <a:pt x="29794" y="24765"/>
                  </a:lnTo>
                  <a:lnTo>
                    <a:pt x="29718" y="24257"/>
                  </a:lnTo>
                  <a:lnTo>
                    <a:pt x="30149" y="24257"/>
                  </a:lnTo>
                  <a:close/>
                </a:path>
                <a:path w="79375" h="38100">
                  <a:moveTo>
                    <a:pt x="31648" y="23812"/>
                  </a:moveTo>
                  <a:lnTo>
                    <a:pt x="31546" y="23114"/>
                  </a:lnTo>
                  <a:lnTo>
                    <a:pt x="31102" y="24384"/>
                  </a:lnTo>
                  <a:lnTo>
                    <a:pt x="30911" y="23749"/>
                  </a:lnTo>
                  <a:lnTo>
                    <a:pt x="30835" y="23495"/>
                  </a:lnTo>
                  <a:lnTo>
                    <a:pt x="30721" y="23749"/>
                  </a:lnTo>
                  <a:lnTo>
                    <a:pt x="30403" y="23368"/>
                  </a:lnTo>
                  <a:lnTo>
                    <a:pt x="31038" y="24968"/>
                  </a:lnTo>
                  <a:lnTo>
                    <a:pt x="30911" y="24511"/>
                  </a:lnTo>
                  <a:lnTo>
                    <a:pt x="31508" y="25654"/>
                  </a:lnTo>
                  <a:lnTo>
                    <a:pt x="31457" y="24511"/>
                  </a:lnTo>
                  <a:lnTo>
                    <a:pt x="31445" y="24384"/>
                  </a:lnTo>
                  <a:lnTo>
                    <a:pt x="31419" y="23749"/>
                  </a:lnTo>
                  <a:lnTo>
                    <a:pt x="31648" y="23812"/>
                  </a:lnTo>
                  <a:close/>
                </a:path>
                <a:path w="79375" h="38100">
                  <a:moveTo>
                    <a:pt x="31927" y="23876"/>
                  </a:moveTo>
                  <a:lnTo>
                    <a:pt x="31648" y="23812"/>
                  </a:lnTo>
                  <a:lnTo>
                    <a:pt x="31927" y="23876"/>
                  </a:lnTo>
                  <a:close/>
                </a:path>
                <a:path w="79375" h="38100">
                  <a:moveTo>
                    <a:pt x="33997" y="23723"/>
                  </a:moveTo>
                  <a:lnTo>
                    <a:pt x="33985" y="23558"/>
                  </a:lnTo>
                  <a:lnTo>
                    <a:pt x="33934" y="23393"/>
                  </a:lnTo>
                  <a:lnTo>
                    <a:pt x="33794" y="23266"/>
                  </a:lnTo>
                  <a:lnTo>
                    <a:pt x="33870" y="23406"/>
                  </a:lnTo>
                  <a:lnTo>
                    <a:pt x="33934" y="23558"/>
                  </a:lnTo>
                  <a:lnTo>
                    <a:pt x="33997" y="23723"/>
                  </a:lnTo>
                  <a:close/>
                </a:path>
                <a:path w="79375" h="38100">
                  <a:moveTo>
                    <a:pt x="34150" y="23291"/>
                  </a:moveTo>
                  <a:lnTo>
                    <a:pt x="34023" y="23139"/>
                  </a:lnTo>
                  <a:lnTo>
                    <a:pt x="33870" y="22999"/>
                  </a:lnTo>
                  <a:lnTo>
                    <a:pt x="33693" y="22885"/>
                  </a:lnTo>
                  <a:lnTo>
                    <a:pt x="34150" y="23291"/>
                  </a:lnTo>
                  <a:close/>
                </a:path>
                <a:path w="79375" h="38100">
                  <a:moveTo>
                    <a:pt x="34607" y="27051"/>
                  </a:moveTo>
                  <a:lnTo>
                    <a:pt x="34569" y="26797"/>
                  </a:lnTo>
                  <a:lnTo>
                    <a:pt x="34544" y="27051"/>
                  </a:lnTo>
                  <a:close/>
                </a:path>
                <a:path w="79375" h="38100">
                  <a:moveTo>
                    <a:pt x="34607" y="26149"/>
                  </a:moveTo>
                  <a:lnTo>
                    <a:pt x="34505" y="26009"/>
                  </a:lnTo>
                  <a:lnTo>
                    <a:pt x="34493" y="26212"/>
                  </a:lnTo>
                  <a:lnTo>
                    <a:pt x="34531" y="26479"/>
                  </a:lnTo>
                  <a:lnTo>
                    <a:pt x="34556" y="26720"/>
                  </a:lnTo>
                  <a:lnTo>
                    <a:pt x="34569" y="26555"/>
                  </a:lnTo>
                  <a:lnTo>
                    <a:pt x="34594" y="26352"/>
                  </a:lnTo>
                  <a:lnTo>
                    <a:pt x="34607" y="26149"/>
                  </a:lnTo>
                  <a:close/>
                </a:path>
                <a:path w="79375" h="38100">
                  <a:moveTo>
                    <a:pt x="36944" y="21209"/>
                  </a:moveTo>
                  <a:lnTo>
                    <a:pt x="36893" y="20701"/>
                  </a:lnTo>
                  <a:lnTo>
                    <a:pt x="36931" y="21247"/>
                  </a:lnTo>
                  <a:close/>
                </a:path>
                <a:path w="79375" h="38100">
                  <a:moveTo>
                    <a:pt x="38341" y="19646"/>
                  </a:moveTo>
                  <a:lnTo>
                    <a:pt x="37922" y="18796"/>
                  </a:lnTo>
                  <a:lnTo>
                    <a:pt x="37350" y="18796"/>
                  </a:lnTo>
                  <a:lnTo>
                    <a:pt x="38341" y="19646"/>
                  </a:lnTo>
                  <a:close/>
                </a:path>
                <a:path w="79375" h="38100">
                  <a:moveTo>
                    <a:pt x="38696" y="20193"/>
                  </a:moveTo>
                  <a:lnTo>
                    <a:pt x="38671" y="19939"/>
                  </a:lnTo>
                  <a:lnTo>
                    <a:pt x="38341" y="19646"/>
                  </a:lnTo>
                  <a:lnTo>
                    <a:pt x="38646" y="20231"/>
                  </a:lnTo>
                  <a:close/>
                </a:path>
                <a:path w="79375" h="38100">
                  <a:moveTo>
                    <a:pt x="39268" y="18440"/>
                  </a:moveTo>
                  <a:lnTo>
                    <a:pt x="38798" y="17881"/>
                  </a:lnTo>
                  <a:lnTo>
                    <a:pt x="38887" y="18161"/>
                  </a:lnTo>
                  <a:lnTo>
                    <a:pt x="39052" y="18440"/>
                  </a:lnTo>
                  <a:lnTo>
                    <a:pt x="39268" y="18440"/>
                  </a:lnTo>
                  <a:close/>
                </a:path>
                <a:path w="79375" h="38100">
                  <a:moveTo>
                    <a:pt x="40043" y="20231"/>
                  </a:moveTo>
                  <a:lnTo>
                    <a:pt x="39928" y="19939"/>
                  </a:lnTo>
                  <a:lnTo>
                    <a:pt x="39738" y="19431"/>
                  </a:lnTo>
                  <a:lnTo>
                    <a:pt x="39611" y="19812"/>
                  </a:lnTo>
                  <a:lnTo>
                    <a:pt x="39370" y="19939"/>
                  </a:lnTo>
                  <a:lnTo>
                    <a:pt x="38938" y="18796"/>
                  </a:lnTo>
                  <a:lnTo>
                    <a:pt x="38849" y="19367"/>
                  </a:lnTo>
                  <a:lnTo>
                    <a:pt x="38950" y="19634"/>
                  </a:lnTo>
                  <a:lnTo>
                    <a:pt x="39039" y="20231"/>
                  </a:lnTo>
                  <a:lnTo>
                    <a:pt x="40043" y="20231"/>
                  </a:lnTo>
                  <a:close/>
                </a:path>
                <a:path w="79375" h="38100">
                  <a:moveTo>
                    <a:pt x="40500" y="19304"/>
                  </a:moveTo>
                  <a:lnTo>
                    <a:pt x="40487" y="19050"/>
                  </a:lnTo>
                  <a:lnTo>
                    <a:pt x="40462" y="19265"/>
                  </a:lnTo>
                  <a:close/>
                </a:path>
                <a:path w="79375" h="38100">
                  <a:moveTo>
                    <a:pt x="40513" y="18796"/>
                  </a:moveTo>
                  <a:lnTo>
                    <a:pt x="40386" y="18415"/>
                  </a:lnTo>
                  <a:lnTo>
                    <a:pt x="40132" y="18034"/>
                  </a:lnTo>
                  <a:lnTo>
                    <a:pt x="39776" y="17526"/>
                  </a:lnTo>
                  <a:lnTo>
                    <a:pt x="39712" y="18034"/>
                  </a:lnTo>
                  <a:lnTo>
                    <a:pt x="38976" y="17399"/>
                  </a:lnTo>
                  <a:lnTo>
                    <a:pt x="39243" y="17780"/>
                  </a:lnTo>
                  <a:lnTo>
                    <a:pt x="40424" y="18973"/>
                  </a:lnTo>
                  <a:lnTo>
                    <a:pt x="40513" y="18796"/>
                  </a:lnTo>
                  <a:close/>
                </a:path>
                <a:path w="79375" h="38100">
                  <a:moveTo>
                    <a:pt x="40614" y="19265"/>
                  </a:moveTo>
                  <a:lnTo>
                    <a:pt x="40500" y="19050"/>
                  </a:lnTo>
                  <a:lnTo>
                    <a:pt x="40614" y="19265"/>
                  </a:lnTo>
                  <a:close/>
                </a:path>
                <a:path w="79375" h="38100">
                  <a:moveTo>
                    <a:pt x="40716" y="19469"/>
                  </a:moveTo>
                  <a:lnTo>
                    <a:pt x="40614" y="19265"/>
                  </a:lnTo>
                  <a:lnTo>
                    <a:pt x="40665" y="19431"/>
                  </a:lnTo>
                  <a:close/>
                </a:path>
                <a:path w="79375" h="38100">
                  <a:moveTo>
                    <a:pt x="40805" y="20231"/>
                  </a:moveTo>
                  <a:lnTo>
                    <a:pt x="40474" y="19939"/>
                  </a:lnTo>
                  <a:lnTo>
                    <a:pt x="40284" y="19812"/>
                  </a:lnTo>
                  <a:lnTo>
                    <a:pt x="40106" y="19812"/>
                  </a:lnTo>
                  <a:lnTo>
                    <a:pt x="40081" y="20231"/>
                  </a:lnTo>
                  <a:lnTo>
                    <a:pt x="40805" y="20231"/>
                  </a:lnTo>
                  <a:close/>
                </a:path>
                <a:path w="79375" h="38100">
                  <a:moveTo>
                    <a:pt x="41668" y="20193"/>
                  </a:moveTo>
                  <a:lnTo>
                    <a:pt x="41427" y="19634"/>
                  </a:lnTo>
                  <a:lnTo>
                    <a:pt x="41503" y="20066"/>
                  </a:lnTo>
                  <a:lnTo>
                    <a:pt x="41668" y="20193"/>
                  </a:lnTo>
                  <a:close/>
                </a:path>
                <a:path w="79375" h="38100">
                  <a:moveTo>
                    <a:pt x="41719" y="19558"/>
                  </a:moveTo>
                  <a:lnTo>
                    <a:pt x="40373" y="17272"/>
                  </a:lnTo>
                  <a:lnTo>
                    <a:pt x="41427" y="19634"/>
                  </a:lnTo>
                  <a:lnTo>
                    <a:pt x="41719" y="19558"/>
                  </a:lnTo>
                  <a:close/>
                </a:path>
                <a:path w="79375" h="38100">
                  <a:moveTo>
                    <a:pt x="41871" y="20320"/>
                  </a:moveTo>
                  <a:close/>
                </a:path>
                <a:path w="79375" h="38100">
                  <a:moveTo>
                    <a:pt x="42011" y="19227"/>
                  </a:moveTo>
                  <a:lnTo>
                    <a:pt x="41973" y="19024"/>
                  </a:lnTo>
                  <a:lnTo>
                    <a:pt x="41935" y="18884"/>
                  </a:lnTo>
                  <a:lnTo>
                    <a:pt x="42011" y="19227"/>
                  </a:lnTo>
                  <a:close/>
                </a:path>
                <a:path w="79375" h="38100">
                  <a:moveTo>
                    <a:pt x="42608" y="18923"/>
                  </a:moveTo>
                  <a:lnTo>
                    <a:pt x="42468" y="18923"/>
                  </a:lnTo>
                  <a:lnTo>
                    <a:pt x="42608" y="18923"/>
                  </a:lnTo>
                  <a:close/>
                </a:path>
                <a:path w="79375" h="38100">
                  <a:moveTo>
                    <a:pt x="42989" y="18237"/>
                  </a:moveTo>
                  <a:lnTo>
                    <a:pt x="42938" y="18402"/>
                  </a:lnTo>
                  <a:lnTo>
                    <a:pt x="42989" y="18237"/>
                  </a:lnTo>
                  <a:close/>
                </a:path>
                <a:path w="79375" h="38100">
                  <a:moveTo>
                    <a:pt x="43281" y="18211"/>
                  </a:moveTo>
                  <a:lnTo>
                    <a:pt x="42786" y="17246"/>
                  </a:lnTo>
                  <a:lnTo>
                    <a:pt x="43281" y="18211"/>
                  </a:lnTo>
                  <a:close/>
                </a:path>
                <a:path w="79375" h="38100">
                  <a:moveTo>
                    <a:pt x="44970" y="15748"/>
                  </a:moveTo>
                  <a:lnTo>
                    <a:pt x="44754" y="15494"/>
                  </a:lnTo>
                  <a:lnTo>
                    <a:pt x="44221" y="14859"/>
                  </a:lnTo>
                  <a:lnTo>
                    <a:pt x="44513" y="15532"/>
                  </a:lnTo>
                  <a:lnTo>
                    <a:pt x="44970" y="15748"/>
                  </a:lnTo>
                  <a:close/>
                </a:path>
                <a:path w="79375" h="38100">
                  <a:moveTo>
                    <a:pt x="45008" y="14643"/>
                  </a:moveTo>
                  <a:lnTo>
                    <a:pt x="44831" y="14947"/>
                  </a:lnTo>
                  <a:lnTo>
                    <a:pt x="44983" y="14935"/>
                  </a:lnTo>
                  <a:lnTo>
                    <a:pt x="45008" y="14643"/>
                  </a:lnTo>
                  <a:close/>
                </a:path>
                <a:path w="79375" h="38100">
                  <a:moveTo>
                    <a:pt x="45288" y="17272"/>
                  </a:moveTo>
                  <a:lnTo>
                    <a:pt x="44513" y="15532"/>
                  </a:lnTo>
                  <a:lnTo>
                    <a:pt x="44640" y="16764"/>
                  </a:lnTo>
                  <a:lnTo>
                    <a:pt x="45288" y="17272"/>
                  </a:lnTo>
                  <a:close/>
                </a:path>
                <a:path w="79375" h="38100">
                  <a:moveTo>
                    <a:pt x="48069" y="15151"/>
                  </a:moveTo>
                  <a:lnTo>
                    <a:pt x="47840" y="14338"/>
                  </a:lnTo>
                  <a:lnTo>
                    <a:pt x="47586" y="14465"/>
                  </a:lnTo>
                  <a:lnTo>
                    <a:pt x="47891" y="14782"/>
                  </a:lnTo>
                  <a:lnTo>
                    <a:pt x="48069" y="15151"/>
                  </a:lnTo>
                  <a:close/>
                </a:path>
                <a:path w="79375" h="38100">
                  <a:moveTo>
                    <a:pt x="48133" y="15303"/>
                  </a:moveTo>
                  <a:close/>
                </a:path>
                <a:path w="79375" h="38100">
                  <a:moveTo>
                    <a:pt x="54127" y="11811"/>
                  </a:moveTo>
                  <a:lnTo>
                    <a:pt x="54089" y="11684"/>
                  </a:lnTo>
                  <a:lnTo>
                    <a:pt x="54038" y="11938"/>
                  </a:lnTo>
                  <a:lnTo>
                    <a:pt x="54127" y="11811"/>
                  </a:lnTo>
                  <a:close/>
                </a:path>
                <a:path w="79375" h="38100">
                  <a:moveTo>
                    <a:pt x="55372" y="11303"/>
                  </a:moveTo>
                  <a:lnTo>
                    <a:pt x="55295" y="11049"/>
                  </a:lnTo>
                  <a:lnTo>
                    <a:pt x="55054" y="10795"/>
                  </a:lnTo>
                  <a:lnTo>
                    <a:pt x="55054" y="11557"/>
                  </a:lnTo>
                  <a:lnTo>
                    <a:pt x="55372" y="11303"/>
                  </a:lnTo>
                  <a:close/>
                </a:path>
                <a:path w="79375" h="38100">
                  <a:moveTo>
                    <a:pt x="55714" y="11493"/>
                  </a:moveTo>
                  <a:lnTo>
                    <a:pt x="55676" y="11049"/>
                  </a:lnTo>
                  <a:lnTo>
                    <a:pt x="55524" y="11176"/>
                  </a:lnTo>
                  <a:lnTo>
                    <a:pt x="55537" y="11303"/>
                  </a:lnTo>
                  <a:lnTo>
                    <a:pt x="55714" y="11493"/>
                  </a:lnTo>
                  <a:close/>
                </a:path>
                <a:path w="79375" h="38100">
                  <a:moveTo>
                    <a:pt x="55727" y="18796"/>
                  </a:moveTo>
                  <a:lnTo>
                    <a:pt x="55575" y="18669"/>
                  </a:lnTo>
                  <a:lnTo>
                    <a:pt x="55638" y="18796"/>
                  </a:lnTo>
                  <a:close/>
                </a:path>
                <a:path w="79375" h="38100">
                  <a:moveTo>
                    <a:pt x="58051" y="12192"/>
                  </a:moveTo>
                  <a:lnTo>
                    <a:pt x="57886" y="11645"/>
                  </a:lnTo>
                  <a:lnTo>
                    <a:pt x="57861" y="11811"/>
                  </a:lnTo>
                  <a:lnTo>
                    <a:pt x="58051" y="12192"/>
                  </a:lnTo>
                  <a:close/>
                </a:path>
                <a:path w="79375" h="38100">
                  <a:moveTo>
                    <a:pt x="58140" y="12382"/>
                  </a:moveTo>
                  <a:lnTo>
                    <a:pt x="57810" y="11734"/>
                  </a:lnTo>
                  <a:lnTo>
                    <a:pt x="57759" y="12065"/>
                  </a:lnTo>
                  <a:lnTo>
                    <a:pt x="57988" y="12319"/>
                  </a:lnTo>
                  <a:lnTo>
                    <a:pt x="58140" y="12382"/>
                  </a:lnTo>
                  <a:close/>
                </a:path>
                <a:path w="79375" h="38100">
                  <a:moveTo>
                    <a:pt x="58191" y="11366"/>
                  </a:moveTo>
                  <a:lnTo>
                    <a:pt x="58102" y="11049"/>
                  </a:lnTo>
                  <a:lnTo>
                    <a:pt x="58026" y="10795"/>
                  </a:lnTo>
                  <a:lnTo>
                    <a:pt x="57518" y="10414"/>
                  </a:lnTo>
                  <a:lnTo>
                    <a:pt x="57886" y="11645"/>
                  </a:lnTo>
                  <a:lnTo>
                    <a:pt x="58089" y="11493"/>
                  </a:lnTo>
                  <a:lnTo>
                    <a:pt x="57975" y="11239"/>
                  </a:lnTo>
                  <a:lnTo>
                    <a:pt x="58127" y="11468"/>
                  </a:lnTo>
                  <a:lnTo>
                    <a:pt x="58039" y="11226"/>
                  </a:lnTo>
                  <a:lnTo>
                    <a:pt x="58191" y="11366"/>
                  </a:lnTo>
                  <a:close/>
                </a:path>
                <a:path w="79375" h="38100">
                  <a:moveTo>
                    <a:pt x="58229" y="12573"/>
                  </a:moveTo>
                  <a:lnTo>
                    <a:pt x="58077" y="12407"/>
                  </a:lnTo>
                  <a:lnTo>
                    <a:pt x="58153" y="12573"/>
                  </a:lnTo>
                  <a:close/>
                </a:path>
                <a:path w="79375" h="38100">
                  <a:moveTo>
                    <a:pt x="58496" y="12534"/>
                  </a:moveTo>
                  <a:lnTo>
                    <a:pt x="58432" y="12166"/>
                  </a:lnTo>
                  <a:lnTo>
                    <a:pt x="58432" y="12484"/>
                  </a:lnTo>
                  <a:close/>
                </a:path>
                <a:path w="79375" h="38100">
                  <a:moveTo>
                    <a:pt x="58826" y="12026"/>
                  </a:moveTo>
                  <a:lnTo>
                    <a:pt x="58191" y="11366"/>
                  </a:lnTo>
                  <a:lnTo>
                    <a:pt x="58191" y="11557"/>
                  </a:lnTo>
                  <a:lnTo>
                    <a:pt x="58674" y="12319"/>
                  </a:lnTo>
                  <a:lnTo>
                    <a:pt x="58826" y="12026"/>
                  </a:lnTo>
                  <a:close/>
                </a:path>
                <a:path w="79375" h="38100">
                  <a:moveTo>
                    <a:pt x="62763" y="16637"/>
                  </a:moveTo>
                  <a:lnTo>
                    <a:pt x="62420" y="16637"/>
                  </a:lnTo>
                  <a:lnTo>
                    <a:pt x="62585" y="16891"/>
                  </a:lnTo>
                  <a:lnTo>
                    <a:pt x="62687" y="17157"/>
                  </a:lnTo>
                  <a:lnTo>
                    <a:pt x="62763" y="16637"/>
                  </a:lnTo>
                  <a:close/>
                </a:path>
                <a:path w="79375" h="38100">
                  <a:moveTo>
                    <a:pt x="62928" y="17780"/>
                  </a:moveTo>
                  <a:lnTo>
                    <a:pt x="62776" y="17653"/>
                  </a:lnTo>
                  <a:lnTo>
                    <a:pt x="62687" y="17157"/>
                  </a:lnTo>
                  <a:lnTo>
                    <a:pt x="62534" y="18161"/>
                  </a:lnTo>
                  <a:lnTo>
                    <a:pt x="62738" y="18034"/>
                  </a:lnTo>
                  <a:lnTo>
                    <a:pt x="62928" y="17780"/>
                  </a:lnTo>
                  <a:close/>
                </a:path>
                <a:path w="79375" h="38100">
                  <a:moveTo>
                    <a:pt x="63195" y="16560"/>
                  </a:moveTo>
                  <a:lnTo>
                    <a:pt x="63131" y="16383"/>
                  </a:lnTo>
                  <a:lnTo>
                    <a:pt x="63195" y="16560"/>
                  </a:lnTo>
                  <a:close/>
                </a:path>
                <a:path w="79375" h="38100">
                  <a:moveTo>
                    <a:pt x="63334" y="16637"/>
                  </a:moveTo>
                  <a:lnTo>
                    <a:pt x="63195" y="16560"/>
                  </a:lnTo>
                  <a:lnTo>
                    <a:pt x="63334" y="16637"/>
                  </a:lnTo>
                  <a:close/>
                </a:path>
                <a:path w="79375" h="38100">
                  <a:moveTo>
                    <a:pt x="65747" y="4318"/>
                  </a:moveTo>
                  <a:lnTo>
                    <a:pt x="65519" y="4191"/>
                  </a:lnTo>
                  <a:lnTo>
                    <a:pt x="65747" y="4318"/>
                  </a:lnTo>
                  <a:close/>
                </a:path>
                <a:path w="79375" h="38100">
                  <a:moveTo>
                    <a:pt x="66281" y="3530"/>
                  </a:moveTo>
                  <a:close/>
                </a:path>
                <a:path w="79375" h="38100">
                  <a:moveTo>
                    <a:pt x="67652" y="4064"/>
                  </a:moveTo>
                  <a:lnTo>
                    <a:pt x="66840" y="3429"/>
                  </a:lnTo>
                  <a:lnTo>
                    <a:pt x="66560" y="3556"/>
                  </a:lnTo>
                  <a:lnTo>
                    <a:pt x="67652" y="4064"/>
                  </a:lnTo>
                  <a:close/>
                </a:path>
                <a:path w="79375" h="38100">
                  <a:moveTo>
                    <a:pt x="68643" y="13208"/>
                  </a:moveTo>
                  <a:lnTo>
                    <a:pt x="67665" y="12433"/>
                  </a:lnTo>
                  <a:lnTo>
                    <a:pt x="68643" y="13208"/>
                  </a:lnTo>
                  <a:close/>
                </a:path>
                <a:path w="79375" h="38100">
                  <a:moveTo>
                    <a:pt x="68897" y="3060"/>
                  </a:moveTo>
                  <a:lnTo>
                    <a:pt x="68872" y="2921"/>
                  </a:lnTo>
                  <a:lnTo>
                    <a:pt x="68719" y="2921"/>
                  </a:lnTo>
                  <a:lnTo>
                    <a:pt x="68237" y="2667"/>
                  </a:lnTo>
                  <a:lnTo>
                    <a:pt x="68656" y="3251"/>
                  </a:lnTo>
                  <a:lnTo>
                    <a:pt x="68897" y="3060"/>
                  </a:lnTo>
                  <a:close/>
                </a:path>
                <a:path w="79375" h="38100">
                  <a:moveTo>
                    <a:pt x="68973" y="2921"/>
                  </a:moveTo>
                  <a:lnTo>
                    <a:pt x="68846" y="2806"/>
                  </a:lnTo>
                  <a:lnTo>
                    <a:pt x="68973" y="2921"/>
                  </a:lnTo>
                  <a:close/>
                </a:path>
                <a:path w="79375" h="38100">
                  <a:moveTo>
                    <a:pt x="69049" y="3810"/>
                  </a:moveTo>
                  <a:lnTo>
                    <a:pt x="68897" y="3060"/>
                  </a:lnTo>
                  <a:lnTo>
                    <a:pt x="68783" y="3429"/>
                  </a:lnTo>
                  <a:lnTo>
                    <a:pt x="69049" y="3810"/>
                  </a:lnTo>
                  <a:close/>
                </a:path>
                <a:path w="79375" h="38100">
                  <a:moveTo>
                    <a:pt x="71335" y="1016"/>
                  </a:moveTo>
                  <a:lnTo>
                    <a:pt x="71208" y="889"/>
                  </a:lnTo>
                  <a:lnTo>
                    <a:pt x="71208" y="1016"/>
                  </a:lnTo>
                  <a:lnTo>
                    <a:pt x="71335" y="1054"/>
                  </a:lnTo>
                  <a:close/>
                </a:path>
                <a:path w="79375" h="38100">
                  <a:moveTo>
                    <a:pt x="75069" y="1270"/>
                  </a:moveTo>
                  <a:lnTo>
                    <a:pt x="74790" y="1143"/>
                  </a:lnTo>
                  <a:lnTo>
                    <a:pt x="73355" y="508"/>
                  </a:lnTo>
                  <a:lnTo>
                    <a:pt x="72631" y="0"/>
                  </a:lnTo>
                  <a:lnTo>
                    <a:pt x="73177" y="508"/>
                  </a:lnTo>
                  <a:lnTo>
                    <a:pt x="72555" y="381"/>
                  </a:lnTo>
                  <a:lnTo>
                    <a:pt x="71386" y="254"/>
                  </a:lnTo>
                  <a:lnTo>
                    <a:pt x="70891" y="254"/>
                  </a:lnTo>
                  <a:lnTo>
                    <a:pt x="71170" y="622"/>
                  </a:lnTo>
                  <a:lnTo>
                    <a:pt x="70827" y="508"/>
                  </a:lnTo>
                  <a:lnTo>
                    <a:pt x="71208" y="889"/>
                  </a:lnTo>
                  <a:lnTo>
                    <a:pt x="71183" y="635"/>
                  </a:lnTo>
                  <a:lnTo>
                    <a:pt x="71589" y="1143"/>
                  </a:lnTo>
                  <a:lnTo>
                    <a:pt x="71335" y="1054"/>
                  </a:lnTo>
                  <a:lnTo>
                    <a:pt x="71348" y="1270"/>
                  </a:lnTo>
                  <a:lnTo>
                    <a:pt x="75069" y="1270"/>
                  </a:lnTo>
                  <a:close/>
                </a:path>
                <a:path w="79375" h="38100">
                  <a:moveTo>
                    <a:pt x="76949" y="4241"/>
                  </a:moveTo>
                  <a:lnTo>
                    <a:pt x="76822" y="4419"/>
                  </a:lnTo>
                  <a:lnTo>
                    <a:pt x="76949" y="4330"/>
                  </a:lnTo>
                  <a:close/>
                </a:path>
                <a:path w="79375" h="38100">
                  <a:moveTo>
                    <a:pt x="77444" y="2540"/>
                  </a:moveTo>
                  <a:lnTo>
                    <a:pt x="77292" y="2413"/>
                  </a:lnTo>
                  <a:lnTo>
                    <a:pt x="76974" y="2159"/>
                  </a:lnTo>
                  <a:lnTo>
                    <a:pt x="76974" y="2413"/>
                  </a:lnTo>
                  <a:lnTo>
                    <a:pt x="76860" y="2286"/>
                  </a:lnTo>
                  <a:lnTo>
                    <a:pt x="76619" y="2032"/>
                  </a:lnTo>
                  <a:lnTo>
                    <a:pt x="76504" y="1905"/>
                  </a:lnTo>
                  <a:lnTo>
                    <a:pt x="75361" y="1397"/>
                  </a:lnTo>
                  <a:lnTo>
                    <a:pt x="70853" y="1397"/>
                  </a:lnTo>
                  <a:lnTo>
                    <a:pt x="70650" y="1397"/>
                  </a:lnTo>
                  <a:lnTo>
                    <a:pt x="70231" y="2032"/>
                  </a:lnTo>
                  <a:lnTo>
                    <a:pt x="69367" y="1905"/>
                  </a:lnTo>
                  <a:lnTo>
                    <a:pt x="68249" y="2286"/>
                  </a:lnTo>
                  <a:lnTo>
                    <a:pt x="68846" y="2806"/>
                  </a:lnTo>
                  <a:lnTo>
                    <a:pt x="68745" y="2286"/>
                  </a:lnTo>
                  <a:lnTo>
                    <a:pt x="69684" y="3556"/>
                  </a:lnTo>
                  <a:lnTo>
                    <a:pt x="68910" y="3048"/>
                  </a:lnTo>
                  <a:lnTo>
                    <a:pt x="69049" y="3810"/>
                  </a:lnTo>
                  <a:lnTo>
                    <a:pt x="68656" y="3251"/>
                  </a:lnTo>
                  <a:lnTo>
                    <a:pt x="68453" y="3416"/>
                  </a:lnTo>
                  <a:lnTo>
                    <a:pt x="68453" y="11557"/>
                  </a:lnTo>
                  <a:lnTo>
                    <a:pt x="67881" y="11176"/>
                  </a:lnTo>
                  <a:lnTo>
                    <a:pt x="68287" y="11049"/>
                  </a:lnTo>
                  <a:lnTo>
                    <a:pt x="68453" y="11557"/>
                  </a:lnTo>
                  <a:lnTo>
                    <a:pt x="68453" y="3416"/>
                  </a:lnTo>
                  <a:lnTo>
                    <a:pt x="67652" y="4064"/>
                  </a:lnTo>
                  <a:lnTo>
                    <a:pt x="67386" y="4318"/>
                  </a:lnTo>
                  <a:lnTo>
                    <a:pt x="66903" y="3937"/>
                  </a:lnTo>
                  <a:lnTo>
                    <a:pt x="67360" y="4572"/>
                  </a:lnTo>
                  <a:lnTo>
                    <a:pt x="67094" y="4572"/>
                  </a:lnTo>
                  <a:lnTo>
                    <a:pt x="66509" y="4191"/>
                  </a:lnTo>
                  <a:lnTo>
                    <a:pt x="66294" y="3937"/>
                  </a:lnTo>
                  <a:lnTo>
                    <a:pt x="66217" y="3556"/>
                  </a:lnTo>
                  <a:lnTo>
                    <a:pt x="65532" y="3302"/>
                  </a:lnTo>
                  <a:lnTo>
                    <a:pt x="65735" y="4241"/>
                  </a:lnTo>
                  <a:lnTo>
                    <a:pt x="66014" y="4318"/>
                  </a:lnTo>
                  <a:lnTo>
                    <a:pt x="65849" y="4826"/>
                  </a:lnTo>
                  <a:lnTo>
                    <a:pt x="65392" y="5080"/>
                  </a:lnTo>
                  <a:lnTo>
                    <a:pt x="64617" y="5842"/>
                  </a:lnTo>
                  <a:lnTo>
                    <a:pt x="64262" y="6350"/>
                  </a:lnTo>
                  <a:lnTo>
                    <a:pt x="64376" y="7112"/>
                  </a:lnTo>
                  <a:lnTo>
                    <a:pt x="64604" y="7366"/>
                  </a:lnTo>
                  <a:lnTo>
                    <a:pt x="64541" y="8382"/>
                  </a:lnTo>
                  <a:lnTo>
                    <a:pt x="63842" y="7366"/>
                  </a:lnTo>
                  <a:lnTo>
                    <a:pt x="63449" y="8128"/>
                  </a:lnTo>
                  <a:lnTo>
                    <a:pt x="63512" y="8763"/>
                  </a:lnTo>
                  <a:lnTo>
                    <a:pt x="63296" y="8890"/>
                  </a:lnTo>
                  <a:lnTo>
                    <a:pt x="63182" y="8509"/>
                  </a:lnTo>
                  <a:lnTo>
                    <a:pt x="63144" y="8382"/>
                  </a:lnTo>
                  <a:lnTo>
                    <a:pt x="62382" y="8382"/>
                  </a:lnTo>
                  <a:lnTo>
                    <a:pt x="62242" y="7747"/>
                  </a:lnTo>
                  <a:lnTo>
                    <a:pt x="62141" y="8890"/>
                  </a:lnTo>
                  <a:lnTo>
                    <a:pt x="62357" y="8509"/>
                  </a:lnTo>
                  <a:lnTo>
                    <a:pt x="62915" y="10160"/>
                  </a:lnTo>
                  <a:lnTo>
                    <a:pt x="62382" y="9652"/>
                  </a:lnTo>
                  <a:lnTo>
                    <a:pt x="62623" y="10287"/>
                  </a:lnTo>
                  <a:lnTo>
                    <a:pt x="62725" y="10414"/>
                  </a:lnTo>
                  <a:lnTo>
                    <a:pt x="62763" y="10642"/>
                  </a:lnTo>
                  <a:lnTo>
                    <a:pt x="62598" y="10922"/>
                  </a:lnTo>
                  <a:lnTo>
                    <a:pt x="62496" y="10160"/>
                  </a:lnTo>
                  <a:lnTo>
                    <a:pt x="61722" y="10160"/>
                  </a:lnTo>
                  <a:lnTo>
                    <a:pt x="61531" y="9398"/>
                  </a:lnTo>
                  <a:lnTo>
                    <a:pt x="60718" y="9017"/>
                  </a:lnTo>
                  <a:lnTo>
                    <a:pt x="60604" y="10541"/>
                  </a:lnTo>
                  <a:lnTo>
                    <a:pt x="59778" y="9779"/>
                  </a:lnTo>
                  <a:lnTo>
                    <a:pt x="60617" y="11557"/>
                  </a:lnTo>
                  <a:lnTo>
                    <a:pt x="60909" y="10541"/>
                  </a:lnTo>
                  <a:lnTo>
                    <a:pt x="61023" y="10160"/>
                  </a:lnTo>
                  <a:lnTo>
                    <a:pt x="61099" y="10668"/>
                  </a:lnTo>
                  <a:lnTo>
                    <a:pt x="61633" y="11049"/>
                  </a:lnTo>
                  <a:lnTo>
                    <a:pt x="61709" y="12065"/>
                  </a:lnTo>
                  <a:lnTo>
                    <a:pt x="61366" y="12065"/>
                  </a:lnTo>
                  <a:lnTo>
                    <a:pt x="61112" y="12192"/>
                  </a:lnTo>
                  <a:lnTo>
                    <a:pt x="60680" y="11684"/>
                  </a:lnTo>
                  <a:lnTo>
                    <a:pt x="60464" y="11430"/>
                  </a:lnTo>
                  <a:lnTo>
                    <a:pt x="59817" y="10668"/>
                  </a:lnTo>
                  <a:lnTo>
                    <a:pt x="59486" y="10287"/>
                  </a:lnTo>
                  <a:lnTo>
                    <a:pt x="59131" y="10541"/>
                  </a:lnTo>
                  <a:lnTo>
                    <a:pt x="59016" y="10668"/>
                  </a:lnTo>
                  <a:lnTo>
                    <a:pt x="58991" y="10541"/>
                  </a:lnTo>
                  <a:lnTo>
                    <a:pt x="58483" y="10287"/>
                  </a:lnTo>
                  <a:lnTo>
                    <a:pt x="58966" y="11430"/>
                  </a:lnTo>
                  <a:lnTo>
                    <a:pt x="58242" y="10922"/>
                  </a:lnTo>
                  <a:lnTo>
                    <a:pt x="58762" y="11938"/>
                  </a:lnTo>
                  <a:lnTo>
                    <a:pt x="59004" y="11684"/>
                  </a:lnTo>
                  <a:lnTo>
                    <a:pt x="58991" y="12319"/>
                  </a:lnTo>
                  <a:lnTo>
                    <a:pt x="59664" y="13843"/>
                  </a:lnTo>
                  <a:lnTo>
                    <a:pt x="58661" y="13462"/>
                  </a:lnTo>
                  <a:lnTo>
                    <a:pt x="58534" y="13208"/>
                  </a:lnTo>
                  <a:lnTo>
                    <a:pt x="58496" y="12954"/>
                  </a:lnTo>
                  <a:lnTo>
                    <a:pt x="58432" y="12573"/>
                  </a:lnTo>
                  <a:lnTo>
                    <a:pt x="58140" y="12382"/>
                  </a:lnTo>
                  <a:lnTo>
                    <a:pt x="58229" y="12573"/>
                  </a:lnTo>
                  <a:lnTo>
                    <a:pt x="58204" y="12700"/>
                  </a:lnTo>
                  <a:lnTo>
                    <a:pt x="58318" y="12954"/>
                  </a:lnTo>
                  <a:lnTo>
                    <a:pt x="57912" y="12700"/>
                  </a:lnTo>
                  <a:lnTo>
                    <a:pt x="57746" y="12446"/>
                  </a:lnTo>
                  <a:lnTo>
                    <a:pt x="57581" y="12192"/>
                  </a:lnTo>
                  <a:lnTo>
                    <a:pt x="57518" y="11811"/>
                  </a:lnTo>
                  <a:lnTo>
                    <a:pt x="56565" y="10795"/>
                  </a:lnTo>
                  <a:lnTo>
                    <a:pt x="57061" y="12446"/>
                  </a:lnTo>
                  <a:lnTo>
                    <a:pt x="56984" y="12319"/>
                  </a:lnTo>
                  <a:lnTo>
                    <a:pt x="56591" y="11684"/>
                  </a:lnTo>
                  <a:lnTo>
                    <a:pt x="56591" y="12319"/>
                  </a:lnTo>
                  <a:lnTo>
                    <a:pt x="56540" y="12192"/>
                  </a:lnTo>
                  <a:lnTo>
                    <a:pt x="56146" y="11176"/>
                  </a:lnTo>
                  <a:lnTo>
                    <a:pt x="56375" y="12192"/>
                  </a:lnTo>
                  <a:lnTo>
                    <a:pt x="55714" y="11493"/>
                  </a:lnTo>
                  <a:lnTo>
                    <a:pt x="55765" y="12065"/>
                  </a:lnTo>
                  <a:lnTo>
                    <a:pt x="55892" y="12382"/>
                  </a:lnTo>
                  <a:lnTo>
                    <a:pt x="56286" y="12611"/>
                  </a:lnTo>
                  <a:lnTo>
                    <a:pt x="56400" y="12954"/>
                  </a:lnTo>
                  <a:lnTo>
                    <a:pt x="56286" y="14224"/>
                  </a:lnTo>
                  <a:lnTo>
                    <a:pt x="55841" y="13335"/>
                  </a:lnTo>
                  <a:lnTo>
                    <a:pt x="54698" y="11049"/>
                  </a:lnTo>
                  <a:lnTo>
                    <a:pt x="54190" y="11734"/>
                  </a:lnTo>
                  <a:lnTo>
                    <a:pt x="54711" y="12026"/>
                  </a:lnTo>
                  <a:lnTo>
                    <a:pt x="54813" y="12573"/>
                  </a:lnTo>
                  <a:lnTo>
                    <a:pt x="54140" y="12319"/>
                  </a:lnTo>
                  <a:lnTo>
                    <a:pt x="53784" y="12065"/>
                  </a:lnTo>
                  <a:lnTo>
                    <a:pt x="53289" y="12573"/>
                  </a:lnTo>
                  <a:lnTo>
                    <a:pt x="53644" y="12611"/>
                  </a:lnTo>
                  <a:lnTo>
                    <a:pt x="54368" y="12700"/>
                  </a:lnTo>
                  <a:lnTo>
                    <a:pt x="54406" y="13335"/>
                  </a:lnTo>
                  <a:lnTo>
                    <a:pt x="53644" y="12611"/>
                  </a:lnTo>
                  <a:lnTo>
                    <a:pt x="54203" y="13589"/>
                  </a:lnTo>
                  <a:lnTo>
                    <a:pt x="54267" y="14351"/>
                  </a:lnTo>
                  <a:lnTo>
                    <a:pt x="53949" y="13843"/>
                  </a:lnTo>
                  <a:lnTo>
                    <a:pt x="53784" y="13589"/>
                  </a:lnTo>
                  <a:lnTo>
                    <a:pt x="52806" y="13462"/>
                  </a:lnTo>
                  <a:lnTo>
                    <a:pt x="53200" y="13881"/>
                  </a:lnTo>
                  <a:lnTo>
                    <a:pt x="54597" y="15367"/>
                  </a:lnTo>
                  <a:lnTo>
                    <a:pt x="53606" y="15113"/>
                  </a:lnTo>
                  <a:lnTo>
                    <a:pt x="53365" y="14351"/>
                  </a:lnTo>
                  <a:lnTo>
                    <a:pt x="53251" y="13970"/>
                  </a:lnTo>
                  <a:lnTo>
                    <a:pt x="53060" y="14351"/>
                  </a:lnTo>
                  <a:lnTo>
                    <a:pt x="52997" y="14224"/>
                  </a:lnTo>
                  <a:lnTo>
                    <a:pt x="52590" y="13335"/>
                  </a:lnTo>
                  <a:lnTo>
                    <a:pt x="52641" y="14224"/>
                  </a:lnTo>
                  <a:lnTo>
                    <a:pt x="52425" y="14097"/>
                  </a:lnTo>
                  <a:lnTo>
                    <a:pt x="51930" y="14097"/>
                  </a:lnTo>
                  <a:lnTo>
                    <a:pt x="52336" y="14605"/>
                  </a:lnTo>
                  <a:lnTo>
                    <a:pt x="52616" y="15240"/>
                  </a:lnTo>
                  <a:lnTo>
                    <a:pt x="52692" y="15532"/>
                  </a:lnTo>
                  <a:lnTo>
                    <a:pt x="52425" y="15748"/>
                  </a:lnTo>
                  <a:lnTo>
                    <a:pt x="52260" y="15621"/>
                  </a:lnTo>
                  <a:lnTo>
                    <a:pt x="52006" y="15417"/>
                  </a:lnTo>
                  <a:lnTo>
                    <a:pt x="51981" y="15240"/>
                  </a:lnTo>
                  <a:lnTo>
                    <a:pt x="52108" y="14859"/>
                  </a:lnTo>
                  <a:lnTo>
                    <a:pt x="51739" y="15240"/>
                  </a:lnTo>
                  <a:lnTo>
                    <a:pt x="51295" y="13970"/>
                  </a:lnTo>
                  <a:lnTo>
                    <a:pt x="51904" y="14605"/>
                  </a:lnTo>
                  <a:lnTo>
                    <a:pt x="51777" y="14351"/>
                  </a:lnTo>
                  <a:lnTo>
                    <a:pt x="51714" y="14097"/>
                  </a:lnTo>
                  <a:lnTo>
                    <a:pt x="51650" y="13970"/>
                  </a:lnTo>
                  <a:lnTo>
                    <a:pt x="51587" y="13843"/>
                  </a:lnTo>
                  <a:lnTo>
                    <a:pt x="51054" y="13462"/>
                  </a:lnTo>
                  <a:lnTo>
                    <a:pt x="50965" y="13970"/>
                  </a:lnTo>
                  <a:lnTo>
                    <a:pt x="50800" y="14097"/>
                  </a:lnTo>
                  <a:lnTo>
                    <a:pt x="50977" y="14097"/>
                  </a:lnTo>
                  <a:lnTo>
                    <a:pt x="51066" y="15621"/>
                  </a:lnTo>
                  <a:lnTo>
                    <a:pt x="50863" y="15417"/>
                  </a:lnTo>
                  <a:lnTo>
                    <a:pt x="50749" y="15113"/>
                  </a:lnTo>
                  <a:lnTo>
                    <a:pt x="50698" y="14859"/>
                  </a:lnTo>
                  <a:lnTo>
                    <a:pt x="50698" y="15417"/>
                  </a:lnTo>
                  <a:lnTo>
                    <a:pt x="50584" y="15621"/>
                  </a:lnTo>
                  <a:lnTo>
                    <a:pt x="50203" y="14859"/>
                  </a:lnTo>
                  <a:lnTo>
                    <a:pt x="49898" y="14249"/>
                  </a:lnTo>
                  <a:lnTo>
                    <a:pt x="49784" y="14859"/>
                  </a:lnTo>
                  <a:lnTo>
                    <a:pt x="49580" y="14605"/>
                  </a:lnTo>
                  <a:lnTo>
                    <a:pt x="49072" y="14249"/>
                  </a:lnTo>
                  <a:lnTo>
                    <a:pt x="48983" y="13970"/>
                  </a:lnTo>
                  <a:lnTo>
                    <a:pt x="48450" y="13716"/>
                  </a:lnTo>
                  <a:lnTo>
                    <a:pt x="48844" y="15621"/>
                  </a:lnTo>
                  <a:lnTo>
                    <a:pt x="48133" y="15367"/>
                  </a:lnTo>
                  <a:lnTo>
                    <a:pt x="48145" y="15748"/>
                  </a:lnTo>
                  <a:lnTo>
                    <a:pt x="47637" y="15875"/>
                  </a:lnTo>
                  <a:lnTo>
                    <a:pt x="46863" y="15240"/>
                  </a:lnTo>
                  <a:lnTo>
                    <a:pt x="46812" y="16383"/>
                  </a:lnTo>
                  <a:lnTo>
                    <a:pt x="45935" y="15367"/>
                  </a:lnTo>
                  <a:lnTo>
                    <a:pt x="45707" y="15697"/>
                  </a:lnTo>
                  <a:lnTo>
                    <a:pt x="45148" y="14630"/>
                  </a:lnTo>
                  <a:lnTo>
                    <a:pt x="45008" y="14643"/>
                  </a:lnTo>
                  <a:lnTo>
                    <a:pt x="45694" y="15709"/>
                  </a:lnTo>
                  <a:lnTo>
                    <a:pt x="45796" y="15849"/>
                  </a:lnTo>
                  <a:lnTo>
                    <a:pt x="46863" y="16510"/>
                  </a:lnTo>
                  <a:lnTo>
                    <a:pt x="46990" y="16764"/>
                  </a:lnTo>
                  <a:lnTo>
                    <a:pt x="46621" y="17399"/>
                  </a:lnTo>
                  <a:lnTo>
                    <a:pt x="46342" y="18034"/>
                  </a:lnTo>
                  <a:lnTo>
                    <a:pt x="45948" y="16510"/>
                  </a:lnTo>
                  <a:lnTo>
                    <a:pt x="45618" y="16256"/>
                  </a:lnTo>
                  <a:lnTo>
                    <a:pt x="45859" y="18288"/>
                  </a:lnTo>
                  <a:lnTo>
                    <a:pt x="45554" y="18034"/>
                  </a:lnTo>
                  <a:lnTo>
                    <a:pt x="44958" y="17526"/>
                  </a:lnTo>
                  <a:lnTo>
                    <a:pt x="44996" y="17272"/>
                  </a:lnTo>
                  <a:lnTo>
                    <a:pt x="45186" y="17399"/>
                  </a:lnTo>
                  <a:lnTo>
                    <a:pt x="45288" y="17272"/>
                  </a:lnTo>
                  <a:lnTo>
                    <a:pt x="43078" y="15748"/>
                  </a:lnTo>
                  <a:lnTo>
                    <a:pt x="44107" y="18034"/>
                  </a:lnTo>
                  <a:lnTo>
                    <a:pt x="43662" y="17653"/>
                  </a:lnTo>
                  <a:lnTo>
                    <a:pt x="43751" y="17526"/>
                  </a:lnTo>
                  <a:lnTo>
                    <a:pt x="42811" y="16637"/>
                  </a:lnTo>
                  <a:lnTo>
                    <a:pt x="44208" y="19304"/>
                  </a:lnTo>
                  <a:lnTo>
                    <a:pt x="43497" y="19304"/>
                  </a:lnTo>
                  <a:lnTo>
                    <a:pt x="43218" y="19177"/>
                  </a:lnTo>
                  <a:lnTo>
                    <a:pt x="42989" y="18973"/>
                  </a:lnTo>
                  <a:lnTo>
                    <a:pt x="42938" y="18542"/>
                  </a:lnTo>
                  <a:lnTo>
                    <a:pt x="42760" y="19304"/>
                  </a:lnTo>
                  <a:lnTo>
                    <a:pt x="42621" y="19304"/>
                  </a:lnTo>
                  <a:lnTo>
                    <a:pt x="42494" y="18999"/>
                  </a:lnTo>
                  <a:lnTo>
                    <a:pt x="42037" y="19304"/>
                  </a:lnTo>
                  <a:lnTo>
                    <a:pt x="42075" y="20307"/>
                  </a:lnTo>
                  <a:lnTo>
                    <a:pt x="41910" y="20066"/>
                  </a:lnTo>
                  <a:lnTo>
                    <a:pt x="41871" y="20320"/>
                  </a:lnTo>
                  <a:lnTo>
                    <a:pt x="42075" y="20320"/>
                  </a:lnTo>
                  <a:lnTo>
                    <a:pt x="42100" y="20701"/>
                  </a:lnTo>
                  <a:lnTo>
                    <a:pt x="41859" y="20396"/>
                  </a:lnTo>
                  <a:lnTo>
                    <a:pt x="41783" y="20828"/>
                  </a:lnTo>
                  <a:lnTo>
                    <a:pt x="41617" y="20574"/>
                  </a:lnTo>
                  <a:lnTo>
                    <a:pt x="41402" y="20231"/>
                  </a:lnTo>
                  <a:lnTo>
                    <a:pt x="41338" y="19939"/>
                  </a:lnTo>
                  <a:lnTo>
                    <a:pt x="40716" y="19469"/>
                  </a:lnTo>
                  <a:lnTo>
                    <a:pt x="41059" y="20574"/>
                  </a:lnTo>
                  <a:lnTo>
                    <a:pt x="40868" y="20320"/>
                  </a:lnTo>
                  <a:lnTo>
                    <a:pt x="40081" y="20320"/>
                  </a:lnTo>
                  <a:lnTo>
                    <a:pt x="39065" y="20320"/>
                  </a:lnTo>
                  <a:lnTo>
                    <a:pt x="38696" y="20320"/>
                  </a:lnTo>
                  <a:lnTo>
                    <a:pt x="38569" y="20320"/>
                  </a:lnTo>
                  <a:lnTo>
                    <a:pt x="38303" y="20574"/>
                  </a:lnTo>
                  <a:lnTo>
                    <a:pt x="37719" y="20320"/>
                  </a:lnTo>
                  <a:lnTo>
                    <a:pt x="37325" y="21717"/>
                  </a:lnTo>
                  <a:lnTo>
                    <a:pt x="36931" y="21399"/>
                  </a:lnTo>
                  <a:lnTo>
                    <a:pt x="36957" y="21717"/>
                  </a:lnTo>
                  <a:lnTo>
                    <a:pt x="36753" y="21209"/>
                  </a:lnTo>
                  <a:lnTo>
                    <a:pt x="36753" y="21844"/>
                  </a:lnTo>
                  <a:lnTo>
                    <a:pt x="37058" y="22225"/>
                  </a:lnTo>
                  <a:lnTo>
                    <a:pt x="37096" y="22479"/>
                  </a:lnTo>
                  <a:lnTo>
                    <a:pt x="37033" y="22606"/>
                  </a:lnTo>
                  <a:lnTo>
                    <a:pt x="36944" y="22987"/>
                  </a:lnTo>
                  <a:lnTo>
                    <a:pt x="37261" y="24130"/>
                  </a:lnTo>
                  <a:lnTo>
                    <a:pt x="37185" y="24003"/>
                  </a:lnTo>
                  <a:lnTo>
                    <a:pt x="35509" y="21209"/>
                  </a:lnTo>
                  <a:lnTo>
                    <a:pt x="35572" y="22860"/>
                  </a:lnTo>
                  <a:lnTo>
                    <a:pt x="35356" y="22606"/>
                  </a:lnTo>
                  <a:lnTo>
                    <a:pt x="35255" y="21844"/>
                  </a:lnTo>
                  <a:lnTo>
                    <a:pt x="35191" y="21717"/>
                  </a:lnTo>
                  <a:lnTo>
                    <a:pt x="34912" y="22860"/>
                  </a:lnTo>
                  <a:lnTo>
                    <a:pt x="34836" y="24003"/>
                  </a:lnTo>
                  <a:lnTo>
                    <a:pt x="34150" y="23368"/>
                  </a:lnTo>
                  <a:lnTo>
                    <a:pt x="34658" y="24003"/>
                  </a:lnTo>
                  <a:lnTo>
                    <a:pt x="34696" y="26289"/>
                  </a:lnTo>
                  <a:lnTo>
                    <a:pt x="35013" y="26797"/>
                  </a:lnTo>
                  <a:lnTo>
                    <a:pt x="35090" y="27305"/>
                  </a:lnTo>
                  <a:lnTo>
                    <a:pt x="34836" y="27813"/>
                  </a:lnTo>
                  <a:lnTo>
                    <a:pt x="34696" y="27686"/>
                  </a:lnTo>
                  <a:lnTo>
                    <a:pt x="34620" y="27178"/>
                  </a:lnTo>
                  <a:lnTo>
                    <a:pt x="34544" y="27051"/>
                  </a:lnTo>
                  <a:lnTo>
                    <a:pt x="34201" y="26670"/>
                  </a:lnTo>
                  <a:lnTo>
                    <a:pt x="34086" y="26035"/>
                  </a:lnTo>
                  <a:lnTo>
                    <a:pt x="34023" y="25400"/>
                  </a:lnTo>
                  <a:lnTo>
                    <a:pt x="34467" y="26035"/>
                  </a:lnTo>
                  <a:lnTo>
                    <a:pt x="34378" y="25400"/>
                  </a:lnTo>
                  <a:lnTo>
                    <a:pt x="34340" y="25019"/>
                  </a:lnTo>
                  <a:lnTo>
                    <a:pt x="34264" y="24511"/>
                  </a:lnTo>
                  <a:lnTo>
                    <a:pt x="34150" y="24130"/>
                  </a:lnTo>
                  <a:lnTo>
                    <a:pt x="33997" y="23749"/>
                  </a:lnTo>
                  <a:lnTo>
                    <a:pt x="33921" y="24130"/>
                  </a:lnTo>
                  <a:lnTo>
                    <a:pt x="33807" y="23622"/>
                  </a:lnTo>
                  <a:lnTo>
                    <a:pt x="33743" y="23495"/>
                  </a:lnTo>
                  <a:lnTo>
                    <a:pt x="33769" y="24130"/>
                  </a:lnTo>
                  <a:lnTo>
                    <a:pt x="33591" y="23723"/>
                  </a:lnTo>
                  <a:lnTo>
                    <a:pt x="33591" y="25019"/>
                  </a:lnTo>
                  <a:lnTo>
                    <a:pt x="33464" y="25019"/>
                  </a:lnTo>
                  <a:lnTo>
                    <a:pt x="33375" y="24892"/>
                  </a:lnTo>
                  <a:lnTo>
                    <a:pt x="33248" y="24511"/>
                  </a:lnTo>
                  <a:lnTo>
                    <a:pt x="33540" y="24765"/>
                  </a:lnTo>
                  <a:lnTo>
                    <a:pt x="33591" y="25019"/>
                  </a:lnTo>
                  <a:lnTo>
                    <a:pt x="33591" y="23723"/>
                  </a:lnTo>
                  <a:lnTo>
                    <a:pt x="33439" y="23368"/>
                  </a:lnTo>
                  <a:lnTo>
                    <a:pt x="33223" y="22860"/>
                  </a:lnTo>
                  <a:lnTo>
                    <a:pt x="33350" y="23368"/>
                  </a:lnTo>
                  <a:lnTo>
                    <a:pt x="32359" y="22860"/>
                  </a:lnTo>
                  <a:lnTo>
                    <a:pt x="32283" y="26416"/>
                  </a:lnTo>
                  <a:lnTo>
                    <a:pt x="31673" y="27178"/>
                  </a:lnTo>
                  <a:lnTo>
                    <a:pt x="31661" y="27051"/>
                  </a:lnTo>
                  <a:lnTo>
                    <a:pt x="31623" y="26543"/>
                  </a:lnTo>
                  <a:lnTo>
                    <a:pt x="31508" y="26035"/>
                  </a:lnTo>
                  <a:lnTo>
                    <a:pt x="31330" y="25781"/>
                  </a:lnTo>
                  <a:lnTo>
                    <a:pt x="31203" y="25527"/>
                  </a:lnTo>
                  <a:lnTo>
                    <a:pt x="31089" y="25133"/>
                  </a:lnTo>
                  <a:lnTo>
                    <a:pt x="30175" y="24765"/>
                  </a:lnTo>
                  <a:lnTo>
                    <a:pt x="30022" y="25400"/>
                  </a:lnTo>
                  <a:lnTo>
                    <a:pt x="30010" y="25692"/>
                  </a:lnTo>
                  <a:lnTo>
                    <a:pt x="30226" y="26543"/>
                  </a:lnTo>
                  <a:lnTo>
                    <a:pt x="29641" y="25781"/>
                  </a:lnTo>
                  <a:lnTo>
                    <a:pt x="29514" y="25615"/>
                  </a:lnTo>
                  <a:lnTo>
                    <a:pt x="29502" y="25781"/>
                  </a:lnTo>
                  <a:lnTo>
                    <a:pt x="28829" y="25527"/>
                  </a:lnTo>
                  <a:lnTo>
                    <a:pt x="28803" y="24892"/>
                  </a:lnTo>
                  <a:lnTo>
                    <a:pt x="28206" y="24892"/>
                  </a:lnTo>
                  <a:lnTo>
                    <a:pt x="26974" y="25400"/>
                  </a:lnTo>
                  <a:lnTo>
                    <a:pt x="27279" y="27051"/>
                  </a:lnTo>
                  <a:lnTo>
                    <a:pt x="26949" y="25527"/>
                  </a:lnTo>
                  <a:lnTo>
                    <a:pt x="26822" y="24765"/>
                  </a:lnTo>
                  <a:lnTo>
                    <a:pt x="27038" y="30226"/>
                  </a:lnTo>
                  <a:lnTo>
                    <a:pt x="26847" y="29210"/>
                  </a:lnTo>
                  <a:lnTo>
                    <a:pt x="26746" y="28829"/>
                  </a:lnTo>
                  <a:lnTo>
                    <a:pt x="26314" y="27686"/>
                  </a:lnTo>
                  <a:lnTo>
                    <a:pt x="26111" y="27178"/>
                  </a:lnTo>
                  <a:lnTo>
                    <a:pt x="25806" y="26416"/>
                  </a:lnTo>
                  <a:lnTo>
                    <a:pt x="25920" y="27178"/>
                  </a:lnTo>
                  <a:lnTo>
                    <a:pt x="25501" y="26416"/>
                  </a:lnTo>
                  <a:lnTo>
                    <a:pt x="25146" y="25781"/>
                  </a:lnTo>
                  <a:lnTo>
                    <a:pt x="25438" y="26416"/>
                  </a:lnTo>
                  <a:lnTo>
                    <a:pt x="24879" y="25615"/>
                  </a:lnTo>
                  <a:lnTo>
                    <a:pt x="25222" y="27686"/>
                  </a:lnTo>
                  <a:lnTo>
                    <a:pt x="24955" y="27686"/>
                  </a:lnTo>
                  <a:lnTo>
                    <a:pt x="24942" y="27559"/>
                  </a:lnTo>
                  <a:lnTo>
                    <a:pt x="24434" y="25692"/>
                  </a:lnTo>
                  <a:lnTo>
                    <a:pt x="24345" y="27559"/>
                  </a:lnTo>
                  <a:lnTo>
                    <a:pt x="24218" y="26670"/>
                  </a:lnTo>
                  <a:lnTo>
                    <a:pt x="23990" y="26035"/>
                  </a:lnTo>
                  <a:lnTo>
                    <a:pt x="23393" y="26035"/>
                  </a:lnTo>
                  <a:lnTo>
                    <a:pt x="22644" y="26035"/>
                  </a:lnTo>
                  <a:lnTo>
                    <a:pt x="23393" y="29083"/>
                  </a:lnTo>
                  <a:lnTo>
                    <a:pt x="22656" y="29210"/>
                  </a:lnTo>
                  <a:lnTo>
                    <a:pt x="22529" y="28067"/>
                  </a:lnTo>
                  <a:lnTo>
                    <a:pt x="22263" y="26543"/>
                  </a:lnTo>
                  <a:lnTo>
                    <a:pt x="21844" y="26289"/>
                  </a:lnTo>
                  <a:lnTo>
                    <a:pt x="22098" y="29298"/>
                  </a:lnTo>
                  <a:lnTo>
                    <a:pt x="22212" y="31623"/>
                  </a:lnTo>
                  <a:lnTo>
                    <a:pt x="21805" y="32512"/>
                  </a:lnTo>
                  <a:lnTo>
                    <a:pt x="21551" y="31877"/>
                  </a:lnTo>
                  <a:lnTo>
                    <a:pt x="21209" y="32639"/>
                  </a:lnTo>
                  <a:lnTo>
                    <a:pt x="21247" y="28956"/>
                  </a:lnTo>
                  <a:lnTo>
                    <a:pt x="21374" y="26797"/>
                  </a:lnTo>
                  <a:lnTo>
                    <a:pt x="21259" y="25908"/>
                  </a:lnTo>
                  <a:lnTo>
                    <a:pt x="21158" y="25781"/>
                  </a:lnTo>
                  <a:lnTo>
                    <a:pt x="21145" y="25527"/>
                  </a:lnTo>
                  <a:lnTo>
                    <a:pt x="21209" y="25400"/>
                  </a:lnTo>
                  <a:lnTo>
                    <a:pt x="20828" y="25527"/>
                  </a:lnTo>
                  <a:lnTo>
                    <a:pt x="20701" y="25273"/>
                  </a:lnTo>
                  <a:lnTo>
                    <a:pt x="20624" y="25133"/>
                  </a:lnTo>
                  <a:lnTo>
                    <a:pt x="20751" y="24765"/>
                  </a:lnTo>
                  <a:lnTo>
                    <a:pt x="20840" y="24638"/>
                  </a:lnTo>
                  <a:lnTo>
                    <a:pt x="19977" y="24384"/>
                  </a:lnTo>
                  <a:lnTo>
                    <a:pt x="20281" y="25654"/>
                  </a:lnTo>
                  <a:lnTo>
                    <a:pt x="19558" y="25781"/>
                  </a:lnTo>
                  <a:lnTo>
                    <a:pt x="19812" y="26797"/>
                  </a:lnTo>
                  <a:lnTo>
                    <a:pt x="20510" y="25273"/>
                  </a:lnTo>
                  <a:lnTo>
                    <a:pt x="20599" y="25615"/>
                  </a:lnTo>
                  <a:lnTo>
                    <a:pt x="20701" y="28956"/>
                  </a:lnTo>
                  <a:lnTo>
                    <a:pt x="20002" y="28829"/>
                  </a:lnTo>
                  <a:lnTo>
                    <a:pt x="19812" y="28575"/>
                  </a:lnTo>
                  <a:lnTo>
                    <a:pt x="19710" y="27940"/>
                  </a:lnTo>
                  <a:lnTo>
                    <a:pt x="19672" y="27178"/>
                  </a:lnTo>
                  <a:lnTo>
                    <a:pt x="19558" y="26289"/>
                  </a:lnTo>
                  <a:lnTo>
                    <a:pt x="19443" y="26797"/>
                  </a:lnTo>
                  <a:lnTo>
                    <a:pt x="19113" y="27178"/>
                  </a:lnTo>
                  <a:lnTo>
                    <a:pt x="19126" y="26162"/>
                  </a:lnTo>
                  <a:lnTo>
                    <a:pt x="18681" y="25781"/>
                  </a:lnTo>
                  <a:lnTo>
                    <a:pt x="18884" y="27940"/>
                  </a:lnTo>
                  <a:lnTo>
                    <a:pt x="18211" y="26797"/>
                  </a:lnTo>
                  <a:lnTo>
                    <a:pt x="18046" y="26797"/>
                  </a:lnTo>
                  <a:lnTo>
                    <a:pt x="17449" y="25273"/>
                  </a:lnTo>
                  <a:lnTo>
                    <a:pt x="17551" y="25908"/>
                  </a:lnTo>
                  <a:lnTo>
                    <a:pt x="18034" y="27305"/>
                  </a:lnTo>
                  <a:lnTo>
                    <a:pt x="18935" y="31369"/>
                  </a:lnTo>
                  <a:lnTo>
                    <a:pt x="19050" y="32893"/>
                  </a:lnTo>
                  <a:lnTo>
                    <a:pt x="18084" y="31750"/>
                  </a:lnTo>
                  <a:lnTo>
                    <a:pt x="17970" y="31623"/>
                  </a:lnTo>
                  <a:lnTo>
                    <a:pt x="17259" y="30099"/>
                  </a:lnTo>
                  <a:lnTo>
                    <a:pt x="17399" y="28956"/>
                  </a:lnTo>
                  <a:lnTo>
                    <a:pt x="17449" y="28702"/>
                  </a:lnTo>
                  <a:lnTo>
                    <a:pt x="17526" y="28321"/>
                  </a:lnTo>
                  <a:lnTo>
                    <a:pt x="17132" y="27432"/>
                  </a:lnTo>
                  <a:lnTo>
                    <a:pt x="17106" y="28321"/>
                  </a:lnTo>
                  <a:lnTo>
                    <a:pt x="17005" y="28194"/>
                  </a:lnTo>
                  <a:lnTo>
                    <a:pt x="16967" y="27178"/>
                  </a:lnTo>
                  <a:lnTo>
                    <a:pt x="16814" y="27305"/>
                  </a:lnTo>
                  <a:lnTo>
                    <a:pt x="16700" y="27813"/>
                  </a:lnTo>
                  <a:lnTo>
                    <a:pt x="16827" y="28702"/>
                  </a:lnTo>
                  <a:lnTo>
                    <a:pt x="15938" y="27432"/>
                  </a:lnTo>
                  <a:lnTo>
                    <a:pt x="16522" y="28321"/>
                  </a:lnTo>
                  <a:lnTo>
                    <a:pt x="16598" y="28702"/>
                  </a:lnTo>
                  <a:lnTo>
                    <a:pt x="16421" y="28956"/>
                  </a:lnTo>
                  <a:lnTo>
                    <a:pt x="16281" y="28321"/>
                  </a:lnTo>
                  <a:lnTo>
                    <a:pt x="15900" y="28448"/>
                  </a:lnTo>
                  <a:lnTo>
                    <a:pt x="15951" y="28575"/>
                  </a:lnTo>
                  <a:lnTo>
                    <a:pt x="16065" y="30988"/>
                  </a:lnTo>
                  <a:lnTo>
                    <a:pt x="15938" y="31496"/>
                  </a:lnTo>
                  <a:lnTo>
                    <a:pt x="15748" y="31750"/>
                  </a:lnTo>
                  <a:lnTo>
                    <a:pt x="15646" y="31216"/>
                  </a:lnTo>
                  <a:lnTo>
                    <a:pt x="15494" y="30861"/>
                  </a:lnTo>
                  <a:lnTo>
                    <a:pt x="14770" y="30861"/>
                  </a:lnTo>
                  <a:lnTo>
                    <a:pt x="14300" y="30353"/>
                  </a:lnTo>
                  <a:lnTo>
                    <a:pt x="13652" y="30353"/>
                  </a:lnTo>
                  <a:lnTo>
                    <a:pt x="13538" y="30099"/>
                  </a:lnTo>
                  <a:lnTo>
                    <a:pt x="13220" y="29883"/>
                  </a:lnTo>
                  <a:lnTo>
                    <a:pt x="13360" y="31877"/>
                  </a:lnTo>
                  <a:lnTo>
                    <a:pt x="13246" y="32639"/>
                  </a:lnTo>
                  <a:lnTo>
                    <a:pt x="13119" y="33020"/>
                  </a:lnTo>
                  <a:lnTo>
                    <a:pt x="12611" y="33782"/>
                  </a:lnTo>
                  <a:lnTo>
                    <a:pt x="12115" y="34290"/>
                  </a:lnTo>
                  <a:lnTo>
                    <a:pt x="12153" y="33020"/>
                  </a:lnTo>
                  <a:lnTo>
                    <a:pt x="11087" y="32893"/>
                  </a:lnTo>
                  <a:lnTo>
                    <a:pt x="11671" y="35941"/>
                  </a:lnTo>
                  <a:lnTo>
                    <a:pt x="11277" y="35560"/>
                  </a:lnTo>
                  <a:lnTo>
                    <a:pt x="10629" y="34925"/>
                  </a:lnTo>
                  <a:lnTo>
                    <a:pt x="10566" y="34798"/>
                  </a:lnTo>
                  <a:lnTo>
                    <a:pt x="10515" y="34671"/>
                  </a:lnTo>
                  <a:lnTo>
                    <a:pt x="10274" y="34163"/>
                  </a:lnTo>
                  <a:lnTo>
                    <a:pt x="10160" y="32131"/>
                  </a:lnTo>
                  <a:lnTo>
                    <a:pt x="10426" y="31877"/>
                  </a:lnTo>
                  <a:lnTo>
                    <a:pt x="10553" y="31750"/>
                  </a:lnTo>
                  <a:lnTo>
                    <a:pt x="10947" y="32766"/>
                  </a:lnTo>
                  <a:lnTo>
                    <a:pt x="11239" y="32639"/>
                  </a:lnTo>
                  <a:lnTo>
                    <a:pt x="10795" y="32258"/>
                  </a:lnTo>
                  <a:lnTo>
                    <a:pt x="10896" y="31877"/>
                  </a:lnTo>
                  <a:lnTo>
                    <a:pt x="11023" y="31750"/>
                  </a:lnTo>
                  <a:lnTo>
                    <a:pt x="11150" y="31623"/>
                  </a:lnTo>
                  <a:lnTo>
                    <a:pt x="11366" y="31877"/>
                  </a:lnTo>
                  <a:lnTo>
                    <a:pt x="11252" y="31623"/>
                  </a:lnTo>
                  <a:lnTo>
                    <a:pt x="10947" y="30988"/>
                  </a:lnTo>
                  <a:lnTo>
                    <a:pt x="9588" y="31877"/>
                  </a:lnTo>
                  <a:lnTo>
                    <a:pt x="8699" y="31115"/>
                  </a:lnTo>
                  <a:lnTo>
                    <a:pt x="8636" y="31369"/>
                  </a:lnTo>
                  <a:lnTo>
                    <a:pt x="8509" y="32131"/>
                  </a:lnTo>
                  <a:lnTo>
                    <a:pt x="8559" y="32258"/>
                  </a:lnTo>
                  <a:lnTo>
                    <a:pt x="8801" y="32131"/>
                  </a:lnTo>
                  <a:lnTo>
                    <a:pt x="9131" y="32893"/>
                  </a:lnTo>
                  <a:lnTo>
                    <a:pt x="8686" y="33147"/>
                  </a:lnTo>
                  <a:lnTo>
                    <a:pt x="8597" y="33401"/>
                  </a:lnTo>
                  <a:lnTo>
                    <a:pt x="8712" y="33528"/>
                  </a:lnTo>
                  <a:lnTo>
                    <a:pt x="8737" y="33909"/>
                  </a:lnTo>
                  <a:lnTo>
                    <a:pt x="8534" y="34417"/>
                  </a:lnTo>
                  <a:lnTo>
                    <a:pt x="8293" y="35179"/>
                  </a:lnTo>
                  <a:lnTo>
                    <a:pt x="7759" y="34798"/>
                  </a:lnTo>
                  <a:lnTo>
                    <a:pt x="7594" y="33947"/>
                  </a:lnTo>
                  <a:lnTo>
                    <a:pt x="7734" y="34086"/>
                  </a:lnTo>
                  <a:lnTo>
                    <a:pt x="7556" y="33655"/>
                  </a:lnTo>
                  <a:lnTo>
                    <a:pt x="7086" y="32512"/>
                  </a:lnTo>
                  <a:lnTo>
                    <a:pt x="7086" y="34086"/>
                  </a:lnTo>
                  <a:lnTo>
                    <a:pt x="7302" y="34417"/>
                  </a:lnTo>
                  <a:lnTo>
                    <a:pt x="7378" y="34925"/>
                  </a:lnTo>
                  <a:lnTo>
                    <a:pt x="7264" y="35179"/>
                  </a:lnTo>
                  <a:lnTo>
                    <a:pt x="7150" y="35560"/>
                  </a:lnTo>
                  <a:lnTo>
                    <a:pt x="7061" y="36322"/>
                  </a:lnTo>
                  <a:lnTo>
                    <a:pt x="7962" y="37198"/>
                  </a:lnTo>
                  <a:lnTo>
                    <a:pt x="7874" y="36715"/>
                  </a:lnTo>
                  <a:lnTo>
                    <a:pt x="8001" y="37033"/>
                  </a:lnTo>
                  <a:lnTo>
                    <a:pt x="8102" y="36322"/>
                  </a:lnTo>
                  <a:lnTo>
                    <a:pt x="8674" y="37592"/>
                  </a:lnTo>
                  <a:lnTo>
                    <a:pt x="8547" y="37084"/>
                  </a:lnTo>
                  <a:lnTo>
                    <a:pt x="8432" y="36830"/>
                  </a:lnTo>
                  <a:lnTo>
                    <a:pt x="8813" y="36957"/>
                  </a:lnTo>
                  <a:lnTo>
                    <a:pt x="8813" y="37084"/>
                  </a:lnTo>
                  <a:lnTo>
                    <a:pt x="8966" y="37007"/>
                  </a:lnTo>
                  <a:lnTo>
                    <a:pt x="8826" y="36957"/>
                  </a:lnTo>
                  <a:lnTo>
                    <a:pt x="8851" y="36830"/>
                  </a:lnTo>
                  <a:lnTo>
                    <a:pt x="8851" y="36576"/>
                  </a:lnTo>
                  <a:lnTo>
                    <a:pt x="8648" y="36322"/>
                  </a:lnTo>
                  <a:lnTo>
                    <a:pt x="8636" y="35687"/>
                  </a:lnTo>
                  <a:lnTo>
                    <a:pt x="8674" y="35179"/>
                  </a:lnTo>
                  <a:lnTo>
                    <a:pt x="9245" y="35179"/>
                  </a:lnTo>
                  <a:lnTo>
                    <a:pt x="9385" y="34671"/>
                  </a:lnTo>
                  <a:lnTo>
                    <a:pt x="9613" y="34798"/>
                  </a:lnTo>
                  <a:lnTo>
                    <a:pt x="9525" y="34925"/>
                  </a:lnTo>
                  <a:lnTo>
                    <a:pt x="9410" y="35306"/>
                  </a:lnTo>
                  <a:lnTo>
                    <a:pt x="9525" y="35560"/>
                  </a:lnTo>
                  <a:lnTo>
                    <a:pt x="9715" y="34798"/>
                  </a:lnTo>
                  <a:lnTo>
                    <a:pt x="9855" y="35687"/>
                  </a:lnTo>
                  <a:lnTo>
                    <a:pt x="10045" y="35814"/>
                  </a:lnTo>
                  <a:lnTo>
                    <a:pt x="9601" y="36296"/>
                  </a:lnTo>
                  <a:lnTo>
                    <a:pt x="9461" y="36118"/>
                  </a:lnTo>
                  <a:lnTo>
                    <a:pt x="9664" y="37274"/>
                  </a:lnTo>
                  <a:lnTo>
                    <a:pt x="9550" y="36969"/>
                  </a:lnTo>
                  <a:lnTo>
                    <a:pt x="9563" y="37960"/>
                  </a:lnTo>
                  <a:lnTo>
                    <a:pt x="10109" y="35852"/>
                  </a:lnTo>
                  <a:lnTo>
                    <a:pt x="10325" y="35560"/>
                  </a:lnTo>
                  <a:lnTo>
                    <a:pt x="10248" y="35928"/>
                  </a:lnTo>
                  <a:lnTo>
                    <a:pt x="10388" y="36195"/>
                  </a:lnTo>
                  <a:lnTo>
                    <a:pt x="10033" y="36703"/>
                  </a:lnTo>
                  <a:lnTo>
                    <a:pt x="10502" y="36703"/>
                  </a:lnTo>
                  <a:lnTo>
                    <a:pt x="10833" y="37084"/>
                  </a:lnTo>
                  <a:lnTo>
                    <a:pt x="11239" y="37211"/>
                  </a:lnTo>
                  <a:lnTo>
                    <a:pt x="11417" y="36830"/>
                  </a:lnTo>
                  <a:lnTo>
                    <a:pt x="11658" y="36957"/>
                  </a:lnTo>
                  <a:lnTo>
                    <a:pt x="11671" y="36830"/>
                  </a:lnTo>
                  <a:lnTo>
                    <a:pt x="11747" y="36322"/>
                  </a:lnTo>
                  <a:lnTo>
                    <a:pt x="11785" y="36068"/>
                  </a:lnTo>
                  <a:lnTo>
                    <a:pt x="11734" y="36576"/>
                  </a:lnTo>
                  <a:lnTo>
                    <a:pt x="12369" y="35941"/>
                  </a:lnTo>
                  <a:lnTo>
                    <a:pt x="12407" y="36068"/>
                  </a:lnTo>
                  <a:lnTo>
                    <a:pt x="13131" y="36068"/>
                  </a:lnTo>
                  <a:lnTo>
                    <a:pt x="13169" y="35941"/>
                  </a:lnTo>
                  <a:lnTo>
                    <a:pt x="13220" y="35814"/>
                  </a:lnTo>
                  <a:lnTo>
                    <a:pt x="13639" y="34544"/>
                  </a:lnTo>
                  <a:lnTo>
                    <a:pt x="14655" y="35902"/>
                  </a:lnTo>
                  <a:lnTo>
                    <a:pt x="14427" y="36144"/>
                  </a:lnTo>
                  <a:lnTo>
                    <a:pt x="14236" y="36118"/>
                  </a:lnTo>
                  <a:lnTo>
                    <a:pt x="14465" y="36436"/>
                  </a:lnTo>
                  <a:lnTo>
                    <a:pt x="14719" y="36626"/>
                  </a:lnTo>
                  <a:lnTo>
                    <a:pt x="14833" y="36029"/>
                  </a:lnTo>
                  <a:lnTo>
                    <a:pt x="14719" y="35902"/>
                  </a:lnTo>
                  <a:lnTo>
                    <a:pt x="15100" y="35306"/>
                  </a:lnTo>
                  <a:lnTo>
                    <a:pt x="15532" y="35560"/>
                  </a:lnTo>
                  <a:lnTo>
                    <a:pt x="15735" y="36195"/>
                  </a:lnTo>
                  <a:lnTo>
                    <a:pt x="15989" y="35941"/>
                  </a:lnTo>
                  <a:lnTo>
                    <a:pt x="16776" y="36830"/>
                  </a:lnTo>
                  <a:lnTo>
                    <a:pt x="16776" y="36068"/>
                  </a:lnTo>
                  <a:lnTo>
                    <a:pt x="17462" y="37846"/>
                  </a:lnTo>
                  <a:lnTo>
                    <a:pt x="18351" y="36195"/>
                  </a:lnTo>
                  <a:lnTo>
                    <a:pt x="18948" y="36449"/>
                  </a:lnTo>
                  <a:lnTo>
                    <a:pt x="18897" y="36195"/>
                  </a:lnTo>
                  <a:lnTo>
                    <a:pt x="18872" y="36068"/>
                  </a:lnTo>
                  <a:lnTo>
                    <a:pt x="18859" y="35941"/>
                  </a:lnTo>
                  <a:lnTo>
                    <a:pt x="18783" y="35560"/>
                  </a:lnTo>
                  <a:lnTo>
                    <a:pt x="19164" y="35433"/>
                  </a:lnTo>
                  <a:lnTo>
                    <a:pt x="19316" y="35306"/>
                  </a:lnTo>
                  <a:lnTo>
                    <a:pt x="19469" y="35179"/>
                  </a:lnTo>
                  <a:lnTo>
                    <a:pt x="19761" y="34798"/>
                  </a:lnTo>
                  <a:lnTo>
                    <a:pt x="19824" y="34544"/>
                  </a:lnTo>
                  <a:lnTo>
                    <a:pt x="19761" y="34290"/>
                  </a:lnTo>
                  <a:lnTo>
                    <a:pt x="19875" y="33274"/>
                  </a:lnTo>
                  <a:lnTo>
                    <a:pt x="19913" y="33147"/>
                  </a:lnTo>
                  <a:lnTo>
                    <a:pt x="20777" y="34290"/>
                  </a:lnTo>
                  <a:lnTo>
                    <a:pt x="21082" y="34163"/>
                  </a:lnTo>
                  <a:lnTo>
                    <a:pt x="21386" y="34036"/>
                  </a:lnTo>
                  <a:lnTo>
                    <a:pt x="21412" y="34417"/>
                  </a:lnTo>
                  <a:lnTo>
                    <a:pt x="21082" y="34163"/>
                  </a:lnTo>
                  <a:lnTo>
                    <a:pt x="22225" y="35814"/>
                  </a:lnTo>
                  <a:lnTo>
                    <a:pt x="22275" y="34417"/>
                  </a:lnTo>
                  <a:lnTo>
                    <a:pt x="22288" y="34036"/>
                  </a:lnTo>
                  <a:lnTo>
                    <a:pt x="22326" y="33147"/>
                  </a:lnTo>
                  <a:lnTo>
                    <a:pt x="22339" y="32893"/>
                  </a:lnTo>
                  <a:lnTo>
                    <a:pt x="22352" y="32639"/>
                  </a:lnTo>
                  <a:lnTo>
                    <a:pt x="22352" y="32512"/>
                  </a:lnTo>
                  <a:lnTo>
                    <a:pt x="23317" y="33655"/>
                  </a:lnTo>
                  <a:lnTo>
                    <a:pt x="23418" y="33401"/>
                  </a:lnTo>
                  <a:lnTo>
                    <a:pt x="23558" y="33401"/>
                  </a:lnTo>
                  <a:lnTo>
                    <a:pt x="23723" y="33655"/>
                  </a:lnTo>
                  <a:lnTo>
                    <a:pt x="24091" y="34036"/>
                  </a:lnTo>
                  <a:lnTo>
                    <a:pt x="23876" y="33782"/>
                  </a:lnTo>
                  <a:lnTo>
                    <a:pt x="23799" y="33655"/>
                  </a:lnTo>
                  <a:lnTo>
                    <a:pt x="23926" y="33655"/>
                  </a:lnTo>
                  <a:lnTo>
                    <a:pt x="24091" y="33528"/>
                  </a:lnTo>
                  <a:lnTo>
                    <a:pt x="24168" y="33401"/>
                  </a:lnTo>
                  <a:lnTo>
                    <a:pt x="24231" y="33274"/>
                  </a:lnTo>
                  <a:lnTo>
                    <a:pt x="24485" y="34086"/>
                  </a:lnTo>
                  <a:lnTo>
                    <a:pt x="24384" y="34226"/>
                  </a:lnTo>
                  <a:lnTo>
                    <a:pt x="24244" y="34163"/>
                  </a:lnTo>
                  <a:lnTo>
                    <a:pt x="24091" y="34010"/>
                  </a:lnTo>
                  <a:lnTo>
                    <a:pt x="24485" y="34645"/>
                  </a:lnTo>
                  <a:lnTo>
                    <a:pt x="25006" y="35636"/>
                  </a:lnTo>
                  <a:lnTo>
                    <a:pt x="24777" y="34823"/>
                  </a:lnTo>
                  <a:lnTo>
                    <a:pt x="24536" y="34099"/>
                  </a:lnTo>
                  <a:lnTo>
                    <a:pt x="24828" y="34290"/>
                  </a:lnTo>
                  <a:lnTo>
                    <a:pt x="24739" y="34036"/>
                  </a:lnTo>
                  <a:lnTo>
                    <a:pt x="24460" y="33274"/>
                  </a:lnTo>
                  <a:lnTo>
                    <a:pt x="24485" y="32385"/>
                  </a:lnTo>
                  <a:lnTo>
                    <a:pt x="24980" y="33782"/>
                  </a:lnTo>
                  <a:lnTo>
                    <a:pt x="24904" y="32385"/>
                  </a:lnTo>
                  <a:lnTo>
                    <a:pt x="24866" y="31750"/>
                  </a:lnTo>
                  <a:lnTo>
                    <a:pt x="25438" y="33274"/>
                  </a:lnTo>
                  <a:lnTo>
                    <a:pt x="25387" y="32512"/>
                  </a:lnTo>
                  <a:lnTo>
                    <a:pt x="26263" y="32512"/>
                  </a:lnTo>
                  <a:lnTo>
                    <a:pt x="26123" y="31750"/>
                  </a:lnTo>
                  <a:lnTo>
                    <a:pt x="25971" y="30861"/>
                  </a:lnTo>
                  <a:lnTo>
                    <a:pt x="26047" y="31254"/>
                  </a:lnTo>
                  <a:lnTo>
                    <a:pt x="26517" y="31496"/>
                  </a:lnTo>
                  <a:lnTo>
                    <a:pt x="26593" y="30988"/>
                  </a:lnTo>
                  <a:lnTo>
                    <a:pt x="26962" y="32131"/>
                  </a:lnTo>
                  <a:lnTo>
                    <a:pt x="27012" y="30988"/>
                  </a:lnTo>
                  <a:lnTo>
                    <a:pt x="27025" y="30861"/>
                  </a:lnTo>
                  <a:lnTo>
                    <a:pt x="27038" y="30480"/>
                  </a:lnTo>
                  <a:lnTo>
                    <a:pt x="27546" y="31216"/>
                  </a:lnTo>
                  <a:lnTo>
                    <a:pt x="27660" y="32385"/>
                  </a:lnTo>
                  <a:lnTo>
                    <a:pt x="27990" y="30861"/>
                  </a:lnTo>
                  <a:lnTo>
                    <a:pt x="28079" y="31750"/>
                  </a:lnTo>
                  <a:lnTo>
                    <a:pt x="28219" y="30861"/>
                  </a:lnTo>
                  <a:lnTo>
                    <a:pt x="28270" y="30480"/>
                  </a:lnTo>
                  <a:lnTo>
                    <a:pt x="28295" y="30353"/>
                  </a:lnTo>
                  <a:lnTo>
                    <a:pt x="28460" y="30988"/>
                  </a:lnTo>
                  <a:lnTo>
                    <a:pt x="28651" y="30988"/>
                  </a:lnTo>
                  <a:lnTo>
                    <a:pt x="28689" y="30353"/>
                  </a:lnTo>
                  <a:lnTo>
                    <a:pt x="28689" y="30226"/>
                  </a:lnTo>
                  <a:lnTo>
                    <a:pt x="28714" y="29845"/>
                  </a:lnTo>
                  <a:lnTo>
                    <a:pt x="28994" y="30480"/>
                  </a:lnTo>
                  <a:lnTo>
                    <a:pt x="29832" y="31750"/>
                  </a:lnTo>
                  <a:lnTo>
                    <a:pt x="31280" y="29972"/>
                  </a:lnTo>
                  <a:lnTo>
                    <a:pt x="32816" y="30988"/>
                  </a:lnTo>
                  <a:lnTo>
                    <a:pt x="32385" y="29972"/>
                  </a:lnTo>
                  <a:lnTo>
                    <a:pt x="33426" y="30988"/>
                  </a:lnTo>
                  <a:lnTo>
                    <a:pt x="33185" y="30099"/>
                  </a:lnTo>
                  <a:lnTo>
                    <a:pt x="33413" y="30607"/>
                  </a:lnTo>
                  <a:lnTo>
                    <a:pt x="33540" y="30734"/>
                  </a:lnTo>
                  <a:lnTo>
                    <a:pt x="33604" y="31242"/>
                  </a:lnTo>
                  <a:lnTo>
                    <a:pt x="34048" y="30607"/>
                  </a:lnTo>
                  <a:lnTo>
                    <a:pt x="34747" y="31750"/>
                  </a:lnTo>
                  <a:lnTo>
                    <a:pt x="34721" y="30607"/>
                  </a:lnTo>
                  <a:lnTo>
                    <a:pt x="34721" y="30353"/>
                  </a:lnTo>
                  <a:lnTo>
                    <a:pt x="34798" y="30480"/>
                  </a:lnTo>
                  <a:lnTo>
                    <a:pt x="34886" y="31216"/>
                  </a:lnTo>
                  <a:lnTo>
                    <a:pt x="34988" y="31369"/>
                  </a:lnTo>
                  <a:lnTo>
                    <a:pt x="35039" y="30861"/>
                  </a:lnTo>
                  <a:lnTo>
                    <a:pt x="35115" y="30988"/>
                  </a:lnTo>
                  <a:lnTo>
                    <a:pt x="35217" y="31877"/>
                  </a:lnTo>
                  <a:lnTo>
                    <a:pt x="35801" y="31496"/>
                  </a:lnTo>
                  <a:lnTo>
                    <a:pt x="34925" y="28575"/>
                  </a:lnTo>
                  <a:lnTo>
                    <a:pt x="35458" y="29210"/>
                  </a:lnTo>
                  <a:lnTo>
                    <a:pt x="35534" y="28575"/>
                  </a:lnTo>
                  <a:lnTo>
                    <a:pt x="35483" y="28067"/>
                  </a:lnTo>
                  <a:lnTo>
                    <a:pt x="35737" y="28448"/>
                  </a:lnTo>
                  <a:lnTo>
                    <a:pt x="35852" y="28575"/>
                  </a:lnTo>
                  <a:lnTo>
                    <a:pt x="35979" y="28956"/>
                  </a:lnTo>
                  <a:lnTo>
                    <a:pt x="35763" y="29210"/>
                  </a:lnTo>
                  <a:lnTo>
                    <a:pt x="35991" y="29210"/>
                  </a:lnTo>
                  <a:lnTo>
                    <a:pt x="37287" y="29464"/>
                  </a:lnTo>
                  <a:lnTo>
                    <a:pt x="36906" y="28321"/>
                  </a:lnTo>
                  <a:lnTo>
                    <a:pt x="37071" y="28575"/>
                  </a:lnTo>
                  <a:lnTo>
                    <a:pt x="37223" y="28321"/>
                  </a:lnTo>
                  <a:lnTo>
                    <a:pt x="37236" y="28067"/>
                  </a:lnTo>
                  <a:lnTo>
                    <a:pt x="37795" y="28067"/>
                  </a:lnTo>
                  <a:lnTo>
                    <a:pt x="38214" y="27813"/>
                  </a:lnTo>
                  <a:lnTo>
                    <a:pt x="38023" y="27686"/>
                  </a:lnTo>
                  <a:lnTo>
                    <a:pt x="37706" y="26289"/>
                  </a:lnTo>
                  <a:lnTo>
                    <a:pt x="38290" y="27305"/>
                  </a:lnTo>
                  <a:lnTo>
                    <a:pt x="38595" y="27051"/>
                  </a:lnTo>
                  <a:lnTo>
                    <a:pt x="38633" y="27178"/>
                  </a:lnTo>
                  <a:lnTo>
                    <a:pt x="39839" y="27813"/>
                  </a:lnTo>
                  <a:lnTo>
                    <a:pt x="39217" y="27051"/>
                  </a:lnTo>
                  <a:lnTo>
                    <a:pt x="38811" y="26543"/>
                  </a:lnTo>
                  <a:lnTo>
                    <a:pt x="40068" y="27432"/>
                  </a:lnTo>
                  <a:lnTo>
                    <a:pt x="39700" y="26543"/>
                  </a:lnTo>
                  <a:lnTo>
                    <a:pt x="39611" y="26289"/>
                  </a:lnTo>
                  <a:lnTo>
                    <a:pt x="39395" y="25654"/>
                  </a:lnTo>
                  <a:lnTo>
                    <a:pt x="39674" y="25781"/>
                  </a:lnTo>
                  <a:lnTo>
                    <a:pt x="40449" y="26416"/>
                  </a:lnTo>
                  <a:lnTo>
                    <a:pt x="40944" y="26924"/>
                  </a:lnTo>
                  <a:lnTo>
                    <a:pt x="40932" y="26289"/>
                  </a:lnTo>
                  <a:lnTo>
                    <a:pt x="40805" y="26162"/>
                  </a:lnTo>
                  <a:lnTo>
                    <a:pt x="40703" y="25654"/>
                  </a:lnTo>
                  <a:lnTo>
                    <a:pt x="40703" y="25273"/>
                  </a:lnTo>
                  <a:lnTo>
                    <a:pt x="42379" y="28194"/>
                  </a:lnTo>
                  <a:lnTo>
                    <a:pt x="42748" y="28321"/>
                  </a:lnTo>
                  <a:lnTo>
                    <a:pt x="42760" y="28575"/>
                  </a:lnTo>
                  <a:lnTo>
                    <a:pt x="42722" y="28829"/>
                  </a:lnTo>
                  <a:lnTo>
                    <a:pt x="43853" y="29591"/>
                  </a:lnTo>
                  <a:lnTo>
                    <a:pt x="42468" y="27813"/>
                  </a:lnTo>
                  <a:lnTo>
                    <a:pt x="42583" y="27432"/>
                  </a:lnTo>
                  <a:lnTo>
                    <a:pt x="42786" y="27178"/>
                  </a:lnTo>
                  <a:lnTo>
                    <a:pt x="43053" y="27686"/>
                  </a:lnTo>
                  <a:lnTo>
                    <a:pt x="43154" y="28067"/>
                  </a:lnTo>
                  <a:lnTo>
                    <a:pt x="43268" y="28702"/>
                  </a:lnTo>
                  <a:lnTo>
                    <a:pt x="43675" y="28702"/>
                  </a:lnTo>
                  <a:lnTo>
                    <a:pt x="44043" y="29083"/>
                  </a:lnTo>
                  <a:lnTo>
                    <a:pt x="43929" y="27178"/>
                  </a:lnTo>
                  <a:lnTo>
                    <a:pt x="43878" y="26416"/>
                  </a:lnTo>
                  <a:lnTo>
                    <a:pt x="44831" y="27432"/>
                  </a:lnTo>
                  <a:lnTo>
                    <a:pt x="44335" y="26670"/>
                  </a:lnTo>
                  <a:lnTo>
                    <a:pt x="44272" y="26416"/>
                  </a:lnTo>
                  <a:lnTo>
                    <a:pt x="44335" y="26162"/>
                  </a:lnTo>
                  <a:lnTo>
                    <a:pt x="44615" y="25781"/>
                  </a:lnTo>
                  <a:lnTo>
                    <a:pt x="46050" y="27432"/>
                  </a:lnTo>
                  <a:lnTo>
                    <a:pt x="45758" y="25781"/>
                  </a:lnTo>
                  <a:lnTo>
                    <a:pt x="45923" y="26035"/>
                  </a:lnTo>
                  <a:lnTo>
                    <a:pt x="45923" y="26263"/>
                  </a:lnTo>
                  <a:lnTo>
                    <a:pt x="45935" y="26428"/>
                  </a:lnTo>
                  <a:lnTo>
                    <a:pt x="46037" y="26606"/>
                  </a:lnTo>
                  <a:lnTo>
                    <a:pt x="46075" y="26428"/>
                  </a:lnTo>
                  <a:lnTo>
                    <a:pt x="46050" y="26263"/>
                  </a:lnTo>
                  <a:lnTo>
                    <a:pt x="45974" y="26123"/>
                  </a:lnTo>
                  <a:lnTo>
                    <a:pt x="46062" y="25781"/>
                  </a:lnTo>
                  <a:lnTo>
                    <a:pt x="46126" y="25615"/>
                  </a:lnTo>
                  <a:lnTo>
                    <a:pt x="46469" y="25273"/>
                  </a:lnTo>
                  <a:lnTo>
                    <a:pt x="46405" y="24384"/>
                  </a:lnTo>
                  <a:lnTo>
                    <a:pt x="47193" y="25654"/>
                  </a:lnTo>
                  <a:lnTo>
                    <a:pt x="47510" y="25019"/>
                  </a:lnTo>
                  <a:lnTo>
                    <a:pt x="47790" y="24384"/>
                  </a:lnTo>
                  <a:lnTo>
                    <a:pt x="47891" y="24130"/>
                  </a:lnTo>
                  <a:lnTo>
                    <a:pt x="48056" y="23495"/>
                  </a:lnTo>
                  <a:lnTo>
                    <a:pt x="48679" y="24765"/>
                  </a:lnTo>
                  <a:lnTo>
                    <a:pt x="49441" y="24257"/>
                  </a:lnTo>
                  <a:lnTo>
                    <a:pt x="49555" y="24511"/>
                  </a:lnTo>
                  <a:lnTo>
                    <a:pt x="50177" y="24511"/>
                  </a:lnTo>
                  <a:lnTo>
                    <a:pt x="50139" y="24257"/>
                  </a:lnTo>
                  <a:lnTo>
                    <a:pt x="49999" y="23495"/>
                  </a:lnTo>
                  <a:lnTo>
                    <a:pt x="49936" y="23114"/>
                  </a:lnTo>
                  <a:lnTo>
                    <a:pt x="50139" y="23241"/>
                  </a:lnTo>
                  <a:lnTo>
                    <a:pt x="50228" y="23622"/>
                  </a:lnTo>
                  <a:lnTo>
                    <a:pt x="51282" y="23749"/>
                  </a:lnTo>
                  <a:lnTo>
                    <a:pt x="51295" y="23114"/>
                  </a:lnTo>
                  <a:lnTo>
                    <a:pt x="51282" y="21971"/>
                  </a:lnTo>
                  <a:lnTo>
                    <a:pt x="51777" y="22860"/>
                  </a:lnTo>
                  <a:lnTo>
                    <a:pt x="51689" y="22225"/>
                  </a:lnTo>
                  <a:lnTo>
                    <a:pt x="53581" y="23495"/>
                  </a:lnTo>
                  <a:lnTo>
                    <a:pt x="53822" y="22225"/>
                  </a:lnTo>
                  <a:lnTo>
                    <a:pt x="53936" y="22606"/>
                  </a:lnTo>
                  <a:lnTo>
                    <a:pt x="54025" y="22225"/>
                  </a:lnTo>
                  <a:lnTo>
                    <a:pt x="54076" y="21971"/>
                  </a:lnTo>
                  <a:lnTo>
                    <a:pt x="54102" y="21844"/>
                  </a:lnTo>
                  <a:lnTo>
                    <a:pt x="54914" y="22225"/>
                  </a:lnTo>
                  <a:lnTo>
                    <a:pt x="56146" y="22352"/>
                  </a:lnTo>
                  <a:lnTo>
                    <a:pt x="56565" y="22225"/>
                  </a:lnTo>
                  <a:lnTo>
                    <a:pt x="56400" y="21844"/>
                  </a:lnTo>
                  <a:lnTo>
                    <a:pt x="56337" y="21717"/>
                  </a:lnTo>
                  <a:lnTo>
                    <a:pt x="55956" y="20828"/>
                  </a:lnTo>
                  <a:lnTo>
                    <a:pt x="55892" y="20701"/>
                  </a:lnTo>
                  <a:lnTo>
                    <a:pt x="55943" y="19812"/>
                  </a:lnTo>
                  <a:lnTo>
                    <a:pt x="55968" y="19558"/>
                  </a:lnTo>
                  <a:lnTo>
                    <a:pt x="55130" y="19812"/>
                  </a:lnTo>
                  <a:lnTo>
                    <a:pt x="55308" y="18288"/>
                  </a:lnTo>
                  <a:lnTo>
                    <a:pt x="54927" y="18034"/>
                  </a:lnTo>
                  <a:lnTo>
                    <a:pt x="54902" y="17653"/>
                  </a:lnTo>
                  <a:lnTo>
                    <a:pt x="55778" y="18288"/>
                  </a:lnTo>
                  <a:lnTo>
                    <a:pt x="55880" y="18542"/>
                  </a:lnTo>
                  <a:lnTo>
                    <a:pt x="55727" y="18796"/>
                  </a:lnTo>
                  <a:lnTo>
                    <a:pt x="55714" y="18923"/>
                  </a:lnTo>
                  <a:lnTo>
                    <a:pt x="56375" y="20193"/>
                  </a:lnTo>
                  <a:lnTo>
                    <a:pt x="56756" y="18669"/>
                  </a:lnTo>
                  <a:lnTo>
                    <a:pt x="57378" y="19685"/>
                  </a:lnTo>
                  <a:lnTo>
                    <a:pt x="58039" y="19304"/>
                  </a:lnTo>
                  <a:lnTo>
                    <a:pt x="60426" y="18669"/>
                  </a:lnTo>
                  <a:lnTo>
                    <a:pt x="61226" y="18415"/>
                  </a:lnTo>
                  <a:lnTo>
                    <a:pt x="61874" y="18034"/>
                  </a:lnTo>
                  <a:lnTo>
                    <a:pt x="61531" y="17653"/>
                  </a:lnTo>
                  <a:lnTo>
                    <a:pt x="60947" y="17018"/>
                  </a:lnTo>
                  <a:lnTo>
                    <a:pt x="61429" y="16764"/>
                  </a:lnTo>
                  <a:lnTo>
                    <a:pt x="61722" y="17018"/>
                  </a:lnTo>
                  <a:lnTo>
                    <a:pt x="62204" y="17653"/>
                  </a:lnTo>
                  <a:lnTo>
                    <a:pt x="61861" y="17780"/>
                  </a:lnTo>
                  <a:lnTo>
                    <a:pt x="62471" y="18288"/>
                  </a:lnTo>
                  <a:lnTo>
                    <a:pt x="62001" y="16891"/>
                  </a:lnTo>
                  <a:lnTo>
                    <a:pt x="61925" y="16764"/>
                  </a:lnTo>
                  <a:lnTo>
                    <a:pt x="61836" y="16637"/>
                  </a:lnTo>
                  <a:lnTo>
                    <a:pt x="62420" y="16637"/>
                  </a:lnTo>
                  <a:lnTo>
                    <a:pt x="62331" y="16510"/>
                  </a:lnTo>
                  <a:lnTo>
                    <a:pt x="62738" y="16383"/>
                  </a:lnTo>
                  <a:lnTo>
                    <a:pt x="63119" y="16383"/>
                  </a:lnTo>
                  <a:lnTo>
                    <a:pt x="63144" y="16129"/>
                  </a:lnTo>
                  <a:lnTo>
                    <a:pt x="63334" y="16637"/>
                  </a:lnTo>
                  <a:lnTo>
                    <a:pt x="63271" y="16764"/>
                  </a:lnTo>
                  <a:lnTo>
                    <a:pt x="63360" y="17018"/>
                  </a:lnTo>
                  <a:lnTo>
                    <a:pt x="63474" y="16891"/>
                  </a:lnTo>
                  <a:lnTo>
                    <a:pt x="63538" y="17018"/>
                  </a:lnTo>
                  <a:lnTo>
                    <a:pt x="63652" y="16891"/>
                  </a:lnTo>
                  <a:lnTo>
                    <a:pt x="64262" y="16637"/>
                  </a:lnTo>
                  <a:lnTo>
                    <a:pt x="63690" y="16129"/>
                  </a:lnTo>
                  <a:lnTo>
                    <a:pt x="63398" y="15875"/>
                  </a:lnTo>
                  <a:lnTo>
                    <a:pt x="63385" y="15748"/>
                  </a:lnTo>
                  <a:lnTo>
                    <a:pt x="63334" y="15367"/>
                  </a:lnTo>
                  <a:lnTo>
                    <a:pt x="63322" y="15240"/>
                  </a:lnTo>
                  <a:lnTo>
                    <a:pt x="63766" y="15417"/>
                  </a:lnTo>
                  <a:lnTo>
                    <a:pt x="63944" y="15494"/>
                  </a:lnTo>
                  <a:lnTo>
                    <a:pt x="64452" y="16002"/>
                  </a:lnTo>
                  <a:lnTo>
                    <a:pt x="64973" y="14732"/>
                  </a:lnTo>
                  <a:lnTo>
                    <a:pt x="65138" y="14351"/>
                  </a:lnTo>
                  <a:lnTo>
                    <a:pt x="65189" y="14224"/>
                  </a:lnTo>
                  <a:lnTo>
                    <a:pt x="65341" y="13843"/>
                  </a:lnTo>
                  <a:lnTo>
                    <a:pt x="65925" y="14097"/>
                  </a:lnTo>
                  <a:lnTo>
                    <a:pt x="65747" y="13208"/>
                  </a:lnTo>
                  <a:lnTo>
                    <a:pt x="66065" y="13081"/>
                  </a:lnTo>
                  <a:lnTo>
                    <a:pt x="66522" y="12827"/>
                  </a:lnTo>
                  <a:lnTo>
                    <a:pt x="66281" y="12700"/>
                  </a:lnTo>
                  <a:lnTo>
                    <a:pt x="65798" y="12192"/>
                  </a:lnTo>
                  <a:lnTo>
                    <a:pt x="65443" y="11811"/>
                  </a:lnTo>
                  <a:lnTo>
                    <a:pt x="65862" y="11684"/>
                  </a:lnTo>
                  <a:lnTo>
                    <a:pt x="67360" y="13716"/>
                  </a:lnTo>
                  <a:lnTo>
                    <a:pt x="67183" y="12065"/>
                  </a:lnTo>
                  <a:lnTo>
                    <a:pt x="67665" y="12433"/>
                  </a:lnTo>
                  <a:lnTo>
                    <a:pt x="69392" y="12192"/>
                  </a:lnTo>
                  <a:lnTo>
                    <a:pt x="69138" y="12026"/>
                  </a:lnTo>
                  <a:lnTo>
                    <a:pt x="69138" y="12192"/>
                  </a:lnTo>
                  <a:lnTo>
                    <a:pt x="68999" y="11938"/>
                  </a:lnTo>
                  <a:lnTo>
                    <a:pt x="69138" y="12026"/>
                  </a:lnTo>
                  <a:lnTo>
                    <a:pt x="69253" y="11493"/>
                  </a:lnTo>
                  <a:lnTo>
                    <a:pt x="69608" y="11303"/>
                  </a:lnTo>
                  <a:lnTo>
                    <a:pt x="70675" y="11049"/>
                  </a:lnTo>
                  <a:lnTo>
                    <a:pt x="71297" y="10922"/>
                  </a:lnTo>
                  <a:lnTo>
                    <a:pt x="71513" y="10541"/>
                  </a:lnTo>
                  <a:lnTo>
                    <a:pt x="71475" y="10287"/>
                  </a:lnTo>
                  <a:lnTo>
                    <a:pt x="71361" y="10160"/>
                  </a:lnTo>
                  <a:lnTo>
                    <a:pt x="70878" y="9906"/>
                  </a:lnTo>
                  <a:lnTo>
                    <a:pt x="70700" y="9398"/>
                  </a:lnTo>
                  <a:lnTo>
                    <a:pt x="72275" y="10160"/>
                  </a:lnTo>
                  <a:lnTo>
                    <a:pt x="72186" y="9779"/>
                  </a:lnTo>
                  <a:lnTo>
                    <a:pt x="71818" y="9398"/>
                  </a:lnTo>
                  <a:lnTo>
                    <a:pt x="71323" y="8890"/>
                  </a:lnTo>
                  <a:lnTo>
                    <a:pt x="71069" y="8636"/>
                  </a:lnTo>
                  <a:lnTo>
                    <a:pt x="72161" y="9271"/>
                  </a:lnTo>
                  <a:lnTo>
                    <a:pt x="71564" y="8890"/>
                  </a:lnTo>
                  <a:lnTo>
                    <a:pt x="71589" y="8636"/>
                  </a:lnTo>
                  <a:lnTo>
                    <a:pt x="72263" y="8636"/>
                  </a:lnTo>
                  <a:lnTo>
                    <a:pt x="72567" y="8382"/>
                  </a:lnTo>
                  <a:lnTo>
                    <a:pt x="72720" y="8255"/>
                  </a:lnTo>
                  <a:lnTo>
                    <a:pt x="73482" y="7493"/>
                  </a:lnTo>
                  <a:lnTo>
                    <a:pt x="73850" y="6985"/>
                  </a:lnTo>
                  <a:lnTo>
                    <a:pt x="74701" y="5715"/>
                  </a:lnTo>
                  <a:lnTo>
                    <a:pt x="75399" y="4953"/>
                  </a:lnTo>
                  <a:lnTo>
                    <a:pt x="77317" y="5080"/>
                  </a:lnTo>
                  <a:lnTo>
                    <a:pt x="76974" y="4953"/>
                  </a:lnTo>
                  <a:lnTo>
                    <a:pt x="76619" y="4826"/>
                  </a:lnTo>
                  <a:lnTo>
                    <a:pt x="76758" y="4572"/>
                  </a:lnTo>
                  <a:lnTo>
                    <a:pt x="76822" y="4445"/>
                  </a:lnTo>
                  <a:lnTo>
                    <a:pt x="76606" y="4445"/>
                  </a:lnTo>
                  <a:lnTo>
                    <a:pt x="76504" y="4318"/>
                  </a:lnTo>
                  <a:lnTo>
                    <a:pt x="76174" y="3937"/>
                  </a:lnTo>
                  <a:lnTo>
                    <a:pt x="75984" y="3810"/>
                  </a:lnTo>
                  <a:lnTo>
                    <a:pt x="75793" y="3683"/>
                  </a:lnTo>
                  <a:lnTo>
                    <a:pt x="76974" y="3810"/>
                  </a:lnTo>
                  <a:lnTo>
                    <a:pt x="77368" y="3683"/>
                  </a:lnTo>
                  <a:lnTo>
                    <a:pt x="77216" y="3556"/>
                  </a:lnTo>
                  <a:lnTo>
                    <a:pt x="76911" y="3302"/>
                  </a:lnTo>
                  <a:lnTo>
                    <a:pt x="77444" y="2540"/>
                  </a:lnTo>
                  <a:close/>
                </a:path>
                <a:path w="79375" h="38100">
                  <a:moveTo>
                    <a:pt x="78879" y="2959"/>
                  </a:moveTo>
                  <a:lnTo>
                    <a:pt x="78676" y="2755"/>
                  </a:lnTo>
                  <a:lnTo>
                    <a:pt x="78092" y="2120"/>
                  </a:lnTo>
                  <a:lnTo>
                    <a:pt x="78066" y="2286"/>
                  </a:lnTo>
                  <a:lnTo>
                    <a:pt x="77927" y="2413"/>
                  </a:lnTo>
                  <a:lnTo>
                    <a:pt x="77787" y="2362"/>
                  </a:lnTo>
                  <a:lnTo>
                    <a:pt x="78879" y="2959"/>
                  </a:lnTo>
                  <a:close/>
                </a:path>
                <a:path w="79375" h="38100">
                  <a:moveTo>
                    <a:pt x="79121" y="3670"/>
                  </a:moveTo>
                  <a:lnTo>
                    <a:pt x="78447" y="3492"/>
                  </a:lnTo>
                  <a:lnTo>
                    <a:pt x="78574" y="3746"/>
                  </a:lnTo>
                  <a:lnTo>
                    <a:pt x="79121" y="3670"/>
                  </a:lnTo>
                  <a:close/>
                </a:path>
              </a:pathLst>
            </a:custGeom>
            <a:solidFill>
              <a:srgbClr val="0074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6" name="object 1346" descr=""/>
            <p:cNvSpPr/>
            <p:nvPr/>
          </p:nvSpPr>
          <p:spPr>
            <a:xfrm>
              <a:off x="4118668" y="5842240"/>
              <a:ext cx="5715" cy="10795"/>
            </a:xfrm>
            <a:custGeom>
              <a:avLst/>
              <a:gdLst/>
              <a:ahLst/>
              <a:cxnLst/>
              <a:rect l="l" t="t" r="r" b="b"/>
              <a:pathLst>
                <a:path w="5714" h="10795">
                  <a:moveTo>
                    <a:pt x="2286" y="0"/>
                  </a:moveTo>
                  <a:lnTo>
                    <a:pt x="927" y="2044"/>
                  </a:lnTo>
                  <a:lnTo>
                    <a:pt x="0" y="7505"/>
                  </a:lnTo>
                  <a:lnTo>
                    <a:pt x="622" y="9880"/>
                  </a:lnTo>
                  <a:lnTo>
                    <a:pt x="3060" y="10274"/>
                  </a:lnTo>
                  <a:lnTo>
                    <a:pt x="4419" y="8229"/>
                  </a:lnTo>
                  <a:lnTo>
                    <a:pt x="4876" y="5499"/>
                  </a:lnTo>
                  <a:lnTo>
                    <a:pt x="5334" y="2768"/>
                  </a:lnTo>
                  <a:lnTo>
                    <a:pt x="4711" y="393"/>
                  </a:lnTo>
                  <a:lnTo>
                    <a:pt x="2286" y="0"/>
                  </a:lnTo>
                  <a:close/>
                </a:path>
              </a:pathLst>
            </a:custGeom>
            <a:solidFill>
              <a:srgbClr val="B8AB7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7" name="object 1347" descr=""/>
            <p:cNvSpPr/>
            <p:nvPr/>
          </p:nvSpPr>
          <p:spPr>
            <a:xfrm>
              <a:off x="4119095" y="5843059"/>
              <a:ext cx="5080" cy="8890"/>
            </a:xfrm>
            <a:custGeom>
              <a:avLst/>
              <a:gdLst/>
              <a:ahLst/>
              <a:cxnLst/>
              <a:rect l="l" t="t" r="r" b="b"/>
              <a:pathLst>
                <a:path w="5079" h="8889">
                  <a:moveTo>
                    <a:pt x="1917" y="0"/>
                  </a:moveTo>
                  <a:lnTo>
                    <a:pt x="774" y="1714"/>
                  </a:lnTo>
                  <a:lnTo>
                    <a:pt x="0" y="6311"/>
                  </a:lnTo>
                  <a:lnTo>
                    <a:pt x="520" y="8305"/>
                  </a:lnTo>
                  <a:lnTo>
                    <a:pt x="2565" y="8636"/>
                  </a:lnTo>
                  <a:lnTo>
                    <a:pt x="3708" y="6921"/>
                  </a:lnTo>
                  <a:lnTo>
                    <a:pt x="4102" y="4622"/>
                  </a:lnTo>
                  <a:lnTo>
                    <a:pt x="4483" y="2324"/>
                  </a:lnTo>
                  <a:lnTo>
                    <a:pt x="3962" y="330"/>
                  </a:lnTo>
                  <a:lnTo>
                    <a:pt x="1917" y="0"/>
                  </a:lnTo>
                  <a:close/>
                </a:path>
              </a:pathLst>
            </a:custGeom>
            <a:solidFill>
              <a:srgbClr val="E0C78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8" name="object 1348" descr=""/>
            <p:cNvSpPr/>
            <p:nvPr/>
          </p:nvSpPr>
          <p:spPr>
            <a:xfrm>
              <a:off x="4017962" y="5768886"/>
              <a:ext cx="27305" cy="10795"/>
            </a:xfrm>
            <a:custGeom>
              <a:avLst/>
              <a:gdLst/>
              <a:ahLst/>
              <a:cxnLst/>
              <a:rect l="l" t="t" r="r" b="b"/>
              <a:pathLst>
                <a:path w="27304" h="10795">
                  <a:moveTo>
                    <a:pt x="19888" y="4953"/>
                  </a:moveTo>
                  <a:lnTo>
                    <a:pt x="19748" y="3086"/>
                  </a:lnTo>
                  <a:lnTo>
                    <a:pt x="19608" y="1206"/>
                  </a:lnTo>
                  <a:lnTo>
                    <a:pt x="15100" y="0"/>
                  </a:lnTo>
                  <a:lnTo>
                    <a:pt x="4279" y="749"/>
                  </a:lnTo>
                  <a:lnTo>
                    <a:pt x="0" y="2565"/>
                  </a:lnTo>
                  <a:lnTo>
                    <a:pt x="279" y="6311"/>
                  </a:lnTo>
                  <a:lnTo>
                    <a:pt x="4787" y="7518"/>
                  </a:lnTo>
                  <a:lnTo>
                    <a:pt x="15608" y="6781"/>
                  </a:lnTo>
                  <a:lnTo>
                    <a:pt x="19888" y="4953"/>
                  </a:lnTo>
                  <a:close/>
                </a:path>
                <a:path w="27304" h="10795">
                  <a:moveTo>
                    <a:pt x="26809" y="9258"/>
                  </a:moveTo>
                  <a:lnTo>
                    <a:pt x="26758" y="8509"/>
                  </a:lnTo>
                  <a:lnTo>
                    <a:pt x="26708" y="7759"/>
                  </a:lnTo>
                  <a:lnTo>
                    <a:pt x="24904" y="7277"/>
                  </a:lnTo>
                  <a:lnTo>
                    <a:pt x="20574" y="7569"/>
                  </a:lnTo>
                  <a:lnTo>
                    <a:pt x="18872" y="8305"/>
                  </a:lnTo>
                  <a:lnTo>
                    <a:pt x="18986" y="9791"/>
                  </a:lnTo>
                  <a:lnTo>
                    <a:pt x="20777" y="10287"/>
                  </a:lnTo>
                  <a:lnTo>
                    <a:pt x="25107" y="9982"/>
                  </a:lnTo>
                  <a:lnTo>
                    <a:pt x="26809" y="9258"/>
                  </a:lnTo>
                  <a:close/>
                </a:path>
              </a:pathLst>
            </a:custGeom>
            <a:solidFill>
              <a:srgbClr val="6FCA5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9" name="object 1349" descr=""/>
            <p:cNvSpPr/>
            <p:nvPr/>
          </p:nvSpPr>
          <p:spPr>
            <a:xfrm>
              <a:off x="3906833" y="5836984"/>
              <a:ext cx="167640" cy="76200"/>
            </a:xfrm>
            <a:custGeom>
              <a:avLst/>
              <a:gdLst/>
              <a:ahLst/>
              <a:cxnLst/>
              <a:rect l="l" t="t" r="r" b="b"/>
              <a:pathLst>
                <a:path w="167639" h="76200">
                  <a:moveTo>
                    <a:pt x="0" y="0"/>
                  </a:moveTo>
                  <a:lnTo>
                    <a:pt x="12402" y="43134"/>
                  </a:lnTo>
                  <a:lnTo>
                    <a:pt x="66540" y="74421"/>
                  </a:lnTo>
                  <a:lnTo>
                    <a:pt x="91195" y="76146"/>
                  </a:lnTo>
                  <a:lnTo>
                    <a:pt x="119189" y="71304"/>
                  </a:lnTo>
                  <a:lnTo>
                    <a:pt x="149155" y="52698"/>
                  </a:lnTo>
                  <a:lnTo>
                    <a:pt x="167436" y="11709"/>
                  </a:lnTo>
                  <a:lnTo>
                    <a:pt x="83718" y="5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A9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0" name="object 1350" descr=""/>
            <p:cNvSpPr/>
            <p:nvPr/>
          </p:nvSpPr>
          <p:spPr>
            <a:xfrm>
              <a:off x="3907005" y="5842555"/>
              <a:ext cx="166370" cy="74930"/>
            </a:xfrm>
            <a:custGeom>
              <a:avLst/>
              <a:gdLst/>
              <a:ahLst/>
              <a:cxnLst/>
              <a:rect l="l" t="t" r="r" b="b"/>
              <a:pathLst>
                <a:path w="166370" h="74929">
                  <a:moveTo>
                    <a:pt x="0" y="0"/>
                  </a:moveTo>
                  <a:lnTo>
                    <a:pt x="12530" y="39801"/>
                  </a:lnTo>
                  <a:lnTo>
                    <a:pt x="66442" y="68906"/>
                  </a:lnTo>
                  <a:lnTo>
                    <a:pt x="123669" y="74380"/>
                  </a:lnTo>
                  <a:lnTo>
                    <a:pt x="147807" y="69637"/>
                  </a:lnTo>
                  <a:lnTo>
                    <a:pt x="159284" y="50554"/>
                  </a:lnTo>
                  <a:lnTo>
                    <a:pt x="166319" y="11633"/>
                  </a:lnTo>
                  <a:lnTo>
                    <a:pt x="83159" y="5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4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1" name="object 1351" descr=""/>
            <p:cNvSpPr/>
            <p:nvPr/>
          </p:nvSpPr>
          <p:spPr>
            <a:xfrm>
              <a:off x="3909132" y="5837150"/>
              <a:ext cx="163195" cy="74295"/>
            </a:xfrm>
            <a:custGeom>
              <a:avLst/>
              <a:gdLst/>
              <a:ahLst/>
              <a:cxnLst/>
              <a:rect l="l" t="t" r="r" b="b"/>
              <a:pathLst>
                <a:path w="163195" h="74295">
                  <a:moveTo>
                    <a:pt x="0" y="0"/>
                  </a:moveTo>
                  <a:lnTo>
                    <a:pt x="12050" y="42025"/>
                  </a:lnTo>
                  <a:lnTo>
                    <a:pt x="64693" y="72503"/>
                  </a:lnTo>
                  <a:lnTo>
                    <a:pt x="88672" y="74179"/>
                  </a:lnTo>
                  <a:lnTo>
                    <a:pt x="115903" y="69456"/>
                  </a:lnTo>
                  <a:lnTo>
                    <a:pt x="145053" y="51321"/>
                  </a:lnTo>
                  <a:lnTo>
                    <a:pt x="162839" y="11379"/>
                  </a:lnTo>
                  <a:lnTo>
                    <a:pt x="81419" y="56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EF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2" name="object 1352" descr=""/>
            <p:cNvSpPr/>
            <p:nvPr/>
          </p:nvSpPr>
          <p:spPr>
            <a:xfrm>
              <a:off x="3909303" y="5842720"/>
              <a:ext cx="161925" cy="72390"/>
            </a:xfrm>
            <a:custGeom>
              <a:avLst/>
              <a:gdLst/>
              <a:ahLst/>
              <a:cxnLst/>
              <a:rect l="l" t="t" r="r" b="b"/>
              <a:pathLst>
                <a:path w="161925" h="72389">
                  <a:moveTo>
                    <a:pt x="0" y="0"/>
                  </a:moveTo>
                  <a:lnTo>
                    <a:pt x="12180" y="38732"/>
                  </a:lnTo>
                  <a:lnTo>
                    <a:pt x="64606" y="67042"/>
                  </a:lnTo>
                  <a:lnTo>
                    <a:pt x="120252" y="72371"/>
                  </a:lnTo>
                  <a:lnTo>
                    <a:pt x="143722" y="67757"/>
                  </a:lnTo>
                  <a:lnTo>
                    <a:pt x="154882" y="49185"/>
                  </a:lnTo>
                  <a:lnTo>
                    <a:pt x="161721" y="11302"/>
                  </a:lnTo>
                  <a:lnTo>
                    <a:pt x="80860" y="56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67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3" name="object 1353" descr=""/>
            <p:cNvSpPr/>
            <p:nvPr/>
          </p:nvSpPr>
          <p:spPr>
            <a:xfrm>
              <a:off x="3914669" y="5837531"/>
              <a:ext cx="151765" cy="69215"/>
            </a:xfrm>
            <a:custGeom>
              <a:avLst/>
              <a:gdLst/>
              <a:ahLst/>
              <a:cxnLst/>
              <a:rect l="l" t="t" r="r" b="b"/>
              <a:pathLst>
                <a:path w="151764" h="69214">
                  <a:moveTo>
                    <a:pt x="0" y="0"/>
                  </a:moveTo>
                  <a:lnTo>
                    <a:pt x="11259" y="38839"/>
                  </a:lnTo>
                  <a:lnTo>
                    <a:pt x="60337" y="67028"/>
                  </a:lnTo>
                  <a:lnTo>
                    <a:pt x="82684" y="68590"/>
                  </a:lnTo>
                  <a:lnTo>
                    <a:pt x="108057" y="64244"/>
                  </a:lnTo>
                  <a:lnTo>
                    <a:pt x="135212" y="47508"/>
                  </a:lnTo>
                  <a:lnTo>
                    <a:pt x="151765" y="10617"/>
                  </a:lnTo>
                  <a:lnTo>
                    <a:pt x="75882" y="5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29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4" name="object 1354" descr=""/>
            <p:cNvSpPr/>
            <p:nvPr/>
          </p:nvSpPr>
          <p:spPr>
            <a:xfrm>
              <a:off x="3914669" y="5837531"/>
              <a:ext cx="151765" cy="65405"/>
            </a:xfrm>
            <a:custGeom>
              <a:avLst/>
              <a:gdLst/>
              <a:ahLst/>
              <a:cxnLst/>
              <a:rect l="l" t="t" r="r" b="b"/>
              <a:pathLst>
                <a:path w="151764" h="65404">
                  <a:moveTo>
                    <a:pt x="0" y="0"/>
                  </a:moveTo>
                  <a:lnTo>
                    <a:pt x="11411" y="36676"/>
                  </a:lnTo>
                  <a:lnTo>
                    <a:pt x="60589" y="63461"/>
                  </a:lnTo>
                  <a:lnTo>
                    <a:pt x="82936" y="65024"/>
                  </a:lnTo>
                  <a:lnTo>
                    <a:pt x="108284" y="61023"/>
                  </a:lnTo>
                  <a:lnTo>
                    <a:pt x="135364" y="45345"/>
                  </a:lnTo>
                  <a:lnTo>
                    <a:pt x="151765" y="10617"/>
                  </a:lnTo>
                  <a:lnTo>
                    <a:pt x="75882" y="53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584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5" name="object 1355" descr=""/>
            <p:cNvSpPr/>
            <p:nvPr/>
          </p:nvSpPr>
          <p:spPr>
            <a:xfrm>
              <a:off x="3914856" y="5843099"/>
              <a:ext cx="151130" cy="64769"/>
            </a:xfrm>
            <a:custGeom>
              <a:avLst/>
              <a:gdLst/>
              <a:ahLst/>
              <a:cxnLst/>
              <a:rect l="l" t="t" r="r" b="b"/>
              <a:pathLst>
                <a:path w="151129" h="64770">
                  <a:moveTo>
                    <a:pt x="0" y="0"/>
                  </a:moveTo>
                  <a:lnTo>
                    <a:pt x="35980" y="52443"/>
                  </a:lnTo>
                  <a:lnTo>
                    <a:pt x="112148" y="64429"/>
                  </a:lnTo>
                  <a:lnTo>
                    <a:pt x="133978" y="60421"/>
                  </a:lnTo>
                  <a:lnTo>
                    <a:pt x="144312" y="44024"/>
                  </a:lnTo>
                  <a:lnTo>
                    <a:pt x="150571" y="10528"/>
                  </a:lnTo>
                  <a:lnTo>
                    <a:pt x="75285" y="52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2D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6" name="object 1356" descr=""/>
            <p:cNvSpPr/>
            <p:nvPr/>
          </p:nvSpPr>
          <p:spPr>
            <a:xfrm>
              <a:off x="3936441" y="5860008"/>
              <a:ext cx="105410" cy="26670"/>
            </a:xfrm>
            <a:custGeom>
              <a:avLst/>
              <a:gdLst/>
              <a:ahLst/>
              <a:cxnLst/>
              <a:rect l="l" t="t" r="r" b="b"/>
              <a:pathLst>
                <a:path w="105410" h="26670">
                  <a:moveTo>
                    <a:pt x="8318" y="5511"/>
                  </a:moveTo>
                  <a:lnTo>
                    <a:pt x="6388" y="723"/>
                  </a:lnTo>
                  <a:lnTo>
                    <a:pt x="5232" y="0"/>
                  </a:lnTo>
                  <a:lnTo>
                    <a:pt x="4025" y="76"/>
                  </a:lnTo>
                  <a:lnTo>
                    <a:pt x="0" y="304"/>
                  </a:lnTo>
                  <a:lnTo>
                    <a:pt x="469" y="8597"/>
                  </a:lnTo>
                  <a:lnTo>
                    <a:pt x="8318" y="5511"/>
                  </a:lnTo>
                  <a:close/>
                </a:path>
                <a:path w="105410" h="26670">
                  <a:moveTo>
                    <a:pt x="25730" y="14859"/>
                  </a:moveTo>
                  <a:lnTo>
                    <a:pt x="22948" y="10490"/>
                  </a:lnTo>
                  <a:lnTo>
                    <a:pt x="21691" y="9982"/>
                  </a:lnTo>
                  <a:lnTo>
                    <a:pt x="20510" y="10261"/>
                  </a:lnTo>
                  <a:lnTo>
                    <a:pt x="16586" y="11201"/>
                  </a:lnTo>
                  <a:lnTo>
                    <a:pt x="18567" y="19265"/>
                  </a:lnTo>
                  <a:lnTo>
                    <a:pt x="25730" y="14859"/>
                  </a:lnTo>
                  <a:close/>
                </a:path>
                <a:path w="105410" h="26670">
                  <a:moveTo>
                    <a:pt x="47117" y="20078"/>
                  </a:moveTo>
                  <a:lnTo>
                    <a:pt x="44411" y="17132"/>
                  </a:lnTo>
                  <a:lnTo>
                    <a:pt x="43586" y="16256"/>
                  </a:lnTo>
                  <a:lnTo>
                    <a:pt x="42252" y="15976"/>
                  </a:lnTo>
                  <a:lnTo>
                    <a:pt x="41148" y="16459"/>
                  </a:lnTo>
                  <a:lnTo>
                    <a:pt x="37465" y="18072"/>
                  </a:lnTo>
                  <a:lnTo>
                    <a:pt x="40881" y="25666"/>
                  </a:lnTo>
                  <a:lnTo>
                    <a:pt x="47117" y="20078"/>
                  </a:lnTo>
                  <a:close/>
                </a:path>
                <a:path w="105410" h="26670">
                  <a:moveTo>
                    <a:pt x="65722" y="19481"/>
                  </a:moveTo>
                  <a:lnTo>
                    <a:pt x="62293" y="17373"/>
                  </a:lnTo>
                  <a:lnTo>
                    <a:pt x="61264" y="16738"/>
                  </a:lnTo>
                  <a:lnTo>
                    <a:pt x="59905" y="16827"/>
                  </a:lnTo>
                  <a:lnTo>
                    <a:pt x="55880" y="20116"/>
                  </a:lnTo>
                  <a:lnTo>
                    <a:pt x="61277" y="26530"/>
                  </a:lnTo>
                  <a:lnTo>
                    <a:pt x="65722" y="19481"/>
                  </a:lnTo>
                  <a:close/>
                </a:path>
                <a:path w="105410" h="26670">
                  <a:moveTo>
                    <a:pt x="87337" y="15582"/>
                  </a:moveTo>
                  <a:lnTo>
                    <a:pt x="83591" y="14109"/>
                  </a:lnTo>
                  <a:lnTo>
                    <a:pt x="82461" y="13665"/>
                  </a:lnTo>
                  <a:lnTo>
                    <a:pt x="81140" y="13995"/>
                  </a:lnTo>
                  <a:lnTo>
                    <a:pt x="77787" y="17945"/>
                  </a:lnTo>
                  <a:lnTo>
                    <a:pt x="84264" y="23304"/>
                  </a:lnTo>
                  <a:lnTo>
                    <a:pt x="87337" y="15582"/>
                  </a:lnTo>
                  <a:close/>
                </a:path>
                <a:path w="105410" h="26670">
                  <a:moveTo>
                    <a:pt x="105295" y="7112"/>
                  </a:moveTo>
                  <a:lnTo>
                    <a:pt x="101333" y="6324"/>
                  </a:lnTo>
                  <a:lnTo>
                    <a:pt x="100139" y="6083"/>
                  </a:lnTo>
                  <a:lnTo>
                    <a:pt x="98907" y="6642"/>
                  </a:lnTo>
                  <a:lnTo>
                    <a:pt x="96316" y="11112"/>
                  </a:lnTo>
                  <a:lnTo>
                    <a:pt x="103670" y="15252"/>
                  </a:lnTo>
                  <a:lnTo>
                    <a:pt x="105295" y="7112"/>
                  </a:lnTo>
                  <a:close/>
                </a:path>
              </a:pathLst>
            </a:custGeom>
            <a:solidFill>
              <a:srgbClr val="4329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57" name="object 1357" descr=""/>
            <p:cNvSpPr/>
            <p:nvPr/>
          </p:nvSpPr>
          <p:spPr>
            <a:xfrm>
              <a:off x="3957218" y="5891504"/>
              <a:ext cx="13335" cy="8255"/>
            </a:xfrm>
            <a:custGeom>
              <a:avLst/>
              <a:gdLst/>
              <a:ahLst/>
              <a:cxnLst/>
              <a:rect l="l" t="t" r="r" b="b"/>
              <a:pathLst>
                <a:path w="13335" h="8254">
                  <a:moveTo>
                    <a:pt x="3594" y="939"/>
                  </a:moveTo>
                  <a:lnTo>
                    <a:pt x="2870" y="127"/>
                  </a:lnTo>
                  <a:lnTo>
                    <a:pt x="965" y="0"/>
                  </a:lnTo>
                  <a:lnTo>
                    <a:pt x="139" y="698"/>
                  </a:lnTo>
                  <a:lnTo>
                    <a:pt x="76" y="1638"/>
                  </a:lnTo>
                  <a:lnTo>
                    <a:pt x="0" y="2578"/>
                  </a:lnTo>
                  <a:lnTo>
                    <a:pt x="723" y="3390"/>
                  </a:lnTo>
                  <a:lnTo>
                    <a:pt x="2641" y="3517"/>
                  </a:lnTo>
                  <a:lnTo>
                    <a:pt x="3467" y="2819"/>
                  </a:lnTo>
                  <a:lnTo>
                    <a:pt x="3530" y="1879"/>
                  </a:lnTo>
                  <a:lnTo>
                    <a:pt x="3594" y="939"/>
                  </a:lnTo>
                  <a:close/>
                </a:path>
                <a:path w="13335" h="8254">
                  <a:moveTo>
                    <a:pt x="12928" y="3098"/>
                  </a:moveTo>
                  <a:lnTo>
                    <a:pt x="11620" y="1625"/>
                  </a:lnTo>
                  <a:lnTo>
                    <a:pt x="8166" y="1384"/>
                  </a:lnTo>
                  <a:lnTo>
                    <a:pt x="6654" y="2667"/>
                  </a:lnTo>
                  <a:lnTo>
                    <a:pt x="6426" y="6057"/>
                  </a:lnTo>
                  <a:lnTo>
                    <a:pt x="7734" y="7531"/>
                  </a:lnTo>
                  <a:lnTo>
                    <a:pt x="9461" y="7658"/>
                  </a:lnTo>
                  <a:lnTo>
                    <a:pt x="11201" y="7772"/>
                  </a:lnTo>
                  <a:lnTo>
                    <a:pt x="12700" y="6502"/>
                  </a:lnTo>
                  <a:lnTo>
                    <a:pt x="12814" y="4800"/>
                  </a:lnTo>
                  <a:lnTo>
                    <a:pt x="12928" y="3098"/>
                  </a:lnTo>
                  <a:close/>
                </a:path>
              </a:pathLst>
            </a:custGeom>
            <a:solidFill>
              <a:srgbClr val="FC584D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58" name="object 1358" descr=""/>
          <p:cNvGrpSpPr/>
          <p:nvPr/>
        </p:nvGrpSpPr>
        <p:grpSpPr>
          <a:xfrm>
            <a:off x="3795462" y="6101975"/>
            <a:ext cx="157480" cy="184150"/>
            <a:chOff x="3795462" y="6101975"/>
            <a:chExt cx="157480" cy="184150"/>
          </a:xfrm>
        </p:grpSpPr>
        <p:sp>
          <p:nvSpPr>
            <p:cNvPr id="1359" name="object 1359" descr=""/>
            <p:cNvSpPr/>
            <p:nvPr/>
          </p:nvSpPr>
          <p:spPr>
            <a:xfrm>
              <a:off x="3797129" y="6101975"/>
              <a:ext cx="156210" cy="184150"/>
            </a:xfrm>
            <a:custGeom>
              <a:avLst/>
              <a:gdLst/>
              <a:ahLst/>
              <a:cxnLst/>
              <a:rect l="l" t="t" r="r" b="b"/>
              <a:pathLst>
                <a:path w="156210" h="184150">
                  <a:moveTo>
                    <a:pt x="26576" y="0"/>
                  </a:moveTo>
                  <a:lnTo>
                    <a:pt x="0" y="45850"/>
                  </a:lnTo>
                  <a:lnTo>
                    <a:pt x="3196" y="86791"/>
                  </a:lnTo>
                  <a:lnTo>
                    <a:pt x="18250" y="116207"/>
                  </a:lnTo>
                  <a:lnTo>
                    <a:pt x="27249" y="127482"/>
                  </a:lnTo>
                  <a:lnTo>
                    <a:pt x="61326" y="168196"/>
                  </a:lnTo>
                  <a:lnTo>
                    <a:pt x="86073" y="183829"/>
                  </a:lnTo>
                  <a:lnTo>
                    <a:pt x="113539" y="176235"/>
                  </a:lnTo>
                  <a:lnTo>
                    <a:pt x="155773" y="147269"/>
                  </a:lnTo>
                  <a:lnTo>
                    <a:pt x="91181" y="73634"/>
                  </a:lnTo>
                  <a:lnTo>
                    <a:pt x="26576" y="0"/>
                  </a:lnTo>
                  <a:close/>
                </a:path>
              </a:pathLst>
            </a:custGeom>
            <a:solidFill>
              <a:srgbClr val="40A9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0" name="object 1360" descr=""/>
            <p:cNvSpPr/>
            <p:nvPr/>
          </p:nvSpPr>
          <p:spPr>
            <a:xfrm>
              <a:off x="3795462" y="6106727"/>
              <a:ext cx="152400" cy="179070"/>
            </a:xfrm>
            <a:custGeom>
              <a:avLst/>
              <a:gdLst/>
              <a:ahLst/>
              <a:cxnLst/>
              <a:rect l="l" t="t" r="r" b="b"/>
              <a:pathLst>
                <a:path w="152400" h="179070">
                  <a:moveTo>
                    <a:pt x="23620" y="0"/>
                  </a:moveTo>
                  <a:lnTo>
                    <a:pt x="0" y="43201"/>
                  </a:lnTo>
                  <a:lnTo>
                    <a:pt x="4536" y="82721"/>
                  </a:lnTo>
                  <a:lnTo>
                    <a:pt x="19939" y="111563"/>
                  </a:lnTo>
                  <a:lnTo>
                    <a:pt x="28916" y="122732"/>
                  </a:lnTo>
                  <a:lnTo>
                    <a:pt x="62835" y="163119"/>
                  </a:lnTo>
                  <a:lnTo>
                    <a:pt x="86959" y="179035"/>
                  </a:lnTo>
                  <a:lnTo>
                    <a:pt x="112824" y="172685"/>
                  </a:lnTo>
                  <a:lnTo>
                    <a:pt x="151966" y="146278"/>
                  </a:lnTo>
                  <a:lnTo>
                    <a:pt x="87793" y="73139"/>
                  </a:lnTo>
                  <a:lnTo>
                    <a:pt x="23620" y="0"/>
                  </a:lnTo>
                  <a:close/>
                </a:path>
              </a:pathLst>
            </a:custGeom>
            <a:solidFill>
              <a:srgbClr val="00742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1" name="object 1361" descr=""/>
            <p:cNvSpPr/>
            <p:nvPr/>
          </p:nvSpPr>
          <p:spPr>
            <a:xfrm>
              <a:off x="3799560" y="6103994"/>
              <a:ext cx="151765" cy="161925"/>
            </a:xfrm>
            <a:custGeom>
              <a:avLst/>
              <a:gdLst/>
              <a:ahLst/>
              <a:cxnLst/>
              <a:rect l="l" t="t" r="r" b="b"/>
              <a:pathLst>
                <a:path w="151764" h="161925">
                  <a:moveTo>
                    <a:pt x="25923" y="0"/>
                  </a:moveTo>
                  <a:lnTo>
                    <a:pt x="0" y="44654"/>
                  </a:lnTo>
                  <a:lnTo>
                    <a:pt x="3073" y="84499"/>
                  </a:lnTo>
                  <a:lnTo>
                    <a:pt x="17704" y="113114"/>
                  </a:lnTo>
                  <a:lnTo>
                    <a:pt x="26456" y="124079"/>
                  </a:lnTo>
                  <a:lnTo>
                    <a:pt x="36207" y="134204"/>
                  </a:lnTo>
                  <a:lnTo>
                    <a:pt x="62885" y="152676"/>
                  </a:lnTo>
                  <a:lnTo>
                    <a:pt x="102628" y="161637"/>
                  </a:lnTo>
                  <a:lnTo>
                    <a:pt x="151577" y="143230"/>
                  </a:lnTo>
                  <a:lnTo>
                    <a:pt x="88750" y="71615"/>
                  </a:lnTo>
                  <a:lnTo>
                    <a:pt x="25923" y="0"/>
                  </a:lnTo>
                  <a:close/>
                </a:path>
              </a:pathLst>
            </a:custGeom>
            <a:solidFill>
              <a:srgbClr val="EEEF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2" name="object 1362" descr=""/>
            <p:cNvSpPr/>
            <p:nvPr/>
          </p:nvSpPr>
          <p:spPr>
            <a:xfrm>
              <a:off x="3797859" y="6108747"/>
              <a:ext cx="147955" cy="158750"/>
            </a:xfrm>
            <a:custGeom>
              <a:avLst/>
              <a:gdLst/>
              <a:ahLst/>
              <a:cxnLst/>
              <a:rect l="l" t="t" r="r" b="b"/>
              <a:pathLst>
                <a:path w="147954" h="158750">
                  <a:moveTo>
                    <a:pt x="23001" y="0"/>
                  </a:moveTo>
                  <a:lnTo>
                    <a:pt x="0" y="42029"/>
                  </a:lnTo>
                  <a:lnTo>
                    <a:pt x="4399" y="80468"/>
                  </a:lnTo>
                  <a:lnTo>
                    <a:pt x="19376" y="108518"/>
                  </a:lnTo>
                  <a:lnTo>
                    <a:pt x="28107" y="119380"/>
                  </a:lnTo>
                  <a:lnTo>
                    <a:pt x="37753" y="129465"/>
                  </a:lnTo>
                  <a:lnTo>
                    <a:pt x="63803" y="148178"/>
                  </a:lnTo>
                  <a:lnTo>
                    <a:pt x="101927" y="158208"/>
                  </a:lnTo>
                  <a:lnTo>
                    <a:pt x="147791" y="142240"/>
                  </a:lnTo>
                  <a:lnTo>
                    <a:pt x="85396" y="71120"/>
                  </a:lnTo>
                  <a:lnTo>
                    <a:pt x="23001" y="0"/>
                  </a:lnTo>
                  <a:close/>
                </a:path>
              </a:pathLst>
            </a:custGeom>
            <a:solidFill>
              <a:srgbClr val="CCE67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3" name="object 1363" descr=""/>
            <p:cNvSpPr/>
            <p:nvPr/>
          </p:nvSpPr>
          <p:spPr>
            <a:xfrm>
              <a:off x="3805904" y="6108871"/>
              <a:ext cx="140970" cy="166370"/>
            </a:xfrm>
            <a:custGeom>
              <a:avLst/>
              <a:gdLst/>
              <a:ahLst/>
              <a:cxnLst/>
              <a:rect l="l" t="t" r="r" b="b"/>
              <a:pathLst>
                <a:path w="140970" h="166370">
                  <a:moveTo>
                    <a:pt x="23858" y="0"/>
                  </a:moveTo>
                  <a:lnTo>
                    <a:pt x="0" y="41362"/>
                  </a:lnTo>
                  <a:lnTo>
                    <a:pt x="3008" y="78371"/>
                  </a:lnTo>
                  <a:lnTo>
                    <a:pt x="16690" y="104998"/>
                  </a:lnTo>
                  <a:lnTo>
                    <a:pt x="24849" y="115214"/>
                  </a:lnTo>
                  <a:lnTo>
                    <a:pt x="55738" y="152111"/>
                  </a:lnTo>
                  <a:lnTo>
                    <a:pt x="78129" y="166312"/>
                  </a:lnTo>
                  <a:lnTo>
                    <a:pt x="102905" y="159530"/>
                  </a:lnTo>
                  <a:lnTo>
                    <a:pt x="140952" y="133477"/>
                  </a:lnTo>
                  <a:lnTo>
                    <a:pt x="82405" y="66738"/>
                  </a:lnTo>
                  <a:lnTo>
                    <a:pt x="23858" y="0"/>
                  </a:lnTo>
                  <a:close/>
                </a:path>
              </a:pathLst>
            </a:custGeom>
            <a:solidFill>
              <a:srgbClr val="CF29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4" name="object 1364" descr=""/>
            <p:cNvSpPr/>
            <p:nvPr/>
          </p:nvSpPr>
          <p:spPr>
            <a:xfrm>
              <a:off x="3807883" y="6108871"/>
              <a:ext cx="139065" cy="149225"/>
            </a:xfrm>
            <a:custGeom>
              <a:avLst/>
              <a:gdLst/>
              <a:ahLst/>
              <a:cxnLst/>
              <a:rect l="l" t="t" r="r" b="b"/>
              <a:pathLst>
                <a:path w="139064" h="149225">
                  <a:moveTo>
                    <a:pt x="21880" y="0"/>
                  </a:moveTo>
                  <a:lnTo>
                    <a:pt x="0" y="39690"/>
                  </a:lnTo>
                  <a:lnTo>
                    <a:pt x="3981" y="75880"/>
                  </a:lnTo>
                  <a:lnTo>
                    <a:pt x="17985" y="102239"/>
                  </a:lnTo>
                  <a:lnTo>
                    <a:pt x="26172" y="112433"/>
                  </a:lnTo>
                  <a:lnTo>
                    <a:pt x="35229" y="121895"/>
                  </a:lnTo>
                  <a:lnTo>
                    <a:pt x="59723" y="139419"/>
                  </a:lnTo>
                  <a:lnTo>
                    <a:pt x="95642" y="148710"/>
                  </a:lnTo>
                  <a:lnTo>
                    <a:pt x="138974" y="133477"/>
                  </a:lnTo>
                  <a:lnTo>
                    <a:pt x="80427" y="66738"/>
                  </a:lnTo>
                  <a:lnTo>
                    <a:pt x="21880" y="0"/>
                  </a:lnTo>
                  <a:close/>
                </a:path>
              </a:pathLst>
            </a:custGeom>
            <a:solidFill>
              <a:srgbClr val="FC584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5" name="object 1365" descr=""/>
            <p:cNvSpPr/>
            <p:nvPr/>
          </p:nvSpPr>
          <p:spPr>
            <a:xfrm>
              <a:off x="3805340" y="6113641"/>
              <a:ext cx="136525" cy="160655"/>
            </a:xfrm>
            <a:custGeom>
              <a:avLst/>
              <a:gdLst/>
              <a:ahLst/>
              <a:cxnLst/>
              <a:rect l="l" t="t" r="r" b="b"/>
              <a:pathLst>
                <a:path w="136525" h="160654">
                  <a:moveTo>
                    <a:pt x="19808" y="0"/>
                  </a:moveTo>
                  <a:lnTo>
                    <a:pt x="0" y="37791"/>
                  </a:lnTo>
                  <a:lnTo>
                    <a:pt x="4874" y="72913"/>
                  </a:lnTo>
                  <a:lnTo>
                    <a:pt x="19067" y="98801"/>
                  </a:lnTo>
                  <a:lnTo>
                    <a:pt x="27212" y="108889"/>
                  </a:lnTo>
                  <a:lnTo>
                    <a:pt x="57944" y="145404"/>
                  </a:lnTo>
                  <a:lnTo>
                    <a:pt x="79518" y="160026"/>
                  </a:lnTo>
                  <a:lnTo>
                    <a:pt x="102134" y="154959"/>
                  </a:lnTo>
                  <a:lnTo>
                    <a:pt x="135987" y="132410"/>
                  </a:lnTo>
                  <a:lnTo>
                    <a:pt x="77898" y="66205"/>
                  </a:lnTo>
                  <a:lnTo>
                    <a:pt x="19808" y="0"/>
                  </a:lnTo>
                  <a:close/>
                </a:path>
              </a:pathLst>
            </a:custGeom>
            <a:solidFill>
              <a:srgbClr val="FC2D3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6" name="object 1366" descr=""/>
            <p:cNvSpPr/>
            <p:nvPr/>
          </p:nvSpPr>
          <p:spPr>
            <a:xfrm>
              <a:off x="3821671" y="6145593"/>
              <a:ext cx="88900" cy="97790"/>
            </a:xfrm>
            <a:custGeom>
              <a:avLst/>
              <a:gdLst/>
              <a:ahLst/>
              <a:cxnLst/>
              <a:rect l="l" t="t" r="r" b="b"/>
              <a:pathLst>
                <a:path w="88900" h="97789">
                  <a:moveTo>
                    <a:pt x="11658" y="5600"/>
                  </a:moveTo>
                  <a:lnTo>
                    <a:pt x="11315" y="4064"/>
                  </a:lnTo>
                  <a:lnTo>
                    <a:pt x="10248" y="3124"/>
                  </a:lnTo>
                  <a:lnTo>
                    <a:pt x="6705" y="0"/>
                  </a:lnTo>
                  <a:lnTo>
                    <a:pt x="0" y="7239"/>
                  </a:lnTo>
                  <a:lnTo>
                    <a:pt x="9169" y="11150"/>
                  </a:lnTo>
                  <a:lnTo>
                    <a:pt x="11658" y="5600"/>
                  </a:lnTo>
                  <a:close/>
                </a:path>
                <a:path w="88900" h="97789">
                  <a:moveTo>
                    <a:pt x="17081" y="27292"/>
                  </a:moveTo>
                  <a:lnTo>
                    <a:pt x="16471" y="25831"/>
                  </a:lnTo>
                  <a:lnTo>
                    <a:pt x="15252" y="25095"/>
                  </a:lnTo>
                  <a:lnTo>
                    <a:pt x="11188" y="22644"/>
                  </a:lnTo>
                  <a:lnTo>
                    <a:pt x="5930" y="30937"/>
                  </a:lnTo>
                  <a:lnTo>
                    <a:pt x="15646" y="33185"/>
                  </a:lnTo>
                  <a:lnTo>
                    <a:pt x="17081" y="27292"/>
                  </a:lnTo>
                  <a:close/>
                </a:path>
                <a:path w="88900" h="97789">
                  <a:moveTo>
                    <a:pt x="29311" y="49009"/>
                  </a:moveTo>
                  <a:lnTo>
                    <a:pt x="28435" y="47675"/>
                  </a:lnTo>
                  <a:lnTo>
                    <a:pt x="27101" y="47167"/>
                  </a:lnTo>
                  <a:lnTo>
                    <a:pt x="22669" y="45478"/>
                  </a:lnTo>
                  <a:lnTo>
                    <a:pt x="18999" y="54571"/>
                  </a:lnTo>
                  <a:lnTo>
                    <a:pt x="28981" y="55067"/>
                  </a:lnTo>
                  <a:lnTo>
                    <a:pt x="29311" y="49009"/>
                  </a:lnTo>
                  <a:close/>
                </a:path>
                <a:path w="88900" h="97789">
                  <a:moveTo>
                    <a:pt x="44945" y="69862"/>
                  </a:moveTo>
                  <a:lnTo>
                    <a:pt x="43903" y="65303"/>
                  </a:lnTo>
                  <a:lnTo>
                    <a:pt x="43586" y="63931"/>
                  </a:lnTo>
                  <a:lnTo>
                    <a:pt x="42379" y="62890"/>
                  </a:lnTo>
                  <a:lnTo>
                    <a:pt x="36220" y="62306"/>
                  </a:lnTo>
                  <a:lnTo>
                    <a:pt x="35217" y="72034"/>
                  </a:lnTo>
                  <a:lnTo>
                    <a:pt x="44945" y="69862"/>
                  </a:lnTo>
                  <a:close/>
                </a:path>
                <a:path w="88900" h="97789">
                  <a:moveTo>
                    <a:pt x="66268" y="84404"/>
                  </a:moveTo>
                  <a:lnTo>
                    <a:pt x="64401" y="80111"/>
                  </a:lnTo>
                  <a:lnTo>
                    <a:pt x="63842" y="78816"/>
                  </a:lnTo>
                  <a:lnTo>
                    <a:pt x="62458" y="78003"/>
                  </a:lnTo>
                  <a:lnTo>
                    <a:pt x="56299" y="78511"/>
                  </a:lnTo>
                  <a:lnTo>
                    <a:pt x="57099" y="88265"/>
                  </a:lnTo>
                  <a:lnTo>
                    <a:pt x="66268" y="84404"/>
                  </a:lnTo>
                  <a:close/>
                </a:path>
                <a:path w="88900" h="97789">
                  <a:moveTo>
                    <a:pt x="88442" y="92163"/>
                  </a:moveTo>
                  <a:lnTo>
                    <a:pt x="85826" y="88252"/>
                  </a:lnTo>
                  <a:lnTo>
                    <a:pt x="85039" y="87083"/>
                  </a:lnTo>
                  <a:lnTo>
                    <a:pt x="83540" y="86512"/>
                  </a:lnTo>
                  <a:lnTo>
                    <a:pt x="77558" y="88099"/>
                  </a:lnTo>
                  <a:lnTo>
                    <a:pt x="80124" y="97561"/>
                  </a:lnTo>
                  <a:lnTo>
                    <a:pt x="88442" y="92163"/>
                  </a:lnTo>
                  <a:close/>
                </a:path>
              </a:pathLst>
            </a:custGeom>
            <a:solidFill>
              <a:srgbClr val="4329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7" name="object 1367" descr=""/>
            <p:cNvSpPr/>
            <p:nvPr/>
          </p:nvSpPr>
          <p:spPr>
            <a:xfrm>
              <a:off x="3816680" y="6189142"/>
              <a:ext cx="10795" cy="15240"/>
            </a:xfrm>
            <a:custGeom>
              <a:avLst/>
              <a:gdLst/>
              <a:ahLst/>
              <a:cxnLst/>
              <a:rect l="l" t="t" r="r" b="b"/>
              <a:pathLst>
                <a:path w="10795" h="15239">
                  <a:moveTo>
                    <a:pt x="4572" y="1790"/>
                  </a:moveTo>
                  <a:lnTo>
                    <a:pt x="3098" y="101"/>
                  </a:lnTo>
                  <a:lnTo>
                    <a:pt x="1803" y="0"/>
                  </a:lnTo>
                  <a:lnTo>
                    <a:pt x="88" y="1447"/>
                  </a:lnTo>
                  <a:lnTo>
                    <a:pt x="0" y="2717"/>
                  </a:lnTo>
                  <a:lnTo>
                    <a:pt x="1473" y="4394"/>
                  </a:lnTo>
                  <a:lnTo>
                    <a:pt x="2768" y="4495"/>
                  </a:lnTo>
                  <a:lnTo>
                    <a:pt x="3619" y="3771"/>
                  </a:lnTo>
                  <a:lnTo>
                    <a:pt x="4470" y="3048"/>
                  </a:lnTo>
                  <a:lnTo>
                    <a:pt x="4572" y="1790"/>
                  </a:lnTo>
                  <a:close/>
                </a:path>
                <a:path w="10795" h="15239">
                  <a:moveTo>
                    <a:pt x="10579" y="10223"/>
                  </a:moveTo>
                  <a:lnTo>
                    <a:pt x="7899" y="7175"/>
                  </a:lnTo>
                  <a:lnTo>
                    <a:pt x="5562" y="6997"/>
                  </a:lnTo>
                  <a:lnTo>
                    <a:pt x="2451" y="9613"/>
                  </a:lnTo>
                  <a:lnTo>
                    <a:pt x="2286" y="11912"/>
                  </a:lnTo>
                  <a:lnTo>
                    <a:pt x="4965" y="14960"/>
                  </a:lnTo>
                  <a:lnTo>
                    <a:pt x="7302" y="15138"/>
                  </a:lnTo>
                  <a:lnTo>
                    <a:pt x="8851" y="13830"/>
                  </a:lnTo>
                  <a:lnTo>
                    <a:pt x="10401" y="12522"/>
                  </a:lnTo>
                  <a:lnTo>
                    <a:pt x="10579" y="10223"/>
                  </a:lnTo>
                  <a:close/>
                </a:path>
              </a:pathLst>
            </a:custGeom>
            <a:solidFill>
              <a:srgbClr val="FC584D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68" name="object 1368" descr=""/>
          <p:cNvGrpSpPr/>
          <p:nvPr/>
        </p:nvGrpSpPr>
        <p:grpSpPr>
          <a:xfrm>
            <a:off x="4043963" y="5908893"/>
            <a:ext cx="194310" cy="156845"/>
            <a:chOff x="4043963" y="5908893"/>
            <a:chExt cx="194310" cy="156845"/>
          </a:xfrm>
        </p:grpSpPr>
        <p:sp>
          <p:nvSpPr>
            <p:cNvPr id="1369" name="object 1369" descr=""/>
            <p:cNvSpPr/>
            <p:nvPr/>
          </p:nvSpPr>
          <p:spPr>
            <a:xfrm>
              <a:off x="4144258" y="5908898"/>
              <a:ext cx="47625" cy="81915"/>
            </a:xfrm>
            <a:custGeom>
              <a:avLst/>
              <a:gdLst/>
              <a:ahLst/>
              <a:cxnLst/>
              <a:rect l="l" t="t" r="r" b="b"/>
              <a:pathLst>
                <a:path w="47625" h="81914">
                  <a:moveTo>
                    <a:pt x="31864" y="0"/>
                  </a:moveTo>
                  <a:lnTo>
                    <a:pt x="14550" y="7995"/>
                  </a:lnTo>
                  <a:lnTo>
                    <a:pt x="5459" y="14576"/>
                  </a:lnTo>
                  <a:lnTo>
                    <a:pt x="1605" y="23267"/>
                  </a:lnTo>
                  <a:lnTo>
                    <a:pt x="0" y="37591"/>
                  </a:lnTo>
                  <a:lnTo>
                    <a:pt x="4798" y="66437"/>
                  </a:lnTo>
                  <a:lnTo>
                    <a:pt x="18872" y="78843"/>
                  </a:lnTo>
                  <a:lnTo>
                    <a:pt x="33622" y="81431"/>
                  </a:lnTo>
                  <a:lnTo>
                    <a:pt x="40449" y="80822"/>
                  </a:lnTo>
                  <a:lnTo>
                    <a:pt x="47078" y="50761"/>
                  </a:lnTo>
                  <a:lnTo>
                    <a:pt x="47491" y="28044"/>
                  </a:lnTo>
                  <a:lnTo>
                    <a:pt x="46043" y="15184"/>
                  </a:lnTo>
                  <a:lnTo>
                    <a:pt x="41310" y="7422"/>
                  </a:lnTo>
                  <a:lnTo>
                    <a:pt x="31864" y="0"/>
                  </a:lnTo>
                  <a:close/>
                </a:path>
              </a:pathLst>
            </a:custGeom>
            <a:solidFill>
              <a:srgbClr val="6094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0" name="object 1370" descr=""/>
            <p:cNvSpPr/>
            <p:nvPr/>
          </p:nvSpPr>
          <p:spPr>
            <a:xfrm>
              <a:off x="4141377" y="5908893"/>
              <a:ext cx="48260" cy="85725"/>
            </a:xfrm>
            <a:custGeom>
              <a:avLst/>
              <a:gdLst/>
              <a:ahLst/>
              <a:cxnLst/>
              <a:rect l="l" t="t" r="r" b="b"/>
              <a:pathLst>
                <a:path w="48260" h="85725">
                  <a:moveTo>
                    <a:pt x="34748" y="0"/>
                  </a:moveTo>
                  <a:lnTo>
                    <a:pt x="1398" y="37363"/>
                  </a:lnTo>
                  <a:lnTo>
                    <a:pt x="0" y="67487"/>
                  </a:lnTo>
                  <a:lnTo>
                    <a:pt x="3733" y="82045"/>
                  </a:lnTo>
                  <a:lnTo>
                    <a:pt x="16381" y="85101"/>
                  </a:lnTo>
                  <a:lnTo>
                    <a:pt x="41721" y="80721"/>
                  </a:lnTo>
                  <a:lnTo>
                    <a:pt x="48172" y="50634"/>
                  </a:lnTo>
                  <a:lnTo>
                    <a:pt x="46584" y="26285"/>
                  </a:lnTo>
                  <a:lnTo>
                    <a:pt x="41913" y="10706"/>
                  </a:lnTo>
                  <a:lnTo>
                    <a:pt x="37016" y="2432"/>
                  </a:lnTo>
                  <a:lnTo>
                    <a:pt x="34748" y="0"/>
                  </a:lnTo>
                  <a:close/>
                </a:path>
              </a:pathLst>
            </a:custGeom>
            <a:solidFill>
              <a:srgbClr val="A9D1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1" name="object 1371" descr=""/>
            <p:cNvSpPr/>
            <p:nvPr/>
          </p:nvSpPr>
          <p:spPr>
            <a:xfrm>
              <a:off x="4143184" y="5908894"/>
              <a:ext cx="46990" cy="85725"/>
            </a:xfrm>
            <a:custGeom>
              <a:avLst/>
              <a:gdLst/>
              <a:ahLst/>
              <a:cxnLst/>
              <a:rect l="l" t="t" r="r" b="b"/>
              <a:pathLst>
                <a:path w="46989" h="85725">
                  <a:moveTo>
                    <a:pt x="32946" y="0"/>
                  </a:moveTo>
                  <a:lnTo>
                    <a:pt x="1424" y="37490"/>
                  </a:lnTo>
                  <a:lnTo>
                    <a:pt x="0" y="67612"/>
                  </a:lnTo>
                  <a:lnTo>
                    <a:pt x="3550" y="82157"/>
                  </a:lnTo>
                  <a:lnTo>
                    <a:pt x="15699" y="85180"/>
                  </a:lnTo>
                  <a:lnTo>
                    <a:pt x="40071" y="80733"/>
                  </a:lnTo>
                  <a:lnTo>
                    <a:pt x="46370" y="50634"/>
                  </a:lnTo>
                  <a:lnTo>
                    <a:pt x="44808" y="26285"/>
                  </a:lnTo>
                  <a:lnTo>
                    <a:pt x="40134" y="10706"/>
                  </a:lnTo>
                  <a:lnTo>
                    <a:pt x="35222" y="2432"/>
                  </a:lnTo>
                  <a:lnTo>
                    <a:pt x="32946" y="0"/>
                  </a:lnTo>
                  <a:close/>
                </a:path>
              </a:pathLst>
            </a:custGeom>
            <a:solidFill>
              <a:srgbClr val="8AC1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2" name="object 1372" descr=""/>
            <p:cNvSpPr/>
            <p:nvPr/>
          </p:nvSpPr>
          <p:spPr>
            <a:xfrm>
              <a:off x="4163476" y="5914395"/>
              <a:ext cx="11430" cy="46990"/>
            </a:xfrm>
            <a:custGeom>
              <a:avLst/>
              <a:gdLst/>
              <a:ahLst/>
              <a:cxnLst/>
              <a:rect l="l" t="t" r="r" b="b"/>
              <a:pathLst>
                <a:path w="11429" h="46989">
                  <a:moveTo>
                    <a:pt x="10337" y="0"/>
                  </a:moveTo>
                  <a:lnTo>
                    <a:pt x="0" y="39865"/>
                  </a:lnTo>
                  <a:lnTo>
                    <a:pt x="152" y="46418"/>
                  </a:lnTo>
                  <a:lnTo>
                    <a:pt x="1409" y="46507"/>
                  </a:lnTo>
                  <a:lnTo>
                    <a:pt x="1397" y="45707"/>
                  </a:lnTo>
                  <a:lnTo>
                    <a:pt x="1270" y="40373"/>
                  </a:lnTo>
                  <a:lnTo>
                    <a:pt x="1663" y="34988"/>
                  </a:lnTo>
                  <a:lnTo>
                    <a:pt x="11391" y="698"/>
                  </a:lnTo>
                  <a:lnTo>
                    <a:pt x="10337" y="0"/>
                  </a:lnTo>
                  <a:close/>
                </a:path>
              </a:pathLst>
            </a:custGeom>
            <a:solidFill>
              <a:srgbClr val="A9DB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3" name="object 1373" descr=""/>
            <p:cNvSpPr/>
            <p:nvPr/>
          </p:nvSpPr>
          <p:spPr>
            <a:xfrm>
              <a:off x="4162046" y="5922972"/>
              <a:ext cx="76200" cy="70485"/>
            </a:xfrm>
            <a:custGeom>
              <a:avLst/>
              <a:gdLst/>
              <a:ahLst/>
              <a:cxnLst/>
              <a:rect l="l" t="t" r="r" b="b"/>
              <a:pathLst>
                <a:path w="76200" h="70485">
                  <a:moveTo>
                    <a:pt x="54117" y="0"/>
                  </a:moveTo>
                  <a:lnTo>
                    <a:pt x="6289" y="34597"/>
                  </a:lnTo>
                  <a:lnTo>
                    <a:pt x="0" y="48248"/>
                  </a:lnTo>
                  <a:lnTo>
                    <a:pt x="8038" y="58341"/>
                  </a:lnTo>
                  <a:lnTo>
                    <a:pt x="30808" y="70355"/>
                  </a:lnTo>
                  <a:lnTo>
                    <a:pt x="55091" y="50899"/>
                  </a:lnTo>
                  <a:lnTo>
                    <a:pt x="69041" y="30673"/>
                  </a:lnTo>
                  <a:lnTo>
                    <a:pt x="74733" y="15177"/>
                  </a:lnTo>
                  <a:lnTo>
                    <a:pt x="75616" y="5257"/>
                  </a:lnTo>
                  <a:lnTo>
                    <a:pt x="75144" y="1763"/>
                  </a:lnTo>
                  <a:lnTo>
                    <a:pt x="54117" y="0"/>
                  </a:lnTo>
                  <a:close/>
                </a:path>
              </a:pathLst>
            </a:custGeom>
            <a:solidFill>
              <a:srgbClr val="6094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4" name="object 1374" descr=""/>
            <p:cNvSpPr/>
            <p:nvPr/>
          </p:nvSpPr>
          <p:spPr>
            <a:xfrm>
              <a:off x="4163021" y="5923704"/>
              <a:ext cx="75565" cy="69850"/>
            </a:xfrm>
            <a:custGeom>
              <a:avLst/>
              <a:gdLst/>
              <a:ahLst/>
              <a:cxnLst/>
              <a:rect l="l" t="t" r="r" b="b"/>
              <a:pathLst>
                <a:path w="75564" h="69850">
                  <a:moveTo>
                    <a:pt x="53962" y="0"/>
                  </a:moveTo>
                  <a:lnTo>
                    <a:pt x="6397" y="34828"/>
                  </a:lnTo>
                  <a:lnTo>
                    <a:pt x="0" y="48377"/>
                  </a:lnTo>
                  <a:lnTo>
                    <a:pt x="7744" y="58205"/>
                  </a:lnTo>
                  <a:lnTo>
                    <a:pt x="29941" y="69705"/>
                  </a:lnTo>
                  <a:lnTo>
                    <a:pt x="54122" y="50173"/>
                  </a:lnTo>
                  <a:lnTo>
                    <a:pt x="68151" y="30018"/>
                  </a:lnTo>
                  <a:lnTo>
                    <a:pt x="73990" y="14651"/>
                  </a:lnTo>
                  <a:lnTo>
                    <a:pt x="75016" y="4856"/>
                  </a:lnTo>
                  <a:lnTo>
                    <a:pt x="74607" y="1418"/>
                  </a:lnTo>
                  <a:lnTo>
                    <a:pt x="53962" y="0"/>
                  </a:lnTo>
                  <a:close/>
                </a:path>
              </a:pathLst>
            </a:custGeom>
            <a:solidFill>
              <a:srgbClr val="8AC1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5" name="object 1375" descr=""/>
            <p:cNvSpPr/>
            <p:nvPr/>
          </p:nvSpPr>
          <p:spPr>
            <a:xfrm>
              <a:off x="4189895" y="5928842"/>
              <a:ext cx="43815" cy="40640"/>
            </a:xfrm>
            <a:custGeom>
              <a:avLst/>
              <a:gdLst/>
              <a:ahLst/>
              <a:cxnLst/>
              <a:rect l="l" t="t" r="r" b="b"/>
              <a:pathLst>
                <a:path w="43814" h="40639">
                  <a:moveTo>
                    <a:pt x="37274" y="22542"/>
                  </a:moveTo>
                  <a:lnTo>
                    <a:pt x="36245" y="21780"/>
                  </a:lnTo>
                  <a:lnTo>
                    <a:pt x="33604" y="21602"/>
                  </a:lnTo>
                  <a:lnTo>
                    <a:pt x="32486" y="22212"/>
                  </a:lnTo>
                  <a:lnTo>
                    <a:pt x="32359" y="23888"/>
                  </a:lnTo>
                  <a:lnTo>
                    <a:pt x="33388" y="24638"/>
                  </a:lnTo>
                  <a:lnTo>
                    <a:pt x="34709" y="24739"/>
                  </a:lnTo>
                  <a:lnTo>
                    <a:pt x="36029" y="24828"/>
                  </a:lnTo>
                  <a:lnTo>
                    <a:pt x="37147" y="24218"/>
                  </a:lnTo>
                  <a:lnTo>
                    <a:pt x="37211" y="23380"/>
                  </a:lnTo>
                  <a:lnTo>
                    <a:pt x="37274" y="22542"/>
                  </a:lnTo>
                  <a:close/>
                </a:path>
                <a:path w="43814" h="40639">
                  <a:moveTo>
                    <a:pt x="40500" y="14528"/>
                  </a:moveTo>
                  <a:lnTo>
                    <a:pt x="38468" y="13030"/>
                  </a:lnTo>
                  <a:lnTo>
                    <a:pt x="33223" y="12661"/>
                  </a:lnTo>
                  <a:lnTo>
                    <a:pt x="31013" y="13868"/>
                  </a:lnTo>
                  <a:lnTo>
                    <a:pt x="30772" y="17195"/>
                  </a:lnTo>
                  <a:lnTo>
                    <a:pt x="32804" y="18694"/>
                  </a:lnTo>
                  <a:lnTo>
                    <a:pt x="38049" y="19062"/>
                  </a:lnTo>
                  <a:lnTo>
                    <a:pt x="40271" y="17856"/>
                  </a:lnTo>
                  <a:lnTo>
                    <a:pt x="40386" y="16192"/>
                  </a:lnTo>
                  <a:lnTo>
                    <a:pt x="40500" y="14528"/>
                  </a:lnTo>
                  <a:close/>
                </a:path>
                <a:path w="43814" h="40639">
                  <a:moveTo>
                    <a:pt x="43802" y="1206"/>
                  </a:moveTo>
                  <a:lnTo>
                    <a:pt x="43561" y="0"/>
                  </a:lnTo>
                  <a:lnTo>
                    <a:pt x="42786" y="241"/>
                  </a:lnTo>
                  <a:lnTo>
                    <a:pt x="36588" y="2235"/>
                  </a:lnTo>
                  <a:lnTo>
                    <a:pt x="4457" y="29984"/>
                  </a:lnTo>
                  <a:lnTo>
                    <a:pt x="0" y="39725"/>
                  </a:lnTo>
                  <a:lnTo>
                    <a:pt x="1193" y="40132"/>
                  </a:lnTo>
                  <a:lnTo>
                    <a:pt x="1460" y="39382"/>
                  </a:lnTo>
                  <a:lnTo>
                    <a:pt x="5549" y="30632"/>
                  </a:lnTo>
                  <a:lnTo>
                    <a:pt x="37325" y="3289"/>
                  </a:lnTo>
                  <a:lnTo>
                    <a:pt x="43802" y="1206"/>
                  </a:lnTo>
                  <a:close/>
                </a:path>
              </a:pathLst>
            </a:custGeom>
            <a:solidFill>
              <a:srgbClr val="A9DB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6" name="object 1376" descr=""/>
            <p:cNvSpPr/>
            <p:nvPr/>
          </p:nvSpPr>
          <p:spPr>
            <a:xfrm>
              <a:off x="4044073" y="5921110"/>
              <a:ext cx="123825" cy="118110"/>
            </a:xfrm>
            <a:custGeom>
              <a:avLst/>
              <a:gdLst/>
              <a:ahLst/>
              <a:cxnLst/>
              <a:rect l="l" t="t" r="r" b="b"/>
              <a:pathLst>
                <a:path w="123825" h="118110">
                  <a:moveTo>
                    <a:pt x="66014" y="0"/>
                  </a:moveTo>
                  <a:lnTo>
                    <a:pt x="41631" y="3075"/>
                  </a:lnTo>
                  <a:lnTo>
                    <a:pt x="21086" y="14678"/>
                  </a:lnTo>
                  <a:lnTo>
                    <a:pt x="6501" y="33000"/>
                  </a:lnTo>
                  <a:lnTo>
                    <a:pt x="0" y="56235"/>
                  </a:lnTo>
                  <a:lnTo>
                    <a:pt x="3244" y="79634"/>
                  </a:lnTo>
                  <a:lnTo>
                    <a:pt x="15217" y="98688"/>
                  </a:lnTo>
                  <a:lnTo>
                    <a:pt x="34025" y="111917"/>
                  </a:lnTo>
                  <a:lnTo>
                    <a:pt x="57772" y="117843"/>
                  </a:lnTo>
                  <a:lnTo>
                    <a:pt x="82121" y="115276"/>
                  </a:lnTo>
                  <a:lnTo>
                    <a:pt x="102592" y="104792"/>
                  </a:lnTo>
                  <a:lnTo>
                    <a:pt x="117102" y="87591"/>
                  </a:lnTo>
                  <a:lnTo>
                    <a:pt x="123571" y="64871"/>
                  </a:lnTo>
                  <a:lnTo>
                    <a:pt x="120362" y="40964"/>
                  </a:lnTo>
                  <a:lnTo>
                    <a:pt x="108465" y="20791"/>
                  </a:lnTo>
                  <a:lnTo>
                    <a:pt x="89732" y="6441"/>
                  </a:lnTo>
                  <a:lnTo>
                    <a:pt x="66014" y="0"/>
                  </a:lnTo>
                  <a:close/>
                </a:path>
              </a:pathLst>
            </a:custGeom>
            <a:solidFill>
              <a:srgbClr val="FFB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7" name="object 1377" descr=""/>
            <p:cNvSpPr/>
            <p:nvPr/>
          </p:nvSpPr>
          <p:spPr>
            <a:xfrm>
              <a:off x="4043963" y="5924015"/>
              <a:ext cx="120014" cy="118110"/>
            </a:xfrm>
            <a:custGeom>
              <a:avLst/>
              <a:gdLst/>
              <a:ahLst/>
              <a:cxnLst/>
              <a:rect l="l" t="t" r="r" b="b"/>
              <a:pathLst>
                <a:path w="120014" h="118110">
                  <a:moveTo>
                    <a:pt x="63931" y="0"/>
                  </a:moveTo>
                  <a:lnTo>
                    <a:pt x="40328" y="3010"/>
                  </a:lnTo>
                  <a:lnTo>
                    <a:pt x="20435" y="14331"/>
                  </a:lnTo>
                  <a:lnTo>
                    <a:pt x="6308" y="32196"/>
                  </a:lnTo>
                  <a:lnTo>
                    <a:pt x="0" y="54838"/>
                  </a:lnTo>
                  <a:lnTo>
                    <a:pt x="3095" y="78145"/>
                  </a:lnTo>
                  <a:lnTo>
                    <a:pt x="14598" y="97807"/>
                  </a:lnTo>
                  <a:lnTo>
                    <a:pt x="32721" y="111790"/>
                  </a:lnTo>
                  <a:lnTo>
                    <a:pt x="55676" y="118059"/>
                  </a:lnTo>
                  <a:lnTo>
                    <a:pt x="79280" y="115048"/>
                  </a:lnTo>
                  <a:lnTo>
                    <a:pt x="99172" y="103725"/>
                  </a:lnTo>
                  <a:lnTo>
                    <a:pt x="113300" y="85856"/>
                  </a:lnTo>
                  <a:lnTo>
                    <a:pt x="119608" y="63207"/>
                  </a:lnTo>
                  <a:lnTo>
                    <a:pt x="116513" y="39901"/>
                  </a:lnTo>
                  <a:lnTo>
                    <a:pt x="105009" y="20240"/>
                  </a:lnTo>
                  <a:lnTo>
                    <a:pt x="86886" y="6261"/>
                  </a:lnTo>
                  <a:lnTo>
                    <a:pt x="63931" y="0"/>
                  </a:lnTo>
                  <a:close/>
                </a:path>
              </a:pathLst>
            </a:custGeom>
            <a:solidFill>
              <a:srgbClr val="F8800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8" name="object 1378" descr=""/>
            <p:cNvSpPr/>
            <p:nvPr/>
          </p:nvSpPr>
          <p:spPr>
            <a:xfrm>
              <a:off x="4044164" y="5922844"/>
              <a:ext cx="123825" cy="116205"/>
            </a:xfrm>
            <a:custGeom>
              <a:avLst/>
              <a:gdLst/>
              <a:ahLst/>
              <a:cxnLst/>
              <a:rect l="l" t="t" r="r" b="b"/>
              <a:pathLst>
                <a:path w="123825" h="116204">
                  <a:moveTo>
                    <a:pt x="64909" y="0"/>
                  </a:moveTo>
                  <a:lnTo>
                    <a:pt x="40885" y="2945"/>
                  </a:lnTo>
                  <a:lnTo>
                    <a:pt x="20658" y="14047"/>
                  </a:lnTo>
                  <a:lnTo>
                    <a:pt x="6329" y="31419"/>
                  </a:lnTo>
                  <a:lnTo>
                    <a:pt x="0" y="53174"/>
                  </a:lnTo>
                  <a:lnTo>
                    <a:pt x="3058" y="75767"/>
                  </a:lnTo>
                  <a:lnTo>
                    <a:pt x="14425" y="95348"/>
                  </a:lnTo>
                  <a:lnTo>
                    <a:pt x="32505" y="109542"/>
                  </a:lnTo>
                  <a:lnTo>
                    <a:pt x="55702" y="115976"/>
                  </a:lnTo>
                  <a:lnTo>
                    <a:pt x="80155" y="112898"/>
                  </a:lnTo>
                  <a:lnTo>
                    <a:pt x="101325" y="101503"/>
                  </a:lnTo>
                  <a:lnTo>
                    <a:pt x="116597" y="83838"/>
                  </a:lnTo>
                  <a:lnTo>
                    <a:pt x="123355" y="61950"/>
                  </a:lnTo>
                  <a:lnTo>
                    <a:pt x="119868" y="39485"/>
                  </a:lnTo>
                  <a:lnTo>
                    <a:pt x="107557" y="20197"/>
                  </a:lnTo>
                  <a:lnTo>
                    <a:pt x="88534" y="6299"/>
                  </a:lnTo>
                  <a:lnTo>
                    <a:pt x="64909" y="0"/>
                  </a:lnTo>
                  <a:close/>
                </a:path>
              </a:pathLst>
            </a:custGeom>
            <a:solidFill>
              <a:srgbClr val="FF8B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79" name="object 1379" descr=""/>
            <p:cNvSpPr/>
            <p:nvPr/>
          </p:nvSpPr>
          <p:spPr>
            <a:xfrm>
              <a:off x="4086215" y="5935210"/>
              <a:ext cx="15875" cy="12700"/>
            </a:xfrm>
            <a:custGeom>
              <a:avLst/>
              <a:gdLst/>
              <a:ahLst/>
              <a:cxnLst/>
              <a:rect l="l" t="t" r="r" b="b"/>
              <a:pathLst>
                <a:path w="15875" h="12700">
                  <a:moveTo>
                    <a:pt x="9131" y="0"/>
                  </a:moveTo>
                  <a:lnTo>
                    <a:pt x="7886" y="2197"/>
                  </a:lnTo>
                  <a:lnTo>
                    <a:pt x="5676" y="660"/>
                  </a:lnTo>
                  <a:lnTo>
                    <a:pt x="1993" y="2959"/>
                  </a:lnTo>
                  <a:lnTo>
                    <a:pt x="4597" y="4991"/>
                  </a:lnTo>
                  <a:lnTo>
                    <a:pt x="0" y="6896"/>
                  </a:lnTo>
                  <a:lnTo>
                    <a:pt x="1409" y="10782"/>
                  </a:lnTo>
                  <a:lnTo>
                    <a:pt x="3644" y="9702"/>
                  </a:lnTo>
                  <a:lnTo>
                    <a:pt x="2539" y="11671"/>
                  </a:lnTo>
                  <a:lnTo>
                    <a:pt x="7874" y="12700"/>
                  </a:lnTo>
                  <a:lnTo>
                    <a:pt x="9474" y="8826"/>
                  </a:lnTo>
                  <a:lnTo>
                    <a:pt x="12420" y="11137"/>
                  </a:lnTo>
                  <a:lnTo>
                    <a:pt x="15646" y="7607"/>
                  </a:lnTo>
                  <a:lnTo>
                    <a:pt x="12509" y="5422"/>
                  </a:lnTo>
                  <a:lnTo>
                    <a:pt x="15862" y="3797"/>
                  </a:lnTo>
                  <a:lnTo>
                    <a:pt x="13766" y="1219"/>
                  </a:lnTo>
                  <a:lnTo>
                    <a:pt x="12395" y="1790"/>
                  </a:lnTo>
                  <a:lnTo>
                    <a:pt x="12839" y="711"/>
                  </a:lnTo>
                  <a:lnTo>
                    <a:pt x="9131" y="0"/>
                  </a:lnTo>
                  <a:close/>
                </a:path>
              </a:pathLst>
            </a:custGeom>
            <a:solidFill>
              <a:srgbClr val="B8B4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0" name="object 1380" descr=""/>
            <p:cNvSpPr/>
            <p:nvPr/>
          </p:nvSpPr>
          <p:spPr>
            <a:xfrm>
              <a:off x="4090915" y="5937963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5308" y="0"/>
                  </a:moveTo>
                  <a:lnTo>
                    <a:pt x="0" y="2527"/>
                  </a:lnTo>
                  <a:lnTo>
                    <a:pt x="1155" y="4851"/>
                  </a:lnTo>
                  <a:lnTo>
                    <a:pt x="1701" y="5041"/>
                  </a:lnTo>
                  <a:lnTo>
                    <a:pt x="5816" y="3098"/>
                  </a:lnTo>
                  <a:lnTo>
                    <a:pt x="6273" y="2882"/>
                  </a:lnTo>
                  <a:lnTo>
                    <a:pt x="6464" y="2336"/>
                  </a:lnTo>
                  <a:lnTo>
                    <a:pt x="5308" y="0"/>
                  </a:lnTo>
                  <a:close/>
                </a:path>
              </a:pathLst>
            </a:custGeom>
            <a:solidFill>
              <a:srgbClr val="8592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1" name="object 1381" descr=""/>
            <p:cNvSpPr/>
            <p:nvPr/>
          </p:nvSpPr>
          <p:spPr>
            <a:xfrm>
              <a:off x="4090480" y="5936909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3683" y="0"/>
                  </a:moveTo>
                  <a:lnTo>
                    <a:pt x="787" y="1524"/>
                  </a:lnTo>
                  <a:lnTo>
                    <a:pt x="0" y="2832"/>
                  </a:lnTo>
                  <a:lnTo>
                    <a:pt x="939" y="4546"/>
                  </a:lnTo>
                  <a:lnTo>
                    <a:pt x="2159" y="3657"/>
                  </a:lnTo>
                  <a:lnTo>
                    <a:pt x="5041" y="2133"/>
                  </a:lnTo>
                  <a:lnTo>
                    <a:pt x="6172" y="1803"/>
                  </a:lnTo>
                  <a:lnTo>
                    <a:pt x="5702" y="939"/>
                  </a:lnTo>
                  <a:lnTo>
                    <a:pt x="5232" y="76"/>
                  </a:lnTo>
                  <a:lnTo>
                    <a:pt x="3683" y="0"/>
                  </a:lnTo>
                  <a:close/>
                </a:path>
              </a:pathLst>
            </a:custGeom>
            <a:solidFill>
              <a:srgbClr val="B8B44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2" name="object 1382" descr=""/>
            <p:cNvSpPr/>
            <p:nvPr/>
          </p:nvSpPr>
          <p:spPr>
            <a:xfrm>
              <a:off x="4048823" y="5936767"/>
              <a:ext cx="81280" cy="76200"/>
            </a:xfrm>
            <a:custGeom>
              <a:avLst/>
              <a:gdLst/>
              <a:ahLst/>
              <a:cxnLst/>
              <a:rect l="l" t="t" r="r" b="b"/>
              <a:pathLst>
                <a:path w="81279" h="76200">
                  <a:moveTo>
                    <a:pt x="11595" y="10439"/>
                  </a:moveTo>
                  <a:lnTo>
                    <a:pt x="9296" y="13131"/>
                  </a:lnTo>
                  <a:lnTo>
                    <a:pt x="5372" y="20447"/>
                  </a:lnTo>
                  <a:lnTo>
                    <a:pt x="1676" y="31153"/>
                  </a:lnTo>
                  <a:lnTo>
                    <a:pt x="0" y="44056"/>
                  </a:lnTo>
                  <a:lnTo>
                    <a:pt x="1587" y="56692"/>
                  </a:lnTo>
                  <a:lnTo>
                    <a:pt x="5232" y="66840"/>
                  </a:lnTo>
                  <a:lnTo>
                    <a:pt x="9105" y="73596"/>
                  </a:lnTo>
                  <a:lnTo>
                    <a:pt x="11391" y="76047"/>
                  </a:lnTo>
                  <a:lnTo>
                    <a:pt x="11023" y="73507"/>
                  </a:lnTo>
                  <a:lnTo>
                    <a:pt x="9029" y="66535"/>
                  </a:lnTo>
                  <a:lnTo>
                    <a:pt x="6832" y="56172"/>
                  </a:lnTo>
                  <a:lnTo>
                    <a:pt x="5803" y="43421"/>
                  </a:lnTo>
                  <a:lnTo>
                    <a:pt x="6908" y="30619"/>
                  </a:lnTo>
                  <a:lnTo>
                    <a:pt x="9169" y="20129"/>
                  </a:lnTo>
                  <a:lnTo>
                    <a:pt x="11214" y="13042"/>
                  </a:lnTo>
                  <a:lnTo>
                    <a:pt x="11595" y="10439"/>
                  </a:lnTo>
                  <a:close/>
                </a:path>
                <a:path w="81279" h="76200">
                  <a:moveTo>
                    <a:pt x="73190" y="2286"/>
                  </a:moveTo>
                  <a:lnTo>
                    <a:pt x="70840" y="419"/>
                  </a:lnTo>
                  <a:lnTo>
                    <a:pt x="64731" y="0"/>
                  </a:lnTo>
                  <a:lnTo>
                    <a:pt x="62141" y="1511"/>
                  </a:lnTo>
                  <a:lnTo>
                    <a:pt x="61849" y="5676"/>
                  </a:lnTo>
                  <a:lnTo>
                    <a:pt x="64211" y="7543"/>
                  </a:lnTo>
                  <a:lnTo>
                    <a:pt x="70307" y="7975"/>
                  </a:lnTo>
                  <a:lnTo>
                    <a:pt x="72898" y="6451"/>
                  </a:lnTo>
                  <a:lnTo>
                    <a:pt x="73050" y="4368"/>
                  </a:lnTo>
                  <a:lnTo>
                    <a:pt x="73190" y="2286"/>
                  </a:lnTo>
                  <a:close/>
                </a:path>
                <a:path w="81279" h="76200">
                  <a:moveTo>
                    <a:pt x="80810" y="9055"/>
                  </a:moveTo>
                  <a:lnTo>
                    <a:pt x="79527" y="8039"/>
                  </a:lnTo>
                  <a:lnTo>
                    <a:pt x="76212" y="7810"/>
                  </a:lnTo>
                  <a:lnTo>
                    <a:pt x="74803" y="8636"/>
                  </a:lnTo>
                  <a:lnTo>
                    <a:pt x="74726" y="9766"/>
                  </a:lnTo>
                  <a:lnTo>
                    <a:pt x="74637" y="10896"/>
                  </a:lnTo>
                  <a:lnTo>
                    <a:pt x="75920" y="11912"/>
                  </a:lnTo>
                  <a:lnTo>
                    <a:pt x="79248" y="12141"/>
                  </a:lnTo>
                  <a:lnTo>
                    <a:pt x="80657" y="11315"/>
                  </a:lnTo>
                  <a:lnTo>
                    <a:pt x="80733" y="10185"/>
                  </a:lnTo>
                  <a:lnTo>
                    <a:pt x="80810" y="9055"/>
                  </a:lnTo>
                  <a:close/>
                </a:path>
              </a:pathLst>
            </a:custGeom>
            <a:solidFill>
              <a:srgbClr val="FFB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3" name="object 1383" descr=""/>
            <p:cNvSpPr/>
            <p:nvPr/>
          </p:nvSpPr>
          <p:spPr>
            <a:xfrm>
              <a:off x="4107878" y="5948493"/>
              <a:ext cx="125730" cy="117475"/>
            </a:xfrm>
            <a:custGeom>
              <a:avLst/>
              <a:gdLst/>
              <a:ahLst/>
              <a:cxnLst/>
              <a:rect l="l" t="t" r="r" b="b"/>
              <a:pathLst>
                <a:path w="125729" h="117475">
                  <a:moveTo>
                    <a:pt x="66801" y="0"/>
                  </a:moveTo>
                  <a:lnTo>
                    <a:pt x="42107" y="3002"/>
                  </a:lnTo>
                  <a:lnTo>
                    <a:pt x="21309" y="14455"/>
                  </a:lnTo>
                  <a:lnTo>
                    <a:pt x="6556" y="32571"/>
                  </a:lnTo>
                  <a:lnTo>
                    <a:pt x="0" y="55562"/>
                  </a:lnTo>
                  <a:lnTo>
                    <a:pt x="3321" y="78791"/>
                  </a:lnTo>
                  <a:lnTo>
                    <a:pt x="15474" y="97809"/>
                  </a:lnTo>
                  <a:lnTo>
                    <a:pt x="34543" y="111073"/>
                  </a:lnTo>
                  <a:lnTo>
                    <a:pt x="58610" y="117043"/>
                  </a:lnTo>
                  <a:lnTo>
                    <a:pt x="83280" y="114477"/>
                  </a:lnTo>
                  <a:lnTo>
                    <a:pt x="104011" y="103998"/>
                  </a:lnTo>
                  <a:lnTo>
                    <a:pt x="118691" y="86859"/>
                  </a:lnTo>
                  <a:lnTo>
                    <a:pt x="125209" y="64312"/>
                  </a:lnTo>
                  <a:lnTo>
                    <a:pt x="121919" y="40635"/>
                  </a:lnTo>
                  <a:lnTo>
                    <a:pt x="109835" y="20645"/>
                  </a:lnTo>
                  <a:lnTo>
                    <a:pt x="90837" y="6410"/>
                  </a:lnTo>
                  <a:lnTo>
                    <a:pt x="66801" y="0"/>
                  </a:lnTo>
                  <a:close/>
                </a:path>
              </a:pathLst>
            </a:custGeom>
            <a:solidFill>
              <a:srgbClr val="FF8B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4" name="object 1384" descr=""/>
            <p:cNvSpPr/>
            <p:nvPr/>
          </p:nvSpPr>
          <p:spPr>
            <a:xfrm>
              <a:off x="4107404" y="5949713"/>
              <a:ext cx="116839" cy="113664"/>
            </a:xfrm>
            <a:custGeom>
              <a:avLst/>
              <a:gdLst/>
              <a:ahLst/>
              <a:cxnLst/>
              <a:rect l="l" t="t" r="r" b="b"/>
              <a:pathLst>
                <a:path w="116839" h="113664">
                  <a:moveTo>
                    <a:pt x="62052" y="0"/>
                  </a:moveTo>
                  <a:lnTo>
                    <a:pt x="38679" y="3636"/>
                  </a:lnTo>
                  <a:lnTo>
                    <a:pt x="19377" y="15197"/>
                  </a:lnTo>
                  <a:lnTo>
                    <a:pt x="5898" y="32713"/>
                  </a:lnTo>
                  <a:lnTo>
                    <a:pt x="0" y="54216"/>
                  </a:lnTo>
                  <a:lnTo>
                    <a:pt x="2622" y="74927"/>
                  </a:lnTo>
                  <a:lnTo>
                    <a:pt x="12458" y="92822"/>
                  </a:lnTo>
                  <a:lnTo>
                    <a:pt x="28142" y="106210"/>
                  </a:lnTo>
                  <a:lnTo>
                    <a:pt x="48310" y="113398"/>
                  </a:lnTo>
                  <a:lnTo>
                    <a:pt x="71350" y="112647"/>
                  </a:lnTo>
                  <a:lnTo>
                    <a:pt x="92043" y="103703"/>
                  </a:lnTo>
                  <a:lnTo>
                    <a:pt x="107982" y="87818"/>
                  </a:lnTo>
                  <a:lnTo>
                    <a:pt x="116763" y="66243"/>
                  </a:lnTo>
                  <a:lnTo>
                    <a:pt x="115862" y="41673"/>
                  </a:lnTo>
                  <a:lnTo>
                    <a:pt x="105095" y="20834"/>
                  </a:lnTo>
                  <a:lnTo>
                    <a:pt x="86485" y="6139"/>
                  </a:lnTo>
                  <a:lnTo>
                    <a:pt x="62052" y="0"/>
                  </a:lnTo>
                  <a:close/>
                </a:path>
              </a:pathLst>
            </a:custGeom>
            <a:solidFill>
              <a:srgbClr val="F57D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5" name="object 1385" descr=""/>
            <p:cNvSpPr/>
            <p:nvPr/>
          </p:nvSpPr>
          <p:spPr>
            <a:xfrm>
              <a:off x="4108852" y="5951481"/>
              <a:ext cx="113664" cy="110489"/>
            </a:xfrm>
            <a:custGeom>
              <a:avLst/>
              <a:gdLst/>
              <a:ahLst/>
              <a:cxnLst/>
              <a:rect l="l" t="t" r="r" b="b"/>
              <a:pathLst>
                <a:path w="113664" h="110489">
                  <a:moveTo>
                    <a:pt x="60388" y="0"/>
                  </a:moveTo>
                  <a:lnTo>
                    <a:pt x="37676" y="3490"/>
                  </a:lnTo>
                  <a:lnTo>
                    <a:pt x="18897" y="14690"/>
                  </a:lnTo>
                  <a:lnTo>
                    <a:pt x="5767" y="31696"/>
                  </a:lnTo>
                  <a:lnTo>
                    <a:pt x="0" y="52603"/>
                  </a:lnTo>
                  <a:lnTo>
                    <a:pt x="2533" y="72775"/>
                  </a:lnTo>
                  <a:lnTo>
                    <a:pt x="12104" y="90203"/>
                  </a:lnTo>
                  <a:lnTo>
                    <a:pt x="27383" y="103232"/>
                  </a:lnTo>
                  <a:lnTo>
                    <a:pt x="47040" y="110210"/>
                  </a:lnTo>
                  <a:lnTo>
                    <a:pt x="69436" y="109446"/>
                  </a:lnTo>
                  <a:lnTo>
                    <a:pt x="89525" y="100717"/>
                  </a:lnTo>
                  <a:lnTo>
                    <a:pt x="104980" y="85253"/>
                  </a:lnTo>
                  <a:lnTo>
                    <a:pt x="113474" y="64287"/>
                  </a:lnTo>
                  <a:lnTo>
                    <a:pt x="112566" y="40469"/>
                  </a:lnTo>
                  <a:lnTo>
                    <a:pt x="102114" y="20256"/>
                  </a:lnTo>
                  <a:lnTo>
                    <a:pt x="84070" y="5987"/>
                  </a:lnTo>
                  <a:lnTo>
                    <a:pt x="60388" y="0"/>
                  </a:lnTo>
                  <a:close/>
                </a:path>
              </a:pathLst>
            </a:custGeom>
            <a:solidFill>
              <a:srgbClr val="FFF8C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6" name="object 1386" descr=""/>
            <p:cNvSpPr/>
            <p:nvPr/>
          </p:nvSpPr>
          <p:spPr>
            <a:xfrm>
              <a:off x="4111561" y="5954979"/>
              <a:ext cx="108585" cy="104775"/>
            </a:xfrm>
            <a:custGeom>
              <a:avLst/>
              <a:gdLst/>
              <a:ahLst/>
              <a:cxnLst/>
              <a:rect l="l" t="t" r="r" b="b"/>
              <a:pathLst>
                <a:path w="108585" h="104775">
                  <a:moveTo>
                    <a:pt x="107988" y="53746"/>
                  </a:moveTo>
                  <a:lnTo>
                    <a:pt x="107111" y="47688"/>
                  </a:lnTo>
                  <a:lnTo>
                    <a:pt x="104825" y="44259"/>
                  </a:lnTo>
                  <a:lnTo>
                    <a:pt x="104216" y="42976"/>
                  </a:lnTo>
                  <a:lnTo>
                    <a:pt x="102997" y="41998"/>
                  </a:lnTo>
                  <a:lnTo>
                    <a:pt x="100495" y="41376"/>
                  </a:lnTo>
                  <a:lnTo>
                    <a:pt x="99745" y="41300"/>
                  </a:lnTo>
                  <a:lnTo>
                    <a:pt x="98996" y="41351"/>
                  </a:lnTo>
                  <a:lnTo>
                    <a:pt x="81064" y="45910"/>
                  </a:lnTo>
                  <a:lnTo>
                    <a:pt x="98717" y="40309"/>
                  </a:lnTo>
                  <a:lnTo>
                    <a:pt x="102412" y="36131"/>
                  </a:lnTo>
                  <a:lnTo>
                    <a:pt x="102311" y="34683"/>
                  </a:lnTo>
                  <a:lnTo>
                    <a:pt x="102603" y="30467"/>
                  </a:lnTo>
                  <a:lnTo>
                    <a:pt x="100355" y="24650"/>
                  </a:lnTo>
                  <a:lnTo>
                    <a:pt x="91605" y="14071"/>
                  </a:lnTo>
                  <a:lnTo>
                    <a:pt x="86245" y="10693"/>
                  </a:lnTo>
                  <a:lnTo>
                    <a:pt x="81953" y="10058"/>
                  </a:lnTo>
                  <a:lnTo>
                    <a:pt x="80518" y="9652"/>
                  </a:lnTo>
                  <a:lnTo>
                    <a:pt x="66090" y="27609"/>
                  </a:lnTo>
                  <a:lnTo>
                    <a:pt x="74549" y="11747"/>
                  </a:lnTo>
                  <a:lnTo>
                    <a:pt x="74764" y="11061"/>
                  </a:lnTo>
                  <a:lnTo>
                    <a:pt x="74853" y="10337"/>
                  </a:lnTo>
                  <a:lnTo>
                    <a:pt x="74879" y="9321"/>
                  </a:lnTo>
                  <a:lnTo>
                    <a:pt x="74777" y="7835"/>
                  </a:lnTo>
                  <a:lnTo>
                    <a:pt x="74053" y="6489"/>
                  </a:lnTo>
                  <a:lnTo>
                    <a:pt x="72910" y="5626"/>
                  </a:lnTo>
                  <a:lnTo>
                    <a:pt x="69977" y="2743"/>
                  </a:lnTo>
                  <a:lnTo>
                    <a:pt x="64122" y="622"/>
                  </a:lnTo>
                  <a:lnTo>
                    <a:pt x="52336" y="88"/>
                  </a:lnTo>
                  <a:lnTo>
                    <a:pt x="52336" y="54114"/>
                  </a:lnTo>
                  <a:lnTo>
                    <a:pt x="52171" y="55460"/>
                  </a:lnTo>
                  <a:lnTo>
                    <a:pt x="51130" y="56261"/>
                  </a:lnTo>
                  <a:lnTo>
                    <a:pt x="49771" y="56121"/>
                  </a:lnTo>
                  <a:lnTo>
                    <a:pt x="48920" y="55092"/>
                  </a:lnTo>
                  <a:lnTo>
                    <a:pt x="49085" y="53771"/>
                  </a:lnTo>
                  <a:lnTo>
                    <a:pt x="50126" y="52959"/>
                  </a:lnTo>
                  <a:lnTo>
                    <a:pt x="51511" y="53098"/>
                  </a:lnTo>
                  <a:lnTo>
                    <a:pt x="52336" y="54114"/>
                  </a:lnTo>
                  <a:lnTo>
                    <a:pt x="52336" y="88"/>
                  </a:lnTo>
                  <a:lnTo>
                    <a:pt x="50419" y="0"/>
                  </a:lnTo>
                  <a:lnTo>
                    <a:pt x="44361" y="1524"/>
                  </a:lnTo>
                  <a:lnTo>
                    <a:pt x="40970" y="4025"/>
                  </a:lnTo>
                  <a:lnTo>
                    <a:pt x="39712" y="4737"/>
                  </a:lnTo>
                  <a:lnTo>
                    <a:pt x="38760" y="5956"/>
                  </a:lnTo>
                  <a:lnTo>
                    <a:pt x="38112" y="8318"/>
                  </a:lnTo>
                  <a:lnTo>
                    <a:pt x="38036" y="9017"/>
                  </a:lnTo>
                  <a:lnTo>
                    <a:pt x="38074" y="9690"/>
                  </a:lnTo>
                  <a:lnTo>
                    <a:pt x="42265" y="25984"/>
                  </a:lnTo>
                  <a:lnTo>
                    <a:pt x="37058" y="10045"/>
                  </a:lnTo>
                  <a:lnTo>
                    <a:pt x="33134" y="7099"/>
                  </a:lnTo>
                  <a:lnTo>
                    <a:pt x="31775" y="7327"/>
                  </a:lnTo>
                  <a:lnTo>
                    <a:pt x="27838" y="7505"/>
                  </a:lnTo>
                  <a:lnTo>
                    <a:pt x="22491" y="10083"/>
                  </a:lnTo>
                  <a:lnTo>
                    <a:pt x="12928" y="18719"/>
                  </a:lnTo>
                  <a:lnTo>
                    <a:pt x="9893" y="23647"/>
                  </a:lnTo>
                  <a:lnTo>
                    <a:pt x="9245" y="27444"/>
                  </a:lnTo>
                  <a:lnTo>
                    <a:pt x="8864" y="28714"/>
                  </a:lnTo>
                  <a:lnTo>
                    <a:pt x="24485" y="40716"/>
                  </a:lnTo>
                  <a:lnTo>
                    <a:pt x="10553" y="33858"/>
                  </a:lnTo>
                  <a:lnTo>
                    <a:pt x="9372" y="33655"/>
                  </a:lnTo>
                  <a:lnTo>
                    <a:pt x="8470" y="33680"/>
                  </a:lnTo>
                  <a:lnTo>
                    <a:pt x="7188" y="33845"/>
                  </a:lnTo>
                  <a:lnTo>
                    <a:pt x="6019" y="34544"/>
                  </a:lnTo>
                  <a:lnTo>
                    <a:pt x="5270" y="35585"/>
                  </a:lnTo>
                  <a:lnTo>
                    <a:pt x="2755" y="38252"/>
                  </a:lnTo>
                  <a:lnTo>
                    <a:pt x="850" y="43421"/>
                  </a:lnTo>
                  <a:lnTo>
                    <a:pt x="0" y="55372"/>
                  </a:lnTo>
                  <a:lnTo>
                    <a:pt x="1130" y="60667"/>
                  </a:lnTo>
                  <a:lnTo>
                    <a:pt x="3162" y="63665"/>
                  </a:lnTo>
                  <a:lnTo>
                    <a:pt x="3733" y="64782"/>
                  </a:lnTo>
                  <a:lnTo>
                    <a:pt x="4749" y="65646"/>
                  </a:lnTo>
                  <a:lnTo>
                    <a:pt x="6769" y="66243"/>
                  </a:lnTo>
                  <a:lnTo>
                    <a:pt x="7366" y="66319"/>
                  </a:lnTo>
                  <a:lnTo>
                    <a:pt x="7962" y="66294"/>
                  </a:lnTo>
                  <a:lnTo>
                    <a:pt x="22440" y="62661"/>
                  </a:lnTo>
                  <a:lnTo>
                    <a:pt x="8242" y="67195"/>
                  </a:lnTo>
                  <a:lnTo>
                    <a:pt x="7734" y="67487"/>
                  </a:lnTo>
                  <a:lnTo>
                    <a:pt x="7277" y="67868"/>
                  </a:lnTo>
                  <a:lnTo>
                    <a:pt x="5943" y="69418"/>
                  </a:lnTo>
                  <a:lnTo>
                    <a:pt x="5600" y="70675"/>
                  </a:lnTo>
                  <a:lnTo>
                    <a:pt x="5778" y="71894"/>
                  </a:lnTo>
                  <a:lnTo>
                    <a:pt x="5829" y="75412"/>
                  </a:lnTo>
                  <a:lnTo>
                    <a:pt x="7937" y="80314"/>
                  </a:lnTo>
                  <a:lnTo>
                    <a:pt x="15392" y="89471"/>
                  </a:lnTo>
                  <a:lnTo>
                    <a:pt x="19824" y="92583"/>
                  </a:lnTo>
                  <a:lnTo>
                    <a:pt x="23342" y="93433"/>
                  </a:lnTo>
                  <a:lnTo>
                    <a:pt x="24523" y="93878"/>
                  </a:lnTo>
                  <a:lnTo>
                    <a:pt x="36423" y="79438"/>
                  </a:lnTo>
                  <a:lnTo>
                    <a:pt x="29438" y="92621"/>
                  </a:lnTo>
                  <a:lnTo>
                    <a:pt x="29273" y="93179"/>
                  </a:lnTo>
                  <a:lnTo>
                    <a:pt x="29222" y="93764"/>
                  </a:lnTo>
                  <a:lnTo>
                    <a:pt x="29235" y="94602"/>
                  </a:lnTo>
                  <a:lnTo>
                    <a:pt x="29375" y="95821"/>
                  </a:lnTo>
                  <a:lnTo>
                    <a:pt x="30010" y="96989"/>
                  </a:lnTo>
                  <a:lnTo>
                    <a:pt x="31000" y="97790"/>
                  </a:lnTo>
                  <a:lnTo>
                    <a:pt x="33566" y="100418"/>
                  </a:lnTo>
                  <a:lnTo>
                    <a:pt x="38633" y="102704"/>
                  </a:lnTo>
                  <a:lnTo>
                    <a:pt x="50850" y="104597"/>
                  </a:lnTo>
                  <a:lnTo>
                    <a:pt x="56476" y="103936"/>
                  </a:lnTo>
                  <a:lnTo>
                    <a:pt x="59728" y="102146"/>
                  </a:lnTo>
                  <a:lnTo>
                    <a:pt x="60947" y="101663"/>
                  </a:lnTo>
                  <a:lnTo>
                    <a:pt x="61899" y="100698"/>
                  </a:lnTo>
                  <a:lnTo>
                    <a:pt x="62572" y="98691"/>
                  </a:lnTo>
                  <a:lnTo>
                    <a:pt x="62661" y="98082"/>
                  </a:lnTo>
                  <a:lnTo>
                    <a:pt x="62636" y="97472"/>
                  </a:lnTo>
                  <a:lnTo>
                    <a:pt x="58788" y="82511"/>
                  </a:lnTo>
                  <a:lnTo>
                    <a:pt x="63639" y="97256"/>
                  </a:lnTo>
                  <a:lnTo>
                    <a:pt x="67462" y="100253"/>
                  </a:lnTo>
                  <a:lnTo>
                    <a:pt x="68834" y="100177"/>
                  </a:lnTo>
                  <a:lnTo>
                    <a:pt x="72809" y="100418"/>
                  </a:lnTo>
                  <a:lnTo>
                    <a:pt x="78460" y="98628"/>
                  </a:lnTo>
                  <a:lnTo>
                    <a:pt x="89319" y="91414"/>
                  </a:lnTo>
                  <a:lnTo>
                    <a:pt x="93103" y="86868"/>
                  </a:lnTo>
                  <a:lnTo>
                    <a:pt x="94132" y="83146"/>
                  </a:lnTo>
                  <a:lnTo>
                    <a:pt x="94678" y="81889"/>
                  </a:lnTo>
                  <a:lnTo>
                    <a:pt x="77787" y="69049"/>
                  </a:lnTo>
                  <a:lnTo>
                    <a:pt x="93116" y="76593"/>
                  </a:lnTo>
                  <a:lnTo>
                    <a:pt x="93802" y="76784"/>
                  </a:lnTo>
                  <a:lnTo>
                    <a:pt x="94526" y="76860"/>
                  </a:lnTo>
                  <a:lnTo>
                    <a:pt x="97066" y="76771"/>
                  </a:lnTo>
                  <a:lnTo>
                    <a:pt x="98513" y="76123"/>
                  </a:lnTo>
                  <a:lnTo>
                    <a:pt x="99504" y="75082"/>
                  </a:lnTo>
                  <a:lnTo>
                    <a:pt x="102768" y="72402"/>
                  </a:lnTo>
                  <a:lnTo>
                    <a:pt x="105638" y="66954"/>
                  </a:lnTo>
                  <a:lnTo>
                    <a:pt x="107988" y="53746"/>
                  </a:lnTo>
                  <a:close/>
                </a:path>
              </a:pathLst>
            </a:custGeom>
            <a:solidFill>
              <a:srgbClr val="FFB30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7" name="object 1387" descr=""/>
            <p:cNvSpPr/>
            <p:nvPr/>
          </p:nvSpPr>
          <p:spPr>
            <a:xfrm>
              <a:off x="4207485" y="5977669"/>
              <a:ext cx="26034" cy="76200"/>
            </a:xfrm>
            <a:custGeom>
              <a:avLst/>
              <a:gdLst/>
              <a:ahLst/>
              <a:cxnLst/>
              <a:rect l="l" t="t" r="r" b="b"/>
              <a:pathLst>
                <a:path w="26035" h="76200">
                  <a:moveTo>
                    <a:pt x="16344" y="0"/>
                  </a:moveTo>
                  <a:lnTo>
                    <a:pt x="19448" y="7483"/>
                  </a:lnTo>
                  <a:lnTo>
                    <a:pt x="23260" y="26288"/>
                  </a:lnTo>
                  <a:lnTo>
                    <a:pt x="19527" y="50952"/>
                  </a:lnTo>
                  <a:lnTo>
                    <a:pt x="0" y="76009"/>
                  </a:lnTo>
                  <a:lnTo>
                    <a:pt x="6509" y="71366"/>
                  </a:lnTo>
                  <a:lnTo>
                    <a:pt x="18721" y="57292"/>
                  </a:lnTo>
                  <a:lnTo>
                    <a:pt x="25658" y="33575"/>
                  </a:lnTo>
                  <a:lnTo>
                    <a:pt x="16344" y="0"/>
                  </a:lnTo>
                  <a:close/>
                </a:path>
              </a:pathLst>
            </a:custGeom>
            <a:solidFill>
              <a:srgbClr val="FFB313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88" name="object 1388" descr=""/>
          <p:cNvGrpSpPr/>
          <p:nvPr/>
        </p:nvGrpSpPr>
        <p:grpSpPr>
          <a:xfrm>
            <a:off x="4368991" y="5813044"/>
            <a:ext cx="74295" cy="72390"/>
            <a:chOff x="4368991" y="5813044"/>
            <a:chExt cx="74295" cy="72390"/>
          </a:xfrm>
        </p:grpSpPr>
        <p:sp>
          <p:nvSpPr>
            <p:cNvPr id="1389" name="object 1389" descr=""/>
            <p:cNvSpPr/>
            <p:nvPr/>
          </p:nvSpPr>
          <p:spPr>
            <a:xfrm>
              <a:off x="4369058" y="5813044"/>
              <a:ext cx="74295" cy="70485"/>
            </a:xfrm>
            <a:custGeom>
              <a:avLst/>
              <a:gdLst/>
              <a:ahLst/>
              <a:cxnLst/>
              <a:rect l="l" t="t" r="r" b="b"/>
              <a:pathLst>
                <a:path w="74295" h="70485">
                  <a:moveTo>
                    <a:pt x="39382" y="0"/>
                  </a:moveTo>
                  <a:lnTo>
                    <a:pt x="24837" y="1834"/>
                  </a:lnTo>
                  <a:lnTo>
                    <a:pt x="12580" y="8755"/>
                  </a:lnTo>
                  <a:lnTo>
                    <a:pt x="3880" y="19682"/>
                  </a:lnTo>
                  <a:lnTo>
                    <a:pt x="0" y="33540"/>
                  </a:lnTo>
                  <a:lnTo>
                    <a:pt x="1933" y="47500"/>
                  </a:lnTo>
                  <a:lnTo>
                    <a:pt x="9075" y="58866"/>
                  </a:lnTo>
                  <a:lnTo>
                    <a:pt x="20297" y="66757"/>
                  </a:lnTo>
                  <a:lnTo>
                    <a:pt x="34467" y="70294"/>
                  </a:lnTo>
                  <a:lnTo>
                    <a:pt x="48991" y="68763"/>
                  </a:lnTo>
                  <a:lnTo>
                    <a:pt x="61199" y="62510"/>
                  </a:lnTo>
                  <a:lnTo>
                    <a:pt x="69852" y="52251"/>
                  </a:lnTo>
                  <a:lnTo>
                    <a:pt x="73710" y="38696"/>
                  </a:lnTo>
                  <a:lnTo>
                    <a:pt x="71799" y="24433"/>
                  </a:lnTo>
                  <a:lnTo>
                    <a:pt x="64704" y="12399"/>
                  </a:lnTo>
                  <a:lnTo>
                    <a:pt x="53531" y="3840"/>
                  </a:lnTo>
                  <a:lnTo>
                    <a:pt x="39382" y="0"/>
                  </a:lnTo>
                  <a:close/>
                </a:path>
              </a:pathLst>
            </a:custGeom>
            <a:solidFill>
              <a:srgbClr val="FFB3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0" name="object 1390" descr=""/>
            <p:cNvSpPr/>
            <p:nvPr/>
          </p:nvSpPr>
          <p:spPr>
            <a:xfrm>
              <a:off x="4368991" y="5814776"/>
              <a:ext cx="71755" cy="70485"/>
            </a:xfrm>
            <a:custGeom>
              <a:avLst/>
              <a:gdLst/>
              <a:ahLst/>
              <a:cxnLst/>
              <a:rect l="l" t="t" r="r" b="b"/>
              <a:pathLst>
                <a:path w="71754" h="70485">
                  <a:moveTo>
                    <a:pt x="38138" y="0"/>
                  </a:moveTo>
                  <a:lnTo>
                    <a:pt x="24060" y="1793"/>
                  </a:lnTo>
                  <a:lnTo>
                    <a:pt x="12191" y="8547"/>
                  </a:lnTo>
                  <a:lnTo>
                    <a:pt x="3762" y="19205"/>
                  </a:lnTo>
                  <a:lnTo>
                    <a:pt x="0" y="32715"/>
                  </a:lnTo>
                  <a:lnTo>
                    <a:pt x="1845" y="46622"/>
                  </a:lnTo>
                  <a:lnTo>
                    <a:pt x="8709" y="58350"/>
                  </a:lnTo>
                  <a:lnTo>
                    <a:pt x="19520" y="66687"/>
                  </a:lnTo>
                  <a:lnTo>
                    <a:pt x="33210" y="70421"/>
                  </a:lnTo>
                  <a:lnTo>
                    <a:pt x="47293" y="68628"/>
                  </a:lnTo>
                  <a:lnTo>
                    <a:pt x="59161" y="61874"/>
                  </a:lnTo>
                  <a:lnTo>
                    <a:pt x="67588" y="51215"/>
                  </a:lnTo>
                  <a:lnTo>
                    <a:pt x="71348" y="37706"/>
                  </a:lnTo>
                  <a:lnTo>
                    <a:pt x="69502" y="23804"/>
                  </a:lnTo>
                  <a:lnTo>
                    <a:pt x="62639" y="12076"/>
                  </a:lnTo>
                  <a:lnTo>
                    <a:pt x="51828" y="3735"/>
                  </a:lnTo>
                  <a:lnTo>
                    <a:pt x="38138" y="0"/>
                  </a:lnTo>
                  <a:close/>
                </a:path>
              </a:pathLst>
            </a:custGeom>
            <a:solidFill>
              <a:srgbClr val="F8800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1" name="object 1391" descr=""/>
            <p:cNvSpPr/>
            <p:nvPr/>
          </p:nvSpPr>
          <p:spPr>
            <a:xfrm>
              <a:off x="4369109" y="5814076"/>
              <a:ext cx="73660" cy="69215"/>
            </a:xfrm>
            <a:custGeom>
              <a:avLst/>
              <a:gdLst/>
              <a:ahLst/>
              <a:cxnLst/>
              <a:rect l="l" t="t" r="r" b="b"/>
              <a:pathLst>
                <a:path w="73660" h="69214">
                  <a:moveTo>
                    <a:pt x="38722" y="0"/>
                  </a:moveTo>
                  <a:lnTo>
                    <a:pt x="24388" y="1758"/>
                  </a:lnTo>
                  <a:lnTo>
                    <a:pt x="12322" y="8378"/>
                  </a:lnTo>
                  <a:lnTo>
                    <a:pt x="3775" y="18738"/>
                  </a:lnTo>
                  <a:lnTo>
                    <a:pt x="0" y="31711"/>
                  </a:lnTo>
                  <a:lnTo>
                    <a:pt x="1824" y="45197"/>
                  </a:lnTo>
                  <a:lnTo>
                    <a:pt x="8607" y="56878"/>
                  </a:lnTo>
                  <a:lnTo>
                    <a:pt x="19395" y="65342"/>
                  </a:lnTo>
                  <a:lnTo>
                    <a:pt x="33235" y="69176"/>
                  </a:lnTo>
                  <a:lnTo>
                    <a:pt x="47818" y="67344"/>
                  </a:lnTo>
                  <a:lnTo>
                    <a:pt x="60444" y="60548"/>
                  </a:lnTo>
                  <a:lnTo>
                    <a:pt x="69552" y="50012"/>
                  </a:lnTo>
                  <a:lnTo>
                    <a:pt x="73583" y="36957"/>
                  </a:lnTo>
                  <a:lnTo>
                    <a:pt x="71504" y="23556"/>
                  </a:lnTo>
                  <a:lnTo>
                    <a:pt x="64163" y="12049"/>
                  </a:lnTo>
                  <a:lnTo>
                    <a:pt x="52816" y="3756"/>
                  </a:lnTo>
                  <a:lnTo>
                    <a:pt x="38722" y="0"/>
                  </a:lnTo>
                  <a:close/>
                </a:path>
              </a:pathLst>
            </a:custGeom>
            <a:solidFill>
              <a:srgbClr val="FF8B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2" name="object 1392" descr=""/>
            <p:cNvSpPr/>
            <p:nvPr/>
          </p:nvSpPr>
          <p:spPr>
            <a:xfrm>
              <a:off x="4394192" y="5821461"/>
              <a:ext cx="9525" cy="7620"/>
            </a:xfrm>
            <a:custGeom>
              <a:avLst/>
              <a:gdLst/>
              <a:ahLst/>
              <a:cxnLst/>
              <a:rect l="l" t="t" r="r" b="b"/>
              <a:pathLst>
                <a:path w="9525" h="7620">
                  <a:moveTo>
                    <a:pt x="5448" y="0"/>
                  </a:moveTo>
                  <a:lnTo>
                    <a:pt x="4711" y="1308"/>
                  </a:lnTo>
                  <a:lnTo>
                    <a:pt x="3390" y="393"/>
                  </a:lnTo>
                  <a:lnTo>
                    <a:pt x="1193" y="1765"/>
                  </a:lnTo>
                  <a:lnTo>
                    <a:pt x="2743" y="2971"/>
                  </a:lnTo>
                  <a:lnTo>
                    <a:pt x="0" y="4102"/>
                  </a:lnTo>
                  <a:lnTo>
                    <a:pt x="838" y="6426"/>
                  </a:lnTo>
                  <a:lnTo>
                    <a:pt x="2184" y="5778"/>
                  </a:lnTo>
                  <a:lnTo>
                    <a:pt x="1524" y="6959"/>
                  </a:lnTo>
                  <a:lnTo>
                    <a:pt x="4699" y="7569"/>
                  </a:lnTo>
                  <a:lnTo>
                    <a:pt x="5664" y="5257"/>
                  </a:lnTo>
                  <a:lnTo>
                    <a:pt x="7416" y="6642"/>
                  </a:lnTo>
                  <a:lnTo>
                    <a:pt x="9334" y="4533"/>
                  </a:lnTo>
                  <a:lnTo>
                    <a:pt x="7467" y="3225"/>
                  </a:lnTo>
                  <a:lnTo>
                    <a:pt x="9461" y="2260"/>
                  </a:lnTo>
                  <a:lnTo>
                    <a:pt x="8216" y="723"/>
                  </a:lnTo>
                  <a:lnTo>
                    <a:pt x="7404" y="1054"/>
                  </a:lnTo>
                  <a:lnTo>
                    <a:pt x="7670" y="419"/>
                  </a:lnTo>
                  <a:lnTo>
                    <a:pt x="5448" y="0"/>
                  </a:lnTo>
                  <a:close/>
                </a:path>
              </a:pathLst>
            </a:custGeom>
            <a:solidFill>
              <a:srgbClr val="B8B4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3" name="object 1393" descr=""/>
            <p:cNvSpPr/>
            <p:nvPr/>
          </p:nvSpPr>
          <p:spPr>
            <a:xfrm>
              <a:off x="4397004" y="5823104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5" h="3175">
                  <a:moveTo>
                    <a:pt x="3162" y="0"/>
                  </a:moveTo>
                  <a:lnTo>
                    <a:pt x="0" y="1498"/>
                  </a:lnTo>
                  <a:lnTo>
                    <a:pt x="685" y="2895"/>
                  </a:lnTo>
                  <a:lnTo>
                    <a:pt x="1016" y="2997"/>
                  </a:lnTo>
                  <a:lnTo>
                    <a:pt x="1295" y="2870"/>
                  </a:lnTo>
                  <a:lnTo>
                    <a:pt x="3467" y="1841"/>
                  </a:lnTo>
                  <a:lnTo>
                    <a:pt x="3733" y="1714"/>
                  </a:lnTo>
                  <a:lnTo>
                    <a:pt x="3848" y="1384"/>
                  </a:lnTo>
                  <a:lnTo>
                    <a:pt x="3721" y="1117"/>
                  </a:lnTo>
                  <a:lnTo>
                    <a:pt x="3162" y="0"/>
                  </a:lnTo>
                  <a:close/>
                </a:path>
              </a:pathLst>
            </a:custGeom>
            <a:solidFill>
              <a:srgbClr val="8592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4" name="object 1394" descr=""/>
            <p:cNvSpPr/>
            <p:nvPr/>
          </p:nvSpPr>
          <p:spPr>
            <a:xfrm>
              <a:off x="4396740" y="5822471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2197" y="0"/>
                  </a:moveTo>
                  <a:lnTo>
                    <a:pt x="1333" y="457"/>
                  </a:lnTo>
                  <a:lnTo>
                    <a:pt x="469" y="901"/>
                  </a:lnTo>
                  <a:lnTo>
                    <a:pt x="0" y="1689"/>
                  </a:lnTo>
                  <a:lnTo>
                    <a:pt x="558" y="2717"/>
                  </a:lnTo>
                  <a:lnTo>
                    <a:pt x="1295" y="2184"/>
                  </a:lnTo>
                  <a:lnTo>
                    <a:pt x="3009" y="1270"/>
                  </a:lnTo>
                  <a:lnTo>
                    <a:pt x="3682" y="1066"/>
                  </a:lnTo>
                  <a:lnTo>
                    <a:pt x="3403" y="558"/>
                  </a:lnTo>
                  <a:lnTo>
                    <a:pt x="3124" y="50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B8B44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5" name="object 1395" descr=""/>
            <p:cNvSpPr/>
            <p:nvPr/>
          </p:nvSpPr>
          <p:spPr>
            <a:xfrm>
              <a:off x="4371860" y="5822391"/>
              <a:ext cx="48260" cy="45720"/>
            </a:xfrm>
            <a:custGeom>
              <a:avLst/>
              <a:gdLst/>
              <a:ahLst/>
              <a:cxnLst/>
              <a:rect l="l" t="t" r="r" b="b"/>
              <a:pathLst>
                <a:path w="48260" h="45720">
                  <a:moveTo>
                    <a:pt x="7658" y="6223"/>
                  </a:moveTo>
                  <a:lnTo>
                    <a:pt x="6235" y="6223"/>
                  </a:lnTo>
                  <a:lnTo>
                    <a:pt x="63" y="15468"/>
                  </a:lnTo>
                  <a:lnTo>
                    <a:pt x="0" y="37084"/>
                  </a:lnTo>
                  <a:lnTo>
                    <a:pt x="6108" y="45351"/>
                  </a:lnTo>
                  <a:lnTo>
                    <a:pt x="7543" y="45364"/>
                  </a:lnTo>
                  <a:lnTo>
                    <a:pt x="3454" y="36703"/>
                  </a:lnTo>
                  <a:lnTo>
                    <a:pt x="3492" y="25895"/>
                  </a:lnTo>
                  <a:lnTo>
                    <a:pt x="3530" y="15087"/>
                  </a:lnTo>
                  <a:lnTo>
                    <a:pt x="7658" y="6223"/>
                  </a:lnTo>
                  <a:close/>
                </a:path>
                <a:path w="48260" h="45720">
                  <a:moveTo>
                    <a:pt x="43688" y="1358"/>
                  </a:moveTo>
                  <a:lnTo>
                    <a:pt x="42278" y="254"/>
                  </a:lnTo>
                  <a:lnTo>
                    <a:pt x="38646" y="0"/>
                  </a:lnTo>
                  <a:lnTo>
                    <a:pt x="37096" y="901"/>
                  </a:lnTo>
                  <a:lnTo>
                    <a:pt x="36918" y="3390"/>
                  </a:lnTo>
                  <a:lnTo>
                    <a:pt x="38328" y="4495"/>
                  </a:lnTo>
                  <a:lnTo>
                    <a:pt x="41973" y="4749"/>
                  </a:lnTo>
                  <a:lnTo>
                    <a:pt x="43510" y="3848"/>
                  </a:lnTo>
                  <a:lnTo>
                    <a:pt x="43599" y="2603"/>
                  </a:lnTo>
                  <a:lnTo>
                    <a:pt x="43688" y="1358"/>
                  </a:lnTo>
                  <a:close/>
                </a:path>
                <a:path w="48260" h="45720">
                  <a:moveTo>
                    <a:pt x="48234" y="5397"/>
                  </a:moveTo>
                  <a:lnTo>
                    <a:pt x="47472" y="4787"/>
                  </a:lnTo>
                  <a:lnTo>
                    <a:pt x="46482" y="4724"/>
                  </a:lnTo>
                  <a:lnTo>
                    <a:pt x="45491" y="4648"/>
                  </a:lnTo>
                  <a:lnTo>
                    <a:pt x="44640" y="5143"/>
                  </a:lnTo>
                  <a:lnTo>
                    <a:pt x="44602" y="5816"/>
                  </a:lnTo>
                  <a:lnTo>
                    <a:pt x="44551" y="6502"/>
                  </a:lnTo>
                  <a:lnTo>
                    <a:pt x="45313" y="7099"/>
                  </a:lnTo>
                  <a:lnTo>
                    <a:pt x="46304" y="7175"/>
                  </a:lnTo>
                  <a:lnTo>
                    <a:pt x="47294" y="7239"/>
                  </a:lnTo>
                  <a:lnTo>
                    <a:pt x="48133" y="6743"/>
                  </a:lnTo>
                  <a:lnTo>
                    <a:pt x="48183" y="6070"/>
                  </a:lnTo>
                  <a:lnTo>
                    <a:pt x="48234" y="5397"/>
                  </a:lnTo>
                  <a:close/>
                </a:path>
              </a:pathLst>
            </a:custGeom>
            <a:solidFill>
              <a:srgbClr val="FFB313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96" name="object 1396" descr=""/>
          <p:cNvGrpSpPr/>
          <p:nvPr/>
        </p:nvGrpSpPr>
        <p:grpSpPr>
          <a:xfrm>
            <a:off x="3734818" y="5875235"/>
            <a:ext cx="89535" cy="77470"/>
            <a:chOff x="3734818" y="5875235"/>
            <a:chExt cx="89535" cy="77470"/>
          </a:xfrm>
        </p:grpSpPr>
        <p:sp>
          <p:nvSpPr>
            <p:cNvPr id="1397" name="object 1397" descr=""/>
            <p:cNvSpPr/>
            <p:nvPr/>
          </p:nvSpPr>
          <p:spPr>
            <a:xfrm>
              <a:off x="3735146" y="5875235"/>
              <a:ext cx="83185" cy="77470"/>
            </a:xfrm>
            <a:custGeom>
              <a:avLst/>
              <a:gdLst/>
              <a:ahLst/>
              <a:cxnLst/>
              <a:rect l="l" t="t" r="r" b="b"/>
              <a:pathLst>
                <a:path w="83185" h="77470">
                  <a:moveTo>
                    <a:pt x="44094" y="0"/>
                  </a:moveTo>
                  <a:lnTo>
                    <a:pt x="27785" y="1989"/>
                  </a:lnTo>
                  <a:lnTo>
                    <a:pt x="14055" y="9553"/>
                  </a:lnTo>
                  <a:lnTo>
                    <a:pt x="4321" y="21513"/>
                  </a:lnTo>
                  <a:lnTo>
                    <a:pt x="0" y="36690"/>
                  </a:lnTo>
                  <a:lnTo>
                    <a:pt x="2186" y="52028"/>
                  </a:lnTo>
                  <a:lnTo>
                    <a:pt x="10207" y="64581"/>
                  </a:lnTo>
                  <a:lnTo>
                    <a:pt x="22795" y="73335"/>
                  </a:lnTo>
                  <a:lnTo>
                    <a:pt x="38684" y="77279"/>
                  </a:lnTo>
                  <a:lnTo>
                    <a:pt x="54967" y="75589"/>
                  </a:lnTo>
                  <a:lnTo>
                    <a:pt x="68654" y="68670"/>
                  </a:lnTo>
                  <a:lnTo>
                    <a:pt x="78348" y="57353"/>
                  </a:lnTo>
                  <a:lnTo>
                    <a:pt x="82651" y="42468"/>
                  </a:lnTo>
                  <a:lnTo>
                    <a:pt x="80479" y="26837"/>
                  </a:lnTo>
                  <a:lnTo>
                    <a:pt x="72502" y="13638"/>
                  </a:lnTo>
                  <a:lnTo>
                    <a:pt x="59961" y="4237"/>
                  </a:lnTo>
                  <a:lnTo>
                    <a:pt x="44094" y="0"/>
                  </a:lnTo>
                  <a:close/>
                </a:path>
              </a:pathLst>
            </a:custGeom>
            <a:solidFill>
              <a:srgbClr val="FF8B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8" name="object 1398" descr=""/>
            <p:cNvSpPr/>
            <p:nvPr/>
          </p:nvSpPr>
          <p:spPr>
            <a:xfrm>
              <a:off x="3734818" y="5876047"/>
              <a:ext cx="77470" cy="74930"/>
            </a:xfrm>
            <a:custGeom>
              <a:avLst/>
              <a:gdLst/>
              <a:ahLst/>
              <a:cxnLst/>
              <a:rect l="l" t="t" r="r" b="b"/>
              <a:pathLst>
                <a:path w="77470" h="74929">
                  <a:moveTo>
                    <a:pt x="40970" y="0"/>
                  </a:moveTo>
                  <a:lnTo>
                    <a:pt x="25542" y="2400"/>
                  </a:lnTo>
                  <a:lnTo>
                    <a:pt x="12798" y="10033"/>
                  </a:lnTo>
                  <a:lnTo>
                    <a:pt x="3897" y="21599"/>
                  </a:lnTo>
                  <a:lnTo>
                    <a:pt x="0" y="35801"/>
                  </a:lnTo>
                  <a:lnTo>
                    <a:pt x="1736" y="49474"/>
                  </a:lnTo>
                  <a:lnTo>
                    <a:pt x="8231" y="61287"/>
                  </a:lnTo>
                  <a:lnTo>
                    <a:pt x="18586" y="70123"/>
                  </a:lnTo>
                  <a:lnTo>
                    <a:pt x="31902" y="74866"/>
                  </a:lnTo>
                  <a:lnTo>
                    <a:pt x="47113" y="74371"/>
                  </a:lnTo>
                  <a:lnTo>
                    <a:pt x="60772" y="68465"/>
                  </a:lnTo>
                  <a:lnTo>
                    <a:pt x="71293" y="57978"/>
                  </a:lnTo>
                  <a:lnTo>
                    <a:pt x="77088" y="43738"/>
                  </a:lnTo>
                  <a:lnTo>
                    <a:pt x="76492" y="27521"/>
                  </a:lnTo>
                  <a:lnTo>
                    <a:pt x="69383" y="13763"/>
                  </a:lnTo>
                  <a:lnTo>
                    <a:pt x="57097" y="4058"/>
                  </a:lnTo>
                  <a:lnTo>
                    <a:pt x="40970" y="0"/>
                  </a:lnTo>
                  <a:close/>
                </a:path>
              </a:pathLst>
            </a:custGeom>
            <a:solidFill>
              <a:srgbClr val="F57D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99" name="object 1399" descr=""/>
            <p:cNvSpPr/>
            <p:nvPr/>
          </p:nvSpPr>
          <p:spPr>
            <a:xfrm>
              <a:off x="3735774" y="5877215"/>
              <a:ext cx="74930" cy="73025"/>
            </a:xfrm>
            <a:custGeom>
              <a:avLst/>
              <a:gdLst/>
              <a:ahLst/>
              <a:cxnLst/>
              <a:rect l="l" t="t" r="r" b="b"/>
              <a:pathLst>
                <a:path w="74929" h="73025">
                  <a:moveTo>
                    <a:pt x="39877" y="0"/>
                  </a:moveTo>
                  <a:lnTo>
                    <a:pt x="24881" y="2305"/>
                  </a:lnTo>
                  <a:lnTo>
                    <a:pt x="12480" y="9698"/>
                  </a:lnTo>
                  <a:lnTo>
                    <a:pt x="3809" y="20922"/>
                  </a:lnTo>
                  <a:lnTo>
                    <a:pt x="0" y="34721"/>
                  </a:lnTo>
                  <a:lnTo>
                    <a:pt x="1674" y="48044"/>
                  </a:lnTo>
                  <a:lnTo>
                    <a:pt x="7996" y="59550"/>
                  </a:lnTo>
                  <a:lnTo>
                    <a:pt x="18082" y="68150"/>
                  </a:lnTo>
                  <a:lnTo>
                    <a:pt x="31051" y="72758"/>
                  </a:lnTo>
                  <a:lnTo>
                    <a:pt x="45842" y="72252"/>
                  </a:lnTo>
                  <a:lnTo>
                    <a:pt x="59108" y="66492"/>
                  </a:lnTo>
                  <a:lnTo>
                    <a:pt x="69313" y="56286"/>
                  </a:lnTo>
                  <a:lnTo>
                    <a:pt x="74917" y="42443"/>
                  </a:lnTo>
                  <a:lnTo>
                    <a:pt x="74318" y="26717"/>
                  </a:lnTo>
                  <a:lnTo>
                    <a:pt x="67417" y="13373"/>
                  </a:lnTo>
                  <a:lnTo>
                    <a:pt x="55507" y="3952"/>
                  </a:lnTo>
                  <a:lnTo>
                    <a:pt x="39877" y="0"/>
                  </a:lnTo>
                  <a:close/>
                </a:path>
              </a:pathLst>
            </a:custGeom>
            <a:solidFill>
              <a:srgbClr val="FFF8C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0" name="object 1400" descr=""/>
            <p:cNvSpPr/>
            <p:nvPr/>
          </p:nvSpPr>
          <p:spPr>
            <a:xfrm>
              <a:off x="3737559" y="5879528"/>
              <a:ext cx="71755" cy="69215"/>
            </a:xfrm>
            <a:custGeom>
              <a:avLst/>
              <a:gdLst/>
              <a:ahLst/>
              <a:cxnLst/>
              <a:rect l="l" t="t" r="r" b="b"/>
              <a:pathLst>
                <a:path w="71754" h="69214">
                  <a:moveTo>
                    <a:pt x="71297" y="35471"/>
                  </a:moveTo>
                  <a:lnTo>
                    <a:pt x="70726" y="31483"/>
                  </a:lnTo>
                  <a:lnTo>
                    <a:pt x="69215" y="29222"/>
                  </a:lnTo>
                  <a:lnTo>
                    <a:pt x="68795" y="28371"/>
                  </a:lnTo>
                  <a:lnTo>
                    <a:pt x="68008" y="27724"/>
                  </a:lnTo>
                  <a:lnTo>
                    <a:pt x="66344" y="27305"/>
                  </a:lnTo>
                  <a:lnTo>
                    <a:pt x="65354" y="27292"/>
                  </a:lnTo>
                  <a:lnTo>
                    <a:pt x="53632" y="30276"/>
                  </a:lnTo>
                  <a:lnTo>
                    <a:pt x="65189" y="26606"/>
                  </a:lnTo>
                  <a:lnTo>
                    <a:pt x="67627" y="23850"/>
                  </a:lnTo>
                  <a:lnTo>
                    <a:pt x="67551" y="22898"/>
                  </a:lnTo>
                  <a:lnTo>
                    <a:pt x="67741" y="20116"/>
                  </a:lnTo>
                  <a:lnTo>
                    <a:pt x="66268" y="16268"/>
                  </a:lnTo>
                  <a:lnTo>
                    <a:pt x="60490" y="9283"/>
                  </a:lnTo>
                  <a:lnTo>
                    <a:pt x="56946" y="7061"/>
                  </a:lnTo>
                  <a:lnTo>
                    <a:pt x="54114" y="6642"/>
                  </a:lnTo>
                  <a:lnTo>
                    <a:pt x="53174" y="6375"/>
                  </a:lnTo>
                  <a:lnTo>
                    <a:pt x="43561" y="18364"/>
                  </a:lnTo>
                  <a:lnTo>
                    <a:pt x="49212" y="7759"/>
                  </a:lnTo>
                  <a:lnTo>
                    <a:pt x="49415" y="6819"/>
                  </a:lnTo>
                  <a:lnTo>
                    <a:pt x="49364" y="5168"/>
                  </a:lnTo>
                  <a:lnTo>
                    <a:pt x="48895" y="4279"/>
                  </a:lnTo>
                  <a:lnTo>
                    <a:pt x="48133" y="3708"/>
                  </a:lnTo>
                  <a:lnTo>
                    <a:pt x="46189" y="1803"/>
                  </a:lnTo>
                  <a:lnTo>
                    <a:pt x="42329" y="406"/>
                  </a:lnTo>
                  <a:lnTo>
                    <a:pt x="34556" y="63"/>
                  </a:lnTo>
                  <a:lnTo>
                    <a:pt x="34556" y="35712"/>
                  </a:lnTo>
                  <a:lnTo>
                    <a:pt x="34442" y="36614"/>
                  </a:lnTo>
                  <a:lnTo>
                    <a:pt x="33769" y="37134"/>
                  </a:lnTo>
                  <a:lnTo>
                    <a:pt x="32867" y="37045"/>
                  </a:lnTo>
                  <a:lnTo>
                    <a:pt x="32296" y="36360"/>
                  </a:lnTo>
                  <a:lnTo>
                    <a:pt x="32397" y="35534"/>
                  </a:lnTo>
                  <a:lnTo>
                    <a:pt x="33121" y="34963"/>
                  </a:lnTo>
                  <a:lnTo>
                    <a:pt x="34010" y="35052"/>
                  </a:lnTo>
                  <a:lnTo>
                    <a:pt x="34556" y="35712"/>
                  </a:lnTo>
                  <a:lnTo>
                    <a:pt x="34556" y="63"/>
                  </a:lnTo>
                  <a:lnTo>
                    <a:pt x="33286" y="0"/>
                  </a:lnTo>
                  <a:lnTo>
                    <a:pt x="29286" y="1003"/>
                  </a:lnTo>
                  <a:lnTo>
                    <a:pt x="27051" y="2654"/>
                  </a:lnTo>
                  <a:lnTo>
                    <a:pt x="26225" y="3124"/>
                  </a:lnTo>
                  <a:lnTo>
                    <a:pt x="25590" y="3924"/>
                  </a:lnTo>
                  <a:lnTo>
                    <a:pt x="25158" y="5486"/>
                  </a:lnTo>
                  <a:lnTo>
                    <a:pt x="25107" y="5943"/>
                  </a:lnTo>
                  <a:lnTo>
                    <a:pt x="25133" y="6400"/>
                  </a:lnTo>
                  <a:lnTo>
                    <a:pt x="27851" y="16967"/>
                  </a:lnTo>
                  <a:lnTo>
                    <a:pt x="24485" y="6642"/>
                  </a:lnTo>
                  <a:lnTo>
                    <a:pt x="21894" y="4699"/>
                  </a:lnTo>
                  <a:lnTo>
                    <a:pt x="20993" y="4851"/>
                  </a:lnTo>
                  <a:lnTo>
                    <a:pt x="18402" y="4965"/>
                  </a:lnTo>
                  <a:lnTo>
                    <a:pt x="14871" y="6667"/>
                  </a:lnTo>
                  <a:lnTo>
                    <a:pt x="8547" y="12369"/>
                  </a:lnTo>
                  <a:lnTo>
                    <a:pt x="6540" y="15621"/>
                  </a:lnTo>
                  <a:lnTo>
                    <a:pt x="6121" y="18122"/>
                  </a:lnTo>
                  <a:lnTo>
                    <a:pt x="5867" y="18961"/>
                  </a:lnTo>
                  <a:lnTo>
                    <a:pt x="16344" y="26974"/>
                  </a:lnTo>
                  <a:lnTo>
                    <a:pt x="6959" y="22352"/>
                  </a:lnTo>
                  <a:lnTo>
                    <a:pt x="6565" y="22250"/>
                  </a:lnTo>
                  <a:lnTo>
                    <a:pt x="6159" y="22225"/>
                  </a:lnTo>
                  <a:lnTo>
                    <a:pt x="4737" y="22352"/>
                  </a:lnTo>
                  <a:lnTo>
                    <a:pt x="3975" y="22809"/>
                  </a:lnTo>
                  <a:lnTo>
                    <a:pt x="3479" y="23495"/>
                  </a:lnTo>
                  <a:lnTo>
                    <a:pt x="1816" y="25260"/>
                  </a:lnTo>
                  <a:lnTo>
                    <a:pt x="558" y="28676"/>
                  </a:lnTo>
                  <a:lnTo>
                    <a:pt x="0" y="36550"/>
                  </a:lnTo>
                  <a:lnTo>
                    <a:pt x="749" y="40055"/>
                  </a:lnTo>
                  <a:lnTo>
                    <a:pt x="2082" y="42037"/>
                  </a:lnTo>
                  <a:lnTo>
                    <a:pt x="2463" y="42773"/>
                  </a:lnTo>
                  <a:lnTo>
                    <a:pt x="3124" y="43345"/>
                  </a:lnTo>
                  <a:lnTo>
                    <a:pt x="4470" y="43738"/>
                  </a:lnTo>
                  <a:lnTo>
                    <a:pt x="5245" y="43776"/>
                  </a:lnTo>
                  <a:lnTo>
                    <a:pt x="14693" y="41402"/>
                  </a:lnTo>
                  <a:lnTo>
                    <a:pt x="5448" y="44361"/>
                  </a:lnTo>
                  <a:lnTo>
                    <a:pt x="3708" y="46647"/>
                  </a:lnTo>
                  <a:lnTo>
                    <a:pt x="3822" y="47459"/>
                  </a:lnTo>
                  <a:lnTo>
                    <a:pt x="3860" y="49784"/>
                  </a:lnTo>
                  <a:lnTo>
                    <a:pt x="5245" y="53022"/>
                  </a:lnTo>
                  <a:lnTo>
                    <a:pt x="10172" y="59055"/>
                  </a:lnTo>
                  <a:lnTo>
                    <a:pt x="13093" y="61125"/>
                  </a:lnTo>
                  <a:lnTo>
                    <a:pt x="15417" y="61683"/>
                  </a:lnTo>
                  <a:lnTo>
                    <a:pt x="16205" y="61963"/>
                  </a:lnTo>
                  <a:lnTo>
                    <a:pt x="23901" y="52692"/>
                  </a:lnTo>
                  <a:lnTo>
                    <a:pt x="19431" y="61137"/>
                  </a:lnTo>
                  <a:lnTo>
                    <a:pt x="19291" y="61899"/>
                  </a:lnTo>
                  <a:lnTo>
                    <a:pt x="19392" y="63258"/>
                  </a:lnTo>
                  <a:lnTo>
                    <a:pt x="19812" y="64033"/>
                  </a:lnTo>
                  <a:lnTo>
                    <a:pt x="20472" y="64554"/>
                  </a:lnTo>
                  <a:lnTo>
                    <a:pt x="22161" y="66294"/>
                  </a:lnTo>
                  <a:lnTo>
                    <a:pt x="25501" y="67792"/>
                  </a:lnTo>
                  <a:lnTo>
                    <a:pt x="33566" y="69049"/>
                  </a:lnTo>
                  <a:lnTo>
                    <a:pt x="37287" y="68618"/>
                  </a:lnTo>
                  <a:lnTo>
                    <a:pt x="39433" y="67437"/>
                  </a:lnTo>
                  <a:lnTo>
                    <a:pt x="40233" y="67119"/>
                  </a:lnTo>
                  <a:lnTo>
                    <a:pt x="40868" y="66484"/>
                  </a:lnTo>
                  <a:lnTo>
                    <a:pt x="41313" y="65151"/>
                  </a:lnTo>
                  <a:lnTo>
                    <a:pt x="41351" y="64350"/>
                  </a:lnTo>
                  <a:lnTo>
                    <a:pt x="38798" y="54432"/>
                  </a:lnTo>
                  <a:lnTo>
                    <a:pt x="42011" y="64211"/>
                  </a:lnTo>
                  <a:lnTo>
                    <a:pt x="42494" y="64897"/>
                  </a:lnTo>
                  <a:lnTo>
                    <a:pt x="42926" y="65316"/>
                  </a:lnTo>
                  <a:lnTo>
                    <a:pt x="43624" y="65887"/>
                  </a:lnTo>
                  <a:lnTo>
                    <a:pt x="44538" y="66192"/>
                  </a:lnTo>
                  <a:lnTo>
                    <a:pt x="45440" y="66141"/>
                  </a:lnTo>
                  <a:lnTo>
                    <a:pt x="48069" y="66306"/>
                  </a:lnTo>
                  <a:lnTo>
                    <a:pt x="51803" y="65112"/>
                  </a:lnTo>
                  <a:lnTo>
                    <a:pt x="58966" y="60350"/>
                  </a:lnTo>
                  <a:lnTo>
                    <a:pt x="61468" y="57353"/>
                  </a:lnTo>
                  <a:lnTo>
                    <a:pt x="62153" y="54889"/>
                  </a:lnTo>
                  <a:lnTo>
                    <a:pt x="62509" y="54063"/>
                  </a:lnTo>
                  <a:lnTo>
                    <a:pt x="51155" y="45478"/>
                  </a:lnTo>
                  <a:lnTo>
                    <a:pt x="61480" y="50558"/>
                  </a:lnTo>
                  <a:lnTo>
                    <a:pt x="61925" y="50685"/>
                  </a:lnTo>
                  <a:lnTo>
                    <a:pt x="62407" y="50736"/>
                  </a:lnTo>
                  <a:lnTo>
                    <a:pt x="64084" y="50685"/>
                  </a:lnTo>
                  <a:lnTo>
                    <a:pt x="65036" y="50253"/>
                  </a:lnTo>
                  <a:lnTo>
                    <a:pt x="65697" y="49568"/>
                  </a:lnTo>
                  <a:lnTo>
                    <a:pt x="67856" y="47790"/>
                  </a:lnTo>
                  <a:lnTo>
                    <a:pt x="69748" y="44196"/>
                  </a:lnTo>
                  <a:lnTo>
                    <a:pt x="71297" y="35471"/>
                  </a:lnTo>
                  <a:close/>
                </a:path>
              </a:pathLst>
            </a:custGeom>
            <a:solidFill>
              <a:srgbClr val="FFB30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1" name="object 1401" descr=""/>
            <p:cNvSpPr/>
            <p:nvPr/>
          </p:nvSpPr>
          <p:spPr>
            <a:xfrm>
              <a:off x="3800889" y="5894506"/>
              <a:ext cx="23495" cy="50800"/>
            </a:xfrm>
            <a:custGeom>
              <a:avLst/>
              <a:gdLst/>
              <a:ahLst/>
              <a:cxnLst/>
              <a:rect l="l" t="t" r="r" b="b"/>
              <a:pathLst>
                <a:path w="23495" h="50800">
                  <a:moveTo>
                    <a:pt x="10795" y="0"/>
                  </a:moveTo>
                  <a:lnTo>
                    <a:pt x="12844" y="4939"/>
                  </a:lnTo>
                  <a:lnTo>
                    <a:pt x="15360" y="17354"/>
                  </a:lnTo>
                  <a:lnTo>
                    <a:pt x="12895" y="33636"/>
                  </a:lnTo>
                  <a:lnTo>
                    <a:pt x="0" y="50177"/>
                  </a:lnTo>
                  <a:lnTo>
                    <a:pt x="16685" y="40271"/>
                  </a:lnTo>
                  <a:lnTo>
                    <a:pt x="23371" y="31742"/>
                  </a:lnTo>
                  <a:lnTo>
                    <a:pt x="21070" y="19886"/>
                  </a:lnTo>
                  <a:lnTo>
                    <a:pt x="10795" y="0"/>
                  </a:lnTo>
                  <a:close/>
                </a:path>
              </a:pathLst>
            </a:custGeom>
            <a:solidFill>
              <a:srgbClr val="FFB313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02" name="object 1402" descr=""/>
          <p:cNvGrpSpPr/>
          <p:nvPr/>
        </p:nvGrpSpPr>
        <p:grpSpPr>
          <a:xfrm>
            <a:off x="3964974" y="6228395"/>
            <a:ext cx="138430" cy="142875"/>
            <a:chOff x="3964974" y="6228395"/>
            <a:chExt cx="138430" cy="142875"/>
          </a:xfrm>
        </p:grpSpPr>
        <p:sp>
          <p:nvSpPr>
            <p:cNvPr id="1403" name="object 1403" descr=""/>
            <p:cNvSpPr/>
            <p:nvPr/>
          </p:nvSpPr>
          <p:spPr>
            <a:xfrm>
              <a:off x="3965004" y="6230897"/>
              <a:ext cx="89535" cy="123825"/>
            </a:xfrm>
            <a:custGeom>
              <a:avLst/>
              <a:gdLst/>
              <a:ahLst/>
              <a:cxnLst/>
              <a:rect l="l" t="t" r="r" b="b"/>
              <a:pathLst>
                <a:path w="89535" h="123825">
                  <a:moveTo>
                    <a:pt x="36221" y="0"/>
                  </a:moveTo>
                  <a:lnTo>
                    <a:pt x="26475" y="3111"/>
                  </a:lnTo>
                  <a:lnTo>
                    <a:pt x="21470" y="9767"/>
                  </a:lnTo>
                  <a:lnTo>
                    <a:pt x="20170" y="16099"/>
                  </a:lnTo>
                  <a:lnTo>
                    <a:pt x="18522" y="22323"/>
                  </a:lnTo>
                  <a:lnTo>
                    <a:pt x="15814" y="29540"/>
                  </a:lnTo>
                  <a:lnTo>
                    <a:pt x="11335" y="38850"/>
                  </a:lnTo>
                  <a:lnTo>
                    <a:pt x="6992" y="47301"/>
                  </a:lnTo>
                  <a:lnTo>
                    <a:pt x="4547" y="52881"/>
                  </a:lnTo>
                  <a:lnTo>
                    <a:pt x="3102" y="58074"/>
                  </a:lnTo>
                  <a:lnTo>
                    <a:pt x="1759" y="65368"/>
                  </a:lnTo>
                  <a:lnTo>
                    <a:pt x="0" y="84615"/>
                  </a:lnTo>
                  <a:lnTo>
                    <a:pt x="3129" y="99280"/>
                  </a:lnTo>
                  <a:lnTo>
                    <a:pt x="9819" y="109988"/>
                  </a:lnTo>
                  <a:lnTo>
                    <a:pt x="18739" y="117362"/>
                  </a:lnTo>
                  <a:lnTo>
                    <a:pt x="34640" y="123495"/>
                  </a:lnTo>
                  <a:lnTo>
                    <a:pt x="51205" y="123629"/>
                  </a:lnTo>
                  <a:lnTo>
                    <a:pt x="66683" y="118030"/>
                  </a:lnTo>
                  <a:lnTo>
                    <a:pt x="79318" y="106960"/>
                  </a:lnTo>
                  <a:lnTo>
                    <a:pt x="89102" y="77129"/>
                  </a:lnTo>
                  <a:lnTo>
                    <a:pt x="82981" y="45658"/>
                  </a:lnTo>
                  <a:lnTo>
                    <a:pt x="69808" y="19453"/>
                  </a:lnTo>
                  <a:lnTo>
                    <a:pt x="58440" y="5424"/>
                  </a:lnTo>
                  <a:lnTo>
                    <a:pt x="47834" y="686"/>
                  </a:lnTo>
                  <a:lnTo>
                    <a:pt x="36221" y="0"/>
                  </a:lnTo>
                  <a:close/>
                </a:path>
              </a:pathLst>
            </a:custGeom>
            <a:solidFill>
              <a:srgbClr val="061F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4" name="object 1404" descr=""/>
            <p:cNvSpPr/>
            <p:nvPr/>
          </p:nvSpPr>
          <p:spPr>
            <a:xfrm>
              <a:off x="3964974" y="6230743"/>
              <a:ext cx="83185" cy="123825"/>
            </a:xfrm>
            <a:custGeom>
              <a:avLst/>
              <a:gdLst/>
              <a:ahLst/>
              <a:cxnLst/>
              <a:rect l="l" t="t" r="r" b="b"/>
              <a:pathLst>
                <a:path w="83185" h="123825">
                  <a:moveTo>
                    <a:pt x="34104" y="0"/>
                  </a:moveTo>
                  <a:lnTo>
                    <a:pt x="25024" y="3160"/>
                  </a:lnTo>
                  <a:lnTo>
                    <a:pt x="20336" y="9842"/>
                  </a:lnTo>
                  <a:lnTo>
                    <a:pt x="19091" y="16176"/>
                  </a:lnTo>
                  <a:lnTo>
                    <a:pt x="17526" y="22407"/>
                  </a:lnTo>
                  <a:lnTo>
                    <a:pt x="14974" y="29636"/>
                  </a:lnTo>
                  <a:lnTo>
                    <a:pt x="10772" y="38963"/>
                  </a:lnTo>
                  <a:lnTo>
                    <a:pt x="6688" y="47436"/>
                  </a:lnTo>
                  <a:lnTo>
                    <a:pt x="4384" y="53027"/>
                  </a:lnTo>
                  <a:lnTo>
                    <a:pt x="3014" y="58224"/>
                  </a:lnTo>
                  <a:lnTo>
                    <a:pt x="1730" y="65519"/>
                  </a:lnTo>
                  <a:lnTo>
                    <a:pt x="0" y="84764"/>
                  </a:lnTo>
                  <a:lnTo>
                    <a:pt x="2840" y="99409"/>
                  </a:lnTo>
                  <a:lnTo>
                    <a:pt x="9011" y="110082"/>
                  </a:lnTo>
                  <a:lnTo>
                    <a:pt x="17275" y="117411"/>
                  </a:lnTo>
                  <a:lnTo>
                    <a:pt x="32033" y="123464"/>
                  </a:lnTo>
                  <a:lnTo>
                    <a:pt x="47442" y="123518"/>
                  </a:lnTo>
                  <a:lnTo>
                    <a:pt x="61868" y="117845"/>
                  </a:lnTo>
                  <a:lnTo>
                    <a:pt x="73676" y="106718"/>
                  </a:lnTo>
                  <a:lnTo>
                    <a:pt x="82922" y="76853"/>
                  </a:lnTo>
                  <a:lnTo>
                    <a:pt x="77381" y="45423"/>
                  </a:lnTo>
                  <a:lnTo>
                    <a:pt x="65253" y="19291"/>
                  </a:lnTo>
                  <a:lnTo>
                    <a:pt x="54740" y="5321"/>
                  </a:lnTo>
                  <a:lnTo>
                    <a:pt x="44901" y="630"/>
                  </a:lnTo>
                  <a:lnTo>
                    <a:pt x="34104" y="0"/>
                  </a:lnTo>
                  <a:close/>
                </a:path>
              </a:pathLst>
            </a:custGeom>
            <a:solidFill>
              <a:srgbClr val="2B4A1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5" name="object 1405" descr=""/>
            <p:cNvSpPr/>
            <p:nvPr/>
          </p:nvSpPr>
          <p:spPr>
            <a:xfrm>
              <a:off x="3966590" y="6230867"/>
              <a:ext cx="83820" cy="123825"/>
            </a:xfrm>
            <a:custGeom>
              <a:avLst/>
              <a:gdLst/>
              <a:ahLst/>
              <a:cxnLst/>
              <a:rect l="l" t="t" r="r" b="b"/>
              <a:pathLst>
                <a:path w="83820" h="123825">
                  <a:moveTo>
                    <a:pt x="34211" y="0"/>
                  </a:moveTo>
                  <a:lnTo>
                    <a:pt x="25095" y="3153"/>
                  </a:lnTo>
                  <a:lnTo>
                    <a:pt x="20387" y="9826"/>
                  </a:lnTo>
                  <a:lnTo>
                    <a:pt x="19142" y="16168"/>
                  </a:lnTo>
                  <a:lnTo>
                    <a:pt x="17574" y="22401"/>
                  </a:lnTo>
                  <a:lnTo>
                    <a:pt x="15015" y="29627"/>
                  </a:lnTo>
                  <a:lnTo>
                    <a:pt x="6419" y="49142"/>
                  </a:lnTo>
                  <a:lnTo>
                    <a:pt x="3631" y="57604"/>
                  </a:lnTo>
                  <a:lnTo>
                    <a:pt x="1731" y="65516"/>
                  </a:lnTo>
                  <a:lnTo>
                    <a:pt x="0" y="84761"/>
                  </a:lnTo>
                  <a:lnTo>
                    <a:pt x="2855" y="99404"/>
                  </a:lnTo>
                  <a:lnTo>
                    <a:pt x="9053" y="110073"/>
                  </a:lnTo>
                  <a:lnTo>
                    <a:pt x="17352" y="117395"/>
                  </a:lnTo>
                  <a:lnTo>
                    <a:pt x="32163" y="123458"/>
                  </a:lnTo>
                  <a:lnTo>
                    <a:pt x="47630" y="123520"/>
                  </a:lnTo>
                  <a:lnTo>
                    <a:pt x="62109" y="117852"/>
                  </a:lnTo>
                  <a:lnTo>
                    <a:pt x="73956" y="106727"/>
                  </a:lnTo>
                  <a:lnTo>
                    <a:pt x="83229" y="76862"/>
                  </a:lnTo>
                  <a:lnTo>
                    <a:pt x="77659" y="45431"/>
                  </a:lnTo>
                  <a:lnTo>
                    <a:pt x="65481" y="19295"/>
                  </a:lnTo>
                  <a:lnTo>
                    <a:pt x="54931" y="5318"/>
                  </a:lnTo>
                  <a:lnTo>
                    <a:pt x="45051" y="632"/>
                  </a:lnTo>
                  <a:lnTo>
                    <a:pt x="34211" y="0"/>
                  </a:lnTo>
                  <a:close/>
                </a:path>
              </a:pathLst>
            </a:custGeom>
            <a:solidFill>
              <a:srgbClr val="1E2D0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6" name="object 1406" descr=""/>
            <p:cNvSpPr/>
            <p:nvPr/>
          </p:nvSpPr>
          <p:spPr>
            <a:xfrm>
              <a:off x="4000996" y="6228395"/>
              <a:ext cx="10795" cy="5715"/>
            </a:xfrm>
            <a:custGeom>
              <a:avLst/>
              <a:gdLst/>
              <a:ahLst/>
              <a:cxnLst/>
              <a:rect l="l" t="t" r="r" b="b"/>
              <a:pathLst>
                <a:path w="10795" h="5714">
                  <a:moveTo>
                    <a:pt x="2654" y="0"/>
                  </a:moveTo>
                  <a:lnTo>
                    <a:pt x="139" y="2159"/>
                  </a:lnTo>
                  <a:lnTo>
                    <a:pt x="0" y="4089"/>
                  </a:lnTo>
                  <a:lnTo>
                    <a:pt x="2298" y="5041"/>
                  </a:lnTo>
                  <a:lnTo>
                    <a:pt x="8115" y="5448"/>
                  </a:lnTo>
                  <a:lnTo>
                    <a:pt x="10528" y="4826"/>
                  </a:lnTo>
                  <a:lnTo>
                    <a:pt x="10591" y="3860"/>
                  </a:lnTo>
                  <a:lnTo>
                    <a:pt x="10655" y="2895"/>
                  </a:lnTo>
                  <a:lnTo>
                    <a:pt x="8470" y="406"/>
                  </a:lnTo>
                  <a:lnTo>
                    <a:pt x="2654" y="0"/>
                  </a:lnTo>
                  <a:close/>
                </a:path>
              </a:pathLst>
            </a:custGeom>
            <a:solidFill>
              <a:srgbClr val="40291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7" name="object 1407" descr=""/>
            <p:cNvSpPr/>
            <p:nvPr/>
          </p:nvSpPr>
          <p:spPr>
            <a:xfrm>
              <a:off x="4001255" y="6228887"/>
              <a:ext cx="10160" cy="5080"/>
            </a:xfrm>
            <a:custGeom>
              <a:avLst/>
              <a:gdLst/>
              <a:ahLst/>
              <a:cxnLst/>
              <a:rect l="l" t="t" r="r" b="b"/>
              <a:pathLst>
                <a:path w="10160" h="5079">
                  <a:moveTo>
                    <a:pt x="2514" y="0"/>
                  </a:moveTo>
                  <a:lnTo>
                    <a:pt x="126" y="1943"/>
                  </a:lnTo>
                  <a:lnTo>
                    <a:pt x="0" y="3695"/>
                  </a:lnTo>
                  <a:lnTo>
                    <a:pt x="2197" y="4559"/>
                  </a:lnTo>
                  <a:lnTo>
                    <a:pt x="7708" y="4952"/>
                  </a:lnTo>
                  <a:lnTo>
                    <a:pt x="9994" y="4394"/>
                  </a:lnTo>
                  <a:lnTo>
                    <a:pt x="10058" y="3517"/>
                  </a:lnTo>
                  <a:lnTo>
                    <a:pt x="10121" y="2641"/>
                  </a:lnTo>
                  <a:lnTo>
                    <a:pt x="8026" y="393"/>
                  </a:lnTo>
                  <a:lnTo>
                    <a:pt x="2514" y="0"/>
                  </a:lnTo>
                  <a:close/>
                </a:path>
              </a:pathLst>
            </a:custGeom>
            <a:solidFill>
              <a:srgbClr val="4B351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8" name="object 1408" descr=""/>
            <p:cNvSpPr/>
            <p:nvPr/>
          </p:nvSpPr>
          <p:spPr>
            <a:xfrm>
              <a:off x="3975595" y="6278791"/>
              <a:ext cx="8890" cy="62230"/>
            </a:xfrm>
            <a:custGeom>
              <a:avLst/>
              <a:gdLst/>
              <a:ahLst/>
              <a:cxnLst/>
              <a:rect l="l" t="t" r="r" b="b"/>
              <a:pathLst>
                <a:path w="8889" h="62229">
                  <a:moveTo>
                    <a:pt x="7912" y="62090"/>
                  </a:moveTo>
                  <a:lnTo>
                    <a:pt x="7785" y="59753"/>
                  </a:lnTo>
                  <a:lnTo>
                    <a:pt x="6311" y="53594"/>
                  </a:lnTo>
                  <a:lnTo>
                    <a:pt x="4457" y="44767"/>
                  </a:lnTo>
                  <a:lnTo>
                    <a:pt x="3175" y="34429"/>
                  </a:lnTo>
                  <a:lnTo>
                    <a:pt x="2273" y="20167"/>
                  </a:lnTo>
                  <a:lnTo>
                    <a:pt x="5842" y="10388"/>
                  </a:lnTo>
                  <a:lnTo>
                    <a:pt x="4673" y="10452"/>
                  </a:lnTo>
                  <a:lnTo>
                    <a:pt x="3314" y="12458"/>
                  </a:lnTo>
                  <a:lnTo>
                    <a:pt x="1562" y="17881"/>
                  </a:lnTo>
                  <a:lnTo>
                    <a:pt x="190" y="25958"/>
                  </a:lnTo>
                  <a:lnTo>
                    <a:pt x="0" y="35941"/>
                  </a:lnTo>
                  <a:lnTo>
                    <a:pt x="1447" y="46062"/>
                  </a:lnTo>
                  <a:lnTo>
                    <a:pt x="3860" y="54394"/>
                  </a:lnTo>
                  <a:lnTo>
                    <a:pt x="6311" y="60045"/>
                  </a:lnTo>
                  <a:lnTo>
                    <a:pt x="7912" y="62090"/>
                  </a:lnTo>
                  <a:close/>
                </a:path>
                <a:path w="8889" h="62229">
                  <a:moveTo>
                    <a:pt x="8369" y="241"/>
                  </a:moveTo>
                  <a:lnTo>
                    <a:pt x="7620" y="0"/>
                  </a:lnTo>
                  <a:lnTo>
                    <a:pt x="6896" y="1181"/>
                  </a:lnTo>
                  <a:lnTo>
                    <a:pt x="5867" y="4343"/>
                  </a:lnTo>
                  <a:lnTo>
                    <a:pt x="5753" y="5715"/>
                  </a:lnTo>
                  <a:lnTo>
                    <a:pt x="6502" y="5943"/>
                  </a:lnTo>
                  <a:lnTo>
                    <a:pt x="7226" y="4762"/>
                  </a:lnTo>
                  <a:lnTo>
                    <a:pt x="7734" y="3187"/>
                  </a:lnTo>
                  <a:lnTo>
                    <a:pt x="8242" y="1612"/>
                  </a:lnTo>
                  <a:lnTo>
                    <a:pt x="8369" y="241"/>
                  </a:lnTo>
                  <a:close/>
                </a:path>
              </a:pathLst>
            </a:custGeom>
            <a:solidFill>
              <a:srgbClr val="2B4A1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9" name="object 1409" descr=""/>
            <p:cNvSpPr/>
            <p:nvPr/>
          </p:nvSpPr>
          <p:spPr>
            <a:xfrm>
              <a:off x="4000973" y="6290433"/>
              <a:ext cx="101600" cy="80645"/>
            </a:xfrm>
            <a:custGeom>
              <a:avLst/>
              <a:gdLst/>
              <a:ahLst/>
              <a:cxnLst/>
              <a:rect l="l" t="t" r="r" b="b"/>
              <a:pathLst>
                <a:path w="101600" h="80645">
                  <a:moveTo>
                    <a:pt x="81229" y="0"/>
                  </a:moveTo>
                  <a:lnTo>
                    <a:pt x="69730" y="356"/>
                  </a:lnTo>
                  <a:lnTo>
                    <a:pt x="58663" y="2392"/>
                  </a:lnTo>
                  <a:lnTo>
                    <a:pt x="48552" y="3898"/>
                  </a:lnTo>
                  <a:lnTo>
                    <a:pt x="10274" y="13499"/>
                  </a:lnTo>
                  <a:lnTo>
                    <a:pt x="8877" y="14503"/>
                  </a:lnTo>
                  <a:lnTo>
                    <a:pt x="7556" y="15620"/>
                  </a:lnTo>
                  <a:lnTo>
                    <a:pt x="3530" y="19761"/>
                  </a:lnTo>
                  <a:lnTo>
                    <a:pt x="2159" y="22897"/>
                  </a:lnTo>
                  <a:lnTo>
                    <a:pt x="1676" y="25945"/>
                  </a:lnTo>
                  <a:lnTo>
                    <a:pt x="431" y="30073"/>
                  </a:lnTo>
                  <a:lnTo>
                    <a:pt x="11523" y="67711"/>
                  </a:lnTo>
                  <a:lnTo>
                    <a:pt x="36982" y="80454"/>
                  </a:lnTo>
                  <a:lnTo>
                    <a:pt x="54594" y="77794"/>
                  </a:lnTo>
                  <a:lnTo>
                    <a:pt x="72767" y="67949"/>
                  </a:lnTo>
                  <a:lnTo>
                    <a:pt x="87888" y="51520"/>
                  </a:lnTo>
                  <a:lnTo>
                    <a:pt x="96342" y="29108"/>
                  </a:lnTo>
                  <a:lnTo>
                    <a:pt x="97409" y="26898"/>
                  </a:lnTo>
                  <a:lnTo>
                    <a:pt x="99148" y="18833"/>
                  </a:lnTo>
                  <a:lnTo>
                    <a:pt x="95453" y="14833"/>
                  </a:lnTo>
                  <a:lnTo>
                    <a:pt x="95313" y="14312"/>
                  </a:lnTo>
                  <a:lnTo>
                    <a:pt x="95313" y="13106"/>
                  </a:lnTo>
                  <a:lnTo>
                    <a:pt x="99682" y="12826"/>
                  </a:lnTo>
                  <a:lnTo>
                    <a:pt x="100888" y="12153"/>
                  </a:lnTo>
                  <a:lnTo>
                    <a:pt x="97586" y="5841"/>
                  </a:lnTo>
                  <a:lnTo>
                    <a:pt x="101155" y="5549"/>
                  </a:lnTo>
                  <a:lnTo>
                    <a:pt x="92633" y="3530"/>
                  </a:lnTo>
                  <a:lnTo>
                    <a:pt x="81229" y="0"/>
                  </a:lnTo>
                  <a:close/>
                </a:path>
              </a:pathLst>
            </a:custGeom>
            <a:solidFill>
              <a:srgbClr val="061F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0" name="object 1410" descr=""/>
            <p:cNvSpPr/>
            <p:nvPr/>
          </p:nvSpPr>
          <p:spPr>
            <a:xfrm>
              <a:off x="4090818" y="6294047"/>
              <a:ext cx="12700" cy="12065"/>
            </a:xfrm>
            <a:custGeom>
              <a:avLst/>
              <a:gdLst/>
              <a:ahLst/>
              <a:cxnLst/>
              <a:rect l="l" t="t" r="r" b="b"/>
              <a:pathLst>
                <a:path w="12700" h="12064">
                  <a:moveTo>
                    <a:pt x="3941" y="0"/>
                  </a:moveTo>
                  <a:lnTo>
                    <a:pt x="2362" y="1925"/>
                  </a:lnTo>
                  <a:lnTo>
                    <a:pt x="0" y="6113"/>
                  </a:lnTo>
                  <a:lnTo>
                    <a:pt x="421" y="10185"/>
                  </a:lnTo>
                  <a:lnTo>
                    <a:pt x="7192" y="11760"/>
                  </a:lnTo>
                  <a:lnTo>
                    <a:pt x="5287" y="9652"/>
                  </a:lnTo>
                  <a:lnTo>
                    <a:pt x="10990" y="9296"/>
                  </a:lnTo>
                  <a:lnTo>
                    <a:pt x="12209" y="8610"/>
                  </a:lnTo>
                  <a:lnTo>
                    <a:pt x="8907" y="2311"/>
                  </a:lnTo>
                  <a:lnTo>
                    <a:pt x="12463" y="2019"/>
                  </a:lnTo>
                  <a:lnTo>
                    <a:pt x="3941" y="0"/>
                  </a:lnTo>
                  <a:close/>
                </a:path>
              </a:pathLst>
            </a:custGeom>
            <a:solidFill>
              <a:srgbClr val="40291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1" name="object 1411" descr=""/>
            <p:cNvSpPr/>
            <p:nvPr/>
          </p:nvSpPr>
          <p:spPr>
            <a:xfrm>
              <a:off x="4086841" y="6294024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7618" y="0"/>
                  </a:moveTo>
                  <a:lnTo>
                    <a:pt x="1671" y="6569"/>
                  </a:lnTo>
                  <a:lnTo>
                    <a:pt x="0" y="9885"/>
                  </a:lnTo>
                  <a:lnTo>
                    <a:pt x="2883" y="10960"/>
                  </a:lnTo>
                  <a:lnTo>
                    <a:pt x="10602" y="10807"/>
                  </a:lnTo>
                  <a:lnTo>
                    <a:pt x="8850" y="8864"/>
                  </a:lnTo>
                  <a:lnTo>
                    <a:pt x="14095" y="8534"/>
                  </a:lnTo>
                  <a:lnTo>
                    <a:pt x="15213" y="7924"/>
                  </a:lnTo>
                  <a:lnTo>
                    <a:pt x="12177" y="2133"/>
                  </a:lnTo>
                  <a:lnTo>
                    <a:pt x="15454" y="1854"/>
                  </a:lnTo>
                  <a:lnTo>
                    <a:pt x="7618" y="0"/>
                  </a:lnTo>
                  <a:close/>
                </a:path>
              </a:pathLst>
            </a:custGeom>
            <a:solidFill>
              <a:srgbClr val="4B351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2" name="object 1412" descr=""/>
            <p:cNvSpPr/>
            <p:nvPr/>
          </p:nvSpPr>
          <p:spPr>
            <a:xfrm>
              <a:off x="4002749" y="6297199"/>
              <a:ext cx="95885" cy="74295"/>
            </a:xfrm>
            <a:custGeom>
              <a:avLst/>
              <a:gdLst/>
              <a:ahLst/>
              <a:cxnLst/>
              <a:rect l="l" t="t" r="r" b="b"/>
              <a:pathLst>
                <a:path w="95885" h="74295">
                  <a:moveTo>
                    <a:pt x="41529" y="0"/>
                  </a:moveTo>
                  <a:lnTo>
                    <a:pt x="25533" y="580"/>
                  </a:lnTo>
                  <a:lnTo>
                    <a:pt x="11549" y="5518"/>
                  </a:lnTo>
                  <a:lnTo>
                    <a:pt x="2172" y="16237"/>
                  </a:lnTo>
                  <a:lnTo>
                    <a:pt x="0" y="34163"/>
                  </a:lnTo>
                  <a:lnTo>
                    <a:pt x="3547" y="48712"/>
                  </a:lnTo>
                  <a:lnTo>
                    <a:pt x="10907" y="61021"/>
                  </a:lnTo>
                  <a:lnTo>
                    <a:pt x="21904" y="69804"/>
                  </a:lnTo>
                  <a:lnTo>
                    <a:pt x="36360" y="73774"/>
                  </a:lnTo>
                  <a:lnTo>
                    <a:pt x="53979" y="71109"/>
                  </a:lnTo>
                  <a:lnTo>
                    <a:pt x="72156" y="61263"/>
                  </a:lnTo>
                  <a:lnTo>
                    <a:pt x="87278" y="44833"/>
                  </a:lnTo>
                  <a:lnTo>
                    <a:pt x="95732" y="22415"/>
                  </a:lnTo>
                  <a:lnTo>
                    <a:pt x="91610" y="10610"/>
                  </a:lnTo>
                  <a:lnTo>
                    <a:pt x="77870" y="4202"/>
                  </a:lnTo>
                  <a:lnTo>
                    <a:pt x="59510" y="1296"/>
                  </a:lnTo>
                  <a:lnTo>
                    <a:pt x="41529" y="0"/>
                  </a:lnTo>
                  <a:close/>
                </a:path>
              </a:pathLst>
            </a:custGeom>
            <a:solidFill>
              <a:srgbClr val="1E2D0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3" name="object 1413" descr=""/>
            <p:cNvSpPr/>
            <p:nvPr/>
          </p:nvSpPr>
          <p:spPr>
            <a:xfrm>
              <a:off x="4000370" y="6290517"/>
              <a:ext cx="101600" cy="72390"/>
            </a:xfrm>
            <a:custGeom>
              <a:avLst/>
              <a:gdLst/>
              <a:ahLst/>
              <a:cxnLst/>
              <a:rect l="l" t="t" r="r" b="b"/>
              <a:pathLst>
                <a:path w="101600" h="72389">
                  <a:moveTo>
                    <a:pt x="82988" y="0"/>
                  </a:moveTo>
                  <a:lnTo>
                    <a:pt x="71489" y="352"/>
                  </a:lnTo>
                  <a:lnTo>
                    <a:pt x="60422" y="2384"/>
                  </a:lnTo>
                  <a:lnTo>
                    <a:pt x="50311" y="3887"/>
                  </a:lnTo>
                  <a:lnTo>
                    <a:pt x="8108" y="16867"/>
                  </a:lnTo>
                  <a:lnTo>
                    <a:pt x="0" y="28337"/>
                  </a:lnTo>
                  <a:lnTo>
                    <a:pt x="1893" y="33849"/>
                  </a:lnTo>
                  <a:lnTo>
                    <a:pt x="7702" y="42407"/>
                  </a:lnTo>
                  <a:lnTo>
                    <a:pt x="12279" y="50392"/>
                  </a:lnTo>
                  <a:lnTo>
                    <a:pt x="17135" y="59464"/>
                  </a:lnTo>
                  <a:lnTo>
                    <a:pt x="26129" y="67472"/>
                  </a:lnTo>
                  <a:lnTo>
                    <a:pt x="43122" y="72264"/>
                  </a:lnTo>
                  <a:lnTo>
                    <a:pt x="69472" y="67848"/>
                  </a:lnTo>
                  <a:lnTo>
                    <a:pt x="86101" y="53376"/>
                  </a:lnTo>
                  <a:lnTo>
                    <a:pt x="94988" y="37556"/>
                  </a:lnTo>
                  <a:lnTo>
                    <a:pt x="98113" y="29097"/>
                  </a:lnTo>
                  <a:lnTo>
                    <a:pt x="99320" y="26595"/>
                  </a:lnTo>
                  <a:lnTo>
                    <a:pt x="101403" y="16587"/>
                  </a:lnTo>
                  <a:lnTo>
                    <a:pt x="90722" y="11711"/>
                  </a:lnTo>
                  <a:lnTo>
                    <a:pt x="94392" y="3532"/>
                  </a:lnTo>
                  <a:lnTo>
                    <a:pt x="82988" y="0"/>
                  </a:lnTo>
                  <a:close/>
                </a:path>
              </a:pathLst>
            </a:custGeom>
            <a:solidFill>
              <a:srgbClr val="79942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4" name="object 1414" descr=""/>
            <p:cNvSpPr/>
            <p:nvPr/>
          </p:nvSpPr>
          <p:spPr>
            <a:xfrm>
              <a:off x="4005262" y="6291532"/>
              <a:ext cx="95250" cy="67945"/>
            </a:xfrm>
            <a:custGeom>
              <a:avLst/>
              <a:gdLst/>
              <a:ahLst/>
              <a:cxnLst/>
              <a:rect l="l" t="t" r="r" b="b"/>
              <a:pathLst>
                <a:path w="95250" h="67945">
                  <a:moveTo>
                    <a:pt x="77857" y="0"/>
                  </a:moveTo>
                  <a:lnTo>
                    <a:pt x="67070" y="335"/>
                  </a:lnTo>
                  <a:lnTo>
                    <a:pt x="56690" y="2243"/>
                  </a:lnTo>
                  <a:lnTo>
                    <a:pt x="47209" y="3650"/>
                  </a:lnTo>
                  <a:lnTo>
                    <a:pt x="7610" y="15817"/>
                  </a:lnTo>
                  <a:lnTo>
                    <a:pt x="0" y="26585"/>
                  </a:lnTo>
                  <a:lnTo>
                    <a:pt x="1777" y="31756"/>
                  </a:lnTo>
                  <a:lnTo>
                    <a:pt x="7229" y="39781"/>
                  </a:lnTo>
                  <a:lnTo>
                    <a:pt x="11524" y="47277"/>
                  </a:lnTo>
                  <a:lnTo>
                    <a:pt x="16079" y="55788"/>
                  </a:lnTo>
                  <a:lnTo>
                    <a:pt x="24519" y="63297"/>
                  </a:lnTo>
                  <a:lnTo>
                    <a:pt x="40465" y="67785"/>
                  </a:lnTo>
                  <a:lnTo>
                    <a:pt x="65177" y="63648"/>
                  </a:lnTo>
                  <a:lnTo>
                    <a:pt x="80773" y="50075"/>
                  </a:lnTo>
                  <a:lnTo>
                    <a:pt x="89108" y="35234"/>
                  </a:lnTo>
                  <a:lnTo>
                    <a:pt x="92040" y="27297"/>
                  </a:lnTo>
                  <a:lnTo>
                    <a:pt x="93170" y="24948"/>
                  </a:lnTo>
                  <a:lnTo>
                    <a:pt x="95126" y="15563"/>
                  </a:lnTo>
                  <a:lnTo>
                    <a:pt x="85118" y="10978"/>
                  </a:lnTo>
                  <a:lnTo>
                    <a:pt x="88560" y="3307"/>
                  </a:lnTo>
                  <a:lnTo>
                    <a:pt x="77857" y="0"/>
                  </a:lnTo>
                  <a:close/>
                </a:path>
              </a:pathLst>
            </a:custGeom>
            <a:solidFill>
              <a:srgbClr val="86A14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5" name="object 1415" descr=""/>
            <p:cNvSpPr/>
            <p:nvPr/>
          </p:nvSpPr>
          <p:spPr>
            <a:xfrm>
              <a:off x="4009337" y="6291773"/>
              <a:ext cx="90805" cy="67310"/>
            </a:xfrm>
            <a:custGeom>
              <a:avLst/>
              <a:gdLst/>
              <a:ahLst/>
              <a:cxnLst/>
              <a:rect l="l" t="t" r="r" b="b"/>
              <a:pathLst>
                <a:path w="90804" h="67310">
                  <a:moveTo>
                    <a:pt x="73633" y="0"/>
                  </a:moveTo>
                  <a:lnTo>
                    <a:pt x="62983" y="330"/>
                  </a:lnTo>
                  <a:lnTo>
                    <a:pt x="52730" y="2212"/>
                  </a:lnTo>
                  <a:lnTo>
                    <a:pt x="43363" y="3600"/>
                  </a:lnTo>
                  <a:lnTo>
                    <a:pt x="4260" y="15627"/>
                  </a:lnTo>
                  <a:lnTo>
                    <a:pt x="0" y="23644"/>
                  </a:lnTo>
                  <a:lnTo>
                    <a:pt x="335" y="31302"/>
                  </a:lnTo>
                  <a:lnTo>
                    <a:pt x="2538" y="37040"/>
                  </a:lnTo>
                  <a:lnTo>
                    <a:pt x="3879" y="39300"/>
                  </a:lnTo>
                  <a:lnTo>
                    <a:pt x="8120" y="46704"/>
                  </a:lnTo>
                  <a:lnTo>
                    <a:pt x="12619" y="55111"/>
                  </a:lnTo>
                  <a:lnTo>
                    <a:pt x="20952" y="62528"/>
                  </a:lnTo>
                  <a:lnTo>
                    <a:pt x="36695" y="66960"/>
                  </a:lnTo>
                  <a:lnTo>
                    <a:pt x="61107" y="62874"/>
                  </a:lnTo>
                  <a:lnTo>
                    <a:pt x="76511" y="49464"/>
                  </a:lnTo>
                  <a:lnTo>
                    <a:pt x="84746" y="34804"/>
                  </a:lnTo>
                  <a:lnTo>
                    <a:pt x="87648" y="26968"/>
                  </a:lnTo>
                  <a:lnTo>
                    <a:pt x="88765" y="24657"/>
                  </a:lnTo>
                  <a:lnTo>
                    <a:pt x="90683" y="15373"/>
                  </a:lnTo>
                  <a:lnTo>
                    <a:pt x="80802" y="10852"/>
                  </a:lnTo>
                  <a:lnTo>
                    <a:pt x="84193" y="3270"/>
                  </a:lnTo>
                  <a:lnTo>
                    <a:pt x="73633" y="0"/>
                  </a:lnTo>
                  <a:close/>
                </a:path>
              </a:pathLst>
            </a:custGeom>
            <a:solidFill>
              <a:srgbClr val="EFEB9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6" name="object 1416" descr=""/>
            <p:cNvSpPr/>
            <p:nvPr/>
          </p:nvSpPr>
          <p:spPr>
            <a:xfrm>
              <a:off x="4028091" y="6303024"/>
              <a:ext cx="50165" cy="41910"/>
            </a:xfrm>
            <a:custGeom>
              <a:avLst/>
              <a:gdLst/>
              <a:ahLst/>
              <a:cxnLst/>
              <a:rect l="l" t="t" r="r" b="b"/>
              <a:pathLst>
                <a:path w="50164" h="41910">
                  <a:moveTo>
                    <a:pt x="28003" y="0"/>
                  </a:moveTo>
                  <a:lnTo>
                    <a:pt x="16802" y="1489"/>
                  </a:lnTo>
                  <a:lnTo>
                    <a:pt x="7400" y="5189"/>
                  </a:lnTo>
                  <a:lnTo>
                    <a:pt x="1300" y="11263"/>
                  </a:lnTo>
                  <a:lnTo>
                    <a:pt x="0" y="19875"/>
                  </a:lnTo>
                  <a:lnTo>
                    <a:pt x="2565" y="28465"/>
                  </a:lnTo>
                  <a:lnTo>
                    <a:pt x="7426" y="35331"/>
                  </a:lnTo>
                  <a:lnTo>
                    <a:pt x="14816" y="39863"/>
                  </a:lnTo>
                  <a:lnTo>
                    <a:pt x="24968" y="41452"/>
                  </a:lnTo>
                  <a:lnTo>
                    <a:pt x="35451" y="38713"/>
                  </a:lnTo>
                  <a:lnTo>
                    <a:pt x="43046" y="31961"/>
                  </a:lnTo>
                  <a:lnTo>
                    <a:pt x="47803" y="23134"/>
                  </a:lnTo>
                  <a:lnTo>
                    <a:pt x="49771" y="14173"/>
                  </a:lnTo>
                  <a:lnTo>
                    <a:pt x="49018" y="7156"/>
                  </a:lnTo>
                  <a:lnTo>
                    <a:pt x="45359" y="2662"/>
                  </a:lnTo>
                  <a:lnTo>
                    <a:pt x="38464" y="380"/>
                  </a:lnTo>
                  <a:lnTo>
                    <a:pt x="28003" y="0"/>
                  </a:lnTo>
                  <a:close/>
                </a:path>
              </a:pathLst>
            </a:custGeom>
            <a:solidFill>
              <a:srgbClr val="814F2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7" name="object 1417" descr=""/>
            <p:cNvSpPr/>
            <p:nvPr/>
          </p:nvSpPr>
          <p:spPr>
            <a:xfrm>
              <a:off x="4028153" y="6303005"/>
              <a:ext cx="50165" cy="40005"/>
            </a:xfrm>
            <a:custGeom>
              <a:avLst/>
              <a:gdLst/>
              <a:ahLst/>
              <a:cxnLst/>
              <a:rect l="l" t="t" r="r" b="b"/>
              <a:pathLst>
                <a:path w="50164" h="40004">
                  <a:moveTo>
                    <a:pt x="27939" y="0"/>
                  </a:moveTo>
                  <a:lnTo>
                    <a:pt x="16748" y="1398"/>
                  </a:lnTo>
                  <a:lnTo>
                    <a:pt x="7359" y="4922"/>
                  </a:lnTo>
                  <a:lnTo>
                    <a:pt x="1275" y="10735"/>
                  </a:lnTo>
                  <a:lnTo>
                    <a:pt x="0" y="18999"/>
                  </a:lnTo>
                  <a:lnTo>
                    <a:pt x="2585" y="27255"/>
                  </a:lnTo>
                  <a:lnTo>
                    <a:pt x="7466" y="33861"/>
                  </a:lnTo>
                  <a:lnTo>
                    <a:pt x="14867" y="38233"/>
                  </a:lnTo>
                  <a:lnTo>
                    <a:pt x="25018" y="39789"/>
                  </a:lnTo>
                  <a:lnTo>
                    <a:pt x="35495" y="37182"/>
                  </a:lnTo>
                  <a:lnTo>
                    <a:pt x="43073" y="30718"/>
                  </a:lnTo>
                  <a:lnTo>
                    <a:pt x="47805" y="22258"/>
                  </a:lnTo>
                  <a:lnTo>
                    <a:pt x="49745" y="13665"/>
                  </a:lnTo>
                  <a:lnTo>
                    <a:pt x="48971" y="6929"/>
                  </a:lnTo>
                  <a:lnTo>
                    <a:pt x="45300" y="2603"/>
                  </a:lnTo>
                  <a:lnTo>
                    <a:pt x="38401" y="392"/>
                  </a:lnTo>
                  <a:lnTo>
                    <a:pt x="27939" y="0"/>
                  </a:lnTo>
                  <a:close/>
                </a:path>
              </a:pathLst>
            </a:custGeom>
            <a:solidFill>
              <a:srgbClr val="995F2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8" name="object 1418" descr=""/>
            <p:cNvSpPr/>
            <p:nvPr/>
          </p:nvSpPr>
          <p:spPr>
            <a:xfrm>
              <a:off x="4040238" y="6309156"/>
              <a:ext cx="13970" cy="12065"/>
            </a:xfrm>
            <a:custGeom>
              <a:avLst/>
              <a:gdLst/>
              <a:ahLst/>
              <a:cxnLst/>
              <a:rect l="l" t="t" r="r" b="b"/>
              <a:pathLst>
                <a:path w="13970" h="12064">
                  <a:moveTo>
                    <a:pt x="5943" y="9525"/>
                  </a:moveTo>
                  <a:lnTo>
                    <a:pt x="4699" y="8686"/>
                  </a:lnTo>
                  <a:lnTo>
                    <a:pt x="1485" y="8458"/>
                  </a:lnTo>
                  <a:lnTo>
                    <a:pt x="127" y="9118"/>
                  </a:lnTo>
                  <a:lnTo>
                    <a:pt x="0" y="10972"/>
                  </a:lnTo>
                  <a:lnTo>
                    <a:pt x="1244" y="11811"/>
                  </a:lnTo>
                  <a:lnTo>
                    <a:pt x="4457" y="12039"/>
                  </a:lnTo>
                  <a:lnTo>
                    <a:pt x="5816" y="11379"/>
                  </a:lnTo>
                  <a:lnTo>
                    <a:pt x="5880" y="10452"/>
                  </a:lnTo>
                  <a:lnTo>
                    <a:pt x="5943" y="9525"/>
                  </a:lnTo>
                  <a:close/>
                </a:path>
                <a:path w="13970" h="12064">
                  <a:moveTo>
                    <a:pt x="13512" y="1816"/>
                  </a:moveTo>
                  <a:lnTo>
                    <a:pt x="11379" y="381"/>
                  </a:lnTo>
                  <a:lnTo>
                    <a:pt x="5918" y="0"/>
                  </a:lnTo>
                  <a:lnTo>
                    <a:pt x="3606" y="1117"/>
                  </a:lnTo>
                  <a:lnTo>
                    <a:pt x="3390" y="4279"/>
                  </a:lnTo>
                  <a:lnTo>
                    <a:pt x="5511" y="5702"/>
                  </a:lnTo>
                  <a:lnTo>
                    <a:pt x="10985" y="6096"/>
                  </a:lnTo>
                  <a:lnTo>
                    <a:pt x="13284" y="4965"/>
                  </a:lnTo>
                  <a:lnTo>
                    <a:pt x="13398" y="3390"/>
                  </a:lnTo>
                  <a:lnTo>
                    <a:pt x="13512" y="1816"/>
                  </a:lnTo>
                  <a:close/>
                </a:path>
              </a:pathLst>
            </a:custGeom>
            <a:solidFill>
              <a:srgbClr val="AB764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19" name="object 1419" descr=""/>
            <p:cNvSpPr/>
            <p:nvPr/>
          </p:nvSpPr>
          <p:spPr>
            <a:xfrm>
              <a:off x="4053436" y="6312749"/>
              <a:ext cx="41910" cy="41910"/>
            </a:xfrm>
            <a:custGeom>
              <a:avLst/>
              <a:gdLst/>
              <a:ahLst/>
              <a:cxnLst/>
              <a:rect l="l" t="t" r="r" b="b"/>
              <a:pathLst>
                <a:path w="41910" h="41910">
                  <a:moveTo>
                    <a:pt x="40576" y="0"/>
                  </a:moveTo>
                  <a:lnTo>
                    <a:pt x="20518" y="33471"/>
                  </a:lnTo>
                  <a:lnTo>
                    <a:pt x="0" y="40995"/>
                  </a:lnTo>
                  <a:lnTo>
                    <a:pt x="177" y="41859"/>
                  </a:lnTo>
                  <a:lnTo>
                    <a:pt x="36283" y="17462"/>
                  </a:lnTo>
                  <a:lnTo>
                    <a:pt x="41478" y="50"/>
                  </a:lnTo>
                  <a:lnTo>
                    <a:pt x="40576" y="0"/>
                  </a:lnTo>
                  <a:close/>
                </a:path>
              </a:pathLst>
            </a:custGeom>
            <a:solidFill>
              <a:srgbClr val="E0DD8D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20" name="object 1420" descr=""/>
          <p:cNvGrpSpPr/>
          <p:nvPr/>
        </p:nvGrpSpPr>
        <p:grpSpPr>
          <a:xfrm>
            <a:off x="4243440" y="5733794"/>
            <a:ext cx="67945" cy="95885"/>
            <a:chOff x="4243440" y="5733794"/>
            <a:chExt cx="67945" cy="95885"/>
          </a:xfrm>
        </p:grpSpPr>
        <p:sp>
          <p:nvSpPr>
            <p:cNvPr id="1421" name="object 1421" descr=""/>
            <p:cNvSpPr/>
            <p:nvPr/>
          </p:nvSpPr>
          <p:spPr>
            <a:xfrm>
              <a:off x="4243459" y="5735697"/>
              <a:ext cx="67945" cy="93980"/>
            </a:xfrm>
            <a:custGeom>
              <a:avLst/>
              <a:gdLst/>
              <a:ahLst/>
              <a:cxnLst/>
              <a:rect l="l" t="t" r="r" b="b"/>
              <a:pathLst>
                <a:path w="67945" h="93979">
                  <a:moveTo>
                    <a:pt x="27480" y="0"/>
                  </a:moveTo>
                  <a:lnTo>
                    <a:pt x="20083" y="2360"/>
                  </a:lnTo>
                  <a:lnTo>
                    <a:pt x="16282" y="7412"/>
                  </a:lnTo>
                  <a:lnTo>
                    <a:pt x="14910" y="14244"/>
                  </a:lnTo>
                  <a:lnTo>
                    <a:pt x="14263" y="18638"/>
                  </a:lnTo>
                  <a:lnTo>
                    <a:pt x="2947" y="40317"/>
                  </a:lnTo>
                  <a:lnTo>
                    <a:pt x="1334" y="49601"/>
                  </a:lnTo>
                  <a:lnTo>
                    <a:pt x="0" y="64203"/>
                  </a:lnTo>
                  <a:lnTo>
                    <a:pt x="2374" y="75330"/>
                  </a:lnTo>
                  <a:lnTo>
                    <a:pt x="7451" y="83453"/>
                  </a:lnTo>
                  <a:lnTo>
                    <a:pt x="14224" y="89047"/>
                  </a:lnTo>
                  <a:lnTo>
                    <a:pt x="26287" y="93705"/>
                  </a:lnTo>
                  <a:lnTo>
                    <a:pt x="38858" y="93810"/>
                  </a:lnTo>
                  <a:lnTo>
                    <a:pt x="50602" y="89561"/>
                  </a:lnTo>
                  <a:lnTo>
                    <a:pt x="60186" y="81160"/>
                  </a:lnTo>
                  <a:lnTo>
                    <a:pt x="67609" y="58524"/>
                  </a:lnTo>
                  <a:lnTo>
                    <a:pt x="62962" y="34645"/>
                  </a:lnTo>
                  <a:lnTo>
                    <a:pt x="52965" y="14765"/>
                  </a:lnTo>
                  <a:lnTo>
                    <a:pt x="44336" y="4122"/>
                  </a:lnTo>
                  <a:lnTo>
                    <a:pt x="36292" y="523"/>
                  </a:lnTo>
                  <a:lnTo>
                    <a:pt x="27480" y="0"/>
                  </a:lnTo>
                  <a:close/>
                </a:path>
              </a:pathLst>
            </a:custGeom>
            <a:solidFill>
              <a:srgbClr val="061F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2" name="object 1422" descr=""/>
            <p:cNvSpPr/>
            <p:nvPr/>
          </p:nvSpPr>
          <p:spPr>
            <a:xfrm>
              <a:off x="4243440" y="5735581"/>
              <a:ext cx="63500" cy="93980"/>
            </a:xfrm>
            <a:custGeom>
              <a:avLst/>
              <a:gdLst/>
              <a:ahLst/>
              <a:cxnLst/>
              <a:rect l="l" t="t" r="r" b="b"/>
              <a:pathLst>
                <a:path w="63500" h="93979">
                  <a:moveTo>
                    <a:pt x="25876" y="0"/>
                  </a:moveTo>
                  <a:lnTo>
                    <a:pt x="18985" y="2399"/>
                  </a:lnTo>
                  <a:lnTo>
                    <a:pt x="15425" y="7467"/>
                  </a:lnTo>
                  <a:lnTo>
                    <a:pt x="14117" y="14300"/>
                  </a:lnTo>
                  <a:lnTo>
                    <a:pt x="13482" y="18694"/>
                  </a:lnTo>
                  <a:lnTo>
                    <a:pt x="2852" y="40424"/>
                  </a:lnTo>
                  <a:lnTo>
                    <a:pt x="1316" y="49707"/>
                  </a:lnTo>
                  <a:lnTo>
                    <a:pt x="0" y="64317"/>
                  </a:lnTo>
                  <a:lnTo>
                    <a:pt x="2151" y="75433"/>
                  </a:lnTo>
                  <a:lnTo>
                    <a:pt x="6831" y="83531"/>
                  </a:lnTo>
                  <a:lnTo>
                    <a:pt x="13101" y="89090"/>
                  </a:lnTo>
                  <a:lnTo>
                    <a:pt x="24303" y="93680"/>
                  </a:lnTo>
                  <a:lnTo>
                    <a:pt x="35996" y="93719"/>
                  </a:lnTo>
                  <a:lnTo>
                    <a:pt x="46941" y="89415"/>
                  </a:lnTo>
                  <a:lnTo>
                    <a:pt x="55900" y="80975"/>
                  </a:lnTo>
                  <a:lnTo>
                    <a:pt x="62914" y="58311"/>
                  </a:lnTo>
                  <a:lnTo>
                    <a:pt x="58710" y="34463"/>
                  </a:lnTo>
                  <a:lnTo>
                    <a:pt x="49510" y="14636"/>
                  </a:lnTo>
                  <a:lnTo>
                    <a:pt x="41536" y="4038"/>
                  </a:lnTo>
                  <a:lnTo>
                    <a:pt x="34069" y="477"/>
                  </a:lnTo>
                  <a:lnTo>
                    <a:pt x="25876" y="0"/>
                  </a:lnTo>
                  <a:close/>
                </a:path>
              </a:pathLst>
            </a:custGeom>
            <a:solidFill>
              <a:srgbClr val="2B4A1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3" name="object 1423" descr=""/>
            <p:cNvSpPr/>
            <p:nvPr/>
          </p:nvSpPr>
          <p:spPr>
            <a:xfrm>
              <a:off x="4244662" y="5735674"/>
              <a:ext cx="63500" cy="93980"/>
            </a:xfrm>
            <a:custGeom>
              <a:avLst/>
              <a:gdLst/>
              <a:ahLst/>
              <a:cxnLst/>
              <a:rect l="l" t="t" r="r" b="b"/>
              <a:pathLst>
                <a:path w="63500" h="93979">
                  <a:moveTo>
                    <a:pt x="25961" y="0"/>
                  </a:moveTo>
                  <a:lnTo>
                    <a:pt x="19042" y="2396"/>
                  </a:lnTo>
                  <a:lnTo>
                    <a:pt x="15464" y="7462"/>
                  </a:lnTo>
                  <a:lnTo>
                    <a:pt x="14156" y="14295"/>
                  </a:lnTo>
                  <a:lnTo>
                    <a:pt x="13521" y="18689"/>
                  </a:lnTo>
                  <a:lnTo>
                    <a:pt x="2866" y="40419"/>
                  </a:lnTo>
                  <a:lnTo>
                    <a:pt x="1316" y="49703"/>
                  </a:lnTo>
                  <a:lnTo>
                    <a:pt x="0" y="64312"/>
                  </a:lnTo>
                  <a:lnTo>
                    <a:pt x="2164" y="75428"/>
                  </a:lnTo>
                  <a:lnTo>
                    <a:pt x="6867" y="83526"/>
                  </a:lnTo>
                  <a:lnTo>
                    <a:pt x="13165" y="89085"/>
                  </a:lnTo>
                  <a:lnTo>
                    <a:pt x="24409" y="93677"/>
                  </a:lnTo>
                  <a:lnTo>
                    <a:pt x="36146" y="93721"/>
                  </a:lnTo>
                  <a:lnTo>
                    <a:pt x="47130" y="89421"/>
                  </a:lnTo>
                  <a:lnTo>
                    <a:pt x="56117" y="80983"/>
                  </a:lnTo>
                  <a:lnTo>
                    <a:pt x="63156" y="58319"/>
                  </a:lnTo>
                  <a:lnTo>
                    <a:pt x="58931" y="34469"/>
                  </a:lnTo>
                  <a:lnTo>
                    <a:pt x="49689" y="14639"/>
                  </a:lnTo>
                  <a:lnTo>
                    <a:pt x="41677" y="4033"/>
                  </a:lnTo>
                  <a:lnTo>
                    <a:pt x="34184" y="478"/>
                  </a:lnTo>
                  <a:lnTo>
                    <a:pt x="25961" y="0"/>
                  </a:lnTo>
                  <a:close/>
                </a:path>
              </a:pathLst>
            </a:custGeom>
            <a:solidFill>
              <a:srgbClr val="1E2D0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4" name="object 1424" descr=""/>
            <p:cNvSpPr/>
            <p:nvPr/>
          </p:nvSpPr>
          <p:spPr>
            <a:xfrm>
              <a:off x="4270779" y="5733794"/>
              <a:ext cx="8255" cy="4445"/>
            </a:xfrm>
            <a:custGeom>
              <a:avLst/>
              <a:gdLst/>
              <a:ahLst/>
              <a:cxnLst/>
              <a:rect l="l" t="t" r="r" b="b"/>
              <a:pathLst>
                <a:path w="8254" h="4445">
                  <a:moveTo>
                    <a:pt x="2006" y="0"/>
                  </a:moveTo>
                  <a:lnTo>
                    <a:pt x="101" y="1638"/>
                  </a:lnTo>
                  <a:lnTo>
                    <a:pt x="0" y="3111"/>
                  </a:lnTo>
                  <a:lnTo>
                    <a:pt x="1739" y="3822"/>
                  </a:lnTo>
                  <a:lnTo>
                    <a:pt x="6146" y="4140"/>
                  </a:lnTo>
                  <a:lnTo>
                    <a:pt x="7975" y="3670"/>
                  </a:lnTo>
                  <a:lnTo>
                    <a:pt x="8026" y="2933"/>
                  </a:lnTo>
                  <a:lnTo>
                    <a:pt x="8077" y="2197"/>
                  </a:lnTo>
                  <a:lnTo>
                    <a:pt x="6413" y="317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40291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5" name="object 1425" descr=""/>
            <p:cNvSpPr/>
            <p:nvPr/>
          </p:nvSpPr>
          <p:spPr>
            <a:xfrm>
              <a:off x="4270965" y="5734174"/>
              <a:ext cx="8255" cy="3810"/>
            </a:xfrm>
            <a:custGeom>
              <a:avLst/>
              <a:gdLst/>
              <a:ahLst/>
              <a:cxnLst/>
              <a:rect l="l" t="t" r="r" b="b"/>
              <a:pathLst>
                <a:path w="8254" h="3810">
                  <a:moveTo>
                    <a:pt x="1904" y="0"/>
                  </a:moveTo>
                  <a:lnTo>
                    <a:pt x="101" y="1473"/>
                  </a:lnTo>
                  <a:lnTo>
                    <a:pt x="0" y="2793"/>
                  </a:lnTo>
                  <a:lnTo>
                    <a:pt x="1663" y="3454"/>
                  </a:lnTo>
                  <a:lnTo>
                    <a:pt x="5854" y="3746"/>
                  </a:lnTo>
                  <a:lnTo>
                    <a:pt x="7581" y="3327"/>
                  </a:lnTo>
                  <a:lnTo>
                    <a:pt x="7632" y="2666"/>
                  </a:lnTo>
                  <a:lnTo>
                    <a:pt x="7683" y="2006"/>
                  </a:lnTo>
                  <a:lnTo>
                    <a:pt x="6096" y="292"/>
                  </a:lnTo>
                  <a:lnTo>
                    <a:pt x="1904" y="0"/>
                  </a:lnTo>
                  <a:close/>
                </a:path>
              </a:pathLst>
            </a:custGeom>
            <a:solidFill>
              <a:srgbClr val="4B351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6" name="object 1426" descr=""/>
            <p:cNvSpPr/>
            <p:nvPr/>
          </p:nvSpPr>
          <p:spPr>
            <a:xfrm>
              <a:off x="4250817" y="5772048"/>
              <a:ext cx="7620" cy="47625"/>
            </a:xfrm>
            <a:custGeom>
              <a:avLst/>
              <a:gdLst/>
              <a:ahLst/>
              <a:cxnLst/>
              <a:rect l="l" t="t" r="r" b="b"/>
              <a:pathLst>
                <a:path w="7620" h="47625">
                  <a:moveTo>
                    <a:pt x="7010" y="177"/>
                  </a:moveTo>
                  <a:lnTo>
                    <a:pt x="6451" y="0"/>
                  </a:lnTo>
                  <a:lnTo>
                    <a:pt x="5905" y="889"/>
                  </a:lnTo>
                  <a:lnTo>
                    <a:pt x="5118" y="3289"/>
                  </a:lnTo>
                  <a:lnTo>
                    <a:pt x="5041" y="4330"/>
                  </a:lnTo>
                  <a:lnTo>
                    <a:pt x="5600" y="4508"/>
                  </a:lnTo>
                  <a:lnTo>
                    <a:pt x="6146" y="3606"/>
                  </a:lnTo>
                  <a:lnTo>
                    <a:pt x="6540" y="2413"/>
                  </a:lnTo>
                  <a:lnTo>
                    <a:pt x="6934" y="1219"/>
                  </a:lnTo>
                  <a:lnTo>
                    <a:pt x="7010" y="177"/>
                  </a:lnTo>
                  <a:close/>
                </a:path>
                <a:path w="7620" h="47625">
                  <a:moveTo>
                    <a:pt x="7569" y="47066"/>
                  </a:moveTo>
                  <a:lnTo>
                    <a:pt x="3771" y="36944"/>
                  </a:lnTo>
                  <a:lnTo>
                    <a:pt x="3086" y="26123"/>
                  </a:lnTo>
                  <a:lnTo>
                    <a:pt x="2400" y="15303"/>
                  </a:lnTo>
                  <a:lnTo>
                    <a:pt x="5105" y="7874"/>
                  </a:lnTo>
                  <a:lnTo>
                    <a:pt x="3327" y="7975"/>
                  </a:lnTo>
                  <a:lnTo>
                    <a:pt x="0" y="16459"/>
                  </a:lnTo>
                  <a:lnTo>
                    <a:pt x="1358" y="38100"/>
                  </a:lnTo>
                  <a:lnTo>
                    <a:pt x="5791" y="47167"/>
                  </a:lnTo>
                  <a:lnTo>
                    <a:pt x="7569" y="47066"/>
                  </a:lnTo>
                  <a:close/>
                </a:path>
              </a:pathLst>
            </a:custGeom>
            <a:solidFill>
              <a:srgbClr val="2B4A1C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27" name="object 1427" descr=""/>
          <p:cNvGrpSpPr/>
          <p:nvPr/>
        </p:nvGrpSpPr>
        <p:grpSpPr>
          <a:xfrm>
            <a:off x="3792995" y="5754966"/>
            <a:ext cx="75565" cy="113030"/>
            <a:chOff x="3792995" y="5754966"/>
            <a:chExt cx="75565" cy="113030"/>
          </a:xfrm>
        </p:grpSpPr>
        <p:sp>
          <p:nvSpPr>
            <p:cNvPr id="1428" name="object 1428" descr=""/>
            <p:cNvSpPr/>
            <p:nvPr/>
          </p:nvSpPr>
          <p:spPr>
            <a:xfrm>
              <a:off x="3792995" y="5756318"/>
              <a:ext cx="43815" cy="26670"/>
            </a:xfrm>
            <a:custGeom>
              <a:avLst/>
              <a:gdLst/>
              <a:ahLst/>
              <a:cxnLst/>
              <a:rect l="l" t="t" r="r" b="b"/>
              <a:pathLst>
                <a:path w="43814" h="26670">
                  <a:moveTo>
                    <a:pt x="36664" y="0"/>
                  </a:moveTo>
                  <a:lnTo>
                    <a:pt x="32575" y="1943"/>
                  </a:lnTo>
                  <a:lnTo>
                    <a:pt x="13817" y="2746"/>
                  </a:lnTo>
                  <a:lnTo>
                    <a:pt x="4138" y="11449"/>
                  </a:lnTo>
                  <a:lnTo>
                    <a:pt x="533" y="21484"/>
                  </a:lnTo>
                  <a:lnTo>
                    <a:pt x="0" y="26289"/>
                  </a:lnTo>
                  <a:lnTo>
                    <a:pt x="17522" y="22722"/>
                  </a:lnTo>
                  <a:lnTo>
                    <a:pt x="27316" y="15987"/>
                  </a:lnTo>
                  <a:lnTo>
                    <a:pt x="31602" y="8631"/>
                  </a:lnTo>
                  <a:lnTo>
                    <a:pt x="32600" y="3200"/>
                  </a:lnTo>
                  <a:lnTo>
                    <a:pt x="38049" y="1104"/>
                  </a:lnTo>
                  <a:lnTo>
                    <a:pt x="43675" y="2209"/>
                  </a:lnTo>
                  <a:lnTo>
                    <a:pt x="43675" y="927"/>
                  </a:lnTo>
                  <a:lnTo>
                    <a:pt x="36664" y="0"/>
                  </a:lnTo>
                  <a:close/>
                </a:path>
              </a:pathLst>
            </a:custGeom>
            <a:solidFill>
              <a:srgbClr val="648E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9" name="object 1429" descr=""/>
            <p:cNvSpPr/>
            <p:nvPr/>
          </p:nvSpPr>
          <p:spPr>
            <a:xfrm>
              <a:off x="3797274" y="5768967"/>
              <a:ext cx="71755" cy="99060"/>
            </a:xfrm>
            <a:custGeom>
              <a:avLst/>
              <a:gdLst/>
              <a:ahLst/>
              <a:cxnLst/>
              <a:rect l="l" t="t" r="r" b="b"/>
              <a:pathLst>
                <a:path w="71754" h="99060">
                  <a:moveTo>
                    <a:pt x="40284" y="0"/>
                  </a:moveTo>
                  <a:lnTo>
                    <a:pt x="29409" y="2714"/>
                  </a:lnTo>
                  <a:lnTo>
                    <a:pt x="22604" y="10742"/>
                  </a:lnTo>
                  <a:lnTo>
                    <a:pt x="18540" y="21111"/>
                  </a:lnTo>
                  <a:lnTo>
                    <a:pt x="15887" y="30848"/>
                  </a:lnTo>
                  <a:lnTo>
                    <a:pt x="11567" y="39237"/>
                  </a:lnTo>
                  <a:lnTo>
                    <a:pt x="5434" y="48477"/>
                  </a:lnTo>
                  <a:lnTo>
                    <a:pt x="555" y="59968"/>
                  </a:lnTo>
                  <a:lnTo>
                    <a:pt x="0" y="75107"/>
                  </a:lnTo>
                  <a:lnTo>
                    <a:pt x="2338" y="82162"/>
                  </a:lnTo>
                  <a:lnTo>
                    <a:pt x="33391" y="98585"/>
                  </a:lnTo>
                  <a:lnTo>
                    <a:pt x="41375" y="98491"/>
                  </a:lnTo>
                  <a:lnTo>
                    <a:pt x="71280" y="64913"/>
                  </a:lnTo>
                  <a:lnTo>
                    <a:pt x="68049" y="52855"/>
                  </a:lnTo>
                  <a:lnTo>
                    <a:pt x="63261" y="42853"/>
                  </a:lnTo>
                  <a:lnTo>
                    <a:pt x="60147" y="33947"/>
                  </a:lnTo>
                  <a:lnTo>
                    <a:pt x="58877" y="23936"/>
                  </a:lnTo>
                  <a:lnTo>
                    <a:pt x="56297" y="13101"/>
                  </a:lnTo>
                  <a:lnTo>
                    <a:pt x="50676" y="4202"/>
                  </a:lnTo>
                  <a:lnTo>
                    <a:pt x="40284" y="0"/>
                  </a:lnTo>
                  <a:close/>
                </a:path>
              </a:pathLst>
            </a:custGeom>
            <a:solidFill>
              <a:srgbClr val="9F9D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0" name="object 1430" descr=""/>
            <p:cNvSpPr/>
            <p:nvPr/>
          </p:nvSpPr>
          <p:spPr>
            <a:xfrm>
              <a:off x="3797533" y="5768961"/>
              <a:ext cx="70485" cy="93980"/>
            </a:xfrm>
            <a:custGeom>
              <a:avLst/>
              <a:gdLst/>
              <a:ahLst/>
              <a:cxnLst/>
              <a:rect l="l" t="t" r="r" b="b"/>
              <a:pathLst>
                <a:path w="70485" h="93979">
                  <a:moveTo>
                    <a:pt x="40030" y="0"/>
                  </a:moveTo>
                  <a:lnTo>
                    <a:pt x="29609" y="2451"/>
                  </a:lnTo>
                  <a:lnTo>
                    <a:pt x="22747" y="9756"/>
                  </a:lnTo>
                  <a:lnTo>
                    <a:pt x="18583" y="19238"/>
                  </a:lnTo>
                  <a:lnTo>
                    <a:pt x="16255" y="28219"/>
                  </a:lnTo>
                  <a:lnTo>
                    <a:pt x="11999" y="38132"/>
                  </a:lnTo>
                  <a:lnTo>
                    <a:pt x="5980" y="47037"/>
                  </a:lnTo>
                  <a:lnTo>
                    <a:pt x="1034" y="57319"/>
                  </a:lnTo>
                  <a:lnTo>
                    <a:pt x="0" y="71361"/>
                  </a:lnTo>
                  <a:lnTo>
                    <a:pt x="2155" y="78107"/>
                  </a:lnTo>
                  <a:lnTo>
                    <a:pt x="33464" y="93811"/>
                  </a:lnTo>
                  <a:lnTo>
                    <a:pt x="41446" y="93750"/>
                  </a:lnTo>
                  <a:lnTo>
                    <a:pt x="70459" y="61978"/>
                  </a:lnTo>
                  <a:lnTo>
                    <a:pt x="66765" y="50671"/>
                  </a:lnTo>
                  <a:lnTo>
                    <a:pt x="62179" y="41009"/>
                  </a:lnTo>
                  <a:lnTo>
                    <a:pt x="59562" y="31648"/>
                  </a:lnTo>
                  <a:lnTo>
                    <a:pt x="58504" y="22177"/>
                  </a:lnTo>
                  <a:lnTo>
                    <a:pt x="55692" y="12090"/>
                  </a:lnTo>
                  <a:lnTo>
                    <a:pt x="49933" y="3869"/>
                  </a:lnTo>
                  <a:lnTo>
                    <a:pt x="40030" y="0"/>
                  </a:lnTo>
                  <a:close/>
                </a:path>
              </a:pathLst>
            </a:custGeom>
            <a:solidFill>
              <a:srgbClr val="D3CC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1" name="object 1431" descr=""/>
            <p:cNvSpPr/>
            <p:nvPr/>
          </p:nvSpPr>
          <p:spPr>
            <a:xfrm>
              <a:off x="3797489" y="5771760"/>
              <a:ext cx="70485" cy="91440"/>
            </a:xfrm>
            <a:custGeom>
              <a:avLst/>
              <a:gdLst/>
              <a:ahLst/>
              <a:cxnLst/>
              <a:rect l="l" t="t" r="r" b="b"/>
              <a:pathLst>
                <a:path w="70485" h="91439">
                  <a:moveTo>
                    <a:pt x="39877" y="0"/>
                  </a:moveTo>
                  <a:lnTo>
                    <a:pt x="29463" y="2357"/>
                  </a:lnTo>
                  <a:lnTo>
                    <a:pt x="22617" y="9431"/>
                  </a:lnTo>
                  <a:lnTo>
                    <a:pt x="18473" y="18621"/>
                  </a:lnTo>
                  <a:lnTo>
                    <a:pt x="16167" y="27330"/>
                  </a:lnTo>
                  <a:lnTo>
                    <a:pt x="11930" y="36942"/>
                  </a:lnTo>
                  <a:lnTo>
                    <a:pt x="5930" y="45569"/>
                  </a:lnTo>
                  <a:lnTo>
                    <a:pt x="1008" y="55532"/>
                  </a:lnTo>
                  <a:lnTo>
                    <a:pt x="0" y="69151"/>
                  </a:lnTo>
                  <a:lnTo>
                    <a:pt x="2170" y="75703"/>
                  </a:lnTo>
                  <a:lnTo>
                    <a:pt x="33507" y="91017"/>
                  </a:lnTo>
                  <a:lnTo>
                    <a:pt x="41489" y="90975"/>
                  </a:lnTo>
                  <a:lnTo>
                    <a:pt x="70432" y="60205"/>
                  </a:lnTo>
                  <a:lnTo>
                    <a:pt x="66716" y="49226"/>
                  </a:lnTo>
                  <a:lnTo>
                    <a:pt x="62109" y="39840"/>
                  </a:lnTo>
                  <a:lnTo>
                    <a:pt x="59474" y="30746"/>
                  </a:lnTo>
                  <a:lnTo>
                    <a:pt x="58394" y="21556"/>
                  </a:lnTo>
                  <a:lnTo>
                    <a:pt x="55562" y="11763"/>
                  </a:lnTo>
                  <a:lnTo>
                    <a:pt x="49787" y="3775"/>
                  </a:lnTo>
                  <a:lnTo>
                    <a:pt x="39877" y="0"/>
                  </a:lnTo>
                  <a:close/>
                </a:path>
              </a:pathLst>
            </a:custGeom>
            <a:solidFill>
              <a:srgbClr val="BD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2" name="object 1432" descr=""/>
            <p:cNvSpPr/>
            <p:nvPr/>
          </p:nvSpPr>
          <p:spPr>
            <a:xfrm>
              <a:off x="3803358" y="5780531"/>
              <a:ext cx="26670" cy="72390"/>
            </a:xfrm>
            <a:custGeom>
              <a:avLst/>
              <a:gdLst/>
              <a:ahLst/>
              <a:cxnLst/>
              <a:rect l="l" t="t" r="r" b="b"/>
              <a:pathLst>
                <a:path w="26670" h="72389">
                  <a:moveTo>
                    <a:pt x="13601" y="32143"/>
                  </a:moveTo>
                  <a:lnTo>
                    <a:pt x="12192" y="31940"/>
                  </a:lnTo>
                  <a:lnTo>
                    <a:pt x="3390" y="38544"/>
                  </a:lnTo>
                  <a:lnTo>
                    <a:pt x="0" y="60591"/>
                  </a:lnTo>
                  <a:lnTo>
                    <a:pt x="6070" y="71869"/>
                  </a:lnTo>
                  <a:lnTo>
                    <a:pt x="7467" y="72072"/>
                  </a:lnTo>
                  <a:lnTo>
                    <a:pt x="3568" y="62344"/>
                  </a:lnTo>
                  <a:lnTo>
                    <a:pt x="5257" y="51320"/>
                  </a:lnTo>
                  <a:lnTo>
                    <a:pt x="6946" y="40297"/>
                  </a:lnTo>
                  <a:lnTo>
                    <a:pt x="13601" y="32143"/>
                  </a:lnTo>
                  <a:close/>
                </a:path>
                <a:path w="26670" h="72389">
                  <a:moveTo>
                    <a:pt x="26479" y="203"/>
                  </a:moveTo>
                  <a:lnTo>
                    <a:pt x="25793" y="0"/>
                  </a:lnTo>
                  <a:lnTo>
                    <a:pt x="20891" y="2654"/>
                  </a:lnTo>
                  <a:lnTo>
                    <a:pt x="17538" y="13411"/>
                  </a:lnTo>
                  <a:lnTo>
                    <a:pt x="19710" y="19481"/>
                  </a:lnTo>
                  <a:lnTo>
                    <a:pt x="20396" y="19685"/>
                  </a:lnTo>
                  <a:lnTo>
                    <a:pt x="19189" y="14554"/>
                  </a:lnTo>
                  <a:lnTo>
                    <a:pt x="20866" y="9169"/>
                  </a:lnTo>
                  <a:lnTo>
                    <a:pt x="22542" y="3784"/>
                  </a:lnTo>
                  <a:lnTo>
                    <a:pt x="26479" y="203"/>
                  </a:lnTo>
                  <a:close/>
                </a:path>
              </a:pathLst>
            </a:custGeom>
            <a:solidFill>
              <a:srgbClr val="E4E12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3" name="object 1433" descr=""/>
            <p:cNvSpPr/>
            <p:nvPr/>
          </p:nvSpPr>
          <p:spPr>
            <a:xfrm>
              <a:off x="3833008" y="5769427"/>
              <a:ext cx="8255" cy="3810"/>
            </a:xfrm>
            <a:custGeom>
              <a:avLst/>
              <a:gdLst/>
              <a:ahLst/>
              <a:cxnLst/>
              <a:rect l="l" t="t" r="r" b="b"/>
              <a:pathLst>
                <a:path w="8254" h="3810">
                  <a:moveTo>
                    <a:pt x="1854" y="0"/>
                  </a:moveTo>
                  <a:lnTo>
                    <a:pt x="88" y="380"/>
                  </a:lnTo>
                  <a:lnTo>
                    <a:pt x="0" y="1612"/>
                  </a:lnTo>
                  <a:lnTo>
                    <a:pt x="76" y="3162"/>
                  </a:lnTo>
                  <a:lnTo>
                    <a:pt x="7099" y="3657"/>
                  </a:lnTo>
                  <a:lnTo>
                    <a:pt x="7747" y="2158"/>
                  </a:lnTo>
                  <a:lnTo>
                    <a:pt x="7785" y="1536"/>
                  </a:lnTo>
                  <a:lnTo>
                    <a:pt x="7823" y="927"/>
                  </a:lnTo>
                  <a:lnTo>
                    <a:pt x="6134" y="304"/>
                  </a:lnTo>
                  <a:lnTo>
                    <a:pt x="1854" y="0"/>
                  </a:lnTo>
                  <a:close/>
                </a:path>
              </a:pathLst>
            </a:custGeom>
            <a:solidFill>
              <a:srgbClr val="9F9D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4" name="object 1434" descr=""/>
            <p:cNvSpPr/>
            <p:nvPr/>
          </p:nvSpPr>
          <p:spPr>
            <a:xfrm>
              <a:off x="3832396" y="5754980"/>
              <a:ext cx="8255" cy="17145"/>
            </a:xfrm>
            <a:custGeom>
              <a:avLst/>
              <a:gdLst/>
              <a:ahLst/>
              <a:cxnLst/>
              <a:rect l="l" t="t" r="r" b="b"/>
              <a:pathLst>
                <a:path w="8254" h="17145">
                  <a:moveTo>
                    <a:pt x="7010" y="0"/>
                  </a:moveTo>
                  <a:lnTo>
                    <a:pt x="4762" y="304"/>
                  </a:lnTo>
                  <a:lnTo>
                    <a:pt x="3860" y="1993"/>
                  </a:lnTo>
                  <a:lnTo>
                    <a:pt x="3936" y="9829"/>
                  </a:lnTo>
                  <a:lnTo>
                    <a:pt x="2349" y="14757"/>
                  </a:lnTo>
                  <a:lnTo>
                    <a:pt x="0" y="16535"/>
                  </a:lnTo>
                  <a:lnTo>
                    <a:pt x="4483" y="17119"/>
                  </a:lnTo>
                  <a:lnTo>
                    <a:pt x="6845" y="16649"/>
                  </a:lnTo>
                  <a:lnTo>
                    <a:pt x="7594" y="14681"/>
                  </a:lnTo>
                  <a:lnTo>
                    <a:pt x="6578" y="14109"/>
                  </a:lnTo>
                  <a:lnTo>
                    <a:pt x="6476" y="9601"/>
                  </a:lnTo>
                  <a:lnTo>
                    <a:pt x="7861" y="723"/>
                  </a:lnTo>
                  <a:lnTo>
                    <a:pt x="7010" y="0"/>
                  </a:lnTo>
                  <a:close/>
                </a:path>
              </a:pathLst>
            </a:custGeom>
            <a:solidFill>
              <a:srgbClr val="5124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5" name="object 1435" descr=""/>
            <p:cNvSpPr/>
            <p:nvPr/>
          </p:nvSpPr>
          <p:spPr>
            <a:xfrm>
              <a:off x="3832581" y="5754966"/>
              <a:ext cx="7620" cy="17145"/>
            </a:xfrm>
            <a:custGeom>
              <a:avLst/>
              <a:gdLst/>
              <a:ahLst/>
              <a:cxnLst/>
              <a:rect l="l" t="t" r="r" b="b"/>
              <a:pathLst>
                <a:path w="7620" h="17145">
                  <a:moveTo>
                    <a:pt x="6565" y="0"/>
                  </a:moveTo>
                  <a:lnTo>
                    <a:pt x="4495" y="317"/>
                  </a:lnTo>
                  <a:lnTo>
                    <a:pt x="3644" y="2006"/>
                  </a:lnTo>
                  <a:lnTo>
                    <a:pt x="3670" y="9829"/>
                  </a:lnTo>
                  <a:lnTo>
                    <a:pt x="2184" y="14770"/>
                  </a:lnTo>
                  <a:lnTo>
                    <a:pt x="0" y="16560"/>
                  </a:lnTo>
                  <a:lnTo>
                    <a:pt x="4140" y="17119"/>
                  </a:lnTo>
                  <a:lnTo>
                    <a:pt x="6324" y="16636"/>
                  </a:lnTo>
                  <a:lnTo>
                    <a:pt x="7035" y="14668"/>
                  </a:lnTo>
                  <a:lnTo>
                    <a:pt x="6083" y="14096"/>
                  </a:lnTo>
                  <a:lnTo>
                    <a:pt x="6019" y="9601"/>
                  </a:lnTo>
                  <a:lnTo>
                    <a:pt x="7340" y="723"/>
                  </a:lnTo>
                  <a:lnTo>
                    <a:pt x="6565" y="0"/>
                  </a:lnTo>
                  <a:close/>
                </a:path>
              </a:pathLst>
            </a:custGeom>
            <a:solidFill>
              <a:srgbClr val="6E38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6" name="object 1436" descr=""/>
            <p:cNvSpPr/>
            <p:nvPr/>
          </p:nvSpPr>
          <p:spPr>
            <a:xfrm>
              <a:off x="3792999" y="5756043"/>
              <a:ext cx="43815" cy="26670"/>
            </a:xfrm>
            <a:custGeom>
              <a:avLst/>
              <a:gdLst/>
              <a:ahLst/>
              <a:cxnLst/>
              <a:rect l="l" t="t" r="r" b="b"/>
              <a:pathLst>
                <a:path w="43814" h="26670">
                  <a:moveTo>
                    <a:pt x="36245" y="0"/>
                  </a:moveTo>
                  <a:lnTo>
                    <a:pt x="32156" y="1930"/>
                  </a:lnTo>
                  <a:lnTo>
                    <a:pt x="13464" y="2783"/>
                  </a:lnTo>
                  <a:lnTo>
                    <a:pt x="3929" y="11580"/>
                  </a:lnTo>
                  <a:lnTo>
                    <a:pt x="468" y="21709"/>
                  </a:lnTo>
                  <a:lnTo>
                    <a:pt x="0" y="26555"/>
                  </a:lnTo>
                  <a:lnTo>
                    <a:pt x="17456" y="22947"/>
                  </a:lnTo>
                  <a:lnTo>
                    <a:pt x="27106" y="16121"/>
                  </a:lnTo>
                  <a:lnTo>
                    <a:pt x="31248" y="8673"/>
                  </a:lnTo>
                  <a:lnTo>
                    <a:pt x="32181" y="3200"/>
                  </a:lnTo>
                  <a:lnTo>
                    <a:pt x="37617" y="1104"/>
                  </a:lnTo>
                  <a:lnTo>
                    <a:pt x="43256" y="2209"/>
                  </a:lnTo>
                  <a:lnTo>
                    <a:pt x="43256" y="927"/>
                  </a:lnTo>
                  <a:lnTo>
                    <a:pt x="36245" y="0"/>
                  </a:lnTo>
                  <a:close/>
                </a:path>
              </a:pathLst>
            </a:custGeom>
            <a:solidFill>
              <a:srgbClr val="87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7" name="object 1437" descr=""/>
            <p:cNvSpPr/>
            <p:nvPr/>
          </p:nvSpPr>
          <p:spPr>
            <a:xfrm>
              <a:off x="3793002" y="5757976"/>
              <a:ext cx="32384" cy="24765"/>
            </a:xfrm>
            <a:custGeom>
              <a:avLst/>
              <a:gdLst/>
              <a:ahLst/>
              <a:cxnLst/>
              <a:rect l="l" t="t" r="r" b="b"/>
              <a:pathLst>
                <a:path w="32385" h="24764">
                  <a:moveTo>
                    <a:pt x="32156" y="0"/>
                  </a:moveTo>
                  <a:lnTo>
                    <a:pt x="1092" y="22542"/>
                  </a:lnTo>
                  <a:lnTo>
                    <a:pt x="0" y="24625"/>
                  </a:lnTo>
                  <a:lnTo>
                    <a:pt x="4305" y="18554"/>
                  </a:lnTo>
                  <a:lnTo>
                    <a:pt x="6426" y="16065"/>
                  </a:lnTo>
                  <a:lnTo>
                    <a:pt x="29857" y="622"/>
                  </a:lnTo>
                  <a:lnTo>
                    <a:pt x="32156" y="0"/>
                  </a:lnTo>
                  <a:close/>
                </a:path>
              </a:pathLst>
            </a:custGeom>
            <a:solidFill>
              <a:srgbClr val="648E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38" name="object 1438" descr=""/>
            <p:cNvSpPr/>
            <p:nvPr/>
          </p:nvSpPr>
          <p:spPr>
            <a:xfrm>
              <a:off x="3835182" y="5757228"/>
              <a:ext cx="2540" cy="12700"/>
            </a:xfrm>
            <a:custGeom>
              <a:avLst/>
              <a:gdLst/>
              <a:ahLst/>
              <a:cxnLst/>
              <a:rect l="l" t="t" r="r" b="b"/>
              <a:pathLst>
                <a:path w="2539" h="12700">
                  <a:moveTo>
                    <a:pt x="1993" y="0"/>
                  </a:moveTo>
                  <a:lnTo>
                    <a:pt x="1244" y="8216"/>
                  </a:lnTo>
                  <a:lnTo>
                    <a:pt x="1117" y="8953"/>
                  </a:lnTo>
                  <a:lnTo>
                    <a:pt x="876" y="9956"/>
                  </a:lnTo>
                  <a:lnTo>
                    <a:pt x="622" y="10833"/>
                  </a:lnTo>
                  <a:lnTo>
                    <a:pt x="520" y="11087"/>
                  </a:lnTo>
                  <a:lnTo>
                    <a:pt x="380" y="11544"/>
                  </a:lnTo>
                  <a:lnTo>
                    <a:pt x="0" y="12382"/>
                  </a:lnTo>
                  <a:lnTo>
                    <a:pt x="457" y="11569"/>
                  </a:lnTo>
                  <a:lnTo>
                    <a:pt x="634" y="11125"/>
                  </a:lnTo>
                  <a:lnTo>
                    <a:pt x="762" y="10883"/>
                  </a:lnTo>
                  <a:lnTo>
                    <a:pt x="1054" y="10007"/>
                  </a:lnTo>
                  <a:lnTo>
                    <a:pt x="1231" y="9347"/>
                  </a:lnTo>
                  <a:lnTo>
                    <a:pt x="1346" y="9004"/>
                  </a:lnTo>
                  <a:lnTo>
                    <a:pt x="2070" y="1384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924D27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39" name="object 1439" descr=""/>
          <p:cNvGrpSpPr/>
          <p:nvPr/>
        </p:nvGrpSpPr>
        <p:grpSpPr>
          <a:xfrm>
            <a:off x="4165323" y="5792065"/>
            <a:ext cx="74930" cy="111760"/>
            <a:chOff x="4165323" y="5792065"/>
            <a:chExt cx="74930" cy="111760"/>
          </a:xfrm>
        </p:grpSpPr>
        <p:sp>
          <p:nvSpPr>
            <p:cNvPr id="1440" name="object 1440" descr=""/>
            <p:cNvSpPr/>
            <p:nvPr/>
          </p:nvSpPr>
          <p:spPr>
            <a:xfrm>
              <a:off x="4165323" y="5793413"/>
              <a:ext cx="43815" cy="26034"/>
            </a:xfrm>
            <a:custGeom>
              <a:avLst/>
              <a:gdLst/>
              <a:ahLst/>
              <a:cxnLst/>
              <a:rect l="l" t="t" r="r" b="b"/>
              <a:pathLst>
                <a:path w="43814" h="26035">
                  <a:moveTo>
                    <a:pt x="36322" y="0"/>
                  </a:moveTo>
                  <a:lnTo>
                    <a:pt x="32270" y="1917"/>
                  </a:lnTo>
                  <a:lnTo>
                    <a:pt x="13683" y="2717"/>
                  </a:lnTo>
                  <a:lnTo>
                    <a:pt x="4095" y="11337"/>
                  </a:lnTo>
                  <a:lnTo>
                    <a:pt x="527" y="21277"/>
                  </a:lnTo>
                  <a:lnTo>
                    <a:pt x="0" y="26034"/>
                  </a:lnTo>
                  <a:lnTo>
                    <a:pt x="17356" y="22502"/>
                  </a:lnTo>
                  <a:lnTo>
                    <a:pt x="27058" y="15833"/>
                  </a:lnTo>
                  <a:lnTo>
                    <a:pt x="31305" y="8550"/>
                  </a:lnTo>
                  <a:lnTo>
                    <a:pt x="32296" y="3175"/>
                  </a:lnTo>
                  <a:lnTo>
                    <a:pt x="37680" y="1092"/>
                  </a:lnTo>
                  <a:lnTo>
                    <a:pt x="43256" y="2184"/>
                  </a:lnTo>
                  <a:lnTo>
                    <a:pt x="43256" y="914"/>
                  </a:lnTo>
                  <a:lnTo>
                    <a:pt x="36322" y="0"/>
                  </a:lnTo>
                  <a:close/>
                </a:path>
              </a:pathLst>
            </a:custGeom>
            <a:solidFill>
              <a:srgbClr val="648E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1" name="object 1441" descr=""/>
            <p:cNvSpPr/>
            <p:nvPr/>
          </p:nvSpPr>
          <p:spPr>
            <a:xfrm>
              <a:off x="4169557" y="5805930"/>
              <a:ext cx="71120" cy="97790"/>
            </a:xfrm>
            <a:custGeom>
              <a:avLst/>
              <a:gdLst/>
              <a:ahLst/>
              <a:cxnLst/>
              <a:rect l="l" t="t" r="r" b="b"/>
              <a:pathLst>
                <a:path w="71120" h="97789">
                  <a:moveTo>
                    <a:pt x="39903" y="0"/>
                  </a:moveTo>
                  <a:lnTo>
                    <a:pt x="29129" y="2690"/>
                  </a:lnTo>
                  <a:lnTo>
                    <a:pt x="22390" y="10645"/>
                  </a:lnTo>
                  <a:lnTo>
                    <a:pt x="18364" y="20920"/>
                  </a:lnTo>
                  <a:lnTo>
                    <a:pt x="15735" y="30568"/>
                  </a:lnTo>
                  <a:lnTo>
                    <a:pt x="11453" y="38874"/>
                  </a:lnTo>
                  <a:lnTo>
                    <a:pt x="5376" y="48025"/>
                  </a:lnTo>
                  <a:lnTo>
                    <a:pt x="545" y="59404"/>
                  </a:lnTo>
                  <a:lnTo>
                    <a:pt x="0" y="74396"/>
                  </a:lnTo>
                  <a:lnTo>
                    <a:pt x="2317" y="81384"/>
                  </a:lnTo>
                  <a:lnTo>
                    <a:pt x="33073" y="97653"/>
                  </a:lnTo>
                  <a:lnTo>
                    <a:pt x="40981" y="97562"/>
                  </a:lnTo>
                  <a:lnTo>
                    <a:pt x="70603" y="64303"/>
                  </a:lnTo>
                  <a:lnTo>
                    <a:pt x="67400" y="52363"/>
                  </a:lnTo>
                  <a:lnTo>
                    <a:pt x="62656" y="42455"/>
                  </a:lnTo>
                  <a:lnTo>
                    <a:pt x="59575" y="33629"/>
                  </a:lnTo>
                  <a:lnTo>
                    <a:pt x="58318" y="23710"/>
                  </a:lnTo>
                  <a:lnTo>
                    <a:pt x="55764" y="12976"/>
                  </a:lnTo>
                  <a:lnTo>
                    <a:pt x="50197" y="4161"/>
                  </a:lnTo>
                  <a:lnTo>
                    <a:pt x="39903" y="0"/>
                  </a:lnTo>
                  <a:close/>
                </a:path>
              </a:pathLst>
            </a:custGeom>
            <a:solidFill>
              <a:srgbClr val="9F9D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2" name="object 1442" descr=""/>
            <p:cNvSpPr/>
            <p:nvPr/>
          </p:nvSpPr>
          <p:spPr>
            <a:xfrm>
              <a:off x="4169817" y="5805933"/>
              <a:ext cx="69850" cy="93345"/>
            </a:xfrm>
            <a:custGeom>
              <a:avLst/>
              <a:gdLst/>
              <a:ahLst/>
              <a:cxnLst/>
              <a:rect l="l" t="t" r="r" b="b"/>
              <a:pathLst>
                <a:path w="69850" h="93345">
                  <a:moveTo>
                    <a:pt x="39636" y="0"/>
                  </a:moveTo>
                  <a:lnTo>
                    <a:pt x="29319" y="2427"/>
                  </a:lnTo>
                  <a:lnTo>
                    <a:pt x="22525" y="9659"/>
                  </a:lnTo>
                  <a:lnTo>
                    <a:pt x="18400" y="19047"/>
                  </a:lnTo>
                  <a:lnTo>
                    <a:pt x="16090" y="27939"/>
                  </a:lnTo>
                  <a:lnTo>
                    <a:pt x="11874" y="37766"/>
                  </a:lnTo>
                  <a:lnTo>
                    <a:pt x="5916" y="46588"/>
                  </a:lnTo>
                  <a:lnTo>
                    <a:pt x="1022" y="56770"/>
                  </a:lnTo>
                  <a:lnTo>
                    <a:pt x="0" y="70675"/>
                  </a:lnTo>
                  <a:lnTo>
                    <a:pt x="2138" y="77359"/>
                  </a:lnTo>
                  <a:lnTo>
                    <a:pt x="33146" y="92913"/>
                  </a:lnTo>
                  <a:lnTo>
                    <a:pt x="41052" y="92854"/>
                  </a:lnTo>
                  <a:lnTo>
                    <a:pt x="69783" y="61390"/>
                  </a:lnTo>
                  <a:lnTo>
                    <a:pt x="66124" y="50190"/>
                  </a:lnTo>
                  <a:lnTo>
                    <a:pt x="61580" y="40619"/>
                  </a:lnTo>
                  <a:lnTo>
                    <a:pt x="58991" y="31343"/>
                  </a:lnTo>
                  <a:lnTo>
                    <a:pt x="57946" y="21961"/>
                  </a:lnTo>
                  <a:lnTo>
                    <a:pt x="55162" y="11971"/>
                  </a:lnTo>
                  <a:lnTo>
                    <a:pt x="49454" y="3831"/>
                  </a:lnTo>
                  <a:lnTo>
                    <a:pt x="39636" y="0"/>
                  </a:lnTo>
                  <a:close/>
                </a:path>
              </a:pathLst>
            </a:custGeom>
            <a:solidFill>
              <a:srgbClr val="D3CC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3" name="object 1443" descr=""/>
            <p:cNvSpPr/>
            <p:nvPr/>
          </p:nvSpPr>
          <p:spPr>
            <a:xfrm>
              <a:off x="4169775" y="5808702"/>
              <a:ext cx="69850" cy="90170"/>
            </a:xfrm>
            <a:custGeom>
              <a:avLst/>
              <a:gdLst/>
              <a:ahLst/>
              <a:cxnLst/>
              <a:rect l="l" t="t" r="r" b="b"/>
              <a:pathLst>
                <a:path w="69850" h="90170">
                  <a:moveTo>
                    <a:pt x="39484" y="0"/>
                  </a:moveTo>
                  <a:lnTo>
                    <a:pt x="29173" y="2330"/>
                  </a:lnTo>
                  <a:lnTo>
                    <a:pt x="22394" y="9336"/>
                  </a:lnTo>
                  <a:lnTo>
                    <a:pt x="18290" y="18439"/>
                  </a:lnTo>
                  <a:lnTo>
                    <a:pt x="16001" y="27063"/>
                  </a:lnTo>
                  <a:lnTo>
                    <a:pt x="11810" y="36590"/>
                  </a:lnTo>
                  <a:lnTo>
                    <a:pt x="5872" y="45138"/>
                  </a:lnTo>
                  <a:lnTo>
                    <a:pt x="998" y="55006"/>
                  </a:lnTo>
                  <a:lnTo>
                    <a:pt x="0" y="68491"/>
                  </a:lnTo>
                  <a:lnTo>
                    <a:pt x="2149" y="74983"/>
                  </a:lnTo>
                  <a:lnTo>
                    <a:pt x="33183" y="90143"/>
                  </a:lnTo>
                  <a:lnTo>
                    <a:pt x="41090" y="90099"/>
                  </a:lnTo>
                  <a:lnTo>
                    <a:pt x="69757" y="59627"/>
                  </a:lnTo>
                  <a:lnTo>
                    <a:pt x="66074" y="48753"/>
                  </a:lnTo>
                  <a:lnTo>
                    <a:pt x="61511" y="39458"/>
                  </a:lnTo>
                  <a:lnTo>
                    <a:pt x="58902" y="30454"/>
                  </a:lnTo>
                  <a:lnTo>
                    <a:pt x="57836" y="21350"/>
                  </a:lnTo>
                  <a:lnTo>
                    <a:pt x="55032" y="11650"/>
                  </a:lnTo>
                  <a:lnTo>
                    <a:pt x="49308" y="3738"/>
                  </a:lnTo>
                  <a:lnTo>
                    <a:pt x="39484" y="0"/>
                  </a:lnTo>
                  <a:close/>
                </a:path>
              </a:pathLst>
            </a:custGeom>
            <a:solidFill>
              <a:srgbClr val="BDC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4" name="object 1444" descr=""/>
            <p:cNvSpPr/>
            <p:nvPr/>
          </p:nvSpPr>
          <p:spPr>
            <a:xfrm>
              <a:off x="4175582" y="5817400"/>
              <a:ext cx="26670" cy="71755"/>
            </a:xfrm>
            <a:custGeom>
              <a:avLst/>
              <a:gdLst/>
              <a:ahLst/>
              <a:cxnLst/>
              <a:rect l="l" t="t" r="r" b="b"/>
              <a:pathLst>
                <a:path w="26670" h="71754">
                  <a:moveTo>
                    <a:pt x="13462" y="31838"/>
                  </a:moveTo>
                  <a:lnTo>
                    <a:pt x="12077" y="31635"/>
                  </a:lnTo>
                  <a:lnTo>
                    <a:pt x="3352" y="38163"/>
                  </a:lnTo>
                  <a:lnTo>
                    <a:pt x="0" y="60007"/>
                  </a:lnTo>
                  <a:lnTo>
                    <a:pt x="6007" y="71170"/>
                  </a:lnTo>
                  <a:lnTo>
                    <a:pt x="7391" y="71386"/>
                  </a:lnTo>
                  <a:lnTo>
                    <a:pt x="3530" y="61747"/>
                  </a:lnTo>
                  <a:lnTo>
                    <a:pt x="5207" y="50825"/>
                  </a:lnTo>
                  <a:lnTo>
                    <a:pt x="6883" y="39903"/>
                  </a:lnTo>
                  <a:lnTo>
                    <a:pt x="13462" y="31838"/>
                  </a:lnTo>
                  <a:close/>
                </a:path>
                <a:path w="26670" h="71754">
                  <a:moveTo>
                    <a:pt x="26225" y="203"/>
                  </a:moveTo>
                  <a:lnTo>
                    <a:pt x="25552" y="0"/>
                  </a:lnTo>
                  <a:lnTo>
                    <a:pt x="20688" y="2628"/>
                  </a:lnTo>
                  <a:lnTo>
                    <a:pt x="17373" y="13284"/>
                  </a:lnTo>
                  <a:lnTo>
                    <a:pt x="19519" y="19291"/>
                  </a:lnTo>
                  <a:lnTo>
                    <a:pt x="20205" y="19494"/>
                  </a:lnTo>
                  <a:lnTo>
                    <a:pt x="18999" y="14401"/>
                  </a:lnTo>
                  <a:lnTo>
                    <a:pt x="20662" y="9080"/>
                  </a:lnTo>
                  <a:lnTo>
                    <a:pt x="22326" y="3746"/>
                  </a:lnTo>
                  <a:lnTo>
                    <a:pt x="26225" y="203"/>
                  </a:lnTo>
                  <a:close/>
                </a:path>
              </a:pathLst>
            </a:custGeom>
            <a:solidFill>
              <a:srgbClr val="E4E12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5" name="object 1445" descr=""/>
            <p:cNvSpPr/>
            <p:nvPr/>
          </p:nvSpPr>
          <p:spPr>
            <a:xfrm>
              <a:off x="4204952" y="5806391"/>
              <a:ext cx="8255" cy="3810"/>
            </a:xfrm>
            <a:custGeom>
              <a:avLst/>
              <a:gdLst/>
              <a:ahLst/>
              <a:cxnLst/>
              <a:rect l="l" t="t" r="r" b="b"/>
              <a:pathLst>
                <a:path w="8254" h="3810">
                  <a:moveTo>
                    <a:pt x="1828" y="0"/>
                  </a:moveTo>
                  <a:lnTo>
                    <a:pt x="88" y="380"/>
                  </a:lnTo>
                  <a:lnTo>
                    <a:pt x="0" y="1600"/>
                  </a:lnTo>
                  <a:lnTo>
                    <a:pt x="76" y="3136"/>
                  </a:lnTo>
                  <a:lnTo>
                    <a:pt x="7035" y="3619"/>
                  </a:lnTo>
                  <a:lnTo>
                    <a:pt x="7670" y="2133"/>
                  </a:lnTo>
                  <a:lnTo>
                    <a:pt x="7708" y="1523"/>
                  </a:lnTo>
                  <a:lnTo>
                    <a:pt x="7747" y="914"/>
                  </a:lnTo>
                  <a:lnTo>
                    <a:pt x="6070" y="304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9F9D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6" name="object 1446" descr=""/>
            <p:cNvSpPr/>
            <p:nvPr/>
          </p:nvSpPr>
          <p:spPr>
            <a:xfrm>
              <a:off x="4204346" y="5792079"/>
              <a:ext cx="8255" cy="17145"/>
            </a:xfrm>
            <a:custGeom>
              <a:avLst/>
              <a:gdLst/>
              <a:ahLst/>
              <a:cxnLst/>
              <a:rect l="l" t="t" r="r" b="b"/>
              <a:pathLst>
                <a:path w="8254" h="17145">
                  <a:moveTo>
                    <a:pt x="6946" y="0"/>
                  </a:moveTo>
                  <a:lnTo>
                    <a:pt x="4724" y="317"/>
                  </a:lnTo>
                  <a:lnTo>
                    <a:pt x="3822" y="1981"/>
                  </a:lnTo>
                  <a:lnTo>
                    <a:pt x="3886" y="9740"/>
                  </a:lnTo>
                  <a:lnTo>
                    <a:pt x="2324" y="14617"/>
                  </a:lnTo>
                  <a:lnTo>
                    <a:pt x="0" y="16383"/>
                  </a:lnTo>
                  <a:lnTo>
                    <a:pt x="4432" y="16967"/>
                  </a:lnTo>
                  <a:lnTo>
                    <a:pt x="6781" y="16497"/>
                  </a:lnTo>
                  <a:lnTo>
                    <a:pt x="7531" y="14554"/>
                  </a:lnTo>
                  <a:lnTo>
                    <a:pt x="6515" y="13982"/>
                  </a:lnTo>
                  <a:lnTo>
                    <a:pt x="6426" y="9512"/>
                  </a:lnTo>
                  <a:lnTo>
                    <a:pt x="7785" y="723"/>
                  </a:lnTo>
                  <a:lnTo>
                    <a:pt x="6946" y="0"/>
                  </a:lnTo>
                  <a:close/>
                </a:path>
              </a:pathLst>
            </a:custGeom>
            <a:solidFill>
              <a:srgbClr val="5124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7" name="object 1447" descr=""/>
            <p:cNvSpPr/>
            <p:nvPr/>
          </p:nvSpPr>
          <p:spPr>
            <a:xfrm>
              <a:off x="4204532" y="5792065"/>
              <a:ext cx="7620" cy="17145"/>
            </a:xfrm>
            <a:custGeom>
              <a:avLst/>
              <a:gdLst/>
              <a:ahLst/>
              <a:cxnLst/>
              <a:rect l="l" t="t" r="r" b="b"/>
              <a:pathLst>
                <a:path w="7620" h="17145">
                  <a:moveTo>
                    <a:pt x="6502" y="0"/>
                  </a:moveTo>
                  <a:lnTo>
                    <a:pt x="4444" y="317"/>
                  </a:lnTo>
                  <a:lnTo>
                    <a:pt x="3606" y="1993"/>
                  </a:lnTo>
                  <a:lnTo>
                    <a:pt x="3632" y="9740"/>
                  </a:lnTo>
                  <a:lnTo>
                    <a:pt x="2159" y="14630"/>
                  </a:lnTo>
                  <a:lnTo>
                    <a:pt x="0" y="16408"/>
                  </a:lnTo>
                  <a:lnTo>
                    <a:pt x="4089" y="16967"/>
                  </a:lnTo>
                  <a:lnTo>
                    <a:pt x="6261" y="16484"/>
                  </a:lnTo>
                  <a:lnTo>
                    <a:pt x="6959" y="14541"/>
                  </a:lnTo>
                  <a:lnTo>
                    <a:pt x="6032" y="13969"/>
                  </a:lnTo>
                  <a:lnTo>
                    <a:pt x="5968" y="9512"/>
                  </a:lnTo>
                  <a:lnTo>
                    <a:pt x="7264" y="723"/>
                  </a:lnTo>
                  <a:lnTo>
                    <a:pt x="6502" y="0"/>
                  </a:lnTo>
                  <a:close/>
                </a:path>
              </a:pathLst>
            </a:custGeom>
            <a:solidFill>
              <a:srgbClr val="6E381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8" name="object 1448" descr=""/>
            <p:cNvSpPr/>
            <p:nvPr/>
          </p:nvSpPr>
          <p:spPr>
            <a:xfrm>
              <a:off x="4165329" y="5793142"/>
              <a:ext cx="43180" cy="26670"/>
            </a:xfrm>
            <a:custGeom>
              <a:avLst/>
              <a:gdLst/>
              <a:ahLst/>
              <a:cxnLst/>
              <a:rect l="l" t="t" r="r" b="b"/>
              <a:pathLst>
                <a:path w="43179" h="26670">
                  <a:moveTo>
                    <a:pt x="35902" y="0"/>
                  </a:moveTo>
                  <a:lnTo>
                    <a:pt x="31851" y="1904"/>
                  </a:lnTo>
                  <a:lnTo>
                    <a:pt x="13330" y="2754"/>
                  </a:lnTo>
                  <a:lnTo>
                    <a:pt x="3886" y="11469"/>
                  </a:lnTo>
                  <a:lnTo>
                    <a:pt x="461" y="21502"/>
                  </a:lnTo>
                  <a:lnTo>
                    <a:pt x="0" y="26301"/>
                  </a:lnTo>
                  <a:lnTo>
                    <a:pt x="17285" y="22727"/>
                  </a:lnTo>
                  <a:lnTo>
                    <a:pt x="26844" y="15967"/>
                  </a:lnTo>
                  <a:lnTo>
                    <a:pt x="30950" y="8592"/>
                  </a:lnTo>
                  <a:lnTo>
                    <a:pt x="31876" y="3175"/>
                  </a:lnTo>
                  <a:lnTo>
                    <a:pt x="37261" y="1092"/>
                  </a:lnTo>
                  <a:lnTo>
                    <a:pt x="42837" y="2184"/>
                  </a:lnTo>
                  <a:lnTo>
                    <a:pt x="42837" y="914"/>
                  </a:lnTo>
                  <a:lnTo>
                    <a:pt x="35902" y="0"/>
                  </a:lnTo>
                  <a:close/>
                </a:path>
              </a:pathLst>
            </a:custGeom>
            <a:solidFill>
              <a:srgbClr val="87B8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9" name="object 1449" descr=""/>
            <p:cNvSpPr/>
            <p:nvPr/>
          </p:nvSpPr>
          <p:spPr>
            <a:xfrm>
              <a:off x="4165329" y="5795059"/>
              <a:ext cx="32384" cy="24765"/>
            </a:xfrm>
            <a:custGeom>
              <a:avLst/>
              <a:gdLst/>
              <a:ahLst/>
              <a:cxnLst/>
              <a:rect l="l" t="t" r="r" b="b"/>
              <a:pathLst>
                <a:path w="32385" h="24764">
                  <a:moveTo>
                    <a:pt x="31851" y="0"/>
                  </a:moveTo>
                  <a:lnTo>
                    <a:pt x="0" y="24383"/>
                  </a:lnTo>
                  <a:lnTo>
                    <a:pt x="3086" y="19888"/>
                  </a:lnTo>
                  <a:lnTo>
                    <a:pt x="6362" y="15900"/>
                  </a:lnTo>
                  <a:lnTo>
                    <a:pt x="29565" y="609"/>
                  </a:lnTo>
                  <a:lnTo>
                    <a:pt x="31851" y="0"/>
                  </a:lnTo>
                  <a:close/>
                </a:path>
              </a:pathLst>
            </a:custGeom>
            <a:solidFill>
              <a:srgbClr val="648E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0" name="object 1450" descr=""/>
            <p:cNvSpPr/>
            <p:nvPr/>
          </p:nvSpPr>
          <p:spPr>
            <a:xfrm>
              <a:off x="4207099" y="5794310"/>
              <a:ext cx="2540" cy="12700"/>
            </a:xfrm>
            <a:custGeom>
              <a:avLst/>
              <a:gdLst/>
              <a:ahLst/>
              <a:cxnLst/>
              <a:rect l="l" t="t" r="r" b="b"/>
              <a:pathLst>
                <a:path w="2539" h="12700">
                  <a:moveTo>
                    <a:pt x="1981" y="0"/>
                  </a:moveTo>
                  <a:lnTo>
                    <a:pt x="1968" y="533"/>
                  </a:lnTo>
                  <a:lnTo>
                    <a:pt x="1765" y="3962"/>
                  </a:lnTo>
                  <a:lnTo>
                    <a:pt x="1587" y="5854"/>
                  </a:lnTo>
                  <a:lnTo>
                    <a:pt x="1524" y="6235"/>
                  </a:lnTo>
                  <a:lnTo>
                    <a:pt x="1485" y="6629"/>
                  </a:lnTo>
                  <a:lnTo>
                    <a:pt x="1320" y="7772"/>
                  </a:lnTo>
                  <a:lnTo>
                    <a:pt x="1104" y="8864"/>
                  </a:lnTo>
                  <a:lnTo>
                    <a:pt x="876" y="9867"/>
                  </a:lnTo>
                  <a:lnTo>
                    <a:pt x="774" y="10159"/>
                  </a:lnTo>
                  <a:lnTo>
                    <a:pt x="622" y="10731"/>
                  </a:lnTo>
                  <a:lnTo>
                    <a:pt x="520" y="10972"/>
                  </a:lnTo>
                  <a:lnTo>
                    <a:pt x="381" y="11430"/>
                  </a:lnTo>
                  <a:lnTo>
                    <a:pt x="0" y="12268"/>
                  </a:lnTo>
                  <a:lnTo>
                    <a:pt x="1968" y="4343"/>
                  </a:lnTo>
                  <a:lnTo>
                    <a:pt x="2032" y="3606"/>
                  </a:lnTo>
                  <a:lnTo>
                    <a:pt x="2057" y="1955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924D27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51" name="object 1451" descr=""/>
          <p:cNvGrpSpPr/>
          <p:nvPr/>
        </p:nvGrpSpPr>
        <p:grpSpPr>
          <a:xfrm>
            <a:off x="4373523" y="5973119"/>
            <a:ext cx="149225" cy="127635"/>
            <a:chOff x="4373523" y="5973119"/>
            <a:chExt cx="149225" cy="127635"/>
          </a:xfrm>
        </p:grpSpPr>
        <p:sp>
          <p:nvSpPr>
            <p:cNvPr id="1452" name="object 1452" descr=""/>
            <p:cNvSpPr/>
            <p:nvPr/>
          </p:nvSpPr>
          <p:spPr>
            <a:xfrm>
              <a:off x="4383469" y="5974214"/>
              <a:ext cx="139065" cy="109220"/>
            </a:xfrm>
            <a:custGeom>
              <a:avLst/>
              <a:gdLst/>
              <a:ahLst/>
              <a:cxnLst/>
              <a:rect l="l" t="t" r="r" b="b"/>
              <a:pathLst>
                <a:path w="139064" h="109220">
                  <a:moveTo>
                    <a:pt x="70650" y="0"/>
                  </a:moveTo>
                  <a:lnTo>
                    <a:pt x="43478" y="3706"/>
                  </a:lnTo>
                  <a:lnTo>
                    <a:pt x="21089" y="14741"/>
                  </a:lnTo>
                  <a:lnTo>
                    <a:pt x="5818" y="31582"/>
                  </a:lnTo>
                  <a:lnTo>
                    <a:pt x="0" y="52704"/>
                  </a:lnTo>
                  <a:lnTo>
                    <a:pt x="5165" y="74168"/>
                  </a:lnTo>
                  <a:lnTo>
                    <a:pt x="19818" y="91865"/>
                  </a:lnTo>
                  <a:lnTo>
                    <a:pt x="41748" y="103989"/>
                  </a:lnTo>
                  <a:lnTo>
                    <a:pt x="68745" y="108737"/>
                  </a:lnTo>
                  <a:lnTo>
                    <a:pt x="95862" y="104858"/>
                  </a:lnTo>
                  <a:lnTo>
                    <a:pt x="118119" y="93445"/>
                  </a:lnTo>
                  <a:lnTo>
                    <a:pt x="133256" y="76227"/>
                  </a:lnTo>
                  <a:lnTo>
                    <a:pt x="139014" y="54940"/>
                  </a:lnTo>
                  <a:lnTo>
                    <a:pt x="133908" y="33648"/>
                  </a:lnTo>
                  <a:lnTo>
                    <a:pt x="119386" y="16330"/>
                  </a:lnTo>
                  <a:lnTo>
                    <a:pt x="97587" y="4582"/>
                  </a:lnTo>
                  <a:lnTo>
                    <a:pt x="70650" y="0"/>
                  </a:lnTo>
                  <a:close/>
                </a:path>
              </a:pathLst>
            </a:custGeom>
            <a:solidFill>
              <a:srgbClr val="3C1D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3" name="object 1453" descr=""/>
            <p:cNvSpPr/>
            <p:nvPr/>
          </p:nvSpPr>
          <p:spPr>
            <a:xfrm>
              <a:off x="4383500" y="5973119"/>
              <a:ext cx="139065" cy="106045"/>
            </a:xfrm>
            <a:custGeom>
              <a:avLst/>
              <a:gdLst/>
              <a:ahLst/>
              <a:cxnLst/>
              <a:rect l="l" t="t" r="r" b="b"/>
              <a:pathLst>
                <a:path w="139064" h="106045">
                  <a:moveTo>
                    <a:pt x="70243" y="0"/>
                  </a:moveTo>
                  <a:lnTo>
                    <a:pt x="43128" y="3708"/>
                  </a:lnTo>
                  <a:lnTo>
                    <a:pt x="20877" y="14660"/>
                  </a:lnTo>
                  <a:lnTo>
                    <a:pt x="5748" y="31191"/>
                  </a:lnTo>
                  <a:lnTo>
                    <a:pt x="0" y="51638"/>
                  </a:lnTo>
                  <a:lnTo>
                    <a:pt x="5176" y="72268"/>
                  </a:lnTo>
                  <a:lnTo>
                    <a:pt x="19840" y="89284"/>
                  </a:lnTo>
                  <a:lnTo>
                    <a:pt x="41776" y="100951"/>
                  </a:lnTo>
                  <a:lnTo>
                    <a:pt x="68770" y="105536"/>
                  </a:lnTo>
                  <a:lnTo>
                    <a:pt x="95885" y="101827"/>
                  </a:lnTo>
                  <a:lnTo>
                    <a:pt x="118136" y="90874"/>
                  </a:lnTo>
                  <a:lnTo>
                    <a:pt x="133266" y="74340"/>
                  </a:lnTo>
                  <a:lnTo>
                    <a:pt x="139014" y="53886"/>
                  </a:lnTo>
                  <a:lnTo>
                    <a:pt x="133837" y="33255"/>
                  </a:lnTo>
                  <a:lnTo>
                    <a:pt x="119173" y="16241"/>
                  </a:lnTo>
                  <a:lnTo>
                    <a:pt x="97237" y="4578"/>
                  </a:lnTo>
                  <a:lnTo>
                    <a:pt x="70243" y="0"/>
                  </a:lnTo>
                  <a:close/>
                </a:path>
              </a:pathLst>
            </a:custGeom>
            <a:solidFill>
              <a:srgbClr val="784F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4" name="object 1454" descr=""/>
            <p:cNvSpPr/>
            <p:nvPr/>
          </p:nvSpPr>
          <p:spPr>
            <a:xfrm>
              <a:off x="4383483" y="5975323"/>
              <a:ext cx="139065" cy="103505"/>
            </a:xfrm>
            <a:custGeom>
              <a:avLst/>
              <a:gdLst/>
              <a:ahLst/>
              <a:cxnLst/>
              <a:rect l="l" t="t" r="r" b="b"/>
              <a:pathLst>
                <a:path w="139064" h="103504">
                  <a:moveTo>
                    <a:pt x="70231" y="0"/>
                  </a:moveTo>
                  <a:lnTo>
                    <a:pt x="43116" y="3622"/>
                  </a:lnTo>
                  <a:lnTo>
                    <a:pt x="20866" y="14338"/>
                  </a:lnTo>
                  <a:lnTo>
                    <a:pt x="5740" y="30521"/>
                  </a:lnTo>
                  <a:lnTo>
                    <a:pt x="0" y="50545"/>
                  </a:lnTo>
                  <a:lnTo>
                    <a:pt x="5184" y="70746"/>
                  </a:lnTo>
                  <a:lnTo>
                    <a:pt x="19853" y="87409"/>
                  </a:lnTo>
                  <a:lnTo>
                    <a:pt x="41794" y="98835"/>
                  </a:lnTo>
                  <a:lnTo>
                    <a:pt x="68795" y="103327"/>
                  </a:lnTo>
                  <a:lnTo>
                    <a:pt x="95903" y="99704"/>
                  </a:lnTo>
                  <a:lnTo>
                    <a:pt x="118149" y="88988"/>
                  </a:lnTo>
                  <a:lnTo>
                    <a:pt x="133273" y="72805"/>
                  </a:lnTo>
                  <a:lnTo>
                    <a:pt x="139014" y="52781"/>
                  </a:lnTo>
                  <a:lnTo>
                    <a:pt x="133830" y="32580"/>
                  </a:lnTo>
                  <a:lnTo>
                    <a:pt x="119162" y="15917"/>
                  </a:lnTo>
                  <a:lnTo>
                    <a:pt x="97225" y="4491"/>
                  </a:lnTo>
                  <a:lnTo>
                    <a:pt x="70231" y="0"/>
                  </a:lnTo>
                  <a:close/>
                </a:path>
              </a:pathLst>
            </a:custGeom>
            <a:solidFill>
              <a:srgbClr val="542F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5" name="object 1455" descr=""/>
            <p:cNvSpPr/>
            <p:nvPr/>
          </p:nvSpPr>
          <p:spPr>
            <a:xfrm>
              <a:off x="4484090" y="6015520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4">
                  <a:moveTo>
                    <a:pt x="7531" y="25247"/>
                  </a:moveTo>
                  <a:lnTo>
                    <a:pt x="7404" y="23279"/>
                  </a:lnTo>
                  <a:lnTo>
                    <a:pt x="7277" y="21310"/>
                  </a:lnTo>
                  <a:lnTo>
                    <a:pt x="5537" y="19812"/>
                  </a:lnTo>
                  <a:lnTo>
                    <a:pt x="1524" y="20053"/>
                  </a:lnTo>
                  <a:lnTo>
                    <a:pt x="0" y="21755"/>
                  </a:lnTo>
                  <a:lnTo>
                    <a:pt x="266" y="25692"/>
                  </a:lnTo>
                  <a:lnTo>
                    <a:pt x="1993" y="27190"/>
                  </a:lnTo>
                  <a:lnTo>
                    <a:pt x="6007" y="26936"/>
                  </a:lnTo>
                  <a:lnTo>
                    <a:pt x="7531" y="25247"/>
                  </a:lnTo>
                  <a:close/>
                </a:path>
                <a:path w="26670" h="27304">
                  <a:moveTo>
                    <a:pt x="15303" y="5435"/>
                  </a:moveTo>
                  <a:lnTo>
                    <a:pt x="15176" y="3467"/>
                  </a:lnTo>
                  <a:lnTo>
                    <a:pt x="15049" y="1498"/>
                  </a:lnTo>
                  <a:lnTo>
                    <a:pt x="13309" y="0"/>
                  </a:lnTo>
                  <a:lnTo>
                    <a:pt x="9296" y="241"/>
                  </a:lnTo>
                  <a:lnTo>
                    <a:pt x="7772" y="1943"/>
                  </a:lnTo>
                  <a:lnTo>
                    <a:pt x="8039" y="5880"/>
                  </a:lnTo>
                  <a:lnTo>
                    <a:pt x="9766" y="7378"/>
                  </a:lnTo>
                  <a:lnTo>
                    <a:pt x="13779" y="7124"/>
                  </a:lnTo>
                  <a:lnTo>
                    <a:pt x="15303" y="5435"/>
                  </a:lnTo>
                  <a:close/>
                </a:path>
                <a:path w="26670" h="27304">
                  <a:moveTo>
                    <a:pt x="26136" y="24117"/>
                  </a:moveTo>
                  <a:lnTo>
                    <a:pt x="26009" y="22148"/>
                  </a:lnTo>
                  <a:lnTo>
                    <a:pt x="25882" y="20180"/>
                  </a:lnTo>
                  <a:lnTo>
                    <a:pt x="24142" y="18681"/>
                  </a:lnTo>
                  <a:lnTo>
                    <a:pt x="20129" y="18923"/>
                  </a:lnTo>
                  <a:lnTo>
                    <a:pt x="18605" y="20624"/>
                  </a:lnTo>
                  <a:lnTo>
                    <a:pt x="18872" y="24561"/>
                  </a:lnTo>
                  <a:lnTo>
                    <a:pt x="20599" y="26060"/>
                  </a:lnTo>
                  <a:lnTo>
                    <a:pt x="24612" y="25806"/>
                  </a:lnTo>
                  <a:lnTo>
                    <a:pt x="26136" y="24117"/>
                  </a:lnTo>
                  <a:close/>
                </a:path>
              </a:pathLst>
            </a:custGeom>
            <a:solidFill>
              <a:srgbClr val="2E12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6" name="object 1456" descr=""/>
            <p:cNvSpPr/>
            <p:nvPr/>
          </p:nvSpPr>
          <p:spPr>
            <a:xfrm>
              <a:off x="4425670" y="5980290"/>
              <a:ext cx="13970" cy="11430"/>
            </a:xfrm>
            <a:custGeom>
              <a:avLst/>
              <a:gdLst/>
              <a:ahLst/>
              <a:cxnLst/>
              <a:rect l="l" t="t" r="r" b="b"/>
              <a:pathLst>
                <a:path w="13970" h="11429">
                  <a:moveTo>
                    <a:pt x="12649" y="3975"/>
                  </a:moveTo>
                  <a:lnTo>
                    <a:pt x="12433" y="2438"/>
                  </a:lnTo>
                  <a:lnTo>
                    <a:pt x="12217" y="889"/>
                  </a:lnTo>
                  <a:lnTo>
                    <a:pt x="9309" y="0"/>
                  </a:lnTo>
                  <a:lnTo>
                    <a:pt x="2565" y="901"/>
                  </a:lnTo>
                  <a:lnTo>
                    <a:pt x="0" y="2514"/>
                  </a:lnTo>
                  <a:lnTo>
                    <a:pt x="431" y="5600"/>
                  </a:lnTo>
                  <a:lnTo>
                    <a:pt x="3340" y="6489"/>
                  </a:lnTo>
                  <a:lnTo>
                    <a:pt x="10083" y="5588"/>
                  </a:lnTo>
                  <a:lnTo>
                    <a:pt x="12649" y="3975"/>
                  </a:lnTo>
                  <a:close/>
                </a:path>
                <a:path w="13970" h="11429">
                  <a:moveTo>
                    <a:pt x="13817" y="9525"/>
                  </a:moveTo>
                  <a:lnTo>
                    <a:pt x="13652" y="8712"/>
                  </a:lnTo>
                  <a:lnTo>
                    <a:pt x="13487" y="7899"/>
                  </a:lnTo>
                  <a:lnTo>
                    <a:pt x="11912" y="7518"/>
                  </a:lnTo>
                  <a:lnTo>
                    <a:pt x="8343" y="8204"/>
                  </a:lnTo>
                  <a:lnTo>
                    <a:pt x="7035" y="9144"/>
                  </a:lnTo>
                  <a:lnTo>
                    <a:pt x="7366" y="10782"/>
                  </a:lnTo>
                  <a:lnTo>
                    <a:pt x="8940" y="11163"/>
                  </a:lnTo>
                  <a:lnTo>
                    <a:pt x="10731" y="10820"/>
                  </a:lnTo>
                  <a:lnTo>
                    <a:pt x="12509" y="10464"/>
                  </a:lnTo>
                  <a:lnTo>
                    <a:pt x="13817" y="9525"/>
                  </a:lnTo>
                  <a:close/>
                </a:path>
              </a:pathLst>
            </a:custGeom>
            <a:solidFill>
              <a:srgbClr val="784F3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7" name="object 1457" descr=""/>
            <p:cNvSpPr/>
            <p:nvPr/>
          </p:nvSpPr>
          <p:spPr>
            <a:xfrm>
              <a:off x="4373523" y="6005314"/>
              <a:ext cx="100330" cy="95885"/>
            </a:xfrm>
            <a:custGeom>
              <a:avLst/>
              <a:gdLst/>
              <a:ahLst/>
              <a:cxnLst/>
              <a:rect l="l" t="t" r="r" b="b"/>
              <a:pathLst>
                <a:path w="100329" h="95885">
                  <a:moveTo>
                    <a:pt x="15075" y="0"/>
                  </a:moveTo>
                  <a:lnTo>
                    <a:pt x="0" y="51970"/>
                  </a:lnTo>
                  <a:lnTo>
                    <a:pt x="9841" y="74783"/>
                  </a:lnTo>
                  <a:lnTo>
                    <a:pt x="29129" y="90568"/>
                  </a:lnTo>
                  <a:lnTo>
                    <a:pt x="55055" y="95415"/>
                  </a:lnTo>
                  <a:lnTo>
                    <a:pt x="74721" y="90149"/>
                  </a:lnTo>
                  <a:lnTo>
                    <a:pt x="88840" y="80535"/>
                  </a:lnTo>
                  <a:lnTo>
                    <a:pt x="97353" y="71299"/>
                  </a:lnTo>
                  <a:lnTo>
                    <a:pt x="100203" y="67170"/>
                  </a:lnTo>
                  <a:lnTo>
                    <a:pt x="15075" y="0"/>
                  </a:lnTo>
                  <a:close/>
                </a:path>
              </a:pathLst>
            </a:custGeom>
            <a:solidFill>
              <a:srgbClr val="3C1D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8" name="object 1458" descr=""/>
            <p:cNvSpPr/>
            <p:nvPr/>
          </p:nvSpPr>
          <p:spPr>
            <a:xfrm>
              <a:off x="4373660" y="6005405"/>
              <a:ext cx="99060" cy="95250"/>
            </a:xfrm>
            <a:custGeom>
              <a:avLst/>
              <a:gdLst/>
              <a:ahLst/>
              <a:cxnLst/>
              <a:rect l="l" t="t" r="r" b="b"/>
              <a:pathLst>
                <a:path w="99060" h="95250">
                  <a:moveTo>
                    <a:pt x="15789" y="0"/>
                  </a:moveTo>
                  <a:lnTo>
                    <a:pt x="0" y="51552"/>
                  </a:lnTo>
                  <a:lnTo>
                    <a:pt x="9673" y="74350"/>
                  </a:lnTo>
                  <a:lnTo>
                    <a:pt x="28478" y="90259"/>
                  </a:lnTo>
                  <a:lnTo>
                    <a:pt x="53597" y="95199"/>
                  </a:lnTo>
                  <a:lnTo>
                    <a:pt x="72808" y="89799"/>
                  </a:lnTo>
                  <a:lnTo>
                    <a:pt x="86927" y="79887"/>
                  </a:lnTo>
                  <a:lnTo>
                    <a:pt x="95633" y="70355"/>
                  </a:lnTo>
                  <a:lnTo>
                    <a:pt x="98606" y="66090"/>
                  </a:lnTo>
                  <a:lnTo>
                    <a:pt x="15789" y="0"/>
                  </a:lnTo>
                  <a:close/>
                </a:path>
              </a:pathLst>
            </a:custGeom>
            <a:solidFill>
              <a:srgbClr val="542F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9" name="object 1459" descr=""/>
            <p:cNvSpPr/>
            <p:nvPr/>
          </p:nvSpPr>
          <p:spPr>
            <a:xfrm>
              <a:off x="4381790" y="5994351"/>
              <a:ext cx="92075" cy="90805"/>
            </a:xfrm>
            <a:custGeom>
              <a:avLst/>
              <a:gdLst/>
              <a:ahLst/>
              <a:cxnLst/>
              <a:rect l="l" t="t" r="r" b="b"/>
              <a:pathLst>
                <a:path w="92075" h="90804">
                  <a:moveTo>
                    <a:pt x="30716" y="0"/>
                  </a:moveTo>
                  <a:lnTo>
                    <a:pt x="0" y="34781"/>
                  </a:lnTo>
                  <a:lnTo>
                    <a:pt x="3304" y="46420"/>
                  </a:lnTo>
                  <a:lnTo>
                    <a:pt x="10260" y="55584"/>
                  </a:lnTo>
                  <a:lnTo>
                    <a:pt x="19514" y="62293"/>
                  </a:lnTo>
                  <a:lnTo>
                    <a:pt x="25814" y="70040"/>
                  </a:lnTo>
                  <a:lnTo>
                    <a:pt x="45880" y="82003"/>
                  </a:lnTo>
                  <a:lnTo>
                    <a:pt x="60080" y="88622"/>
                  </a:lnTo>
                  <a:lnTo>
                    <a:pt x="69611" y="90425"/>
                  </a:lnTo>
                  <a:lnTo>
                    <a:pt x="78793" y="87049"/>
                  </a:lnTo>
                  <a:lnTo>
                    <a:pt x="91943" y="78130"/>
                  </a:lnTo>
                  <a:lnTo>
                    <a:pt x="91333" y="65458"/>
                  </a:lnTo>
                  <a:lnTo>
                    <a:pt x="70834" y="32361"/>
                  </a:lnTo>
                  <a:lnTo>
                    <a:pt x="39428" y="15430"/>
                  </a:lnTo>
                  <a:lnTo>
                    <a:pt x="37206" y="6057"/>
                  </a:lnTo>
                  <a:lnTo>
                    <a:pt x="30716" y="0"/>
                  </a:lnTo>
                  <a:close/>
                </a:path>
              </a:pathLst>
            </a:custGeom>
            <a:solidFill>
              <a:srgbClr val="2E12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0" name="object 1460" descr=""/>
            <p:cNvSpPr/>
            <p:nvPr/>
          </p:nvSpPr>
          <p:spPr>
            <a:xfrm>
              <a:off x="4387933" y="5999434"/>
              <a:ext cx="79375" cy="78105"/>
            </a:xfrm>
            <a:custGeom>
              <a:avLst/>
              <a:gdLst/>
              <a:ahLst/>
              <a:cxnLst/>
              <a:rect l="l" t="t" r="r" b="b"/>
              <a:pathLst>
                <a:path w="79375" h="78104">
                  <a:moveTo>
                    <a:pt x="28282" y="0"/>
                  </a:moveTo>
                  <a:lnTo>
                    <a:pt x="13398" y="3022"/>
                  </a:lnTo>
                  <a:lnTo>
                    <a:pt x="952" y="16027"/>
                  </a:lnTo>
                  <a:lnTo>
                    <a:pt x="0" y="37109"/>
                  </a:lnTo>
                  <a:lnTo>
                    <a:pt x="9715" y="48818"/>
                  </a:lnTo>
                  <a:lnTo>
                    <a:pt x="17856" y="51841"/>
                  </a:lnTo>
                  <a:lnTo>
                    <a:pt x="20345" y="63779"/>
                  </a:lnTo>
                  <a:lnTo>
                    <a:pt x="25742" y="64338"/>
                  </a:lnTo>
                  <a:lnTo>
                    <a:pt x="42202" y="75755"/>
                  </a:lnTo>
                  <a:lnTo>
                    <a:pt x="60147" y="77596"/>
                  </a:lnTo>
                  <a:lnTo>
                    <a:pt x="66449" y="77563"/>
                  </a:lnTo>
                  <a:lnTo>
                    <a:pt x="73259" y="75328"/>
                  </a:lnTo>
                  <a:lnTo>
                    <a:pt x="78288" y="69319"/>
                  </a:lnTo>
                  <a:lnTo>
                    <a:pt x="79248" y="57962"/>
                  </a:lnTo>
                  <a:lnTo>
                    <a:pt x="75420" y="45463"/>
                  </a:lnTo>
                  <a:lnTo>
                    <a:pt x="69402" y="36872"/>
                  </a:lnTo>
                  <a:lnTo>
                    <a:pt x="63846" y="31918"/>
                  </a:lnTo>
                  <a:lnTo>
                    <a:pt x="61404" y="30327"/>
                  </a:lnTo>
                  <a:lnTo>
                    <a:pt x="50279" y="19456"/>
                  </a:lnTo>
                  <a:lnTo>
                    <a:pt x="35610" y="12433"/>
                  </a:lnTo>
                  <a:lnTo>
                    <a:pt x="34531" y="8432"/>
                  </a:lnTo>
                  <a:lnTo>
                    <a:pt x="31064" y="977"/>
                  </a:lnTo>
                  <a:lnTo>
                    <a:pt x="28282" y="0"/>
                  </a:lnTo>
                  <a:close/>
                </a:path>
              </a:pathLst>
            </a:custGeom>
            <a:solidFill>
              <a:srgbClr val="F8F8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1" name="object 1461" descr=""/>
            <p:cNvSpPr/>
            <p:nvPr/>
          </p:nvSpPr>
          <p:spPr>
            <a:xfrm>
              <a:off x="4388662" y="6003683"/>
              <a:ext cx="79375" cy="73660"/>
            </a:xfrm>
            <a:custGeom>
              <a:avLst/>
              <a:gdLst/>
              <a:ahLst/>
              <a:cxnLst/>
              <a:rect l="l" t="t" r="r" b="b"/>
              <a:pathLst>
                <a:path w="79375" h="73660">
                  <a:moveTo>
                    <a:pt x="15163" y="21577"/>
                  </a:moveTo>
                  <a:lnTo>
                    <a:pt x="0" y="16446"/>
                  </a:lnTo>
                  <a:lnTo>
                    <a:pt x="889" y="16954"/>
                  </a:lnTo>
                  <a:lnTo>
                    <a:pt x="15163" y="21577"/>
                  </a:lnTo>
                  <a:close/>
                </a:path>
                <a:path w="79375" h="73660">
                  <a:moveTo>
                    <a:pt x="21031" y="39484"/>
                  </a:moveTo>
                  <a:lnTo>
                    <a:pt x="11303" y="43700"/>
                  </a:lnTo>
                  <a:lnTo>
                    <a:pt x="10287" y="44310"/>
                  </a:lnTo>
                  <a:lnTo>
                    <a:pt x="9664" y="44818"/>
                  </a:lnTo>
                  <a:lnTo>
                    <a:pt x="10452" y="44665"/>
                  </a:lnTo>
                  <a:lnTo>
                    <a:pt x="12712" y="43903"/>
                  </a:lnTo>
                  <a:lnTo>
                    <a:pt x="14173" y="43332"/>
                  </a:lnTo>
                  <a:lnTo>
                    <a:pt x="17018" y="41998"/>
                  </a:lnTo>
                  <a:lnTo>
                    <a:pt x="18389" y="41236"/>
                  </a:lnTo>
                  <a:lnTo>
                    <a:pt x="20408" y="39992"/>
                  </a:lnTo>
                  <a:lnTo>
                    <a:pt x="21031" y="39484"/>
                  </a:lnTo>
                  <a:close/>
                </a:path>
                <a:path w="79375" h="73660">
                  <a:moveTo>
                    <a:pt x="22415" y="14757"/>
                  </a:moveTo>
                  <a:lnTo>
                    <a:pt x="13309" y="0"/>
                  </a:lnTo>
                  <a:lnTo>
                    <a:pt x="13716" y="1016"/>
                  </a:lnTo>
                  <a:lnTo>
                    <a:pt x="22415" y="14757"/>
                  </a:lnTo>
                  <a:close/>
                </a:path>
                <a:path w="79375" h="73660">
                  <a:moveTo>
                    <a:pt x="60820" y="73469"/>
                  </a:moveTo>
                  <a:lnTo>
                    <a:pt x="53251" y="60071"/>
                  </a:lnTo>
                  <a:lnTo>
                    <a:pt x="53555" y="60998"/>
                  </a:lnTo>
                  <a:lnTo>
                    <a:pt x="60820" y="73469"/>
                  </a:lnTo>
                  <a:close/>
                </a:path>
                <a:path w="79375" h="73660">
                  <a:moveTo>
                    <a:pt x="72732" y="37846"/>
                  </a:moveTo>
                  <a:lnTo>
                    <a:pt x="71945" y="37604"/>
                  </a:lnTo>
                  <a:lnTo>
                    <a:pt x="69557" y="37198"/>
                  </a:lnTo>
                  <a:lnTo>
                    <a:pt x="67970" y="37007"/>
                  </a:lnTo>
                  <a:lnTo>
                    <a:pt x="64770" y="36817"/>
                  </a:lnTo>
                  <a:lnTo>
                    <a:pt x="63157" y="36817"/>
                  </a:lnTo>
                  <a:lnTo>
                    <a:pt x="60744" y="36957"/>
                  </a:lnTo>
                  <a:lnTo>
                    <a:pt x="60477" y="37007"/>
                  </a:lnTo>
                  <a:lnTo>
                    <a:pt x="54978" y="28270"/>
                  </a:lnTo>
                  <a:lnTo>
                    <a:pt x="42303" y="22758"/>
                  </a:lnTo>
                  <a:lnTo>
                    <a:pt x="42151" y="22720"/>
                  </a:lnTo>
                  <a:lnTo>
                    <a:pt x="42621" y="22517"/>
                  </a:lnTo>
                  <a:lnTo>
                    <a:pt x="43484" y="21971"/>
                  </a:lnTo>
                  <a:lnTo>
                    <a:pt x="44361" y="21450"/>
                  </a:lnTo>
                  <a:lnTo>
                    <a:pt x="45466" y="20662"/>
                  </a:lnTo>
                  <a:lnTo>
                    <a:pt x="47548" y="18948"/>
                  </a:lnTo>
                  <a:lnTo>
                    <a:pt x="48526" y="18021"/>
                  </a:lnTo>
                  <a:lnTo>
                    <a:pt x="49199" y="17272"/>
                  </a:lnTo>
                  <a:lnTo>
                    <a:pt x="49898" y="16522"/>
                  </a:lnTo>
                  <a:lnTo>
                    <a:pt x="50292" y="15951"/>
                  </a:lnTo>
                  <a:lnTo>
                    <a:pt x="49644" y="16230"/>
                  </a:lnTo>
                  <a:lnTo>
                    <a:pt x="48780" y="16776"/>
                  </a:lnTo>
                  <a:lnTo>
                    <a:pt x="47904" y="17297"/>
                  </a:lnTo>
                  <a:lnTo>
                    <a:pt x="42037" y="22694"/>
                  </a:lnTo>
                  <a:lnTo>
                    <a:pt x="37452" y="21450"/>
                  </a:lnTo>
                  <a:lnTo>
                    <a:pt x="36652" y="18122"/>
                  </a:lnTo>
                  <a:lnTo>
                    <a:pt x="37299" y="11861"/>
                  </a:lnTo>
                  <a:lnTo>
                    <a:pt x="33147" y="10452"/>
                  </a:lnTo>
                  <a:lnTo>
                    <a:pt x="27355" y="10350"/>
                  </a:lnTo>
                  <a:lnTo>
                    <a:pt x="22428" y="14757"/>
                  </a:lnTo>
                  <a:lnTo>
                    <a:pt x="21323" y="15735"/>
                  </a:lnTo>
                  <a:lnTo>
                    <a:pt x="15354" y="20650"/>
                  </a:lnTo>
                  <a:lnTo>
                    <a:pt x="15163" y="21577"/>
                  </a:lnTo>
                  <a:lnTo>
                    <a:pt x="13627" y="29337"/>
                  </a:lnTo>
                  <a:lnTo>
                    <a:pt x="14909" y="32931"/>
                  </a:lnTo>
                  <a:lnTo>
                    <a:pt x="18770" y="38849"/>
                  </a:lnTo>
                  <a:lnTo>
                    <a:pt x="20078" y="38976"/>
                  </a:lnTo>
                  <a:lnTo>
                    <a:pt x="27673" y="42354"/>
                  </a:lnTo>
                  <a:lnTo>
                    <a:pt x="27673" y="50304"/>
                  </a:lnTo>
                  <a:lnTo>
                    <a:pt x="30365" y="53174"/>
                  </a:lnTo>
                  <a:lnTo>
                    <a:pt x="38341" y="57734"/>
                  </a:lnTo>
                  <a:lnTo>
                    <a:pt x="37884" y="58140"/>
                  </a:lnTo>
                  <a:lnTo>
                    <a:pt x="34010" y="64554"/>
                  </a:lnTo>
                  <a:lnTo>
                    <a:pt x="33667" y="65392"/>
                  </a:lnTo>
                  <a:lnTo>
                    <a:pt x="33540" y="66001"/>
                  </a:lnTo>
                  <a:lnTo>
                    <a:pt x="34010" y="65582"/>
                  </a:lnTo>
                  <a:lnTo>
                    <a:pt x="35153" y="64173"/>
                  </a:lnTo>
                  <a:lnTo>
                    <a:pt x="38341" y="57746"/>
                  </a:lnTo>
                  <a:lnTo>
                    <a:pt x="40055" y="58712"/>
                  </a:lnTo>
                  <a:lnTo>
                    <a:pt x="53251" y="60071"/>
                  </a:lnTo>
                  <a:lnTo>
                    <a:pt x="59563" y="60718"/>
                  </a:lnTo>
                  <a:lnTo>
                    <a:pt x="61137" y="58280"/>
                  </a:lnTo>
                  <a:lnTo>
                    <a:pt x="64655" y="57823"/>
                  </a:lnTo>
                  <a:lnTo>
                    <a:pt x="64439" y="50342"/>
                  </a:lnTo>
                  <a:lnTo>
                    <a:pt x="61518" y="43383"/>
                  </a:lnTo>
                  <a:lnTo>
                    <a:pt x="61658" y="38862"/>
                  </a:lnTo>
                  <a:lnTo>
                    <a:pt x="60680" y="37338"/>
                  </a:lnTo>
                  <a:lnTo>
                    <a:pt x="63106" y="37757"/>
                  </a:lnTo>
                  <a:lnTo>
                    <a:pt x="64706" y="37947"/>
                  </a:lnTo>
                  <a:lnTo>
                    <a:pt x="67906" y="38125"/>
                  </a:lnTo>
                  <a:lnTo>
                    <a:pt x="69507" y="38125"/>
                  </a:lnTo>
                  <a:lnTo>
                    <a:pt x="71920" y="37985"/>
                  </a:lnTo>
                  <a:lnTo>
                    <a:pt x="72732" y="37846"/>
                  </a:lnTo>
                  <a:close/>
                </a:path>
                <a:path w="79375" h="73660">
                  <a:moveTo>
                    <a:pt x="78765" y="57035"/>
                  </a:moveTo>
                  <a:lnTo>
                    <a:pt x="65481" y="54076"/>
                  </a:lnTo>
                  <a:lnTo>
                    <a:pt x="64554" y="54076"/>
                  </a:lnTo>
                  <a:lnTo>
                    <a:pt x="77838" y="57035"/>
                  </a:lnTo>
                  <a:lnTo>
                    <a:pt x="78765" y="57035"/>
                  </a:lnTo>
                  <a:close/>
                </a:path>
              </a:pathLst>
            </a:custGeom>
            <a:solidFill>
              <a:srgbClr val="C4B89D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62" name="object 1462" descr=""/>
          <p:cNvGrpSpPr/>
          <p:nvPr/>
        </p:nvGrpSpPr>
        <p:grpSpPr>
          <a:xfrm>
            <a:off x="3856021" y="5702093"/>
            <a:ext cx="88265" cy="93345"/>
            <a:chOff x="3856021" y="5702093"/>
            <a:chExt cx="88265" cy="93345"/>
          </a:xfrm>
        </p:grpSpPr>
        <p:sp>
          <p:nvSpPr>
            <p:cNvPr id="1463" name="object 1463" descr=""/>
            <p:cNvSpPr/>
            <p:nvPr/>
          </p:nvSpPr>
          <p:spPr>
            <a:xfrm>
              <a:off x="3856021" y="5711693"/>
              <a:ext cx="88265" cy="83820"/>
            </a:xfrm>
            <a:custGeom>
              <a:avLst/>
              <a:gdLst/>
              <a:ahLst/>
              <a:cxnLst/>
              <a:rect l="l" t="t" r="r" b="b"/>
              <a:pathLst>
                <a:path w="88264" h="83820">
                  <a:moveTo>
                    <a:pt x="13186" y="0"/>
                  </a:moveTo>
                  <a:lnTo>
                    <a:pt x="7370" y="8559"/>
                  </a:lnTo>
                  <a:lnTo>
                    <a:pt x="2112" y="22796"/>
                  </a:lnTo>
                  <a:lnTo>
                    <a:pt x="0" y="45489"/>
                  </a:lnTo>
                  <a:lnTo>
                    <a:pt x="8614" y="65452"/>
                  </a:lnTo>
                  <a:lnTo>
                    <a:pt x="25497" y="79267"/>
                  </a:lnTo>
                  <a:lnTo>
                    <a:pt x="48188" y="83515"/>
                  </a:lnTo>
                  <a:lnTo>
                    <a:pt x="63521" y="82135"/>
                  </a:lnTo>
                  <a:lnTo>
                    <a:pt x="72748" y="79100"/>
                  </a:lnTo>
                  <a:lnTo>
                    <a:pt x="79572" y="72090"/>
                  </a:lnTo>
                  <a:lnTo>
                    <a:pt x="87697" y="58788"/>
                  </a:lnTo>
                  <a:lnTo>
                    <a:pt x="13186" y="0"/>
                  </a:lnTo>
                  <a:close/>
                </a:path>
              </a:pathLst>
            </a:custGeom>
            <a:solidFill>
              <a:srgbClr val="3C1D1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4" name="object 1464" descr=""/>
            <p:cNvSpPr/>
            <p:nvPr/>
          </p:nvSpPr>
          <p:spPr>
            <a:xfrm>
              <a:off x="3856143" y="5711767"/>
              <a:ext cx="86360" cy="83820"/>
            </a:xfrm>
            <a:custGeom>
              <a:avLst/>
              <a:gdLst/>
              <a:ahLst/>
              <a:cxnLst/>
              <a:rect l="l" t="t" r="r" b="b"/>
              <a:pathLst>
                <a:path w="86360" h="83820">
                  <a:moveTo>
                    <a:pt x="13820" y="0"/>
                  </a:moveTo>
                  <a:lnTo>
                    <a:pt x="0" y="45125"/>
                  </a:lnTo>
                  <a:lnTo>
                    <a:pt x="8462" y="65076"/>
                  </a:lnTo>
                  <a:lnTo>
                    <a:pt x="24919" y="79000"/>
                  </a:lnTo>
                  <a:lnTo>
                    <a:pt x="46904" y="83324"/>
                  </a:lnTo>
                  <a:lnTo>
                    <a:pt x="61735" y="81933"/>
                  </a:lnTo>
                  <a:lnTo>
                    <a:pt x="70783" y="78816"/>
                  </a:lnTo>
                  <a:lnTo>
                    <a:pt x="77740" y="71583"/>
                  </a:lnTo>
                  <a:lnTo>
                    <a:pt x="86299" y="57848"/>
                  </a:lnTo>
                  <a:lnTo>
                    <a:pt x="13820" y="0"/>
                  </a:lnTo>
                  <a:close/>
                </a:path>
              </a:pathLst>
            </a:custGeom>
            <a:solidFill>
              <a:srgbClr val="542F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5" name="object 1465" descr=""/>
            <p:cNvSpPr/>
            <p:nvPr/>
          </p:nvSpPr>
          <p:spPr>
            <a:xfrm>
              <a:off x="3863251" y="5702093"/>
              <a:ext cx="80645" cy="79375"/>
            </a:xfrm>
            <a:custGeom>
              <a:avLst/>
              <a:gdLst/>
              <a:ahLst/>
              <a:cxnLst/>
              <a:rect l="l" t="t" r="r" b="b"/>
              <a:pathLst>
                <a:path w="80645" h="79375">
                  <a:moveTo>
                    <a:pt x="26890" y="0"/>
                  </a:moveTo>
                  <a:lnTo>
                    <a:pt x="0" y="30443"/>
                  </a:lnTo>
                  <a:lnTo>
                    <a:pt x="2895" y="40630"/>
                  </a:lnTo>
                  <a:lnTo>
                    <a:pt x="8984" y="48650"/>
                  </a:lnTo>
                  <a:lnTo>
                    <a:pt x="17086" y="54521"/>
                  </a:lnTo>
                  <a:lnTo>
                    <a:pt x="22597" y="61302"/>
                  </a:lnTo>
                  <a:lnTo>
                    <a:pt x="40161" y="71780"/>
                  </a:lnTo>
                  <a:lnTo>
                    <a:pt x="52586" y="77571"/>
                  </a:lnTo>
                  <a:lnTo>
                    <a:pt x="60926" y="79147"/>
                  </a:lnTo>
                  <a:lnTo>
                    <a:pt x="68961" y="76193"/>
                  </a:lnTo>
                  <a:lnTo>
                    <a:pt x="80471" y="68389"/>
                  </a:lnTo>
                  <a:lnTo>
                    <a:pt x="79862" y="47167"/>
                  </a:lnTo>
                  <a:lnTo>
                    <a:pt x="48267" y="19161"/>
                  </a:lnTo>
                  <a:lnTo>
                    <a:pt x="34510" y="13512"/>
                  </a:lnTo>
                  <a:lnTo>
                    <a:pt x="32567" y="5308"/>
                  </a:lnTo>
                  <a:lnTo>
                    <a:pt x="26890" y="0"/>
                  </a:lnTo>
                  <a:close/>
                </a:path>
              </a:pathLst>
            </a:custGeom>
            <a:solidFill>
              <a:srgbClr val="2E12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6" name="object 1466" descr=""/>
            <p:cNvSpPr/>
            <p:nvPr/>
          </p:nvSpPr>
          <p:spPr>
            <a:xfrm>
              <a:off x="3868632" y="5706541"/>
              <a:ext cx="69850" cy="67945"/>
            </a:xfrm>
            <a:custGeom>
              <a:avLst/>
              <a:gdLst/>
              <a:ahLst/>
              <a:cxnLst/>
              <a:rect l="l" t="t" r="r" b="b"/>
              <a:pathLst>
                <a:path w="69850" h="67945">
                  <a:moveTo>
                    <a:pt x="24752" y="0"/>
                  </a:moveTo>
                  <a:lnTo>
                    <a:pt x="11722" y="2641"/>
                  </a:lnTo>
                  <a:lnTo>
                    <a:pt x="825" y="14033"/>
                  </a:lnTo>
                  <a:lnTo>
                    <a:pt x="0" y="32486"/>
                  </a:lnTo>
                  <a:lnTo>
                    <a:pt x="8508" y="42722"/>
                  </a:lnTo>
                  <a:lnTo>
                    <a:pt x="15620" y="45377"/>
                  </a:lnTo>
                  <a:lnTo>
                    <a:pt x="17805" y="55829"/>
                  </a:lnTo>
                  <a:lnTo>
                    <a:pt x="22529" y="56311"/>
                  </a:lnTo>
                  <a:lnTo>
                    <a:pt x="36931" y="66306"/>
                  </a:lnTo>
                  <a:lnTo>
                    <a:pt x="52641" y="67919"/>
                  </a:lnTo>
                  <a:lnTo>
                    <a:pt x="58158" y="67890"/>
                  </a:lnTo>
                  <a:lnTo>
                    <a:pt x="64117" y="65933"/>
                  </a:lnTo>
                  <a:lnTo>
                    <a:pt x="68516" y="60674"/>
                  </a:lnTo>
                  <a:lnTo>
                    <a:pt x="69354" y="50736"/>
                  </a:lnTo>
                  <a:lnTo>
                    <a:pt x="66010" y="39794"/>
                  </a:lnTo>
                  <a:lnTo>
                    <a:pt x="60745" y="32278"/>
                  </a:lnTo>
                  <a:lnTo>
                    <a:pt x="55883" y="27946"/>
                  </a:lnTo>
                  <a:lnTo>
                    <a:pt x="53746" y="26555"/>
                  </a:lnTo>
                  <a:lnTo>
                    <a:pt x="44005" y="17030"/>
                  </a:lnTo>
                  <a:lnTo>
                    <a:pt x="31165" y="10896"/>
                  </a:lnTo>
                  <a:lnTo>
                    <a:pt x="30225" y="7378"/>
                  </a:lnTo>
                  <a:lnTo>
                    <a:pt x="27190" y="863"/>
                  </a:lnTo>
                  <a:lnTo>
                    <a:pt x="24752" y="0"/>
                  </a:lnTo>
                  <a:close/>
                </a:path>
              </a:pathLst>
            </a:custGeom>
            <a:solidFill>
              <a:srgbClr val="F8F8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7" name="object 1467" descr=""/>
            <p:cNvSpPr/>
            <p:nvPr/>
          </p:nvSpPr>
          <p:spPr>
            <a:xfrm>
              <a:off x="3869271" y="5710262"/>
              <a:ext cx="69215" cy="64769"/>
            </a:xfrm>
            <a:custGeom>
              <a:avLst/>
              <a:gdLst/>
              <a:ahLst/>
              <a:cxnLst/>
              <a:rect l="l" t="t" r="r" b="b"/>
              <a:pathLst>
                <a:path w="69214" h="64770">
                  <a:moveTo>
                    <a:pt x="13271" y="18884"/>
                  </a:moveTo>
                  <a:lnTo>
                    <a:pt x="0" y="14401"/>
                  </a:lnTo>
                  <a:lnTo>
                    <a:pt x="774" y="14833"/>
                  </a:lnTo>
                  <a:lnTo>
                    <a:pt x="13271" y="18884"/>
                  </a:lnTo>
                  <a:close/>
                </a:path>
                <a:path w="69214" h="64770">
                  <a:moveTo>
                    <a:pt x="18402" y="34569"/>
                  </a:moveTo>
                  <a:lnTo>
                    <a:pt x="8458" y="39243"/>
                  </a:lnTo>
                  <a:lnTo>
                    <a:pt x="9156" y="39103"/>
                  </a:lnTo>
                  <a:lnTo>
                    <a:pt x="18402" y="34569"/>
                  </a:lnTo>
                  <a:close/>
                </a:path>
                <a:path w="69214" h="64770">
                  <a:moveTo>
                    <a:pt x="19621" y="12915"/>
                  </a:moveTo>
                  <a:lnTo>
                    <a:pt x="11645" y="0"/>
                  </a:lnTo>
                  <a:lnTo>
                    <a:pt x="12001" y="889"/>
                  </a:lnTo>
                  <a:lnTo>
                    <a:pt x="19621" y="12915"/>
                  </a:lnTo>
                  <a:close/>
                </a:path>
                <a:path w="69214" h="64770">
                  <a:moveTo>
                    <a:pt x="53225" y="64300"/>
                  </a:moveTo>
                  <a:lnTo>
                    <a:pt x="46609" y="52578"/>
                  </a:lnTo>
                  <a:lnTo>
                    <a:pt x="46863" y="53378"/>
                  </a:lnTo>
                  <a:lnTo>
                    <a:pt x="53225" y="64300"/>
                  </a:lnTo>
                  <a:close/>
                </a:path>
                <a:path w="69214" h="64770">
                  <a:moveTo>
                    <a:pt x="63652" y="33121"/>
                  </a:moveTo>
                  <a:lnTo>
                    <a:pt x="62953" y="32918"/>
                  </a:lnTo>
                  <a:lnTo>
                    <a:pt x="60871" y="32550"/>
                  </a:lnTo>
                  <a:lnTo>
                    <a:pt x="59486" y="32385"/>
                  </a:lnTo>
                  <a:lnTo>
                    <a:pt x="56680" y="32219"/>
                  </a:lnTo>
                  <a:lnTo>
                    <a:pt x="55283" y="32219"/>
                  </a:lnTo>
                  <a:lnTo>
                    <a:pt x="53162" y="32346"/>
                  </a:lnTo>
                  <a:lnTo>
                    <a:pt x="52933" y="32397"/>
                  </a:lnTo>
                  <a:lnTo>
                    <a:pt x="48120" y="24739"/>
                  </a:lnTo>
                  <a:lnTo>
                    <a:pt x="37020" y="19913"/>
                  </a:lnTo>
                  <a:lnTo>
                    <a:pt x="36893" y="19888"/>
                  </a:lnTo>
                  <a:lnTo>
                    <a:pt x="37312" y="19697"/>
                  </a:lnTo>
                  <a:lnTo>
                    <a:pt x="38061" y="19227"/>
                  </a:lnTo>
                  <a:lnTo>
                    <a:pt x="38836" y="18770"/>
                  </a:lnTo>
                  <a:lnTo>
                    <a:pt x="39801" y="18084"/>
                  </a:lnTo>
                  <a:lnTo>
                    <a:pt x="41617" y="16586"/>
                  </a:lnTo>
                  <a:lnTo>
                    <a:pt x="42468" y="15773"/>
                  </a:lnTo>
                  <a:lnTo>
                    <a:pt x="43675" y="14452"/>
                  </a:lnTo>
                  <a:lnTo>
                    <a:pt x="44018" y="13957"/>
                  </a:lnTo>
                  <a:lnTo>
                    <a:pt x="43459" y="14198"/>
                  </a:lnTo>
                  <a:lnTo>
                    <a:pt x="42697" y="14681"/>
                  </a:lnTo>
                  <a:lnTo>
                    <a:pt x="41935" y="15138"/>
                  </a:lnTo>
                  <a:lnTo>
                    <a:pt x="40970" y="15824"/>
                  </a:lnTo>
                  <a:lnTo>
                    <a:pt x="39141" y="17322"/>
                  </a:lnTo>
                  <a:lnTo>
                    <a:pt x="38290" y="18135"/>
                  </a:lnTo>
                  <a:lnTo>
                    <a:pt x="37693" y="18796"/>
                  </a:lnTo>
                  <a:lnTo>
                    <a:pt x="37084" y="19443"/>
                  </a:lnTo>
                  <a:lnTo>
                    <a:pt x="36804" y="19862"/>
                  </a:lnTo>
                  <a:lnTo>
                    <a:pt x="32778" y="18757"/>
                  </a:lnTo>
                  <a:lnTo>
                    <a:pt x="32080" y="15849"/>
                  </a:lnTo>
                  <a:lnTo>
                    <a:pt x="32639" y="10375"/>
                  </a:lnTo>
                  <a:lnTo>
                    <a:pt x="29006" y="9144"/>
                  </a:lnTo>
                  <a:lnTo>
                    <a:pt x="23939" y="9055"/>
                  </a:lnTo>
                  <a:lnTo>
                    <a:pt x="19634" y="12915"/>
                  </a:lnTo>
                  <a:lnTo>
                    <a:pt x="18669" y="13766"/>
                  </a:lnTo>
                  <a:lnTo>
                    <a:pt x="13436" y="18059"/>
                  </a:lnTo>
                  <a:lnTo>
                    <a:pt x="13271" y="18884"/>
                  </a:lnTo>
                  <a:lnTo>
                    <a:pt x="11925" y="25666"/>
                  </a:lnTo>
                  <a:lnTo>
                    <a:pt x="13042" y="28816"/>
                  </a:lnTo>
                  <a:lnTo>
                    <a:pt x="16421" y="33997"/>
                  </a:lnTo>
                  <a:lnTo>
                    <a:pt x="17564" y="34112"/>
                  </a:lnTo>
                  <a:lnTo>
                    <a:pt x="24218" y="37058"/>
                  </a:lnTo>
                  <a:lnTo>
                    <a:pt x="24218" y="44030"/>
                  </a:lnTo>
                  <a:lnTo>
                    <a:pt x="26568" y="46545"/>
                  </a:lnTo>
                  <a:lnTo>
                    <a:pt x="33553" y="50533"/>
                  </a:lnTo>
                  <a:lnTo>
                    <a:pt x="33159" y="50888"/>
                  </a:lnTo>
                  <a:lnTo>
                    <a:pt x="29756" y="56502"/>
                  </a:lnTo>
                  <a:lnTo>
                    <a:pt x="29464" y="57238"/>
                  </a:lnTo>
                  <a:lnTo>
                    <a:pt x="29349" y="57772"/>
                  </a:lnTo>
                  <a:lnTo>
                    <a:pt x="29768" y="57404"/>
                  </a:lnTo>
                  <a:lnTo>
                    <a:pt x="30772" y="56159"/>
                  </a:lnTo>
                  <a:lnTo>
                    <a:pt x="33553" y="50546"/>
                  </a:lnTo>
                  <a:lnTo>
                    <a:pt x="35052" y="51384"/>
                  </a:lnTo>
                  <a:lnTo>
                    <a:pt x="46609" y="52578"/>
                  </a:lnTo>
                  <a:lnTo>
                    <a:pt x="52120" y="53136"/>
                  </a:lnTo>
                  <a:lnTo>
                    <a:pt x="53505" y="51003"/>
                  </a:lnTo>
                  <a:lnTo>
                    <a:pt x="56591" y="50609"/>
                  </a:lnTo>
                  <a:lnTo>
                    <a:pt x="56400" y="44056"/>
                  </a:lnTo>
                  <a:lnTo>
                    <a:pt x="53848" y="37973"/>
                  </a:lnTo>
                  <a:lnTo>
                    <a:pt x="53962" y="33997"/>
                  </a:lnTo>
                  <a:lnTo>
                    <a:pt x="53124" y="32677"/>
                  </a:lnTo>
                  <a:lnTo>
                    <a:pt x="55232" y="33045"/>
                  </a:lnTo>
                  <a:lnTo>
                    <a:pt x="56629" y="33210"/>
                  </a:lnTo>
                  <a:lnTo>
                    <a:pt x="59423" y="33362"/>
                  </a:lnTo>
                  <a:lnTo>
                    <a:pt x="60833" y="33362"/>
                  </a:lnTo>
                  <a:lnTo>
                    <a:pt x="62941" y="33248"/>
                  </a:lnTo>
                  <a:lnTo>
                    <a:pt x="63652" y="33121"/>
                  </a:lnTo>
                  <a:close/>
                </a:path>
                <a:path w="69214" h="64770">
                  <a:moveTo>
                    <a:pt x="68935" y="49923"/>
                  </a:moveTo>
                  <a:lnTo>
                    <a:pt x="57315" y="47332"/>
                  </a:lnTo>
                  <a:lnTo>
                    <a:pt x="56502" y="47332"/>
                  </a:lnTo>
                  <a:lnTo>
                    <a:pt x="68122" y="49923"/>
                  </a:lnTo>
                  <a:lnTo>
                    <a:pt x="68935" y="49923"/>
                  </a:lnTo>
                  <a:close/>
                </a:path>
              </a:pathLst>
            </a:custGeom>
            <a:solidFill>
              <a:srgbClr val="C4B89D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68" name="object 1468" descr=""/>
          <p:cNvGrpSpPr/>
          <p:nvPr/>
        </p:nvGrpSpPr>
        <p:grpSpPr>
          <a:xfrm>
            <a:off x="3735673" y="5970529"/>
            <a:ext cx="158115" cy="129539"/>
            <a:chOff x="3735673" y="5970529"/>
            <a:chExt cx="158115" cy="129539"/>
          </a:xfrm>
        </p:grpSpPr>
        <p:sp>
          <p:nvSpPr>
            <p:cNvPr id="1469" name="object 1469" descr=""/>
            <p:cNvSpPr/>
            <p:nvPr/>
          </p:nvSpPr>
          <p:spPr>
            <a:xfrm>
              <a:off x="3736325" y="5970529"/>
              <a:ext cx="136525" cy="106045"/>
            </a:xfrm>
            <a:custGeom>
              <a:avLst/>
              <a:gdLst/>
              <a:ahLst/>
              <a:cxnLst/>
              <a:rect l="l" t="t" r="r" b="b"/>
              <a:pathLst>
                <a:path w="136525" h="106045">
                  <a:moveTo>
                    <a:pt x="86509" y="0"/>
                  </a:moveTo>
                  <a:lnTo>
                    <a:pt x="42284" y="19416"/>
                  </a:lnTo>
                  <a:lnTo>
                    <a:pt x="18497" y="47026"/>
                  </a:lnTo>
                  <a:lnTo>
                    <a:pt x="18891" y="51725"/>
                  </a:lnTo>
                  <a:lnTo>
                    <a:pt x="7067" y="56170"/>
                  </a:lnTo>
                  <a:lnTo>
                    <a:pt x="1847" y="60603"/>
                  </a:lnTo>
                  <a:lnTo>
                    <a:pt x="0" y="67305"/>
                  </a:lnTo>
                  <a:lnTo>
                    <a:pt x="295" y="74669"/>
                  </a:lnTo>
                  <a:lnTo>
                    <a:pt x="1504" y="81087"/>
                  </a:lnTo>
                  <a:lnTo>
                    <a:pt x="2279" y="87564"/>
                  </a:lnTo>
                  <a:lnTo>
                    <a:pt x="17697" y="89711"/>
                  </a:lnTo>
                  <a:lnTo>
                    <a:pt x="28365" y="87653"/>
                  </a:lnTo>
                  <a:lnTo>
                    <a:pt x="31261" y="91197"/>
                  </a:lnTo>
                  <a:lnTo>
                    <a:pt x="37866" y="95926"/>
                  </a:lnTo>
                  <a:lnTo>
                    <a:pt x="51966" y="102068"/>
                  </a:lnTo>
                  <a:lnTo>
                    <a:pt x="71503" y="105552"/>
                  </a:lnTo>
                  <a:lnTo>
                    <a:pt x="94418" y="102309"/>
                  </a:lnTo>
                  <a:lnTo>
                    <a:pt x="117808" y="89629"/>
                  </a:lnTo>
                  <a:lnTo>
                    <a:pt x="134612" y="69026"/>
                  </a:lnTo>
                  <a:lnTo>
                    <a:pt x="136496" y="42770"/>
                  </a:lnTo>
                  <a:lnTo>
                    <a:pt x="115131" y="13130"/>
                  </a:lnTo>
                  <a:lnTo>
                    <a:pt x="99356" y="2791"/>
                  </a:lnTo>
                  <a:lnTo>
                    <a:pt x="86509" y="0"/>
                  </a:lnTo>
                  <a:close/>
                </a:path>
              </a:pathLst>
            </a:custGeom>
            <a:solidFill>
              <a:srgbClr val="686F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0" name="object 1470" descr=""/>
            <p:cNvSpPr/>
            <p:nvPr/>
          </p:nvSpPr>
          <p:spPr>
            <a:xfrm>
              <a:off x="3736033" y="5971372"/>
              <a:ext cx="137160" cy="95885"/>
            </a:xfrm>
            <a:custGeom>
              <a:avLst/>
              <a:gdLst/>
              <a:ahLst/>
              <a:cxnLst/>
              <a:rect l="l" t="t" r="r" b="b"/>
              <a:pathLst>
                <a:path w="137160" h="95885">
                  <a:moveTo>
                    <a:pt x="86733" y="0"/>
                  </a:moveTo>
                  <a:lnTo>
                    <a:pt x="42672" y="17291"/>
                  </a:lnTo>
                  <a:lnTo>
                    <a:pt x="19075" y="42144"/>
                  </a:lnTo>
                  <a:lnTo>
                    <a:pt x="19354" y="46081"/>
                  </a:lnTo>
                  <a:lnTo>
                    <a:pt x="7708" y="50361"/>
                  </a:lnTo>
                  <a:lnTo>
                    <a:pt x="1714" y="54767"/>
                  </a:lnTo>
                  <a:lnTo>
                    <a:pt x="0" y="60779"/>
                  </a:lnTo>
                  <a:lnTo>
                    <a:pt x="790" y="67213"/>
                  </a:lnTo>
                  <a:lnTo>
                    <a:pt x="2311" y="72891"/>
                  </a:lnTo>
                  <a:lnTo>
                    <a:pt x="3124" y="78771"/>
                  </a:lnTo>
                  <a:lnTo>
                    <a:pt x="18554" y="80816"/>
                  </a:lnTo>
                  <a:lnTo>
                    <a:pt x="29197" y="79013"/>
                  </a:lnTo>
                  <a:lnTo>
                    <a:pt x="32118" y="82251"/>
                  </a:lnTo>
                  <a:lnTo>
                    <a:pt x="38752" y="86578"/>
                  </a:lnTo>
                  <a:lnTo>
                    <a:pt x="52885" y="92233"/>
                  </a:lnTo>
                  <a:lnTo>
                    <a:pt x="72434" y="95517"/>
                  </a:lnTo>
                  <a:lnTo>
                    <a:pt x="95313" y="92729"/>
                  </a:lnTo>
                  <a:lnTo>
                    <a:pt x="118614" y="81396"/>
                  </a:lnTo>
                  <a:lnTo>
                    <a:pt x="135275" y="62845"/>
                  </a:lnTo>
                  <a:lnTo>
                    <a:pt x="136984" y="39075"/>
                  </a:lnTo>
                  <a:lnTo>
                    <a:pt x="115430" y="12084"/>
                  </a:lnTo>
                  <a:lnTo>
                    <a:pt x="99591" y="2614"/>
                  </a:lnTo>
                  <a:lnTo>
                    <a:pt x="86733" y="0"/>
                  </a:lnTo>
                  <a:close/>
                </a:path>
              </a:pathLst>
            </a:custGeom>
            <a:solidFill>
              <a:srgbClr val="858D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1" name="object 1471" descr=""/>
            <p:cNvSpPr/>
            <p:nvPr/>
          </p:nvSpPr>
          <p:spPr>
            <a:xfrm>
              <a:off x="3735944" y="5975492"/>
              <a:ext cx="137160" cy="91440"/>
            </a:xfrm>
            <a:custGeom>
              <a:avLst/>
              <a:gdLst/>
              <a:ahLst/>
              <a:cxnLst/>
              <a:rect l="l" t="t" r="r" b="b"/>
              <a:pathLst>
                <a:path w="137160" h="91439">
                  <a:moveTo>
                    <a:pt x="86540" y="0"/>
                  </a:moveTo>
                  <a:lnTo>
                    <a:pt x="42530" y="16417"/>
                  </a:lnTo>
                  <a:lnTo>
                    <a:pt x="19302" y="43913"/>
                  </a:lnTo>
                  <a:lnTo>
                    <a:pt x="7681" y="47977"/>
                  </a:lnTo>
                  <a:lnTo>
                    <a:pt x="1699" y="52177"/>
                  </a:lnTo>
                  <a:lnTo>
                    <a:pt x="0" y="57924"/>
                  </a:lnTo>
                  <a:lnTo>
                    <a:pt x="807" y="64086"/>
                  </a:lnTo>
                  <a:lnTo>
                    <a:pt x="2347" y="69529"/>
                  </a:lnTo>
                  <a:lnTo>
                    <a:pt x="3186" y="75155"/>
                  </a:lnTo>
                  <a:lnTo>
                    <a:pt x="18616" y="77162"/>
                  </a:lnTo>
                  <a:lnTo>
                    <a:pt x="29246" y="75472"/>
                  </a:lnTo>
                  <a:lnTo>
                    <a:pt x="32180" y="78571"/>
                  </a:lnTo>
                  <a:lnTo>
                    <a:pt x="38822" y="82735"/>
                  </a:lnTo>
                  <a:lnTo>
                    <a:pt x="52968" y="88193"/>
                  </a:lnTo>
                  <a:lnTo>
                    <a:pt x="72522" y="91396"/>
                  </a:lnTo>
                  <a:lnTo>
                    <a:pt x="95388" y="88795"/>
                  </a:lnTo>
                  <a:lnTo>
                    <a:pt x="118655" y="78015"/>
                  </a:lnTo>
                  <a:lnTo>
                    <a:pt x="135258" y="60305"/>
                  </a:lnTo>
                  <a:lnTo>
                    <a:pt x="136895" y="37553"/>
                  </a:lnTo>
                  <a:lnTo>
                    <a:pt x="115263" y="11642"/>
                  </a:lnTo>
                  <a:lnTo>
                    <a:pt x="99403" y="2537"/>
                  </a:lnTo>
                  <a:lnTo>
                    <a:pt x="86540" y="0"/>
                  </a:lnTo>
                  <a:close/>
                </a:path>
              </a:pathLst>
            </a:custGeom>
            <a:solidFill>
              <a:srgbClr val="7982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2" name="object 1472" descr=""/>
            <p:cNvSpPr/>
            <p:nvPr/>
          </p:nvSpPr>
          <p:spPr>
            <a:xfrm>
              <a:off x="3735673" y="6029531"/>
              <a:ext cx="7620" cy="22225"/>
            </a:xfrm>
            <a:custGeom>
              <a:avLst/>
              <a:gdLst/>
              <a:ahLst/>
              <a:cxnLst/>
              <a:rect l="l" t="t" r="r" b="b"/>
              <a:pathLst>
                <a:path w="7620" h="22225">
                  <a:moveTo>
                    <a:pt x="4216" y="0"/>
                  </a:moveTo>
                  <a:lnTo>
                    <a:pt x="469" y="292"/>
                  </a:lnTo>
                  <a:lnTo>
                    <a:pt x="0" y="5499"/>
                  </a:lnTo>
                  <a:lnTo>
                    <a:pt x="1028" y="17411"/>
                  </a:lnTo>
                  <a:lnTo>
                    <a:pt x="2324" y="21856"/>
                  </a:lnTo>
                  <a:lnTo>
                    <a:pt x="6083" y="21564"/>
                  </a:lnTo>
                  <a:lnTo>
                    <a:pt x="7188" y="16611"/>
                  </a:lnTo>
                  <a:lnTo>
                    <a:pt x="6667" y="10655"/>
                  </a:lnTo>
                  <a:lnTo>
                    <a:pt x="6146" y="4698"/>
                  </a:lnTo>
                  <a:lnTo>
                    <a:pt x="4216" y="0"/>
                  </a:lnTo>
                  <a:close/>
                </a:path>
              </a:pathLst>
            </a:custGeom>
            <a:solidFill>
              <a:srgbClr val="686F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3" name="object 1473" descr=""/>
            <p:cNvSpPr/>
            <p:nvPr/>
          </p:nvSpPr>
          <p:spPr>
            <a:xfrm>
              <a:off x="3737450" y="6037132"/>
              <a:ext cx="2540" cy="6985"/>
            </a:xfrm>
            <a:custGeom>
              <a:avLst/>
              <a:gdLst/>
              <a:ahLst/>
              <a:cxnLst/>
              <a:rect l="l" t="t" r="r" b="b"/>
              <a:pathLst>
                <a:path w="2539" h="6985">
                  <a:moveTo>
                    <a:pt x="1460" y="0"/>
                  </a:moveTo>
                  <a:lnTo>
                    <a:pt x="330" y="88"/>
                  </a:lnTo>
                  <a:lnTo>
                    <a:pt x="0" y="1574"/>
                  </a:lnTo>
                  <a:lnTo>
                    <a:pt x="317" y="5156"/>
                  </a:lnTo>
                  <a:lnTo>
                    <a:pt x="888" y="6565"/>
                  </a:lnTo>
                  <a:lnTo>
                    <a:pt x="1460" y="6527"/>
                  </a:lnTo>
                  <a:lnTo>
                    <a:pt x="2019" y="6476"/>
                  </a:lnTo>
                  <a:lnTo>
                    <a:pt x="2349" y="4991"/>
                  </a:lnTo>
                  <a:lnTo>
                    <a:pt x="2197" y="3200"/>
                  </a:lnTo>
                  <a:lnTo>
                    <a:pt x="2044" y="1409"/>
                  </a:lnTo>
                  <a:lnTo>
                    <a:pt x="1460" y="0"/>
                  </a:lnTo>
                  <a:close/>
                </a:path>
              </a:pathLst>
            </a:custGeom>
            <a:solidFill>
              <a:srgbClr val="3A400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4" name="object 1474" descr=""/>
            <p:cNvSpPr/>
            <p:nvPr/>
          </p:nvSpPr>
          <p:spPr>
            <a:xfrm>
              <a:off x="3751592" y="5999721"/>
              <a:ext cx="38735" cy="46990"/>
            </a:xfrm>
            <a:custGeom>
              <a:avLst/>
              <a:gdLst/>
              <a:ahLst/>
              <a:cxnLst/>
              <a:rect l="l" t="t" r="r" b="b"/>
              <a:pathLst>
                <a:path w="38735" h="46989">
                  <a:moveTo>
                    <a:pt x="8153" y="41160"/>
                  </a:moveTo>
                  <a:lnTo>
                    <a:pt x="6388" y="29311"/>
                  </a:lnTo>
                  <a:lnTo>
                    <a:pt x="4038" y="24739"/>
                  </a:lnTo>
                  <a:lnTo>
                    <a:pt x="0" y="25311"/>
                  </a:lnTo>
                  <a:lnTo>
                    <a:pt x="1714" y="30632"/>
                  </a:lnTo>
                  <a:lnTo>
                    <a:pt x="3479" y="42481"/>
                  </a:lnTo>
                  <a:lnTo>
                    <a:pt x="3187" y="46748"/>
                  </a:lnTo>
                  <a:lnTo>
                    <a:pt x="5207" y="46469"/>
                  </a:lnTo>
                  <a:lnTo>
                    <a:pt x="7226" y="46189"/>
                  </a:lnTo>
                  <a:lnTo>
                    <a:pt x="8153" y="41160"/>
                  </a:lnTo>
                  <a:close/>
                </a:path>
                <a:path w="38735" h="46989">
                  <a:moveTo>
                    <a:pt x="29794" y="9601"/>
                  </a:moveTo>
                  <a:lnTo>
                    <a:pt x="28778" y="7429"/>
                  </a:lnTo>
                  <a:lnTo>
                    <a:pt x="27749" y="6832"/>
                  </a:lnTo>
                  <a:lnTo>
                    <a:pt x="26212" y="7518"/>
                  </a:lnTo>
                  <a:lnTo>
                    <a:pt x="26174" y="8724"/>
                  </a:lnTo>
                  <a:lnTo>
                    <a:pt x="26670" y="9817"/>
                  </a:lnTo>
                  <a:lnTo>
                    <a:pt x="27178" y="10896"/>
                  </a:lnTo>
                  <a:lnTo>
                    <a:pt x="28028" y="11442"/>
                  </a:lnTo>
                  <a:lnTo>
                    <a:pt x="28803" y="11099"/>
                  </a:lnTo>
                  <a:lnTo>
                    <a:pt x="29578" y="10756"/>
                  </a:lnTo>
                  <a:lnTo>
                    <a:pt x="29794" y="9601"/>
                  </a:lnTo>
                  <a:close/>
                </a:path>
                <a:path w="38735" h="46989">
                  <a:moveTo>
                    <a:pt x="38239" y="5765"/>
                  </a:moveTo>
                  <a:lnTo>
                    <a:pt x="36144" y="1257"/>
                  </a:lnTo>
                  <a:lnTo>
                    <a:pt x="33997" y="0"/>
                  </a:lnTo>
                  <a:lnTo>
                    <a:pt x="30797" y="1422"/>
                  </a:lnTo>
                  <a:lnTo>
                    <a:pt x="30708" y="3937"/>
                  </a:lnTo>
                  <a:lnTo>
                    <a:pt x="32804" y="8458"/>
                  </a:lnTo>
                  <a:lnTo>
                    <a:pt x="34582" y="9588"/>
                  </a:lnTo>
                  <a:lnTo>
                    <a:pt x="36182" y="8877"/>
                  </a:lnTo>
                  <a:lnTo>
                    <a:pt x="37782" y="8166"/>
                  </a:lnTo>
                  <a:lnTo>
                    <a:pt x="38239" y="5765"/>
                  </a:lnTo>
                  <a:close/>
                </a:path>
              </a:pathLst>
            </a:custGeom>
            <a:solidFill>
              <a:srgbClr val="7A8D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5" name="object 1475" descr=""/>
            <p:cNvSpPr/>
            <p:nvPr/>
          </p:nvSpPr>
          <p:spPr>
            <a:xfrm>
              <a:off x="3793006" y="5978918"/>
              <a:ext cx="97790" cy="121285"/>
            </a:xfrm>
            <a:custGeom>
              <a:avLst/>
              <a:gdLst/>
              <a:ahLst/>
              <a:cxnLst/>
              <a:rect l="l" t="t" r="r" b="b"/>
              <a:pathLst>
                <a:path w="97789" h="121285">
                  <a:moveTo>
                    <a:pt x="10322" y="21069"/>
                  </a:moveTo>
                  <a:lnTo>
                    <a:pt x="5880" y="21069"/>
                  </a:lnTo>
                  <a:lnTo>
                    <a:pt x="6375" y="31102"/>
                  </a:lnTo>
                  <a:lnTo>
                    <a:pt x="5894" y="38095"/>
                  </a:lnTo>
                  <a:lnTo>
                    <a:pt x="4506" y="45143"/>
                  </a:lnTo>
                  <a:lnTo>
                    <a:pt x="3441" y="53928"/>
                  </a:lnTo>
                  <a:lnTo>
                    <a:pt x="3924" y="66128"/>
                  </a:lnTo>
                  <a:lnTo>
                    <a:pt x="27066" y="111366"/>
                  </a:lnTo>
                  <a:lnTo>
                    <a:pt x="71450" y="121055"/>
                  </a:lnTo>
                  <a:lnTo>
                    <a:pt x="83705" y="119689"/>
                  </a:lnTo>
                  <a:lnTo>
                    <a:pt x="88990" y="114655"/>
                  </a:lnTo>
                  <a:lnTo>
                    <a:pt x="77914" y="114655"/>
                  </a:lnTo>
                  <a:lnTo>
                    <a:pt x="65963" y="112687"/>
                  </a:lnTo>
                  <a:lnTo>
                    <a:pt x="30965" y="98975"/>
                  </a:lnTo>
                  <a:lnTo>
                    <a:pt x="15471" y="74056"/>
                  </a:lnTo>
                  <a:lnTo>
                    <a:pt x="12032" y="49143"/>
                  </a:lnTo>
                  <a:lnTo>
                    <a:pt x="13195" y="35445"/>
                  </a:lnTo>
                  <a:lnTo>
                    <a:pt x="14516" y="29654"/>
                  </a:lnTo>
                  <a:lnTo>
                    <a:pt x="12890" y="25666"/>
                  </a:lnTo>
                  <a:lnTo>
                    <a:pt x="10322" y="21069"/>
                  </a:lnTo>
                  <a:close/>
                </a:path>
                <a:path w="97789" h="121285">
                  <a:moveTo>
                    <a:pt x="97624" y="98501"/>
                  </a:moveTo>
                  <a:lnTo>
                    <a:pt x="90843" y="102781"/>
                  </a:lnTo>
                  <a:lnTo>
                    <a:pt x="82495" y="102781"/>
                  </a:lnTo>
                  <a:lnTo>
                    <a:pt x="77914" y="114655"/>
                  </a:lnTo>
                  <a:lnTo>
                    <a:pt x="88990" y="114655"/>
                  </a:lnTo>
                  <a:lnTo>
                    <a:pt x="90932" y="112805"/>
                  </a:lnTo>
                  <a:lnTo>
                    <a:pt x="95622" y="102781"/>
                  </a:lnTo>
                  <a:lnTo>
                    <a:pt x="90843" y="102781"/>
                  </a:lnTo>
                  <a:lnTo>
                    <a:pt x="82588" y="102539"/>
                  </a:lnTo>
                  <a:lnTo>
                    <a:pt x="95735" y="102539"/>
                  </a:lnTo>
                  <a:lnTo>
                    <a:pt x="97624" y="98501"/>
                  </a:lnTo>
                  <a:close/>
                </a:path>
                <a:path w="97789" h="121285">
                  <a:moveTo>
                    <a:pt x="2565" y="7183"/>
                  </a:moveTo>
                  <a:lnTo>
                    <a:pt x="0" y="8699"/>
                  </a:lnTo>
                  <a:lnTo>
                    <a:pt x="1270" y="21818"/>
                  </a:lnTo>
                  <a:lnTo>
                    <a:pt x="5880" y="21069"/>
                  </a:lnTo>
                  <a:lnTo>
                    <a:pt x="10322" y="21069"/>
                  </a:lnTo>
                  <a:lnTo>
                    <a:pt x="2565" y="7183"/>
                  </a:lnTo>
                  <a:close/>
                </a:path>
                <a:path w="97789" h="121285">
                  <a:moveTo>
                    <a:pt x="10048" y="2760"/>
                  </a:moveTo>
                  <a:lnTo>
                    <a:pt x="1993" y="6159"/>
                  </a:lnTo>
                  <a:lnTo>
                    <a:pt x="2565" y="7183"/>
                  </a:lnTo>
                  <a:lnTo>
                    <a:pt x="10048" y="2760"/>
                  </a:lnTo>
                  <a:close/>
                </a:path>
                <a:path w="97789" h="121285">
                  <a:moveTo>
                    <a:pt x="14719" y="0"/>
                  </a:moveTo>
                  <a:lnTo>
                    <a:pt x="10048" y="2760"/>
                  </a:lnTo>
                  <a:lnTo>
                    <a:pt x="16319" y="114"/>
                  </a:lnTo>
                  <a:lnTo>
                    <a:pt x="14719" y="0"/>
                  </a:lnTo>
                  <a:close/>
                </a:path>
              </a:pathLst>
            </a:custGeom>
            <a:solidFill>
              <a:srgbClr val="5060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6" name="object 1476" descr=""/>
            <p:cNvSpPr/>
            <p:nvPr/>
          </p:nvSpPr>
          <p:spPr>
            <a:xfrm>
              <a:off x="3794288" y="5978994"/>
              <a:ext cx="96520" cy="121285"/>
            </a:xfrm>
            <a:custGeom>
              <a:avLst/>
              <a:gdLst/>
              <a:ahLst/>
              <a:cxnLst/>
              <a:rect l="l" t="t" r="r" b="b"/>
              <a:pathLst>
                <a:path w="96520" h="121285">
                  <a:moveTo>
                    <a:pt x="10185" y="21081"/>
                  </a:moveTo>
                  <a:lnTo>
                    <a:pt x="5791" y="21081"/>
                  </a:lnTo>
                  <a:lnTo>
                    <a:pt x="6273" y="31114"/>
                  </a:lnTo>
                  <a:lnTo>
                    <a:pt x="5794" y="38102"/>
                  </a:lnTo>
                  <a:lnTo>
                    <a:pt x="4421" y="45150"/>
                  </a:lnTo>
                  <a:lnTo>
                    <a:pt x="3364" y="53933"/>
                  </a:lnTo>
                  <a:lnTo>
                    <a:pt x="3835" y="66128"/>
                  </a:lnTo>
                  <a:lnTo>
                    <a:pt x="26648" y="111345"/>
                  </a:lnTo>
                  <a:lnTo>
                    <a:pt x="70471" y="120995"/>
                  </a:lnTo>
                  <a:lnTo>
                    <a:pt x="82572" y="119618"/>
                  </a:lnTo>
                  <a:lnTo>
                    <a:pt x="87771" y="114604"/>
                  </a:lnTo>
                  <a:lnTo>
                    <a:pt x="76860" y="114604"/>
                  </a:lnTo>
                  <a:lnTo>
                    <a:pt x="65062" y="112636"/>
                  </a:lnTo>
                  <a:lnTo>
                    <a:pt x="30508" y="98953"/>
                  </a:lnTo>
                  <a:lnTo>
                    <a:pt x="15227" y="74050"/>
                  </a:lnTo>
                  <a:lnTo>
                    <a:pt x="11851" y="49142"/>
                  </a:lnTo>
                  <a:lnTo>
                    <a:pt x="13017" y="35445"/>
                  </a:lnTo>
                  <a:lnTo>
                    <a:pt x="14312" y="29654"/>
                  </a:lnTo>
                  <a:lnTo>
                    <a:pt x="12712" y="25666"/>
                  </a:lnTo>
                  <a:lnTo>
                    <a:pt x="10185" y="21081"/>
                  </a:lnTo>
                  <a:close/>
                </a:path>
                <a:path w="96520" h="121285">
                  <a:moveTo>
                    <a:pt x="96342" y="98424"/>
                  </a:moveTo>
                  <a:lnTo>
                    <a:pt x="89636" y="102704"/>
                  </a:lnTo>
                  <a:lnTo>
                    <a:pt x="81396" y="102704"/>
                  </a:lnTo>
                  <a:lnTo>
                    <a:pt x="76860" y="114604"/>
                  </a:lnTo>
                  <a:lnTo>
                    <a:pt x="87771" y="114604"/>
                  </a:lnTo>
                  <a:lnTo>
                    <a:pt x="89715" y="112730"/>
                  </a:lnTo>
                  <a:lnTo>
                    <a:pt x="94359" y="102704"/>
                  </a:lnTo>
                  <a:lnTo>
                    <a:pt x="89636" y="102704"/>
                  </a:lnTo>
                  <a:lnTo>
                    <a:pt x="81483" y="102476"/>
                  </a:lnTo>
                  <a:lnTo>
                    <a:pt x="94465" y="102476"/>
                  </a:lnTo>
                  <a:lnTo>
                    <a:pt x="96342" y="98424"/>
                  </a:lnTo>
                  <a:close/>
                </a:path>
                <a:path w="96520" h="121285">
                  <a:moveTo>
                    <a:pt x="2532" y="7195"/>
                  </a:moveTo>
                  <a:lnTo>
                    <a:pt x="0" y="8712"/>
                  </a:lnTo>
                  <a:lnTo>
                    <a:pt x="1231" y="21831"/>
                  </a:lnTo>
                  <a:lnTo>
                    <a:pt x="5791" y="21081"/>
                  </a:lnTo>
                  <a:lnTo>
                    <a:pt x="10185" y="21081"/>
                  </a:lnTo>
                  <a:lnTo>
                    <a:pt x="2532" y="7195"/>
                  </a:lnTo>
                  <a:close/>
                </a:path>
                <a:path w="96520" h="121285">
                  <a:moveTo>
                    <a:pt x="9928" y="2763"/>
                  </a:moveTo>
                  <a:lnTo>
                    <a:pt x="1968" y="6172"/>
                  </a:lnTo>
                  <a:lnTo>
                    <a:pt x="2532" y="7195"/>
                  </a:lnTo>
                  <a:lnTo>
                    <a:pt x="9928" y="2763"/>
                  </a:lnTo>
                  <a:close/>
                </a:path>
                <a:path w="96520" h="121285">
                  <a:moveTo>
                    <a:pt x="14541" y="0"/>
                  </a:moveTo>
                  <a:lnTo>
                    <a:pt x="9928" y="2763"/>
                  </a:lnTo>
                  <a:lnTo>
                    <a:pt x="16116" y="114"/>
                  </a:lnTo>
                  <a:lnTo>
                    <a:pt x="14541" y="0"/>
                  </a:lnTo>
                  <a:close/>
                </a:path>
              </a:pathLst>
            </a:custGeom>
            <a:solidFill>
              <a:srgbClr val="7982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7" name="object 1477" descr=""/>
            <p:cNvSpPr/>
            <p:nvPr/>
          </p:nvSpPr>
          <p:spPr>
            <a:xfrm>
              <a:off x="3795622" y="5972573"/>
              <a:ext cx="98425" cy="120014"/>
            </a:xfrm>
            <a:custGeom>
              <a:avLst/>
              <a:gdLst/>
              <a:ahLst/>
              <a:cxnLst/>
              <a:rect l="l" t="t" r="r" b="b"/>
              <a:pathLst>
                <a:path w="98425" h="120014">
                  <a:moveTo>
                    <a:pt x="26974" y="0"/>
                  </a:moveTo>
                  <a:lnTo>
                    <a:pt x="19697" y="3911"/>
                  </a:lnTo>
                  <a:lnTo>
                    <a:pt x="11734" y="7175"/>
                  </a:lnTo>
                  <a:lnTo>
                    <a:pt x="0" y="13055"/>
                  </a:lnTo>
                  <a:lnTo>
                    <a:pt x="7531" y="27863"/>
                  </a:lnTo>
                  <a:lnTo>
                    <a:pt x="9245" y="32639"/>
                  </a:lnTo>
                  <a:lnTo>
                    <a:pt x="9220" y="36537"/>
                  </a:lnTo>
                  <a:lnTo>
                    <a:pt x="7477" y="57590"/>
                  </a:lnTo>
                  <a:lnTo>
                    <a:pt x="7772" y="63741"/>
                  </a:lnTo>
                  <a:lnTo>
                    <a:pt x="27546" y="106234"/>
                  </a:lnTo>
                  <a:lnTo>
                    <a:pt x="63601" y="119978"/>
                  </a:lnTo>
                  <a:lnTo>
                    <a:pt x="72463" y="118720"/>
                  </a:lnTo>
                  <a:lnTo>
                    <a:pt x="77724" y="114795"/>
                  </a:lnTo>
                  <a:lnTo>
                    <a:pt x="79730" y="111213"/>
                  </a:lnTo>
                  <a:lnTo>
                    <a:pt x="83286" y="109143"/>
                  </a:lnTo>
                  <a:lnTo>
                    <a:pt x="95669" y="109143"/>
                  </a:lnTo>
                  <a:lnTo>
                    <a:pt x="97015" y="102616"/>
                  </a:lnTo>
                  <a:lnTo>
                    <a:pt x="98158" y="86487"/>
                  </a:lnTo>
                  <a:lnTo>
                    <a:pt x="97163" y="70437"/>
                  </a:lnTo>
                  <a:lnTo>
                    <a:pt x="69380" y="31813"/>
                  </a:lnTo>
                  <a:lnTo>
                    <a:pt x="50161" y="23676"/>
                  </a:lnTo>
                  <a:lnTo>
                    <a:pt x="44564" y="21336"/>
                  </a:lnTo>
                  <a:lnTo>
                    <a:pt x="41059" y="19481"/>
                  </a:lnTo>
                  <a:lnTo>
                    <a:pt x="26974" y="0"/>
                  </a:lnTo>
                  <a:close/>
                </a:path>
              </a:pathLst>
            </a:custGeom>
            <a:solidFill>
              <a:srgbClr val="FBD52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8" name="object 1478" descr=""/>
            <p:cNvSpPr/>
            <p:nvPr/>
          </p:nvSpPr>
          <p:spPr>
            <a:xfrm>
              <a:off x="3801860" y="5978458"/>
              <a:ext cx="86995" cy="108585"/>
            </a:xfrm>
            <a:custGeom>
              <a:avLst/>
              <a:gdLst/>
              <a:ahLst/>
              <a:cxnLst/>
              <a:rect l="l" t="t" r="r" b="b"/>
              <a:pathLst>
                <a:path w="86995" h="108585">
                  <a:moveTo>
                    <a:pt x="19062" y="0"/>
                  </a:moveTo>
                  <a:lnTo>
                    <a:pt x="14960" y="4229"/>
                  </a:lnTo>
                  <a:lnTo>
                    <a:pt x="21386" y="14630"/>
                  </a:lnTo>
                  <a:lnTo>
                    <a:pt x="28546" y="26966"/>
                  </a:lnTo>
                  <a:lnTo>
                    <a:pt x="30692" y="33131"/>
                  </a:lnTo>
                  <a:lnTo>
                    <a:pt x="29977" y="35404"/>
                  </a:lnTo>
                  <a:lnTo>
                    <a:pt x="28549" y="36067"/>
                  </a:lnTo>
                  <a:lnTo>
                    <a:pt x="26638" y="35089"/>
                  </a:lnTo>
                  <a:lnTo>
                    <a:pt x="23312" y="31057"/>
                  </a:lnTo>
                  <a:lnTo>
                    <a:pt x="18950" y="24159"/>
                  </a:lnTo>
                  <a:lnTo>
                    <a:pt x="9474" y="6451"/>
                  </a:lnTo>
                  <a:lnTo>
                    <a:pt x="4914" y="6045"/>
                  </a:lnTo>
                  <a:lnTo>
                    <a:pt x="901" y="11264"/>
                  </a:lnTo>
                  <a:lnTo>
                    <a:pt x="0" y="14312"/>
                  </a:lnTo>
                  <a:lnTo>
                    <a:pt x="4584" y="23240"/>
                  </a:lnTo>
                  <a:lnTo>
                    <a:pt x="6210" y="27635"/>
                  </a:lnTo>
                  <a:lnTo>
                    <a:pt x="6350" y="37172"/>
                  </a:lnTo>
                  <a:lnTo>
                    <a:pt x="4279" y="49923"/>
                  </a:lnTo>
                  <a:lnTo>
                    <a:pt x="5499" y="56057"/>
                  </a:lnTo>
                  <a:lnTo>
                    <a:pt x="23997" y="95296"/>
                  </a:lnTo>
                  <a:lnTo>
                    <a:pt x="56622" y="108543"/>
                  </a:lnTo>
                  <a:lnTo>
                    <a:pt x="64529" y="107505"/>
                  </a:lnTo>
                  <a:lnTo>
                    <a:pt x="69087" y="103924"/>
                  </a:lnTo>
                  <a:lnTo>
                    <a:pt x="70637" y="100787"/>
                  </a:lnTo>
                  <a:lnTo>
                    <a:pt x="74002" y="98971"/>
                  </a:lnTo>
                  <a:lnTo>
                    <a:pt x="84950" y="99250"/>
                  </a:lnTo>
                  <a:lnTo>
                    <a:pt x="86029" y="93319"/>
                  </a:lnTo>
                  <a:lnTo>
                    <a:pt x="86740" y="78536"/>
                  </a:lnTo>
                  <a:lnTo>
                    <a:pt x="85545" y="63843"/>
                  </a:lnTo>
                  <a:lnTo>
                    <a:pt x="59956" y="28003"/>
                  </a:lnTo>
                  <a:lnTo>
                    <a:pt x="42887" y="20891"/>
                  </a:lnTo>
                  <a:lnTo>
                    <a:pt x="34404" y="16205"/>
                  </a:lnTo>
                  <a:lnTo>
                    <a:pt x="25603" y="4013"/>
                  </a:lnTo>
                  <a:lnTo>
                    <a:pt x="24244" y="2806"/>
                  </a:lnTo>
                  <a:lnTo>
                    <a:pt x="19062" y="0"/>
                  </a:lnTo>
                  <a:close/>
                </a:path>
              </a:pathLst>
            </a:custGeom>
            <a:solidFill>
              <a:srgbClr val="FFAD1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79" name="object 1479" descr=""/>
            <p:cNvSpPr/>
            <p:nvPr/>
          </p:nvSpPr>
          <p:spPr>
            <a:xfrm>
              <a:off x="3806685" y="5984646"/>
              <a:ext cx="77470" cy="96520"/>
            </a:xfrm>
            <a:custGeom>
              <a:avLst/>
              <a:gdLst/>
              <a:ahLst/>
              <a:cxnLst/>
              <a:rect l="l" t="t" r="r" b="b"/>
              <a:pathLst>
                <a:path w="77470" h="96520">
                  <a:moveTo>
                    <a:pt x="16929" y="0"/>
                  </a:moveTo>
                  <a:lnTo>
                    <a:pt x="14782" y="2260"/>
                  </a:lnTo>
                  <a:lnTo>
                    <a:pt x="18275" y="7950"/>
                  </a:lnTo>
                  <a:lnTo>
                    <a:pt x="23456" y="14478"/>
                  </a:lnTo>
                  <a:lnTo>
                    <a:pt x="24104" y="15481"/>
                  </a:lnTo>
                  <a:lnTo>
                    <a:pt x="28981" y="26776"/>
                  </a:lnTo>
                  <a:lnTo>
                    <a:pt x="27628" y="32994"/>
                  </a:lnTo>
                  <a:lnTo>
                    <a:pt x="23733" y="35755"/>
                  </a:lnTo>
                  <a:lnTo>
                    <a:pt x="20980" y="36677"/>
                  </a:lnTo>
                  <a:lnTo>
                    <a:pt x="19710" y="37401"/>
                  </a:lnTo>
                  <a:lnTo>
                    <a:pt x="9766" y="16662"/>
                  </a:lnTo>
                  <a:lnTo>
                    <a:pt x="8407" y="12852"/>
                  </a:lnTo>
                  <a:lnTo>
                    <a:pt x="5880" y="8369"/>
                  </a:lnTo>
                  <a:lnTo>
                    <a:pt x="4368" y="5359"/>
                  </a:lnTo>
                  <a:lnTo>
                    <a:pt x="800" y="10007"/>
                  </a:lnTo>
                  <a:lnTo>
                    <a:pt x="0" y="12712"/>
                  </a:lnTo>
                  <a:lnTo>
                    <a:pt x="4076" y="20650"/>
                  </a:lnTo>
                  <a:lnTo>
                    <a:pt x="5524" y="24549"/>
                  </a:lnTo>
                  <a:lnTo>
                    <a:pt x="5638" y="33020"/>
                  </a:lnTo>
                  <a:lnTo>
                    <a:pt x="3797" y="44348"/>
                  </a:lnTo>
                  <a:lnTo>
                    <a:pt x="4876" y="49796"/>
                  </a:lnTo>
                  <a:lnTo>
                    <a:pt x="21316" y="84643"/>
                  </a:lnTo>
                  <a:lnTo>
                    <a:pt x="50291" y="96412"/>
                  </a:lnTo>
                  <a:lnTo>
                    <a:pt x="57315" y="95487"/>
                  </a:lnTo>
                  <a:lnTo>
                    <a:pt x="61366" y="92303"/>
                  </a:lnTo>
                  <a:lnTo>
                    <a:pt x="62750" y="89522"/>
                  </a:lnTo>
                  <a:lnTo>
                    <a:pt x="65735" y="87909"/>
                  </a:lnTo>
                  <a:lnTo>
                    <a:pt x="75463" y="88163"/>
                  </a:lnTo>
                  <a:lnTo>
                    <a:pt x="76415" y="82892"/>
                  </a:lnTo>
                  <a:lnTo>
                    <a:pt x="77050" y="69761"/>
                  </a:lnTo>
                  <a:lnTo>
                    <a:pt x="75988" y="56708"/>
                  </a:lnTo>
                  <a:lnTo>
                    <a:pt x="53263" y="24866"/>
                  </a:lnTo>
                  <a:lnTo>
                    <a:pt x="38100" y="18554"/>
                  </a:lnTo>
                  <a:lnTo>
                    <a:pt x="30556" y="14389"/>
                  </a:lnTo>
                  <a:lnTo>
                    <a:pt x="22733" y="3556"/>
                  </a:lnTo>
                  <a:lnTo>
                    <a:pt x="21539" y="2489"/>
                  </a:lnTo>
                  <a:lnTo>
                    <a:pt x="16929" y="0"/>
                  </a:lnTo>
                  <a:close/>
                </a:path>
              </a:pathLst>
            </a:custGeom>
            <a:solidFill>
              <a:srgbClr val="FD86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0" name="object 1480" descr=""/>
            <p:cNvSpPr/>
            <p:nvPr/>
          </p:nvSpPr>
          <p:spPr>
            <a:xfrm>
              <a:off x="3821825" y="6004358"/>
              <a:ext cx="53975" cy="66040"/>
            </a:xfrm>
            <a:custGeom>
              <a:avLst/>
              <a:gdLst/>
              <a:ahLst/>
              <a:cxnLst/>
              <a:rect l="l" t="t" r="r" b="b"/>
              <a:pathLst>
                <a:path w="53975" h="66039">
                  <a:moveTo>
                    <a:pt x="6215" y="0"/>
                  </a:moveTo>
                  <a:lnTo>
                    <a:pt x="844" y="5631"/>
                  </a:lnTo>
                  <a:lnTo>
                    <a:pt x="0" y="15455"/>
                  </a:lnTo>
                  <a:lnTo>
                    <a:pt x="2434" y="28700"/>
                  </a:lnTo>
                  <a:lnTo>
                    <a:pt x="6900" y="44589"/>
                  </a:lnTo>
                  <a:lnTo>
                    <a:pt x="13875" y="56720"/>
                  </a:lnTo>
                  <a:lnTo>
                    <a:pt x="24198" y="63611"/>
                  </a:lnTo>
                  <a:lnTo>
                    <a:pt x="35368" y="65838"/>
                  </a:lnTo>
                  <a:lnTo>
                    <a:pt x="44886" y="63982"/>
                  </a:lnTo>
                  <a:lnTo>
                    <a:pt x="51072" y="57635"/>
                  </a:lnTo>
                  <a:lnTo>
                    <a:pt x="53347" y="47426"/>
                  </a:lnTo>
                  <a:lnTo>
                    <a:pt x="50837" y="35491"/>
                  </a:lnTo>
                  <a:lnTo>
                    <a:pt x="18510" y="4729"/>
                  </a:lnTo>
                  <a:lnTo>
                    <a:pt x="6215" y="0"/>
                  </a:lnTo>
                  <a:close/>
                </a:path>
              </a:pathLst>
            </a:custGeom>
            <a:solidFill>
              <a:srgbClr val="FBD52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1" name="object 1481" descr=""/>
            <p:cNvSpPr/>
            <p:nvPr/>
          </p:nvSpPr>
          <p:spPr>
            <a:xfrm>
              <a:off x="3833397" y="6012367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2451" y="0"/>
                  </a:moveTo>
                  <a:lnTo>
                    <a:pt x="330" y="1803"/>
                  </a:lnTo>
                  <a:lnTo>
                    <a:pt x="0" y="6591"/>
                  </a:lnTo>
                  <a:lnTo>
                    <a:pt x="1841" y="8661"/>
                  </a:lnTo>
                  <a:lnTo>
                    <a:pt x="6731" y="9004"/>
                  </a:lnTo>
                  <a:lnTo>
                    <a:pt x="8839" y="7200"/>
                  </a:lnTo>
                  <a:lnTo>
                    <a:pt x="9004" y="4813"/>
                  </a:lnTo>
                  <a:lnTo>
                    <a:pt x="9169" y="2425"/>
                  </a:lnTo>
                  <a:lnTo>
                    <a:pt x="7327" y="342"/>
                  </a:lnTo>
                  <a:lnTo>
                    <a:pt x="2451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2" name="object 1482" descr=""/>
            <p:cNvSpPr/>
            <p:nvPr/>
          </p:nvSpPr>
          <p:spPr>
            <a:xfrm>
              <a:off x="3833394" y="6012797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2425" y="0"/>
                  </a:moveTo>
                  <a:lnTo>
                    <a:pt x="317" y="1701"/>
                  </a:lnTo>
                  <a:lnTo>
                    <a:pt x="0" y="6248"/>
                  </a:lnTo>
                  <a:lnTo>
                    <a:pt x="1841" y="8229"/>
                  </a:lnTo>
                  <a:lnTo>
                    <a:pt x="6731" y="8572"/>
                  </a:lnTo>
                  <a:lnTo>
                    <a:pt x="8826" y="6870"/>
                  </a:lnTo>
                  <a:lnTo>
                    <a:pt x="8991" y="4597"/>
                  </a:lnTo>
                  <a:lnTo>
                    <a:pt x="9156" y="2324"/>
                  </a:lnTo>
                  <a:lnTo>
                    <a:pt x="7302" y="342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3" name="object 1483" descr=""/>
            <p:cNvSpPr/>
            <p:nvPr/>
          </p:nvSpPr>
          <p:spPr>
            <a:xfrm>
              <a:off x="3838996" y="601623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266" y="0"/>
                  </a:moveTo>
                  <a:lnTo>
                    <a:pt x="25" y="177"/>
                  </a:lnTo>
                  <a:lnTo>
                    <a:pt x="0" y="673"/>
                  </a:lnTo>
                  <a:lnTo>
                    <a:pt x="203" y="888"/>
                  </a:lnTo>
                  <a:lnTo>
                    <a:pt x="482" y="901"/>
                  </a:lnTo>
                  <a:lnTo>
                    <a:pt x="762" y="927"/>
                  </a:lnTo>
                  <a:lnTo>
                    <a:pt x="1003" y="736"/>
                  </a:lnTo>
                  <a:lnTo>
                    <a:pt x="1015" y="495"/>
                  </a:lnTo>
                  <a:lnTo>
                    <a:pt x="1028" y="253"/>
                  </a:lnTo>
                  <a:lnTo>
                    <a:pt x="825" y="38"/>
                  </a:lnTo>
                  <a:lnTo>
                    <a:pt x="546" y="12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4" name="object 1484" descr=""/>
            <p:cNvSpPr/>
            <p:nvPr/>
          </p:nvSpPr>
          <p:spPr>
            <a:xfrm>
              <a:off x="3839192" y="602186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2451" y="0"/>
                  </a:moveTo>
                  <a:lnTo>
                    <a:pt x="330" y="1803"/>
                  </a:lnTo>
                  <a:lnTo>
                    <a:pt x="0" y="6591"/>
                  </a:lnTo>
                  <a:lnTo>
                    <a:pt x="1841" y="8661"/>
                  </a:lnTo>
                  <a:lnTo>
                    <a:pt x="6718" y="9004"/>
                  </a:lnTo>
                  <a:lnTo>
                    <a:pt x="8839" y="7200"/>
                  </a:lnTo>
                  <a:lnTo>
                    <a:pt x="9004" y="4813"/>
                  </a:lnTo>
                  <a:lnTo>
                    <a:pt x="9169" y="2425"/>
                  </a:lnTo>
                  <a:lnTo>
                    <a:pt x="7327" y="342"/>
                  </a:lnTo>
                  <a:lnTo>
                    <a:pt x="2451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5" name="object 1485" descr=""/>
            <p:cNvSpPr/>
            <p:nvPr/>
          </p:nvSpPr>
          <p:spPr>
            <a:xfrm>
              <a:off x="3839189" y="6022292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2425" y="0"/>
                  </a:moveTo>
                  <a:lnTo>
                    <a:pt x="317" y="1701"/>
                  </a:lnTo>
                  <a:lnTo>
                    <a:pt x="0" y="6248"/>
                  </a:lnTo>
                  <a:lnTo>
                    <a:pt x="1841" y="8229"/>
                  </a:lnTo>
                  <a:lnTo>
                    <a:pt x="6731" y="8572"/>
                  </a:lnTo>
                  <a:lnTo>
                    <a:pt x="8826" y="6870"/>
                  </a:lnTo>
                  <a:lnTo>
                    <a:pt x="8991" y="4597"/>
                  </a:lnTo>
                  <a:lnTo>
                    <a:pt x="9156" y="2324"/>
                  </a:lnTo>
                  <a:lnTo>
                    <a:pt x="7302" y="342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6" name="object 1486" descr=""/>
            <p:cNvSpPr/>
            <p:nvPr/>
          </p:nvSpPr>
          <p:spPr>
            <a:xfrm>
              <a:off x="3844792" y="6025733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266" y="0"/>
                  </a:moveTo>
                  <a:lnTo>
                    <a:pt x="25" y="177"/>
                  </a:lnTo>
                  <a:lnTo>
                    <a:pt x="0" y="673"/>
                  </a:lnTo>
                  <a:lnTo>
                    <a:pt x="203" y="889"/>
                  </a:lnTo>
                  <a:lnTo>
                    <a:pt x="482" y="901"/>
                  </a:lnTo>
                  <a:lnTo>
                    <a:pt x="762" y="927"/>
                  </a:lnTo>
                  <a:lnTo>
                    <a:pt x="1003" y="736"/>
                  </a:lnTo>
                  <a:lnTo>
                    <a:pt x="1015" y="495"/>
                  </a:lnTo>
                  <a:lnTo>
                    <a:pt x="1028" y="254"/>
                  </a:lnTo>
                  <a:lnTo>
                    <a:pt x="825" y="38"/>
                  </a:lnTo>
                  <a:lnTo>
                    <a:pt x="546" y="12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7" name="object 1487" descr=""/>
            <p:cNvSpPr/>
            <p:nvPr/>
          </p:nvSpPr>
          <p:spPr>
            <a:xfrm>
              <a:off x="3841734" y="6032686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6184" y="0"/>
                  </a:moveTo>
                  <a:lnTo>
                    <a:pt x="1435" y="1155"/>
                  </a:lnTo>
                  <a:lnTo>
                    <a:pt x="0" y="3505"/>
                  </a:lnTo>
                  <a:lnTo>
                    <a:pt x="1181" y="8166"/>
                  </a:lnTo>
                  <a:lnTo>
                    <a:pt x="3594" y="9575"/>
                  </a:lnTo>
                  <a:lnTo>
                    <a:pt x="8331" y="8432"/>
                  </a:lnTo>
                  <a:lnTo>
                    <a:pt x="9779" y="6070"/>
                  </a:lnTo>
                  <a:lnTo>
                    <a:pt x="9182" y="3746"/>
                  </a:lnTo>
                  <a:lnTo>
                    <a:pt x="8585" y="1422"/>
                  </a:lnTo>
                  <a:lnTo>
                    <a:pt x="6184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8" name="object 1488" descr=""/>
            <p:cNvSpPr/>
            <p:nvPr/>
          </p:nvSpPr>
          <p:spPr>
            <a:xfrm>
              <a:off x="3841812" y="6033095"/>
              <a:ext cx="10160" cy="9525"/>
            </a:xfrm>
            <a:custGeom>
              <a:avLst/>
              <a:gdLst/>
              <a:ahLst/>
              <a:cxnLst/>
              <a:rect l="l" t="t" r="r" b="b"/>
              <a:pathLst>
                <a:path w="10160" h="9525">
                  <a:moveTo>
                    <a:pt x="6210" y="0"/>
                  </a:moveTo>
                  <a:lnTo>
                    <a:pt x="1460" y="1155"/>
                  </a:lnTo>
                  <a:lnTo>
                    <a:pt x="0" y="3416"/>
                  </a:lnTo>
                  <a:lnTo>
                    <a:pt x="1130" y="7848"/>
                  </a:lnTo>
                  <a:lnTo>
                    <a:pt x="3517" y="9169"/>
                  </a:lnTo>
                  <a:lnTo>
                    <a:pt x="8254" y="8013"/>
                  </a:lnTo>
                  <a:lnTo>
                    <a:pt x="9728" y="5753"/>
                  </a:lnTo>
                  <a:lnTo>
                    <a:pt x="9156" y="3543"/>
                  </a:lnTo>
                  <a:lnTo>
                    <a:pt x="8585" y="1333"/>
                  </a:lnTo>
                  <a:lnTo>
                    <a:pt x="62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9" name="object 1489" descr=""/>
            <p:cNvSpPr/>
            <p:nvPr/>
          </p:nvSpPr>
          <p:spPr>
            <a:xfrm>
              <a:off x="3847466" y="603634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711" y="0"/>
                  </a:moveTo>
                  <a:lnTo>
                    <a:pt x="444" y="63"/>
                  </a:lnTo>
                  <a:lnTo>
                    <a:pt x="177" y="139"/>
                  </a:lnTo>
                  <a:lnTo>
                    <a:pt x="0" y="381"/>
                  </a:lnTo>
                  <a:lnTo>
                    <a:pt x="126" y="863"/>
                  </a:lnTo>
                  <a:lnTo>
                    <a:pt x="393" y="1003"/>
                  </a:lnTo>
                  <a:lnTo>
                    <a:pt x="660" y="939"/>
                  </a:lnTo>
                  <a:lnTo>
                    <a:pt x="927" y="863"/>
                  </a:lnTo>
                  <a:lnTo>
                    <a:pt x="1104" y="622"/>
                  </a:lnTo>
                  <a:lnTo>
                    <a:pt x="1041" y="381"/>
                  </a:lnTo>
                  <a:lnTo>
                    <a:pt x="977" y="139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0" name="object 1490" descr=""/>
            <p:cNvSpPr/>
            <p:nvPr/>
          </p:nvSpPr>
          <p:spPr>
            <a:xfrm>
              <a:off x="3854887" y="6030184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6184" y="0"/>
                  </a:moveTo>
                  <a:lnTo>
                    <a:pt x="1435" y="1155"/>
                  </a:lnTo>
                  <a:lnTo>
                    <a:pt x="0" y="3505"/>
                  </a:lnTo>
                  <a:lnTo>
                    <a:pt x="1193" y="8166"/>
                  </a:lnTo>
                  <a:lnTo>
                    <a:pt x="3594" y="9575"/>
                  </a:lnTo>
                  <a:lnTo>
                    <a:pt x="8331" y="8432"/>
                  </a:lnTo>
                  <a:lnTo>
                    <a:pt x="9779" y="6070"/>
                  </a:lnTo>
                  <a:lnTo>
                    <a:pt x="9182" y="3746"/>
                  </a:lnTo>
                  <a:lnTo>
                    <a:pt x="8585" y="1422"/>
                  </a:lnTo>
                  <a:lnTo>
                    <a:pt x="6184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1" name="object 1491" descr=""/>
            <p:cNvSpPr/>
            <p:nvPr/>
          </p:nvSpPr>
          <p:spPr>
            <a:xfrm>
              <a:off x="3854965" y="6030592"/>
              <a:ext cx="10160" cy="9525"/>
            </a:xfrm>
            <a:custGeom>
              <a:avLst/>
              <a:gdLst/>
              <a:ahLst/>
              <a:cxnLst/>
              <a:rect l="l" t="t" r="r" b="b"/>
              <a:pathLst>
                <a:path w="10160" h="9525">
                  <a:moveTo>
                    <a:pt x="6210" y="0"/>
                  </a:moveTo>
                  <a:lnTo>
                    <a:pt x="1460" y="1155"/>
                  </a:lnTo>
                  <a:lnTo>
                    <a:pt x="0" y="3416"/>
                  </a:lnTo>
                  <a:lnTo>
                    <a:pt x="1130" y="7848"/>
                  </a:lnTo>
                  <a:lnTo>
                    <a:pt x="3517" y="9169"/>
                  </a:lnTo>
                  <a:lnTo>
                    <a:pt x="8254" y="8013"/>
                  </a:lnTo>
                  <a:lnTo>
                    <a:pt x="9728" y="5753"/>
                  </a:lnTo>
                  <a:lnTo>
                    <a:pt x="9156" y="3543"/>
                  </a:lnTo>
                  <a:lnTo>
                    <a:pt x="8585" y="1333"/>
                  </a:lnTo>
                  <a:lnTo>
                    <a:pt x="62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2" name="object 1492" descr=""/>
            <p:cNvSpPr/>
            <p:nvPr/>
          </p:nvSpPr>
          <p:spPr>
            <a:xfrm>
              <a:off x="3860618" y="6033844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711" y="0"/>
                  </a:moveTo>
                  <a:lnTo>
                    <a:pt x="444" y="63"/>
                  </a:lnTo>
                  <a:lnTo>
                    <a:pt x="177" y="139"/>
                  </a:lnTo>
                  <a:lnTo>
                    <a:pt x="0" y="380"/>
                  </a:lnTo>
                  <a:lnTo>
                    <a:pt x="126" y="863"/>
                  </a:lnTo>
                  <a:lnTo>
                    <a:pt x="393" y="1003"/>
                  </a:lnTo>
                  <a:lnTo>
                    <a:pt x="660" y="927"/>
                  </a:lnTo>
                  <a:lnTo>
                    <a:pt x="939" y="863"/>
                  </a:lnTo>
                  <a:lnTo>
                    <a:pt x="1104" y="622"/>
                  </a:lnTo>
                  <a:lnTo>
                    <a:pt x="1041" y="380"/>
                  </a:lnTo>
                  <a:lnTo>
                    <a:pt x="977" y="139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3" name="object 1493" descr=""/>
            <p:cNvSpPr/>
            <p:nvPr/>
          </p:nvSpPr>
          <p:spPr>
            <a:xfrm>
              <a:off x="3847586" y="6022511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62" y="0"/>
                  </a:moveTo>
                  <a:lnTo>
                    <a:pt x="2806" y="469"/>
                  </a:lnTo>
                  <a:lnTo>
                    <a:pt x="0" y="4394"/>
                  </a:lnTo>
                  <a:lnTo>
                    <a:pt x="482" y="7099"/>
                  </a:lnTo>
                  <a:lnTo>
                    <a:pt x="4495" y="9855"/>
                  </a:lnTo>
                  <a:lnTo>
                    <a:pt x="7251" y="9398"/>
                  </a:lnTo>
                  <a:lnTo>
                    <a:pt x="10058" y="5473"/>
                  </a:lnTo>
                  <a:lnTo>
                    <a:pt x="9575" y="2768"/>
                  </a:lnTo>
                  <a:lnTo>
                    <a:pt x="7569" y="1384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4" name="object 1494" descr=""/>
            <p:cNvSpPr/>
            <p:nvPr/>
          </p:nvSpPr>
          <p:spPr>
            <a:xfrm>
              <a:off x="3847942" y="6022710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486" y="0"/>
                  </a:moveTo>
                  <a:lnTo>
                    <a:pt x="2806" y="520"/>
                  </a:lnTo>
                  <a:lnTo>
                    <a:pt x="0" y="4432"/>
                  </a:lnTo>
                  <a:lnTo>
                    <a:pt x="406" y="7086"/>
                  </a:lnTo>
                  <a:lnTo>
                    <a:pt x="4216" y="9715"/>
                  </a:lnTo>
                  <a:lnTo>
                    <a:pt x="6896" y="9194"/>
                  </a:lnTo>
                  <a:lnTo>
                    <a:pt x="9702" y="5270"/>
                  </a:lnTo>
                  <a:lnTo>
                    <a:pt x="9296" y="2616"/>
                  </a:lnTo>
                  <a:lnTo>
                    <a:pt x="7391" y="1308"/>
                  </a:lnTo>
                  <a:lnTo>
                    <a:pt x="548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5" name="object 1495" descr=""/>
            <p:cNvSpPr/>
            <p:nvPr/>
          </p:nvSpPr>
          <p:spPr>
            <a:xfrm>
              <a:off x="3852711" y="602552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622" y="0"/>
                  </a:moveTo>
                  <a:lnTo>
                    <a:pt x="317" y="63"/>
                  </a:lnTo>
                  <a:lnTo>
                    <a:pt x="165" y="279"/>
                  </a:lnTo>
                  <a:lnTo>
                    <a:pt x="0" y="507"/>
                  </a:lnTo>
                  <a:lnTo>
                    <a:pt x="38" y="800"/>
                  </a:lnTo>
                  <a:lnTo>
                    <a:pt x="241" y="939"/>
                  </a:lnTo>
                  <a:lnTo>
                    <a:pt x="457" y="1092"/>
                  </a:lnTo>
                  <a:lnTo>
                    <a:pt x="749" y="1015"/>
                  </a:lnTo>
                  <a:lnTo>
                    <a:pt x="914" y="800"/>
                  </a:lnTo>
                  <a:lnTo>
                    <a:pt x="1066" y="571"/>
                  </a:lnTo>
                  <a:lnTo>
                    <a:pt x="1028" y="279"/>
                  </a:lnTo>
                  <a:lnTo>
                    <a:pt x="825" y="139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6" name="object 1496" descr=""/>
            <p:cNvSpPr/>
            <p:nvPr/>
          </p:nvSpPr>
          <p:spPr>
            <a:xfrm>
              <a:off x="3860043" y="6044265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62" y="0"/>
                  </a:moveTo>
                  <a:lnTo>
                    <a:pt x="2806" y="469"/>
                  </a:lnTo>
                  <a:lnTo>
                    <a:pt x="0" y="4394"/>
                  </a:lnTo>
                  <a:lnTo>
                    <a:pt x="482" y="7099"/>
                  </a:lnTo>
                  <a:lnTo>
                    <a:pt x="4495" y="9867"/>
                  </a:lnTo>
                  <a:lnTo>
                    <a:pt x="7251" y="9398"/>
                  </a:lnTo>
                  <a:lnTo>
                    <a:pt x="10058" y="5473"/>
                  </a:lnTo>
                  <a:lnTo>
                    <a:pt x="9575" y="2768"/>
                  </a:lnTo>
                  <a:lnTo>
                    <a:pt x="7569" y="1384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7" name="object 1497" descr=""/>
            <p:cNvSpPr/>
            <p:nvPr/>
          </p:nvSpPr>
          <p:spPr>
            <a:xfrm>
              <a:off x="3860399" y="6044463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486" y="0"/>
                  </a:moveTo>
                  <a:lnTo>
                    <a:pt x="2806" y="520"/>
                  </a:lnTo>
                  <a:lnTo>
                    <a:pt x="0" y="4432"/>
                  </a:lnTo>
                  <a:lnTo>
                    <a:pt x="406" y="7099"/>
                  </a:lnTo>
                  <a:lnTo>
                    <a:pt x="4216" y="9715"/>
                  </a:lnTo>
                  <a:lnTo>
                    <a:pt x="6896" y="9194"/>
                  </a:lnTo>
                  <a:lnTo>
                    <a:pt x="9702" y="5270"/>
                  </a:lnTo>
                  <a:lnTo>
                    <a:pt x="9296" y="2616"/>
                  </a:lnTo>
                  <a:lnTo>
                    <a:pt x="7391" y="1308"/>
                  </a:lnTo>
                  <a:lnTo>
                    <a:pt x="548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8" name="object 1498" descr=""/>
            <p:cNvSpPr/>
            <p:nvPr/>
          </p:nvSpPr>
          <p:spPr>
            <a:xfrm>
              <a:off x="3865167" y="604728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622" y="0"/>
                  </a:moveTo>
                  <a:lnTo>
                    <a:pt x="317" y="63"/>
                  </a:lnTo>
                  <a:lnTo>
                    <a:pt x="165" y="292"/>
                  </a:lnTo>
                  <a:lnTo>
                    <a:pt x="0" y="508"/>
                  </a:lnTo>
                  <a:lnTo>
                    <a:pt x="38" y="800"/>
                  </a:lnTo>
                  <a:lnTo>
                    <a:pt x="241" y="939"/>
                  </a:lnTo>
                  <a:lnTo>
                    <a:pt x="457" y="1092"/>
                  </a:lnTo>
                  <a:lnTo>
                    <a:pt x="749" y="1016"/>
                  </a:lnTo>
                  <a:lnTo>
                    <a:pt x="901" y="800"/>
                  </a:lnTo>
                  <a:lnTo>
                    <a:pt x="1066" y="571"/>
                  </a:lnTo>
                  <a:lnTo>
                    <a:pt x="1028" y="279"/>
                  </a:lnTo>
                  <a:lnTo>
                    <a:pt x="825" y="139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99" name="object 1499" descr=""/>
            <p:cNvSpPr/>
            <p:nvPr/>
          </p:nvSpPr>
          <p:spPr>
            <a:xfrm>
              <a:off x="3845908" y="6053987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62" y="0"/>
                  </a:moveTo>
                  <a:lnTo>
                    <a:pt x="2806" y="469"/>
                  </a:lnTo>
                  <a:lnTo>
                    <a:pt x="0" y="4394"/>
                  </a:lnTo>
                  <a:lnTo>
                    <a:pt x="482" y="7099"/>
                  </a:lnTo>
                  <a:lnTo>
                    <a:pt x="4495" y="9855"/>
                  </a:lnTo>
                  <a:lnTo>
                    <a:pt x="7251" y="9398"/>
                  </a:lnTo>
                  <a:lnTo>
                    <a:pt x="10058" y="5473"/>
                  </a:lnTo>
                  <a:lnTo>
                    <a:pt x="9575" y="2768"/>
                  </a:lnTo>
                  <a:lnTo>
                    <a:pt x="7569" y="1384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0" name="object 1500" descr=""/>
            <p:cNvSpPr/>
            <p:nvPr/>
          </p:nvSpPr>
          <p:spPr>
            <a:xfrm>
              <a:off x="3846263" y="6054183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486" y="0"/>
                  </a:moveTo>
                  <a:lnTo>
                    <a:pt x="2806" y="520"/>
                  </a:lnTo>
                  <a:lnTo>
                    <a:pt x="0" y="4432"/>
                  </a:lnTo>
                  <a:lnTo>
                    <a:pt x="406" y="7099"/>
                  </a:lnTo>
                  <a:lnTo>
                    <a:pt x="4216" y="9715"/>
                  </a:lnTo>
                  <a:lnTo>
                    <a:pt x="6896" y="9194"/>
                  </a:lnTo>
                  <a:lnTo>
                    <a:pt x="9702" y="5270"/>
                  </a:lnTo>
                  <a:lnTo>
                    <a:pt x="9296" y="2628"/>
                  </a:lnTo>
                  <a:lnTo>
                    <a:pt x="7391" y="1308"/>
                  </a:lnTo>
                  <a:lnTo>
                    <a:pt x="548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1" name="object 1501" descr=""/>
            <p:cNvSpPr/>
            <p:nvPr/>
          </p:nvSpPr>
          <p:spPr>
            <a:xfrm>
              <a:off x="3851030" y="6057002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622" y="0"/>
                  </a:moveTo>
                  <a:lnTo>
                    <a:pt x="330" y="63"/>
                  </a:lnTo>
                  <a:lnTo>
                    <a:pt x="165" y="292"/>
                  </a:lnTo>
                  <a:lnTo>
                    <a:pt x="0" y="508"/>
                  </a:lnTo>
                  <a:lnTo>
                    <a:pt x="38" y="800"/>
                  </a:lnTo>
                  <a:lnTo>
                    <a:pt x="253" y="939"/>
                  </a:lnTo>
                  <a:lnTo>
                    <a:pt x="457" y="1092"/>
                  </a:lnTo>
                  <a:lnTo>
                    <a:pt x="749" y="1016"/>
                  </a:lnTo>
                  <a:lnTo>
                    <a:pt x="914" y="800"/>
                  </a:lnTo>
                  <a:lnTo>
                    <a:pt x="1066" y="571"/>
                  </a:lnTo>
                  <a:lnTo>
                    <a:pt x="1028" y="279"/>
                  </a:lnTo>
                  <a:lnTo>
                    <a:pt x="825" y="139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2" name="object 1502" descr=""/>
            <p:cNvSpPr/>
            <p:nvPr/>
          </p:nvSpPr>
          <p:spPr>
            <a:xfrm>
              <a:off x="3835002" y="6045930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62" y="0"/>
                  </a:moveTo>
                  <a:lnTo>
                    <a:pt x="2806" y="469"/>
                  </a:lnTo>
                  <a:lnTo>
                    <a:pt x="0" y="4394"/>
                  </a:lnTo>
                  <a:lnTo>
                    <a:pt x="482" y="7099"/>
                  </a:lnTo>
                  <a:lnTo>
                    <a:pt x="4495" y="9867"/>
                  </a:lnTo>
                  <a:lnTo>
                    <a:pt x="7251" y="9398"/>
                  </a:lnTo>
                  <a:lnTo>
                    <a:pt x="10058" y="5473"/>
                  </a:lnTo>
                  <a:lnTo>
                    <a:pt x="9575" y="2768"/>
                  </a:lnTo>
                  <a:lnTo>
                    <a:pt x="7569" y="1384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3" name="object 1503" descr=""/>
            <p:cNvSpPr/>
            <p:nvPr/>
          </p:nvSpPr>
          <p:spPr>
            <a:xfrm>
              <a:off x="3835358" y="6046129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486" y="0"/>
                  </a:moveTo>
                  <a:lnTo>
                    <a:pt x="2806" y="520"/>
                  </a:lnTo>
                  <a:lnTo>
                    <a:pt x="0" y="4432"/>
                  </a:lnTo>
                  <a:lnTo>
                    <a:pt x="406" y="7086"/>
                  </a:lnTo>
                  <a:lnTo>
                    <a:pt x="4216" y="9715"/>
                  </a:lnTo>
                  <a:lnTo>
                    <a:pt x="6896" y="9194"/>
                  </a:lnTo>
                  <a:lnTo>
                    <a:pt x="9702" y="5270"/>
                  </a:lnTo>
                  <a:lnTo>
                    <a:pt x="9296" y="2616"/>
                  </a:lnTo>
                  <a:lnTo>
                    <a:pt x="7391" y="1308"/>
                  </a:lnTo>
                  <a:lnTo>
                    <a:pt x="548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4" name="object 1504" descr=""/>
            <p:cNvSpPr/>
            <p:nvPr/>
          </p:nvSpPr>
          <p:spPr>
            <a:xfrm>
              <a:off x="3840138" y="604894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609" y="0"/>
                  </a:moveTo>
                  <a:lnTo>
                    <a:pt x="317" y="63"/>
                  </a:lnTo>
                  <a:lnTo>
                    <a:pt x="152" y="292"/>
                  </a:lnTo>
                  <a:lnTo>
                    <a:pt x="0" y="507"/>
                  </a:lnTo>
                  <a:lnTo>
                    <a:pt x="25" y="800"/>
                  </a:lnTo>
                  <a:lnTo>
                    <a:pt x="228" y="939"/>
                  </a:lnTo>
                  <a:lnTo>
                    <a:pt x="444" y="1092"/>
                  </a:lnTo>
                  <a:lnTo>
                    <a:pt x="736" y="1028"/>
                  </a:lnTo>
                  <a:lnTo>
                    <a:pt x="901" y="800"/>
                  </a:lnTo>
                  <a:lnTo>
                    <a:pt x="1054" y="571"/>
                  </a:lnTo>
                  <a:lnTo>
                    <a:pt x="1016" y="279"/>
                  </a:lnTo>
                  <a:lnTo>
                    <a:pt x="812" y="139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5" name="object 1505" descr=""/>
            <p:cNvSpPr/>
            <p:nvPr/>
          </p:nvSpPr>
          <p:spPr>
            <a:xfrm>
              <a:off x="3843482" y="6044263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6603" y="0"/>
                  </a:moveTo>
                  <a:lnTo>
                    <a:pt x="1752" y="533"/>
                  </a:lnTo>
                  <a:lnTo>
                    <a:pt x="0" y="2679"/>
                  </a:lnTo>
                  <a:lnTo>
                    <a:pt x="558" y="7442"/>
                  </a:lnTo>
                  <a:lnTo>
                    <a:pt x="2755" y="9156"/>
                  </a:lnTo>
                  <a:lnTo>
                    <a:pt x="7607" y="8623"/>
                  </a:lnTo>
                  <a:lnTo>
                    <a:pt x="9359" y="6477"/>
                  </a:lnTo>
                  <a:lnTo>
                    <a:pt x="9080" y="4102"/>
                  </a:lnTo>
                  <a:lnTo>
                    <a:pt x="8801" y="1714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6" name="object 1506" descr=""/>
            <p:cNvSpPr/>
            <p:nvPr/>
          </p:nvSpPr>
          <p:spPr>
            <a:xfrm>
              <a:off x="3843519" y="6044689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6616" y="0"/>
                  </a:moveTo>
                  <a:lnTo>
                    <a:pt x="1765" y="533"/>
                  </a:lnTo>
                  <a:lnTo>
                    <a:pt x="0" y="2578"/>
                  </a:lnTo>
                  <a:lnTo>
                    <a:pt x="533" y="7112"/>
                  </a:lnTo>
                  <a:lnTo>
                    <a:pt x="2717" y="8737"/>
                  </a:lnTo>
                  <a:lnTo>
                    <a:pt x="7569" y="8204"/>
                  </a:lnTo>
                  <a:lnTo>
                    <a:pt x="9334" y="6146"/>
                  </a:lnTo>
                  <a:lnTo>
                    <a:pt x="9067" y="3886"/>
                  </a:lnTo>
                  <a:lnTo>
                    <a:pt x="8801" y="1625"/>
                  </a:lnTo>
                  <a:lnTo>
                    <a:pt x="661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7" name="object 1507" descr=""/>
            <p:cNvSpPr/>
            <p:nvPr/>
          </p:nvSpPr>
          <p:spPr>
            <a:xfrm>
              <a:off x="3849104" y="604792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749" y="0"/>
                  </a:moveTo>
                  <a:lnTo>
                    <a:pt x="482" y="25"/>
                  </a:lnTo>
                  <a:lnTo>
                    <a:pt x="203" y="63"/>
                  </a:lnTo>
                  <a:lnTo>
                    <a:pt x="0" y="279"/>
                  </a:lnTo>
                  <a:lnTo>
                    <a:pt x="50" y="774"/>
                  </a:lnTo>
                  <a:lnTo>
                    <a:pt x="304" y="939"/>
                  </a:lnTo>
                  <a:lnTo>
                    <a:pt x="850" y="889"/>
                  </a:lnTo>
                  <a:lnTo>
                    <a:pt x="1054" y="660"/>
                  </a:lnTo>
                  <a:lnTo>
                    <a:pt x="1028" y="419"/>
                  </a:lnTo>
                  <a:lnTo>
                    <a:pt x="1003" y="177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8" name="object 1508" descr=""/>
            <p:cNvSpPr/>
            <p:nvPr/>
          </p:nvSpPr>
          <p:spPr>
            <a:xfrm>
              <a:off x="3853696" y="603882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6603" y="0"/>
                  </a:moveTo>
                  <a:lnTo>
                    <a:pt x="1752" y="533"/>
                  </a:lnTo>
                  <a:lnTo>
                    <a:pt x="0" y="2679"/>
                  </a:lnTo>
                  <a:lnTo>
                    <a:pt x="558" y="7442"/>
                  </a:lnTo>
                  <a:lnTo>
                    <a:pt x="2755" y="9156"/>
                  </a:lnTo>
                  <a:lnTo>
                    <a:pt x="7607" y="8635"/>
                  </a:lnTo>
                  <a:lnTo>
                    <a:pt x="9359" y="6476"/>
                  </a:lnTo>
                  <a:lnTo>
                    <a:pt x="9080" y="4102"/>
                  </a:lnTo>
                  <a:lnTo>
                    <a:pt x="8801" y="1714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9" name="object 1509" descr=""/>
            <p:cNvSpPr/>
            <p:nvPr/>
          </p:nvSpPr>
          <p:spPr>
            <a:xfrm>
              <a:off x="3853736" y="6039251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6616" y="0"/>
                  </a:moveTo>
                  <a:lnTo>
                    <a:pt x="1765" y="533"/>
                  </a:lnTo>
                  <a:lnTo>
                    <a:pt x="0" y="2578"/>
                  </a:lnTo>
                  <a:lnTo>
                    <a:pt x="533" y="7111"/>
                  </a:lnTo>
                  <a:lnTo>
                    <a:pt x="2717" y="8737"/>
                  </a:lnTo>
                  <a:lnTo>
                    <a:pt x="7569" y="8204"/>
                  </a:lnTo>
                  <a:lnTo>
                    <a:pt x="9334" y="6146"/>
                  </a:lnTo>
                  <a:lnTo>
                    <a:pt x="9067" y="3886"/>
                  </a:lnTo>
                  <a:lnTo>
                    <a:pt x="8801" y="1625"/>
                  </a:lnTo>
                  <a:lnTo>
                    <a:pt x="661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0" name="object 1510" descr=""/>
            <p:cNvSpPr/>
            <p:nvPr/>
          </p:nvSpPr>
          <p:spPr>
            <a:xfrm>
              <a:off x="3859319" y="6042488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749" y="0"/>
                  </a:moveTo>
                  <a:lnTo>
                    <a:pt x="482" y="38"/>
                  </a:lnTo>
                  <a:lnTo>
                    <a:pt x="203" y="63"/>
                  </a:lnTo>
                  <a:lnTo>
                    <a:pt x="0" y="292"/>
                  </a:lnTo>
                  <a:lnTo>
                    <a:pt x="25" y="520"/>
                  </a:lnTo>
                  <a:lnTo>
                    <a:pt x="50" y="774"/>
                  </a:lnTo>
                  <a:lnTo>
                    <a:pt x="304" y="939"/>
                  </a:lnTo>
                  <a:lnTo>
                    <a:pt x="850" y="889"/>
                  </a:lnTo>
                  <a:lnTo>
                    <a:pt x="1054" y="660"/>
                  </a:lnTo>
                  <a:lnTo>
                    <a:pt x="1028" y="419"/>
                  </a:lnTo>
                  <a:lnTo>
                    <a:pt x="1003" y="177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1" name="object 1511" descr=""/>
            <p:cNvSpPr/>
            <p:nvPr/>
          </p:nvSpPr>
          <p:spPr>
            <a:xfrm>
              <a:off x="3835015" y="6028452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6603" y="0"/>
                  </a:moveTo>
                  <a:lnTo>
                    <a:pt x="1752" y="533"/>
                  </a:lnTo>
                  <a:lnTo>
                    <a:pt x="0" y="2679"/>
                  </a:lnTo>
                  <a:lnTo>
                    <a:pt x="558" y="7442"/>
                  </a:lnTo>
                  <a:lnTo>
                    <a:pt x="2755" y="9156"/>
                  </a:lnTo>
                  <a:lnTo>
                    <a:pt x="7607" y="8635"/>
                  </a:lnTo>
                  <a:lnTo>
                    <a:pt x="9359" y="6489"/>
                  </a:lnTo>
                  <a:lnTo>
                    <a:pt x="9080" y="4102"/>
                  </a:lnTo>
                  <a:lnTo>
                    <a:pt x="8801" y="1727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2" name="object 1512" descr=""/>
            <p:cNvSpPr/>
            <p:nvPr/>
          </p:nvSpPr>
          <p:spPr>
            <a:xfrm>
              <a:off x="3835050" y="6028880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6616" y="0"/>
                  </a:moveTo>
                  <a:lnTo>
                    <a:pt x="1765" y="533"/>
                  </a:lnTo>
                  <a:lnTo>
                    <a:pt x="0" y="2578"/>
                  </a:lnTo>
                  <a:lnTo>
                    <a:pt x="533" y="7112"/>
                  </a:lnTo>
                  <a:lnTo>
                    <a:pt x="2717" y="8737"/>
                  </a:lnTo>
                  <a:lnTo>
                    <a:pt x="7569" y="8204"/>
                  </a:lnTo>
                  <a:lnTo>
                    <a:pt x="9334" y="6146"/>
                  </a:lnTo>
                  <a:lnTo>
                    <a:pt x="9067" y="3886"/>
                  </a:lnTo>
                  <a:lnTo>
                    <a:pt x="8801" y="1625"/>
                  </a:lnTo>
                  <a:lnTo>
                    <a:pt x="661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3" name="object 1513" descr=""/>
            <p:cNvSpPr/>
            <p:nvPr/>
          </p:nvSpPr>
          <p:spPr>
            <a:xfrm>
              <a:off x="3840636" y="603211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749" y="0"/>
                  </a:moveTo>
                  <a:lnTo>
                    <a:pt x="469" y="38"/>
                  </a:lnTo>
                  <a:lnTo>
                    <a:pt x="203" y="63"/>
                  </a:lnTo>
                  <a:lnTo>
                    <a:pt x="0" y="279"/>
                  </a:lnTo>
                  <a:lnTo>
                    <a:pt x="50" y="774"/>
                  </a:lnTo>
                  <a:lnTo>
                    <a:pt x="304" y="952"/>
                  </a:lnTo>
                  <a:lnTo>
                    <a:pt x="571" y="914"/>
                  </a:lnTo>
                  <a:lnTo>
                    <a:pt x="850" y="889"/>
                  </a:lnTo>
                  <a:lnTo>
                    <a:pt x="1054" y="660"/>
                  </a:lnTo>
                  <a:lnTo>
                    <a:pt x="1028" y="419"/>
                  </a:lnTo>
                  <a:lnTo>
                    <a:pt x="1003" y="177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4" name="object 1514" descr=""/>
            <p:cNvSpPr/>
            <p:nvPr/>
          </p:nvSpPr>
          <p:spPr>
            <a:xfrm>
              <a:off x="3833082" y="601992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6603" y="0"/>
                  </a:moveTo>
                  <a:lnTo>
                    <a:pt x="1752" y="533"/>
                  </a:lnTo>
                  <a:lnTo>
                    <a:pt x="0" y="2679"/>
                  </a:lnTo>
                  <a:lnTo>
                    <a:pt x="558" y="7442"/>
                  </a:lnTo>
                  <a:lnTo>
                    <a:pt x="2755" y="9156"/>
                  </a:lnTo>
                  <a:lnTo>
                    <a:pt x="7607" y="8636"/>
                  </a:lnTo>
                  <a:lnTo>
                    <a:pt x="9359" y="6477"/>
                  </a:lnTo>
                  <a:lnTo>
                    <a:pt x="9080" y="4102"/>
                  </a:lnTo>
                  <a:lnTo>
                    <a:pt x="8801" y="1714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5" name="object 1515" descr=""/>
            <p:cNvSpPr/>
            <p:nvPr/>
          </p:nvSpPr>
          <p:spPr>
            <a:xfrm>
              <a:off x="3833120" y="6020347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6616" y="0"/>
                  </a:moveTo>
                  <a:lnTo>
                    <a:pt x="1765" y="533"/>
                  </a:lnTo>
                  <a:lnTo>
                    <a:pt x="0" y="2578"/>
                  </a:lnTo>
                  <a:lnTo>
                    <a:pt x="533" y="7111"/>
                  </a:lnTo>
                  <a:lnTo>
                    <a:pt x="2717" y="8737"/>
                  </a:lnTo>
                  <a:lnTo>
                    <a:pt x="7569" y="8204"/>
                  </a:lnTo>
                  <a:lnTo>
                    <a:pt x="9334" y="6146"/>
                  </a:lnTo>
                  <a:lnTo>
                    <a:pt x="9067" y="3886"/>
                  </a:lnTo>
                  <a:lnTo>
                    <a:pt x="8801" y="1625"/>
                  </a:lnTo>
                  <a:lnTo>
                    <a:pt x="661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6" name="object 1516" descr=""/>
            <p:cNvSpPr/>
            <p:nvPr/>
          </p:nvSpPr>
          <p:spPr>
            <a:xfrm>
              <a:off x="3838704" y="6023585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749" y="0"/>
                  </a:moveTo>
                  <a:lnTo>
                    <a:pt x="482" y="25"/>
                  </a:lnTo>
                  <a:lnTo>
                    <a:pt x="203" y="63"/>
                  </a:lnTo>
                  <a:lnTo>
                    <a:pt x="0" y="279"/>
                  </a:lnTo>
                  <a:lnTo>
                    <a:pt x="50" y="774"/>
                  </a:lnTo>
                  <a:lnTo>
                    <a:pt x="304" y="939"/>
                  </a:lnTo>
                  <a:lnTo>
                    <a:pt x="850" y="889"/>
                  </a:lnTo>
                  <a:lnTo>
                    <a:pt x="1054" y="660"/>
                  </a:lnTo>
                  <a:lnTo>
                    <a:pt x="1028" y="419"/>
                  </a:lnTo>
                  <a:lnTo>
                    <a:pt x="1003" y="177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7" name="object 1517" descr=""/>
            <p:cNvSpPr/>
            <p:nvPr/>
          </p:nvSpPr>
          <p:spPr>
            <a:xfrm>
              <a:off x="3828473" y="6009399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6603" y="0"/>
                  </a:moveTo>
                  <a:lnTo>
                    <a:pt x="1752" y="533"/>
                  </a:lnTo>
                  <a:lnTo>
                    <a:pt x="0" y="2679"/>
                  </a:lnTo>
                  <a:lnTo>
                    <a:pt x="558" y="7442"/>
                  </a:lnTo>
                  <a:lnTo>
                    <a:pt x="2755" y="9156"/>
                  </a:lnTo>
                  <a:lnTo>
                    <a:pt x="7607" y="8635"/>
                  </a:lnTo>
                  <a:lnTo>
                    <a:pt x="9359" y="6489"/>
                  </a:lnTo>
                  <a:lnTo>
                    <a:pt x="9080" y="4102"/>
                  </a:lnTo>
                  <a:lnTo>
                    <a:pt x="8801" y="1714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8" name="object 1518" descr=""/>
            <p:cNvSpPr/>
            <p:nvPr/>
          </p:nvSpPr>
          <p:spPr>
            <a:xfrm>
              <a:off x="3828512" y="6009826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6616" y="0"/>
                  </a:moveTo>
                  <a:lnTo>
                    <a:pt x="1765" y="533"/>
                  </a:lnTo>
                  <a:lnTo>
                    <a:pt x="0" y="2578"/>
                  </a:lnTo>
                  <a:lnTo>
                    <a:pt x="533" y="7111"/>
                  </a:lnTo>
                  <a:lnTo>
                    <a:pt x="2717" y="8737"/>
                  </a:lnTo>
                  <a:lnTo>
                    <a:pt x="7569" y="8204"/>
                  </a:lnTo>
                  <a:lnTo>
                    <a:pt x="9334" y="6146"/>
                  </a:lnTo>
                  <a:lnTo>
                    <a:pt x="9067" y="3886"/>
                  </a:lnTo>
                  <a:lnTo>
                    <a:pt x="8801" y="1625"/>
                  </a:lnTo>
                  <a:lnTo>
                    <a:pt x="661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9" name="object 1519" descr=""/>
            <p:cNvSpPr/>
            <p:nvPr/>
          </p:nvSpPr>
          <p:spPr>
            <a:xfrm>
              <a:off x="3834095" y="6013062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749" y="0"/>
                  </a:moveTo>
                  <a:lnTo>
                    <a:pt x="482" y="38"/>
                  </a:lnTo>
                  <a:lnTo>
                    <a:pt x="203" y="63"/>
                  </a:lnTo>
                  <a:lnTo>
                    <a:pt x="0" y="279"/>
                  </a:lnTo>
                  <a:lnTo>
                    <a:pt x="50" y="774"/>
                  </a:lnTo>
                  <a:lnTo>
                    <a:pt x="304" y="952"/>
                  </a:lnTo>
                  <a:lnTo>
                    <a:pt x="584" y="914"/>
                  </a:lnTo>
                  <a:lnTo>
                    <a:pt x="850" y="889"/>
                  </a:lnTo>
                  <a:lnTo>
                    <a:pt x="1054" y="660"/>
                  </a:lnTo>
                  <a:lnTo>
                    <a:pt x="1028" y="419"/>
                  </a:lnTo>
                  <a:lnTo>
                    <a:pt x="1003" y="177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0" name="object 1520" descr=""/>
            <p:cNvSpPr/>
            <p:nvPr/>
          </p:nvSpPr>
          <p:spPr>
            <a:xfrm>
              <a:off x="3838798" y="601536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6603" y="0"/>
                  </a:moveTo>
                  <a:lnTo>
                    <a:pt x="1752" y="533"/>
                  </a:lnTo>
                  <a:lnTo>
                    <a:pt x="0" y="2679"/>
                  </a:lnTo>
                  <a:lnTo>
                    <a:pt x="558" y="7442"/>
                  </a:lnTo>
                  <a:lnTo>
                    <a:pt x="2755" y="9156"/>
                  </a:lnTo>
                  <a:lnTo>
                    <a:pt x="7607" y="8635"/>
                  </a:lnTo>
                  <a:lnTo>
                    <a:pt x="9359" y="6489"/>
                  </a:lnTo>
                  <a:lnTo>
                    <a:pt x="9080" y="4102"/>
                  </a:lnTo>
                  <a:lnTo>
                    <a:pt x="8801" y="1714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1" name="object 1521" descr=""/>
            <p:cNvSpPr/>
            <p:nvPr/>
          </p:nvSpPr>
          <p:spPr>
            <a:xfrm>
              <a:off x="3838836" y="6015790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6616" y="0"/>
                  </a:moveTo>
                  <a:lnTo>
                    <a:pt x="1765" y="533"/>
                  </a:lnTo>
                  <a:lnTo>
                    <a:pt x="0" y="2578"/>
                  </a:lnTo>
                  <a:lnTo>
                    <a:pt x="533" y="7112"/>
                  </a:lnTo>
                  <a:lnTo>
                    <a:pt x="2717" y="8724"/>
                  </a:lnTo>
                  <a:lnTo>
                    <a:pt x="7569" y="8204"/>
                  </a:lnTo>
                  <a:lnTo>
                    <a:pt x="9334" y="6146"/>
                  </a:lnTo>
                  <a:lnTo>
                    <a:pt x="9067" y="3886"/>
                  </a:lnTo>
                  <a:lnTo>
                    <a:pt x="8801" y="1625"/>
                  </a:lnTo>
                  <a:lnTo>
                    <a:pt x="661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2" name="object 1522" descr=""/>
            <p:cNvSpPr/>
            <p:nvPr/>
          </p:nvSpPr>
          <p:spPr>
            <a:xfrm>
              <a:off x="3844419" y="6019025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749" y="0"/>
                  </a:moveTo>
                  <a:lnTo>
                    <a:pt x="482" y="38"/>
                  </a:lnTo>
                  <a:lnTo>
                    <a:pt x="203" y="63"/>
                  </a:lnTo>
                  <a:lnTo>
                    <a:pt x="0" y="292"/>
                  </a:lnTo>
                  <a:lnTo>
                    <a:pt x="50" y="774"/>
                  </a:lnTo>
                  <a:lnTo>
                    <a:pt x="304" y="952"/>
                  </a:lnTo>
                  <a:lnTo>
                    <a:pt x="584" y="914"/>
                  </a:lnTo>
                  <a:lnTo>
                    <a:pt x="850" y="888"/>
                  </a:lnTo>
                  <a:lnTo>
                    <a:pt x="1054" y="660"/>
                  </a:lnTo>
                  <a:lnTo>
                    <a:pt x="1028" y="419"/>
                  </a:lnTo>
                  <a:lnTo>
                    <a:pt x="1003" y="177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3" name="object 1523" descr=""/>
            <p:cNvSpPr/>
            <p:nvPr/>
          </p:nvSpPr>
          <p:spPr>
            <a:xfrm>
              <a:off x="3827128" y="602864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6603" y="0"/>
                  </a:moveTo>
                  <a:lnTo>
                    <a:pt x="1752" y="533"/>
                  </a:lnTo>
                  <a:lnTo>
                    <a:pt x="0" y="2679"/>
                  </a:lnTo>
                  <a:lnTo>
                    <a:pt x="558" y="7442"/>
                  </a:lnTo>
                  <a:lnTo>
                    <a:pt x="2755" y="9156"/>
                  </a:lnTo>
                  <a:lnTo>
                    <a:pt x="7607" y="8623"/>
                  </a:lnTo>
                  <a:lnTo>
                    <a:pt x="9359" y="6477"/>
                  </a:lnTo>
                  <a:lnTo>
                    <a:pt x="9080" y="4102"/>
                  </a:lnTo>
                  <a:lnTo>
                    <a:pt x="8801" y="1714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4" name="object 1524" descr=""/>
            <p:cNvSpPr/>
            <p:nvPr/>
          </p:nvSpPr>
          <p:spPr>
            <a:xfrm>
              <a:off x="3827166" y="6029065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6616" y="0"/>
                  </a:moveTo>
                  <a:lnTo>
                    <a:pt x="1765" y="533"/>
                  </a:lnTo>
                  <a:lnTo>
                    <a:pt x="0" y="2578"/>
                  </a:lnTo>
                  <a:lnTo>
                    <a:pt x="533" y="7111"/>
                  </a:lnTo>
                  <a:lnTo>
                    <a:pt x="2717" y="8737"/>
                  </a:lnTo>
                  <a:lnTo>
                    <a:pt x="7569" y="8204"/>
                  </a:lnTo>
                  <a:lnTo>
                    <a:pt x="9334" y="6146"/>
                  </a:lnTo>
                  <a:lnTo>
                    <a:pt x="9067" y="3886"/>
                  </a:lnTo>
                  <a:lnTo>
                    <a:pt x="8801" y="1625"/>
                  </a:lnTo>
                  <a:lnTo>
                    <a:pt x="6616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5" name="object 1525" descr=""/>
            <p:cNvSpPr/>
            <p:nvPr/>
          </p:nvSpPr>
          <p:spPr>
            <a:xfrm>
              <a:off x="3832750" y="6032304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749" y="0"/>
                  </a:moveTo>
                  <a:lnTo>
                    <a:pt x="482" y="25"/>
                  </a:lnTo>
                  <a:lnTo>
                    <a:pt x="203" y="63"/>
                  </a:lnTo>
                  <a:lnTo>
                    <a:pt x="0" y="279"/>
                  </a:lnTo>
                  <a:lnTo>
                    <a:pt x="50" y="774"/>
                  </a:lnTo>
                  <a:lnTo>
                    <a:pt x="304" y="939"/>
                  </a:lnTo>
                  <a:lnTo>
                    <a:pt x="850" y="888"/>
                  </a:lnTo>
                  <a:lnTo>
                    <a:pt x="1054" y="660"/>
                  </a:lnTo>
                  <a:lnTo>
                    <a:pt x="1028" y="419"/>
                  </a:lnTo>
                  <a:lnTo>
                    <a:pt x="1003" y="177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6" name="object 1526" descr=""/>
            <p:cNvSpPr/>
            <p:nvPr/>
          </p:nvSpPr>
          <p:spPr>
            <a:xfrm>
              <a:off x="3830443" y="6039084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7" name="object 1527" descr=""/>
            <p:cNvSpPr/>
            <p:nvPr/>
          </p:nvSpPr>
          <p:spPr>
            <a:xfrm>
              <a:off x="3830447" y="6039219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30" y="8712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54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8" name="object 1528" descr=""/>
            <p:cNvSpPr/>
            <p:nvPr/>
          </p:nvSpPr>
          <p:spPr>
            <a:xfrm>
              <a:off x="3835812" y="6044722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0"/>
                  </a:lnTo>
                  <a:lnTo>
                    <a:pt x="838" y="12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9" name="object 1529" descr=""/>
            <p:cNvSpPr/>
            <p:nvPr/>
          </p:nvSpPr>
          <p:spPr>
            <a:xfrm>
              <a:off x="3839088" y="6051500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0" name="object 1530" descr=""/>
            <p:cNvSpPr/>
            <p:nvPr/>
          </p:nvSpPr>
          <p:spPr>
            <a:xfrm>
              <a:off x="3839090" y="6051635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30" y="8699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54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1" name="object 1531" descr=""/>
            <p:cNvSpPr/>
            <p:nvPr/>
          </p:nvSpPr>
          <p:spPr>
            <a:xfrm>
              <a:off x="3844457" y="605713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0"/>
                  </a:lnTo>
                  <a:lnTo>
                    <a:pt x="838" y="12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2" name="object 1532" descr=""/>
            <p:cNvSpPr/>
            <p:nvPr/>
          </p:nvSpPr>
          <p:spPr>
            <a:xfrm>
              <a:off x="3854006" y="6049709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3" name="object 1533" descr=""/>
            <p:cNvSpPr/>
            <p:nvPr/>
          </p:nvSpPr>
          <p:spPr>
            <a:xfrm>
              <a:off x="3854013" y="6049843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30" y="8712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54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4" name="object 1534" descr=""/>
            <p:cNvSpPr/>
            <p:nvPr/>
          </p:nvSpPr>
          <p:spPr>
            <a:xfrm>
              <a:off x="3859376" y="605534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14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0"/>
                  </a:lnTo>
                  <a:lnTo>
                    <a:pt x="838" y="12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5" name="object 1535" descr=""/>
            <p:cNvSpPr/>
            <p:nvPr/>
          </p:nvSpPr>
          <p:spPr>
            <a:xfrm>
              <a:off x="3858124" y="6054483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6" name="object 1536" descr=""/>
            <p:cNvSpPr/>
            <p:nvPr/>
          </p:nvSpPr>
          <p:spPr>
            <a:xfrm>
              <a:off x="3858117" y="6054617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32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43" y="8712"/>
                  </a:lnTo>
                  <a:lnTo>
                    <a:pt x="4457" y="9766"/>
                  </a:lnTo>
                  <a:lnTo>
                    <a:pt x="6591" y="8877"/>
                  </a:lnTo>
                  <a:lnTo>
                    <a:pt x="8724" y="7988"/>
                  </a:lnTo>
                  <a:lnTo>
                    <a:pt x="9677" y="5473"/>
                  </a:lnTo>
                  <a:lnTo>
                    <a:pt x="7747" y="1054"/>
                  </a:lnTo>
                  <a:lnTo>
                    <a:pt x="5232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7" name="object 1537" descr=""/>
            <p:cNvSpPr/>
            <p:nvPr/>
          </p:nvSpPr>
          <p:spPr>
            <a:xfrm>
              <a:off x="3863496" y="6060119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0"/>
                  </a:lnTo>
                  <a:lnTo>
                    <a:pt x="838" y="12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8" name="object 1538" descr=""/>
            <p:cNvSpPr/>
            <p:nvPr/>
          </p:nvSpPr>
          <p:spPr>
            <a:xfrm>
              <a:off x="3848317" y="6033383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39" name="object 1539" descr=""/>
            <p:cNvSpPr/>
            <p:nvPr/>
          </p:nvSpPr>
          <p:spPr>
            <a:xfrm>
              <a:off x="3848309" y="6033517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32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43" y="8712"/>
                  </a:lnTo>
                  <a:lnTo>
                    <a:pt x="4457" y="9766"/>
                  </a:lnTo>
                  <a:lnTo>
                    <a:pt x="6591" y="8877"/>
                  </a:lnTo>
                  <a:lnTo>
                    <a:pt x="8724" y="7988"/>
                  </a:lnTo>
                  <a:lnTo>
                    <a:pt x="9677" y="5473"/>
                  </a:lnTo>
                  <a:lnTo>
                    <a:pt x="7747" y="1054"/>
                  </a:lnTo>
                  <a:lnTo>
                    <a:pt x="5232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0" name="object 1540" descr=""/>
            <p:cNvSpPr/>
            <p:nvPr/>
          </p:nvSpPr>
          <p:spPr>
            <a:xfrm>
              <a:off x="3853686" y="6039023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88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092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68"/>
                  </a:lnTo>
                  <a:lnTo>
                    <a:pt x="838" y="12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1" name="object 1541" descr=""/>
            <p:cNvSpPr/>
            <p:nvPr/>
          </p:nvSpPr>
          <p:spPr>
            <a:xfrm>
              <a:off x="3844280" y="6018772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2" name="object 1542" descr=""/>
            <p:cNvSpPr/>
            <p:nvPr/>
          </p:nvSpPr>
          <p:spPr>
            <a:xfrm>
              <a:off x="3844283" y="6018907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39" y="1790"/>
                  </a:lnTo>
                  <a:lnTo>
                    <a:pt x="0" y="4292"/>
                  </a:lnTo>
                  <a:lnTo>
                    <a:pt x="1930" y="8712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66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3" name="object 1543" descr=""/>
            <p:cNvSpPr/>
            <p:nvPr/>
          </p:nvSpPr>
          <p:spPr>
            <a:xfrm>
              <a:off x="3849649" y="6024412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88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0"/>
                  </a:lnTo>
                  <a:lnTo>
                    <a:pt x="838" y="12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4" name="object 1544" descr=""/>
            <p:cNvSpPr/>
            <p:nvPr/>
          </p:nvSpPr>
          <p:spPr>
            <a:xfrm>
              <a:off x="3842016" y="6027593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5" name="object 1545" descr=""/>
            <p:cNvSpPr/>
            <p:nvPr/>
          </p:nvSpPr>
          <p:spPr>
            <a:xfrm>
              <a:off x="3842019" y="6027727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30" y="8712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54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6" name="object 1546" descr=""/>
            <p:cNvSpPr/>
            <p:nvPr/>
          </p:nvSpPr>
          <p:spPr>
            <a:xfrm>
              <a:off x="3847386" y="603323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0"/>
                  </a:lnTo>
                  <a:lnTo>
                    <a:pt x="838" y="12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7" name="object 1547" descr=""/>
            <p:cNvSpPr/>
            <p:nvPr/>
          </p:nvSpPr>
          <p:spPr>
            <a:xfrm>
              <a:off x="3837748" y="6038491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8" name="object 1548" descr=""/>
            <p:cNvSpPr/>
            <p:nvPr/>
          </p:nvSpPr>
          <p:spPr>
            <a:xfrm>
              <a:off x="3837752" y="6038625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39" y="1790"/>
                  </a:lnTo>
                  <a:lnTo>
                    <a:pt x="0" y="4305"/>
                  </a:lnTo>
                  <a:lnTo>
                    <a:pt x="1930" y="8712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66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9" name="object 1549" descr=""/>
            <p:cNvSpPr/>
            <p:nvPr/>
          </p:nvSpPr>
          <p:spPr>
            <a:xfrm>
              <a:off x="3843117" y="6044130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88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14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1"/>
                  </a:lnTo>
                  <a:lnTo>
                    <a:pt x="838" y="127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0" name="object 1550" descr=""/>
            <p:cNvSpPr/>
            <p:nvPr/>
          </p:nvSpPr>
          <p:spPr>
            <a:xfrm>
              <a:off x="3859311" y="6037505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1" name="object 1551" descr=""/>
            <p:cNvSpPr/>
            <p:nvPr/>
          </p:nvSpPr>
          <p:spPr>
            <a:xfrm>
              <a:off x="3859305" y="6037639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32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43" y="8712"/>
                  </a:lnTo>
                  <a:lnTo>
                    <a:pt x="4457" y="9766"/>
                  </a:lnTo>
                  <a:lnTo>
                    <a:pt x="6591" y="8877"/>
                  </a:lnTo>
                  <a:lnTo>
                    <a:pt x="8724" y="7988"/>
                  </a:lnTo>
                  <a:lnTo>
                    <a:pt x="9677" y="5473"/>
                  </a:lnTo>
                  <a:lnTo>
                    <a:pt x="7747" y="1066"/>
                  </a:lnTo>
                  <a:lnTo>
                    <a:pt x="5232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2" name="object 1552" descr=""/>
            <p:cNvSpPr/>
            <p:nvPr/>
          </p:nvSpPr>
          <p:spPr>
            <a:xfrm>
              <a:off x="3864683" y="6043145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88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0"/>
                  </a:lnTo>
                  <a:lnTo>
                    <a:pt x="838" y="12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3" name="object 1553" descr=""/>
            <p:cNvSpPr/>
            <p:nvPr/>
          </p:nvSpPr>
          <p:spPr>
            <a:xfrm>
              <a:off x="3849352" y="6045005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4" name="object 1554" descr=""/>
            <p:cNvSpPr/>
            <p:nvPr/>
          </p:nvSpPr>
          <p:spPr>
            <a:xfrm>
              <a:off x="3849355" y="6045139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39" y="1790"/>
                  </a:lnTo>
                  <a:lnTo>
                    <a:pt x="0" y="4292"/>
                  </a:lnTo>
                  <a:lnTo>
                    <a:pt x="1930" y="8712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54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5" name="object 1555" descr=""/>
            <p:cNvSpPr/>
            <p:nvPr/>
          </p:nvSpPr>
          <p:spPr>
            <a:xfrm>
              <a:off x="3854721" y="6050643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14"/>
                  </a:lnTo>
                  <a:lnTo>
                    <a:pt x="1054" y="622"/>
                  </a:lnTo>
                  <a:lnTo>
                    <a:pt x="939" y="381"/>
                  </a:lnTo>
                  <a:lnTo>
                    <a:pt x="838" y="127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6" name="object 1556" descr=""/>
            <p:cNvSpPr/>
            <p:nvPr/>
          </p:nvSpPr>
          <p:spPr>
            <a:xfrm>
              <a:off x="3845302" y="6039020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7" name="object 1557" descr=""/>
            <p:cNvSpPr/>
            <p:nvPr/>
          </p:nvSpPr>
          <p:spPr>
            <a:xfrm>
              <a:off x="3845306" y="6039152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52" y="1790"/>
                  </a:lnTo>
                  <a:lnTo>
                    <a:pt x="0" y="4305"/>
                  </a:lnTo>
                  <a:lnTo>
                    <a:pt x="1930" y="8712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66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8" name="object 1558" descr=""/>
            <p:cNvSpPr/>
            <p:nvPr/>
          </p:nvSpPr>
          <p:spPr>
            <a:xfrm>
              <a:off x="3850671" y="6044658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88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14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0"/>
                  </a:lnTo>
                  <a:lnTo>
                    <a:pt x="838" y="12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59" name="object 1559" descr=""/>
            <p:cNvSpPr/>
            <p:nvPr/>
          </p:nvSpPr>
          <p:spPr>
            <a:xfrm>
              <a:off x="3836397" y="6033714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0" name="object 1560" descr=""/>
            <p:cNvSpPr/>
            <p:nvPr/>
          </p:nvSpPr>
          <p:spPr>
            <a:xfrm>
              <a:off x="3836402" y="6033848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30" y="8712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66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1" name="object 1561" descr=""/>
            <p:cNvSpPr/>
            <p:nvPr/>
          </p:nvSpPr>
          <p:spPr>
            <a:xfrm>
              <a:off x="3841770" y="6039354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88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1"/>
                  </a:lnTo>
                  <a:lnTo>
                    <a:pt x="838" y="127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2" name="object 1562" descr=""/>
            <p:cNvSpPr/>
            <p:nvPr/>
          </p:nvSpPr>
          <p:spPr>
            <a:xfrm>
              <a:off x="3849597" y="6028722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3" name="object 1563" descr=""/>
            <p:cNvSpPr/>
            <p:nvPr/>
          </p:nvSpPr>
          <p:spPr>
            <a:xfrm>
              <a:off x="3849601" y="6028857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39" y="1790"/>
                  </a:lnTo>
                  <a:lnTo>
                    <a:pt x="0" y="4305"/>
                  </a:lnTo>
                  <a:lnTo>
                    <a:pt x="1930" y="8712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66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4" name="object 1564" descr=""/>
            <p:cNvSpPr/>
            <p:nvPr/>
          </p:nvSpPr>
          <p:spPr>
            <a:xfrm>
              <a:off x="3854968" y="6034363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88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1"/>
                  </a:lnTo>
                  <a:lnTo>
                    <a:pt x="838" y="127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5" name="object 1565" descr=""/>
            <p:cNvSpPr/>
            <p:nvPr/>
          </p:nvSpPr>
          <p:spPr>
            <a:xfrm>
              <a:off x="3846365" y="6048460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6" name="object 1566" descr=""/>
            <p:cNvSpPr/>
            <p:nvPr/>
          </p:nvSpPr>
          <p:spPr>
            <a:xfrm>
              <a:off x="3846368" y="6048594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30" y="8699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54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7" name="object 1567" descr=""/>
            <p:cNvSpPr/>
            <p:nvPr/>
          </p:nvSpPr>
          <p:spPr>
            <a:xfrm>
              <a:off x="3851734" y="605409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14"/>
                  </a:lnTo>
                  <a:lnTo>
                    <a:pt x="1054" y="622"/>
                  </a:lnTo>
                  <a:lnTo>
                    <a:pt x="939" y="381"/>
                  </a:lnTo>
                  <a:lnTo>
                    <a:pt x="838" y="127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8" name="object 1568" descr=""/>
            <p:cNvSpPr/>
            <p:nvPr/>
          </p:nvSpPr>
          <p:spPr>
            <a:xfrm>
              <a:off x="3851210" y="6055650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9" name="object 1569" descr=""/>
            <p:cNvSpPr/>
            <p:nvPr/>
          </p:nvSpPr>
          <p:spPr>
            <a:xfrm>
              <a:off x="3851204" y="6055784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32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43" y="8712"/>
                  </a:lnTo>
                  <a:lnTo>
                    <a:pt x="4457" y="9766"/>
                  </a:lnTo>
                  <a:lnTo>
                    <a:pt x="6591" y="8877"/>
                  </a:lnTo>
                  <a:lnTo>
                    <a:pt x="8724" y="7988"/>
                  </a:lnTo>
                  <a:lnTo>
                    <a:pt x="9677" y="5473"/>
                  </a:lnTo>
                  <a:lnTo>
                    <a:pt x="7747" y="1054"/>
                  </a:lnTo>
                  <a:lnTo>
                    <a:pt x="5232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0" name="object 1570" descr=""/>
            <p:cNvSpPr/>
            <p:nvPr/>
          </p:nvSpPr>
          <p:spPr>
            <a:xfrm>
              <a:off x="3856581" y="606128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14"/>
                  </a:lnTo>
                  <a:lnTo>
                    <a:pt x="1054" y="622"/>
                  </a:lnTo>
                  <a:lnTo>
                    <a:pt x="939" y="381"/>
                  </a:lnTo>
                  <a:lnTo>
                    <a:pt x="838" y="127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1" name="object 1571" descr=""/>
            <p:cNvSpPr/>
            <p:nvPr/>
          </p:nvSpPr>
          <p:spPr>
            <a:xfrm>
              <a:off x="3855860" y="6045601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2" name="object 1572" descr=""/>
            <p:cNvSpPr/>
            <p:nvPr/>
          </p:nvSpPr>
          <p:spPr>
            <a:xfrm>
              <a:off x="3855863" y="6045735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30" y="8699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54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3" name="object 1573" descr=""/>
            <p:cNvSpPr/>
            <p:nvPr/>
          </p:nvSpPr>
          <p:spPr>
            <a:xfrm>
              <a:off x="3861230" y="6051240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1"/>
                  </a:lnTo>
                  <a:lnTo>
                    <a:pt x="838" y="127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4" name="object 1574" descr=""/>
            <p:cNvSpPr/>
            <p:nvPr/>
          </p:nvSpPr>
          <p:spPr>
            <a:xfrm>
              <a:off x="3860607" y="6050634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5" name="object 1575" descr=""/>
            <p:cNvSpPr/>
            <p:nvPr/>
          </p:nvSpPr>
          <p:spPr>
            <a:xfrm>
              <a:off x="3860610" y="6050768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19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30" y="8712"/>
                  </a:lnTo>
                  <a:lnTo>
                    <a:pt x="4444" y="9766"/>
                  </a:lnTo>
                  <a:lnTo>
                    <a:pt x="6578" y="8877"/>
                  </a:lnTo>
                  <a:lnTo>
                    <a:pt x="8712" y="7988"/>
                  </a:lnTo>
                  <a:lnTo>
                    <a:pt x="9664" y="5473"/>
                  </a:lnTo>
                  <a:lnTo>
                    <a:pt x="7734" y="1054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6" name="object 1576" descr=""/>
            <p:cNvSpPr/>
            <p:nvPr/>
          </p:nvSpPr>
          <p:spPr>
            <a:xfrm>
              <a:off x="3865978" y="605627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01"/>
                  </a:lnTo>
                  <a:lnTo>
                    <a:pt x="1054" y="622"/>
                  </a:lnTo>
                  <a:lnTo>
                    <a:pt x="939" y="380"/>
                  </a:lnTo>
                  <a:lnTo>
                    <a:pt x="838" y="12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7" name="object 1577" descr=""/>
            <p:cNvSpPr/>
            <p:nvPr/>
          </p:nvSpPr>
          <p:spPr>
            <a:xfrm>
              <a:off x="3832557" y="6025325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537" y="0"/>
                  </a:moveTo>
                  <a:lnTo>
                    <a:pt x="1041" y="1879"/>
                  </a:lnTo>
                  <a:lnTo>
                    <a:pt x="0" y="4432"/>
                  </a:lnTo>
                  <a:lnTo>
                    <a:pt x="1930" y="8839"/>
                  </a:lnTo>
                  <a:lnTo>
                    <a:pt x="4533" y="9867"/>
                  </a:lnTo>
                  <a:lnTo>
                    <a:pt x="6781" y="8928"/>
                  </a:lnTo>
                  <a:lnTo>
                    <a:pt x="9029" y="7988"/>
                  </a:lnTo>
                  <a:lnTo>
                    <a:pt x="10071" y="5435"/>
                  </a:lnTo>
                  <a:lnTo>
                    <a:pt x="8140" y="102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8" name="object 1578" descr=""/>
            <p:cNvSpPr/>
            <p:nvPr/>
          </p:nvSpPr>
          <p:spPr>
            <a:xfrm>
              <a:off x="3832547" y="6025460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232" y="0"/>
                  </a:moveTo>
                  <a:lnTo>
                    <a:pt x="952" y="1790"/>
                  </a:lnTo>
                  <a:lnTo>
                    <a:pt x="0" y="4292"/>
                  </a:lnTo>
                  <a:lnTo>
                    <a:pt x="1943" y="8699"/>
                  </a:lnTo>
                  <a:lnTo>
                    <a:pt x="4457" y="9766"/>
                  </a:lnTo>
                  <a:lnTo>
                    <a:pt x="6591" y="8877"/>
                  </a:lnTo>
                  <a:lnTo>
                    <a:pt x="8724" y="7988"/>
                  </a:lnTo>
                  <a:lnTo>
                    <a:pt x="9677" y="5473"/>
                  </a:lnTo>
                  <a:lnTo>
                    <a:pt x="7747" y="1054"/>
                  </a:lnTo>
                  <a:lnTo>
                    <a:pt x="5232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79" name="object 1579" descr=""/>
            <p:cNvSpPr/>
            <p:nvPr/>
          </p:nvSpPr>
          <p:spPr>
            <a:xfrm>
              <a:off x="3837926" y="603096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58" y="0"/>
                  </a:moveTo>
                  <a:lnTo>
                    <a:pt x="330" y="101"/>
                  </a:lnTo>
                  <a:lnTo>
                    <a:pt x="101" y="190"/>
                  </a:lnTo>
                  <a:lnTo>
                    <a:pt x="0" y="469"/>
                  </a:lnTo>
                  <a:lnTo>
                    <a:pt x="101" y="723"/>
                  </a:lnTo>
                  <a:lnTo>
                    <a:pt x="215" y="977"/>
                  </a:lnTo>
                  <a:lnTo>
                    <a:pt x="495" y="1104"/>
                  </a:lnTo>
                  <a:lnTo>
                    <a:pt x="723" y="1003"/>
                  </a:lnTo>
                  <a:lnTo>
                    <a:pt x="952" y="914"/>
                  </a:lnTo>
                  <a:lnTo>
                    <a:pt x="1054" y="622"/>
                  </a:lnTo>
                  <a:lnTo>
                    <a:pt x="939" y="381"/>
                  </a:lnTo>
                  <a:lnTo>
                    <a:pt x="838" y="127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0" name="object 1580" descr=""/>
            <p:cNvSpPr/>
            <p:nvPr/>
          </p:nvSpPr>
          <p:spPr>
            <a:xfrm>
              <a:off x="3827644" y="6022930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2451" y="0"/>
                  </a:moveTo>
                  <a:lnTo>
                    <a:pt x="330" y="1803"/>
                  </a:lnTo>
                  <a:lnTo>
                    <a:pt x="0" y="6591"/>
                  </a:lnTo>
                  <a:lnTo>
                    <a:pt x="1841" y="8661"/>
                  </a:lnTo>
                  <a:lnTo>
                    <a:pt x="6718" y="9004"/>
                  </a:lnTo>
                  <a:lnTo>
                    <a:pt x="8839" y="7200"/>
                  </a:lnTo>
                  <a:lnTo>
                    <a:pt x="9004" y="4813"/>
                  </a:lnTo>
                  <a:lnTo>
                    <a:pt x="9169" y="2425"/>
                  </a:lnTo>
                  <a:lnTo>
                    <a:pt x="7327" y="342"/>
                  </a:lnTo>
                  <a:lnTo>
                    <a:pt x="2451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1" name="object 1581" descr=""/>
            <p:cNvSpPr/>
            <p:nvPr/>
          </p:nvSpPr>
          <p:spPr>
            <a:xfrm>
              <a:off x="3827642" y="6023358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2413" y="0"/>
                  </a:moveTo>
                  <a:lnTo>
                    <a:pt x="317" y="1701"/>
                  </a:lnTo>
                  <a:lnTo>
                    <a:pt x="0" y="6248"/>
                  </a:lnTo>
                  <a:lnTo>
                    <a:pt x="1841" y="8229"/>
                  </a:lnTo>
                  <a:lnTo>
                    <a:pt x="6718" y="8572"/>
                  </a:lnTo>
                  <a:lnTo>
                    <a:pt x="8826" y="6870"/>
                  </a:lnTo>
                  <a:lnTo>
                    <a:pt x="8991" y="4597"/>
                  </a:lnTo>
                  <a:lnTo>
                    <a:pt x="9156" y="2324"/>
                  </a:lnTo>
                  <a:lnTo>
                    <a:pt x="7302" y="342"/>
                  </a:lnTo>
                  <a:lnTo>
                    <a:pt x="2413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2" name="object 1582" descr=""/>
            <p:cNvSpPr/>
            <p:nvPr/>
          </p:nvSpPr>
          <p:spPr>
            <a:xfrm>
              <a:off x="3833231" y="6026798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279" y="0"/>
                  </a:moveTo>
                  <a:lnTo>
                    <a:pt x="38" y="177"/>
                  </a:lnTo>
                  <a:lnTo>
                    <a:pt x="25" y="419"/>
                  </a:lnTo>
                  <a:lnTo>
                    <a:pt x="0" y="673"/>
                  </a:lnTo>
                  <a:lnTo>
                    <a:pt x="215" y="889"/>
                  </a:lnTo>
                  <a:lnTo>
                    <a:pt x="495" y="901"/>
                  </a:lnTo>
                  <a:lnTo>
                    <a:pt x="774" y="927"/>
                  </a:lnTo>
                  <a:lnTo>
                    <a:pt x="1016" y="736"/>
                  </a:lnTo>
                  <a:lnTo>
                    <a:pt x="1028" y="495"/>
                  </a:lnTo>
                  <a:lnTo>
                    <a:pt x="1041" y="254"/>
                  </a:lnTo>
                  <a:lnTo>
                    <a:pt x="838" y="38"/>
                  </a:lnTo>
                  <a:lnTo>
                    <a:pt x="558" y="12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3" name="object 1583" descr=""/>
            <p:cNvSpPr/>
            <p:nvPr/>
          </p:nvSpPr>
          <p:spPr>
            <a:xfrm>
              <a:off x="3826656" y="6015095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054" y="0"/>
                  </a:moveTo>
                  <a:lnTo>
                    <a:pt x="774" y="2324"/>
                  </a:lnTo>
                  <a:lnTo>
                    <a:pt x="0" y="4953"/>
                  </a:lnTo>
                  <a:lnTo>
                    <a:pt x="2374" y="9156"/>
                  </a:lnTo>
                  <a:lnTo>
                    <a:pt x="5079" y="9918"/>
                  </a:lnTo>
                  <a:lnTo>
                    <a:pt x="7213" y="8763"/>
                  </a:lnTo>
                  <a:lnTo>
                    <a:pt x="9359" y="7607"/>
                  </a:lnTo>
                  <a:lnTo>
                    <a:pt x="10121" y="4965"/>
                  </a:lnTo>
                  <a:lnTo>
                    <a:pt x="7746" y="762"/>
                  </a:lnTo>
                  <a:lnTo>
                    <a:pt x="5054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4" name="object 1584" descr=""/>
            <p:cNvSpPr/>
            <p:nvPr/>
          </p:nvSpPr>
          <p:spPr>
            <a:xfrm>
              <a:off x="3826657" y="6015262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4762" y="0"/>
                  </a:moveTo>
                  <a:lnTo>
                    <a:pt x="685" y="2197"/>
                  </a:lnTo>
                  <a:lnTo>
                    <a:pt x="0" y="4787"/>
                  </a:lnTo>
                  <a:lnTo>
                    <a:pt x="2374" y="8991"/>
                  </a:lnTo>
                  <a:lnTo>
                    <a:pt x="4991" y="9804"/>
                  </a:lnTo>
                  <a:lnTo>
                    <a:pt x="7023" y="8699"/>
                  </a:lnTo>
                  <a:lnTo>
                    <a:pt x="9055" y="7594"/>
                  </a:lnTo>
                  <a:lnTo>
                    <a:pt x="9740" y="5003"/>
                  </a:lnTo>
                  <a:lnTo>
                    <a:pt x="7365" y="812"/>
                  </a:lnTo>
                  <a:lnTo>
                    <a:pt x="4762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5" name="object 1585" descr=""/>
            <p:cNvSpPr/>
            <p:nvPr/>
          </p:nvSpPr>
          <p:spPr>
            <a:xfrm>
              <a:off x="3832176" y="6020672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07" y="0"/>
                  </a:moveTo>
                  <a:lnTo>
                    <a:pt x="279" y="114"/>
                  </a:lnTo>
                  <a:lnTo>
                    <a:pt x="63" y="228"/>
                  </a:lnTo>
                  <a:lnTo>
                    <a:pt x="0" y="520"/>
                  </a:lnTo>
                  <a:lnTo>
                    <a:pt x="139" y="762"/>
                  </a:lnTo>
                  <a:lnTo>
                    <a:pt x="266" y="1003"/>
                  </a:lnTo>
                  <a:lnTo>
                    <a:pt x="558" y="1092"/>
                  </a:lnTo>
                  <a:lnTo>
                    <a:pt x="774" y="977"/>
                  </a:lnTo>
                  <a:lnTo>
                    <a:pt x="990" y="863"/>
                  </a:lnTo>
                  <a:lnTo>
                    <a:pt x="1054" y="571"/>
                  </a:lnTo>
                  <a:lnTo>
                    <a:pt x="927" y="330"/>
                  </a:lnTo>
                  <a:lnTo>
                    <a:pt x="787" y="88"/>
                  </a:lnTo>
                  <a:lnTo>
                    <a:pt x="5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6" name="object 1586" descr=""/>
            <p:cNvSpPr/>
            <p:nvPr/>
          </p:nvSpPr>
          <p:spPr>
            <a:xfrm>
              <a:off x="3828509" y="6032360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5054" y="0"/>
                  </a:moveTo>
                  <a:lnTo>
                    <a:pt x="774" y="2324"/>
                  </a:lnTo>
                  <a:lnTo>
                    <a:pt x="0" y="4952"/>
                  </a:lnTo>
                  <a:lnTo>
                    <a:pt x="2374" y="9156"/>
                  </a:lnTo>
                  <a:lnTo>
                    <a:pt x="5079" y="9918"/>
                  </a:lnTo>
                  <a:lnTo>
                    <a:pt x="7213" y="8762"/>
                  </a:lnTo>
                  <a:lnTo>
                    <a:pt x="9359" y="7607"/>
                  </a:lnTo>
                  <a:lnTo>
                    <a:pt x="10121" y="4965"/>
                  </a:lnTo>
                  <a:lnTo>
                    <a:pt x="7746" y="761"/>
                  </a:lnTo>
                  <a:lnTo>
                    <a:pt x="5054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7" name="object 1587" descr=""/>
            <p:cNvSpPr/>
            <p:nvPr/>
          </p:nvSpPr>
          <p:spPr>
            <a:xfrm>
              <a:off x="3828510" y="6032526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60" h="10160">
                  <a:moveTo>
                    <a:pt x="4762" y="0"/>
                  </a:moveTo>
                  <a:lnTo>
                    <a:pt x="685" y="2197"/>
                  </a:lnTo>
                  <a:lnTo>
                    <a:pt x="0" y="4787"/>
                  </a:lnTo>
                  <a:lnTo>
                    <a:pt x="2374" y="8991"/>
                  </a:lnTo>
                  <a:lnTo>
                    <a:pt x="4991" y="9804"/>
                  </a:lnTo>
                  <a:lnTo>
                    <a:pt x="7023" y="8699"/>
                  </a:lnTo>
                  <a:lnTo>
                    <a:pt x="9055" y="7594"/>
                  </a:lnTo>
                  <a:lnTo>
                    <a:pt x="9740" y="5003"/>
                  </a:lnTo>
                  <a:lnTo>
                    <a:pt x="7365" y="812"/>
                  </a:lnTo>
                  <a:lnTo>
                    <a:pt x="4762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8" name="object 1588" descr=""/>
            <p:cNvSpPr/>
            <p:nvPr/>
          </p:nvSpPr>
          <p:spPr>
            <a:xfrm>
              <a:off x="3834028" y="603793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07" y="0"/>
                  </a:moveTo>
                  <a:lnTo>
                    <a:pt x="279" y="114"/>
                  </a:lnTo>
                  <a:lnTo>
                    <a:pt x="63" y="228"/>
                  </a:lnTo>
                  <a:lnTo>
                    <a:pt x="0" y="520"/>
                  </a:lnTo>
                  <a:lnTo>
                    <a:pt x="139" y="761"/>
                  </a:lnTo>
                  <a:lnTo>
                    <a:pt x="266" y="1003"/>
                  </a:lnTo>
                  <a:lnTo>
                    <a:pt x="558" y="1092"/>
                  </a:lnTo>
                  <a:lnTo>
                    <a:pt x="774" y="977"/>
                  </a:lnTo>
                  <a:lnTo>
                    <a:pt x="990" y="863"/>
                  </a:lnTo>
                  <a:lnTo>
                    <a:pt x="1066" y="571"/>
                  </a:lnTo>
                  <a:lnTo>
                    <a:pt x="787" y="88"/>
                  </a:lnTo>
                  <a:lnTo>
                    <a:pt x="5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89" name="object 1589" descr=""/>
          <p:cNvGrpSpPr/>
          <p:nvPr/>
        </p:nvGrpSpPr>
        <p:grpSpPr>
          <a:xfrm>
            <a:off x="4424583" y="6103658"/>
            <a:ext cx="73660" cy="51435"/>
            <a:chOff x="4424583" y="6103658"/>
            <a:chExt cx="73660" cy="51435"/>
          </a:xfrm>
        </p:grpSpPr>
        <p:sp>
          <p:nvSpPr>
            <p:cNvPr id="1590" name="object 1590" descr=""/>
            <p:cNvSpPr/>
            <p:nvPr/>
          </p:nvSpPr>
          <p:spPr>
            <a:xfrm>
              <a:off x="4425434" y="6103658"/>
              <a:ext cx="73025" cy="51435"/>
            </a:xfrm>
            <a:custGeom>
              <a:avLst/>
              <a:gdLst/>
              <a:ahLst/>
              <a:cxnLst/>
              <a:rect l="l" t="t" r="r" b="b"/>
              <a:pathLst>
                <a:path w="73025" h="51435">
                  <a:moveTo>
                    <a:pt x="51538" y="0"/>
                  </a:moveTo>
                  <a:lnTo>
                    <a:pt x="39640" y="520"/>
                  </a:lnTo>
                  <a:lnTo>
                    <a:pt x="23431" y="6486"/>
                  </a:lnTo>
                  <a:lnTo>
                    <a:pt x="13982" y="11312"/>
                  </a:lnTo>
                  <a:lnTo>
                    <a:pt x="11036" y="20862"/>
                  </a:lnTo>
                  <a:lnTo>
                    <a:pt x="11239" y="23314"/>
                  </a:lnTo>
                  <a:lnTo>
                    <a:pt x="0" y="27543"/>
                  </a:lnTo>
                  <a:lnTo>
                    <a:pt x="1308" y="34845"/>
                  </a:lnTo>
                  <a:lnTo>
                    <a:pt x="2184" y="38604"/>
                  </a:lnTo>
                  <a:lnTo>
                    <a:pt x="2590" y="41983"/>
                  </a:lnTo>
                  <a:lnTo>
                    <a:pt x="10617" y="43100"/>
                  </a:lnTo>
                  <a:lnTo>
                    <a:pt x="16179" y="42021"/>
                  </a:lnTo>
                  <a:lnTo>
                    <a:pt x="17678" y="43875"/>
                  </a:lnTo>
                  <a:lnTo>
                    <a:pt x="21119" y="46333"/>
                  </a:lnTo>
                  <a:lnTo>
                    <a:pt x="28462" y="49531"/>
                  </a:lnTo>
                  <a:lnTo>
                    <a:pt x="38636" y="51345"/>
                  </a:lnTo>
                  <a:lnTo>
                    <a:pt x="50571" y="49653"/>
                  </a:lnTo>
                  <a:lnTo>
                    <a:pt x="62752" y="43052"/>
                  </a:lnTo>
                  <a:lnTo>
                    <a:pt x="71504" y="32323"/>
                  </a:lnTo>
                  <a:lnTo>
                    <a:pt x="72488" y="18648"/>
                  </a:lnTo>
                  <a:lnTo>
                    <a:pt x="61366" y="3209"/>
                  </a:lnTo>
                  <a:lnTo>
                    <a:pt x="58866" y="1903"/>
                  </a:lnTo>
                  <a:lnTo>
                    <a:pt x="51538" y="0"/>
                  </a:lnTo>
                  <a:close/>
                </a:path>
              </a:pathLst>
            </a:custGeom>
            <a:solidFill>
              <a:srgbClr val="686F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91" name="object 1591" descr=""/>
            <p:cNvSpPr/>
            <p:nvPr/>
          </p:nvSpPr>
          <p:spPr>
            <a:xfrm>
              <a:off x="4424635" y="6103787"/>
              <a:ext cx="73660" cy="46990"/>
            </a:xfrm>
            <a:custGeom>
              <a:avLst/>
              <a:gdLst/>
              <a:ahLst/>
              <a:cxnLst/>
              <a:rect l="l" t="t" r="r" b="b"/>
              <a:pathLst>
                <a:path w="73660" h="46989">
                  <a:moveTo>
                    <a:pt x="52323" y="0"/>
                  </a:moveTo>
                  <a:lnTo>
                    <a:pt x="40435" y="392"/>
                  </a:lnTo>
                  <a:lnTo>
                    <a:pt x="24269" y="5692"/>
                  </a:lnTo>
                  <a:lnTo>
                    <a:pt x="14858" y="9998"/>
                  </a:lnTo>
                  <a:lnTo>
                    <a:pt x="11976" y="18634"/>
                  </a:lnTo>
                  <a:lnTo>
                    <a:pt x="12128" y="20691"/>
                  </a:lnTo>
                  <a:lnTo>
                    <a:pt x="0" y="25149"/>
                  </a:lnTo>
                  <a:lnTo>
                    <a:pt x="2349" y="31245"/>
                  </a:lnTo>
                  <a:lnTo>
                    <a:pt x="3251" y="34648"/>
                  </a:lnTo>
                  <a:lnTo>
                    <a:pt x="3682" y="37709"/>
                  </a:lnTo>
                  <a:lnTo>
                    <a:pt x="11709" y="38776"/>
                  </a:lnTo>
                  <a:lnTo>
                    <a:pt x="17259" y="37836"/>
                  </a:lnTo>
                  <a:lnTo>
                    <a:pt x="18770" y="39525"/>
                  </a:lnTo>
                  <a:lnTo>
                    <a:pt x="22228" y="41773"/>
                  </a:lnTo>
                  <a:lnTo>
                    <a:pt x="29590" y="44716"/>
                  </a:lnTo>
                  <a:lnTo>
                    <a:pt x="39773" y="46426"/>
                  </a:lnTo>
                  <a:lnTo>
                    <a:pt x="51688" y="44973"/>
                  </a:lnTo>
                  <a:lnTo>
                    <a:pt x="63823" y="39072"/>
                  </a:lnTo>
                  <a:lnTo>
                    <a:pt x="72501" y="29413"/>
                  </a:lnTo>
                  <a:lnTo>
                    <a:pt x="73391" y="17034"/>
                  </a:lnTo>
                  <a:lnTo>
                    <a:pt x="62166" y="2974"/>
                  </a:lnTo>
                  <a:lnTo>
                    <a:pt x="59659" y="1774"/>
                  </a:lnTo>
                  <a:lnTo>
                    <a:pt x="52323" y="0"/>
                  </a:lnTo>
                  <a:close/>
                </a:path>
              </a:pathLst>
            </a:custGeom>
            <a:solidFill>
              <a:srgbClr val="858D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92" name="object 1592" descr=""/>
            <p:cNvSpPr/>
            <p:nvPr/>
          </p:nvSpPr>
          <p:spPr>
            <a:xfrm>
              <a:off x="4424583" y="6105811"/>
              <a:ext cx="73660" cy="44450"/>
            </a:xfrm>
            <a:custGeom>
              <a:avLst/>
              <a:gdLst/>
              <a:ahLst/>
              <a:cxnLst/>
              <a:rect l="l" t="t" r="r" b="b"/>
              <a:pathLst>
                <a:path w="73660" h="44450">
                  <a:moveTo>
                    <a:pt x="52239" y="0"/>
                  </a:moveTo>
                  <a:lnTo>
                    <a:pt x="12560" y="17587"/>
                  </a:lnTo>
                  <a:lnTo>
                    <a:pt x="12103" y="19683"/>
                  </a:lnTo>
                  <a:lnTo>
                    <a:pt x="0" y="23912"/>
                  </a:lnTo>
                  <a:lnTo>
                    <a:pt x="2362" y="29754"/>
                  </a:lnTo>
                  <a:lnTo>
                    <a:pt x="3276" y="33018"/>
                  </a:lnTo>
                  <a:lnTo>
                    <a:pt x="3708" y="35952"/>
                  </a:lnTo>
                  <a:lnTo>
                    <a:pt x="11747" y="36993"/>
                  </a:lnTo>
                  <a:lnTo>
                    <a:pt x="17284" y="36117"/>
                  </a:lnTo>
                  <a:lnTo>
                    <a:pt x="18808" y="37730"/>
                  </a:lnTo>
                  <a:lnTo>
                    <a:pt x="22269" y="39895"/>
                  </a:lnTo>
                  <a:lnTo>
                    <a:pt x="29638" y="42738"/>
                  </a:lnTo>
                  <a:lnTo>
                    <a:pt x="39822" y="44407"/>
                  </a:lnTo>
                  <a:lnTo>
                    <a:pt x="51727" y="43051"/>
                  </a:lnTo>
                  <a:lnTo>
                    <a:pt x="63844" y="37435"/>
                  </a:lnTo>
                  <a:lnTo>
                    <a:pt x="72491" y="28214"/>
                  </a:lnTo>
                  <a:lnTo>
                    <a:pt x="73347" y="16369"/>
                  </a:lnTo>
                  <a:lnTo>
                    <a:pt x="62090" y="2881"/>
                  </a:lnTo>
                  <a:lnTo>
                    <a:pt x="59580" y="1723"/>
                  </a:lnTo>
                  <a:lnTo>
                    <a:pt x="52239" y="0"/>
                  </a:lnTo>
                  <a:close/>
                </a:path>
              </a:pathLst>
            </a:custGeom>
            <a:solidFill>
              <a:srgbClr val="7982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93" name="object 1593" descr=""/>
            <p:cNvSpPr/>
            <p:nvPr/>
          </p:nvSpPr>
          <p:spPr>
            <a:xfrm>
              <a:off x="4426491" y="6130761"/>
              <a:ext cx="3810" cy="11430"/>
            </a:xfrm>
            <a:custGeom>
              <a:avLst/>
              <a:gdLst/>
              <a:ahLst/>
              <a:cxnLst/>
              <a:rect l="l" t="t" r="r" b="b"/>
              <a:pathLst>
                <a:path w="3810" h="11429">
                  <a:moveTo>
                    <a:pt x="2197" y="0"/>
                  </a:moveTo>
                  <a:lnTo>
                    <a:pt x="253" y="152"/>
                  </a:lnTo>
                  <a:lnTo>
                    <a:pt x="0" y="2870"/>
                  </a:lnTo>
                  <a:lnTo>
                    <a:pt x="546" y="9067"/>
                  </a:lnTo>
                  <a:lnTo>
                    <a:pt x="1219" y="11379"/>
                  </a:lnTo>
                  <a:lnTo>
                    <a:pt x="3175" y="11226"/>
                  </a:lnTo>
                  <a:lnTo>
                    <a:pt x="3746" y="8648"/>
                  </a:lnTo>
                  <a:lnTo>
                    <a:pt x="3479" y="5549"/>
                  </a:lnTo>
                  <a:lnTo>
                    <a:pt x="3213" y="2451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686F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94" name="object 1594" descr=""/>
            <p:cNvSpPr/>
            <p:nvPr/>
          </p:nvSpPr>
          <p:spPr>
            <a:xfrm>
              <a:off x="4427424" y="6134724"/>
              <a:ext cx="1270" cy="3810"/>
            </a:xfrm>
            <a:custGeom>
              <a:avLst/>
              <a:gdLst/>
              <a:ahLst/>
              <a:cxnLst/>
              <a:rect l="l" t="t" r="r" b="b"/>
              <a:pathLst>
                <a:path w="1270" h="3810">
                  <a:moveTo>
                    <a:pt x="762" y="0"/>
                  </a:moveTo>
                  <a:lnTo>
                    <a:pt x="469" y="25"/>
                  </a:lnTo>
                  <a:lnTo>
                    <a:pt x="177" y="38"/>
                  </a:lnTo>
                  <a:lnTo>
                    <a:pt x="0" y="812"/>
                  </a:lnTo>
                  <a:lnTo>
                    <a:pt x="76" y="1752"/>
                  </a:lnTo>
                  <a:lnTo>
                    <a:pt x="165" y="2679"/>
                  </a:lnTo>
                  <a:lnTo>
                    <a:pt x="469" y="3416"/>
                  </a:lnTo>
                  <a:lnTo>
                    <a:pt x="1054" y="3365"/>
                  </a:lnTo>
                  <a:lnTo>
                    <a:pt x="1219" y="2590"/>
                  </a:lnTo>
                  <a:lnTo>
                    <a:pt x="1142" y="1663"/>
                  </a:lnTo>
                  <a:lnTo>
                    <a:pt x="1054" y="736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3A400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95" name="object 1595" descr=""/>
            <p:cNvSpPr/>
            <p:nvPr/>
          </p:nvSpPr>
          <p:spPr>
            <a:xfrm>
              <a:off x="4434776" y="6115240"/>
              <a:ext cx="20320" cy="24765"/>
            </a:xfrm>
            <a:custGeom>
              <a:avLst/>
              <a:gdLst/>
              <a:ahLst/>
              <a:cxnLst/>
              <a:rect l="l" t="t" r="r" b="b"/>
              <a:pathLst>
                <a:path w="20320" h="24764">
                  <a:moveTo>
                    <a:pt x="4254" y="21437"/>
                  </a:moveTo>
                  <a:lnTo>
                    <a:pt x="3327" y="15278"/>
                  </a:lnTo>
                  <a:lnTo>
                    <a:pt x="2108" y="12890"/>
                  </a:lnTo>
                  <a:lnTo>
                    <a:pt x="0" y="13182"/>
                  </a:lnTo>
                  <a:lnTo>
                    <a:pt x="901" y="15963"/>
                  </a:lnTo>
                  <a:lnTo>
                    <a:pt x="1816" y="22123"/>
                  </a:lnTo>
                  <a:lnTo>
                    <a:pt x="1663" y="24358"/>
                  </a:lnTo>
                  <a:lnTo>
                    <a:pt x="2717" y="24206"/>
                  </a:lnTo>
                  <a:lnTo>
                    <a:pt x="3771" y="24053"/>
                  </a:lnTo>
                  <a:lnTo>
                    <a:pt x="4254" y="21437"/>
                  </a:lnTo>
                  <a:close/>
                </a:path>
                <a:path w="20320" h="24764">
                  <a:moveTo>
                    <a:pt x="15519" y="5003"/>
                  </a:moveTo>
                  <a:lnTo>
                    <a:pt x="15265" y="4432"/>
                  </a:lnTo>
                  <a:lnTo>
                    <a:pt x="14998" y="3873"/>
                  </a:lnTo>
                  <a:lnTo>
                    <a:pt x="14465" y="3556"/>
                  </a:lnTo>
                  <a:lnTo>
                    <a:pt x="14071" y="3733"/>
                  </a:lnTo>
                  <a:lnTo>
                    <a:pt x="13665" y="3911"/>
                  </a:lnTo>
                  <a:lnTo>
                    <a:pt x="13639" y="4546"/>
                  </a:lnTo>
                  <a:lnTo>
                    <a:pt x="13906" y="5105"/>
                  </a:lnTo>
                  <a:lnTo>
                    <a:pt x="14160" y="5676"/>
                  </a:lnTo>
                  <a:lnTo>
                    <a:pt x="14617" y="5956"/>
                  </a:lnTo>
                  <a:lnTo>
                    <a:pt x="15011" y="5778"/>
                  </a:lnTo>
                  <a:lnTo>
                    <a:pt x="15417" y="5600"/>
                  </a:lnTo>
                  <a:lnTo>
                    <a:pt x="15519" y="5003"/>
                  </a:lnTo>
                  <a:close/>
                </a:path>
                <a:path w="20320" h="24764">
                  <a:moveTo>
                    <a:pt x="19913" y="2997"/>
                  </a:moveTo>
                  <a:lnTo>
                    <a:pt x="18821" y="647"/>
                  </a:lnTo>
                  <a:lnTo>
                    <a:pt x="17703" y="0"/>
                  </a:lnTo>
                  <a:lnTo>
                    <a:pt x="16040" y="736"/>
                  </a:lnTo>
                  <a:lnTo>
                    <a:pt x="15989" y="2057"/>
                  </a:lnTo>
                  <a:lnTo>
                    <a:pt x="17081" y="4406"/>
                  </a:lnTo>
                  <a:lnTo>
                    <a:pt x="18008" y="4991"/>
                  </a:lnTo>
                  <a:lnTo>
                    <a:pt x="18846" y="4622"/>
                  </a:lnTo>
                  <a:lnTo>
                    <a:pt x="19685" y="4254"/>
                  </a:lnTo>
                  <a:lnTo>
                    <a:pt x="19913" y="2997"/>
                  </a:lnTo>
                  <a:close/>
                </a:path>
              </a:pathLst>
            </a:custGeom>
            <a:solidFill>
              <a:srgbClr val="7A8D18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96" name="object 1596" descr=""/>
          <p:cNvGrpSpPr/>
          <p:nvPr/>
        </p:nvGrpSpPr>
        <p:grpSpPr>
          <a:xfrm>
            <a:off x="4238350" y="5984718"/>
            <a:ext cx="118110" cy="94615"/>
            <a:chOff x="4238350" y="5984718"/>
            <a:chExt cx="118110" cy="94615"/>
          </a:xfrm>
        </p:grpSpPr>
        <p:sp>
          <p:nvSpPr>
            <p:cNvPr id="1597" name="object 1597" descr=""/>
            <p:cNvSpPr/>
            <p:nvPr/>
          </p:nvSpPr>
          <p:spPr>
            <a:xfrm>
              <a:off x="4239538" y="5984718"/>
              <a:ext cx="101600" cy="77470"/>
            </a:xfrm>
            <a:custGeom>
              <a:avLst/>
              <a:gdLst/>
              <a:ahLst/>
              <a:cxnLst/>
              <a:rect l="l" t="t" r="r" b="b"/>
              <a:pathLst>
                <a:path w="101600" h="77470">
                  <a:moveTo>
                    <a:pt x="65020" y="0"/>
                  </a:moveTo>
                  <a:lnTo>
                    <a:pt x="25665" y="19196"/>
                  </a:lnTo>
                  <a:lnTo>
                    <a:pt x="15443" y="34275"/>
                  </a:lnTo>
                  <a:lnTo>
                    <a:pt x="15735" y="37704"/>
                  </a:lnTo>
                  <a:lnTo>
                    <a:pt x="0" y="43622"/>
                  </a:lnTo>
                  <a:lnTo>
                    <a:pt x="1828" y="53846"/>
                  </a:lnTo>
                  <a:lnTo>
                    <a:pt x="3060" y="59104"/>
                  </a:lnTo>
                  <a:lnTo>
                    <a:pt x="3619" y="63828"/>
                  </a:lnTo>
                  <a:lnTo>
                    <a:pt x="14871" y="65390"/>
                  </a:lnTo>
                  <a:lnTo>
                    <a:pt x="22644" y="63892"/>
                  </a:lnTo>
                  <a:lnTo>
                    <a:pt x="24752" y="66482"/>
                  </a:lnTo>
                  <a:lnTo>
                    <a:pt x="29564" y="69924"/>
                  </a:lnTo>
                  <a:lnTo>
                    <a:pt x="39839" y="74399"/>
                  </a:lnTo>
                  <a:lnTo>
                    <a:pt x="54077" y="76939"/>
                  </a:lnTo>
                  <a:lnTo>
                    <a:pt x="70777" y="74572"/>
                  </a:lnTo>
                  <a:lnTo>
                    <a:pt x="87829" y="65327"/>
                  </a:lnTo>
                  <a:lnTo>
                    <a:pt x="100077" y="50311"/>
                  </a:lnTo>
                  <a:lnTo>
                    <a:pt x="101450" y="31172"/>
                  </a:lnTo>
                  <a:lnTo>
                    <a:pt x="85877" y="9561"/>
                  </a:lnTo>
                  <a:lnTo>
                    <a:pt x="74382" y="2032"/>
                  </a:lnTo>
                  <a:lnTo>
                    <a:pt x="65020" y="0"/>
                  </a:lnTo>
                  <a:close/>
                </a:path>
              </a:pathLst>
            </a:custGeom>
            <a:solidFill>
              <a:srgbClr val="686F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98" name="object 1598" descr=""/>
            <p:cNvSpPr/>
            <p:nvPr/>
          </p:nvSpPr>
          <p:spPr>
            <a:xfrm>
              <a:off x="4238426" y="5985326"/>
              <a:ext cx="102870" cy="69850"/>
            </a:xfrm>
            <a:custGeom>
              <a:avLst/>
              <a:gdLst/>
              <a:ahLst/>
              <a:cxnLst/>
              <a:rect l="l" t="t" r="r" b="b"/>
              <a:pathLst>
                <a:path w="102870" h="69850">
                  <a:moveTo>
                    <a:pt x="66089" y="0"/>
                  </a:moveTo>
                  <a:lnTo>
                    <a:pt x="53912" y="3449"/>
                  </a:lnTo>
                  <a:lnTo>
                    <a:pt x="20802" y="18642"/>
                  </a:lnTo>
                  <a:lnTo>
                    <a:pt x="16763" y="30719"/>
                  </a:lnTo>
                  <a:lnTo>
                    <a:pt x="16967" y="33602"/>
                  </a:lnTo>
                  <a:lnTo>
                    <a:pt x="0" y="39825"/>
                  </a:lnTo>
                  <a:lnTo>
                    <a:pt x="3289" y="48360"/>
                  </a:lnTo>
                  <a:lnTo>
                    <a:pt x="4546" y="53135"/>
                  </a:lnTo>
                  <a:lnTo>
                    <a:pt x="5143" y="57415"/>
                  </a:lnTo>
                  <a:lnTo>
                    <a:pt x="16395" y="58913"/>
                  </a:lnTo>
                  <a:lnTo>
                    <a:pt x="24142" y="57605"/>
                  </a:lnTo>
                  <a:lnTo>
                    <a:pt x="26276" y="59955"/>
                  </a:lnTo>
                  <a:lnTo>
                    <a:pt x="31109" y="63110"/>
                  </a:lnTo>
                  <a:lnTo>
                    <a:pt x="41411" y="67235"/>
                  </a:lnTo>
                  <a:lnTo>
                    <a:pt x="55662" y="69631"/>
                  </a:lnTo>
                  <a:lnTo>
                    <a:pt x="72339" y="67600"/>
                  </a:lnTo>
                  <a:lnTo>
                    <a:pt x="89322" y="59334"/>
                  </a:lnTo>
                  <a:lnTo>
                    <a:pt x="101466" y="45812"/>
                  </a:lnTo>
                  <a:lnTo>
                    <a:pt x="102714" y="28486"/>
                  </a:lnTo>
                  <a:lnTo>
                    <a:pt x="87007" y="8812"/>
                  </a:lnTo>
                  <a:lnTo>
                    <a:pt x="75463" y="1906"/>
                  </a:lnTo>
                  <a:lnTo>
                    <a:pt x="66089" y="0"/>
                  </a:lnTo>
                  <a:close/>
                </a:path>
              </a:pathLst>
            </a:custGeom>
            <a:solidFill>
              <a:srgbClr val="858D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99" name="object 1599" descr=""/>
            <p:cNvSpPr/>
            <p:nvPr/>
          </p:nvSpPr>
          <p:spPr>
            <a:xfrm>
              <a:off x="4238350" y="5988325"/>
              <a:ext cx="102870" cy="66675"/>
            </a:xfrm>
            <a:custGeom>
              <a:avLst/>
              <a:gdLst/>
              <a:ahLst/>
              <a:cxnLst/>
              <a:rect l="l" t="t" r="r" b="b"/>
              <a:pathLst>
                <a:path w="102870" h="66675">
                  <a:moveTo>
                    <a:pt x="65949" y="0"/>
                  </a:moveTo>
                  <a:lnTo>
                    <a:pt x="53787" y="3266"/>
                  </a:lnTo>
                  <a:lnTo>
                    <a:pt x="21564" y="17529"/>
                  </a:lnTo>
                  <a:lnTo>
                    <a:pt x="17564" y="29086"/>
                  </a:lnTo>
                  <a:lnTo>
                    <a:pt x="16941" y="32019"/>
                  </a:lnTo>
                  <a:lnTo>
                    <a:pt x="0" y="37938"/>
                  </a:lnTo>
                  <a:lnTo>
                    <a:pt x="3314" y="46116"/>
                  </a:lnTo>
                  <a:lnTo>
                    <a:pt x="4584" y="50688"/>
                  </a:lnTo>
                  <a:lnTo>
                    <a:pt x="5194" y="54790"/>
                  </a:lnTo>
                  <a:lnTo>
                    <a:pt x="16446" y="56251"/>
                  </a:lnTo>
                  <a:lnTo>
                    <a:pt x="24193" y="55019"/>
                  </a:lnTo>
                  <a:lnTo>
                    <a:pt x="26327" y="57280"/>
                  </a:lnTo>
                  <a:lnTo>
                    <a:pt x="31170" y="60313"/>
                  </a:lnTo>
                  <a:lnTo>
                    <a:pt x="41482" y="64293"/>
                  </a:lnTo>
                  <a:lnTo>
                    <a:pt x="55736" y="66631"/>
                  </a:lnTo>
                  <a:lnTo>
                    <a:pt x="72402" y="64735"/>
                  </a:lnTo>
                  <a:lnTo>
                    <a:pt x="89357" y="56875"/>
                  </a:lnTo>
                  <a:lnTo>
                    <a:pt x="101460" y="43965"/>
                  </a:lnTo>
                  <a:lnTo>
                    <a:pt x="102656" y="27382"/>
                  </a:lnTo>
                  <a:lnTo>
                    <a:pt x="86893" y="8499"/>
                  </a:lnTo>
                  <a:lnTo>
                    <a:pt x="75327" y="1853"/>
                  </a:lnTo>
                  <a:lnTo>
                    <a:pt x="65949" y="0"/>
                  </a:lnTo>
                  <a:close/>
                </a:path>
              </a:pathLst>
            </a:custGeom>
            <a:solidFill>
              <a:srgbClr val="7982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0" name="object 1600" descr=""/>
            <p:cNvSpPr/>
            <p:nvPr/>
          </p:nvSpPr>
          <p:spPr>
            <a:xfrm>
              <a:off x="4241022" y="6027718"/>
              <a:ext cx="5715" cy="16510"/>
            </a:xfrm>
            <a:custGeom>
              <a:avLst/>
              <a:gdLst/>
              <a:ahLst/>
              <a:cxnLst/>
              <a:rect l="l" t="t" r="r" b="b"/>
              <a:pathLst>
                <a:path w="5714" h="16510">
                  <a:moveTo>
                    <a:pt x="3073" y="0"/>
                  </a:moveTo>
                  <a:lnTo>
                    <a:pt x="342" y="215"/>
                  </a:lnTo>
                  <a:lnTo>
                    <a:pt x="0" y="4013"/>
                  </a:lnTo>
                  <a:lnTo>
                    <a:pt x="749" y="12700"/>
                  </a:lnTo>
                  <a:lnTo>
                    <a:pt x="1701" y="15938"/>
                  </a:lnTo>
                  <a:lnTo>
                    <a:pt x="4432" y="15722"/>
                  </a:lnTo>
                  <a:lnTo>
                    <a:pt x="5232" y="12115"/>
                  </a:lnTo>
                  <a:lnTo>
                    <a:pt x="4864" y="7772"/>
                  </a:lnTo>
                  <a:lnTo>
                    <a:pt x="4495" y="3429"/>
                  </a:lnTo>
                  <a:lnTo>
                    <a:pt x="3073" y="0"/>
                  </a:lnTo>
                  <a:close/>
                </a:path>
              </a:pathLst>
            </a:custGeom>
            <a:solidFill>
              <a:srgbClr val="686F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1" name="object 1601" descr=""/>
            <p:cNvSpPr/>
            <p:nvPr/>
          </p:nvSpPr>
          <p:spPr>
            <a:xfrm>
              <a:off x="4242323" y="6033259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79">
                  <a:moveTo>
                    <a:pt x="1066" y="0"/>
                  </a:moveTo>
                  <a:lnTo>
                    <a:pt x="241" y="76"/>
                  </a:lnTo>
                  <a:lnTo>
                    <a:pt x="0" y="1155"/>
                  </a:lnTo>
                  <a:lnTo>
                    <a:pt x="228" y="3759"/>
                  </a:lnTo>
                  <a:lnTo>
                    <a:pt x="647" y="4787"/>
                  </a:lnTo>
                  <a:lnTo>
                    <a:pt x="1054" y="4762"/>
                  </a:lnTo>
                  <a:lnTo>
                    <a:pt x="1473" y="4724"/>
                  </a:lnTo>
                  <a:lnTo>
                    <a:pt x="1714" y="3644"/>
                  </a:lnTo>
                  <a:lnTo>
                    <a:pt x="1600" y="2336"/>
                  </a:lnTo>
                  <a:lnTo>
                    <a:pt x="1485" y="1028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3A400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2" name="object 1602" descr=""/>
            <p:cNvSpPr/>
            <p:nvPr/>
          </p:nvSpPr>
          <p:spPr>
            <a:xfrm>
              <a:off x="4252633" y="6005982"/>
              <a:ext cx="27940" cy="34290"/>
            </a:xfrm>
            <a:custGeom>
              <a:avLst/>
              <a:gdLst/>
              <a:ahLst/>
              <a:cxnLst/>
              <a:rect l="l" t="t" r="r" b="b"/>
              <a:pathLst>
                <a:path w="27939" h="34289">
                  <a:moveTo>
                    <a:pt x="5943" y="30010"/>
                  </a:moveTo>
                  <a:lnTo>
                    <a:pt x="4648" y="21374"/>
                  </a:lnTo>
                  <a:lnTo>
                    <a:pt x="2946" y="18046"/>
                  </a:lnTo>
                  <a:lnTo>
                    <a:pt x="0" y="18465"/>
                  </a:lnTo>
                  <a:lnTo>
                    <a:pt x="1257" y="22339"/>
                  </a:lnTo>
                  <a:lnTo>
                    <a:pt x="2540" y="30975"/>
                  </a:lnTo>
                  <a:lnTo>
                    <a:pt x="2324" y="34086"/>
                  </a:lnTo>
                  <a:lnTo>
                    <a:pt x="3797" y="33883"/>
                  </a:lnTo>
                  <a:lnTo>
                    <a:pt x="5270" y="33680"/>
                  </a:lnTo>
                  <a:lnTo>
                    <a:pt x="5943" y="30010"/>
                  </a:lnTo>
                  <a:close/>
                </a:path>
                <a:path w="27939" h="34289">
                  <a:moveTo>
                    <a:pt x="21717" y="7010"/>
                  </a:moveTo>
                  <a:lnTo>
                    <a:pt x="20980" y="5435"/>
                  </a:lnTo>
                  <a:lnTo>
                    <a:pt x="20231" y="4991"/>
                  </a:lnTo>
                  <a:lnTo>
                    <a:pt x="19672" y="5245"/>
                  </a:lnTo>
                  <a:lnTo>
                    <a:pt x="19113" y="5486"/>
                  </a:lnTo>
                  <a:lnTo>
                    <a:pt x="19075" y="6375"/>
                  </a:lnTo>
                  <a:lnTo>
                    <a:pt x="19812" y="7950"/>
                  </a:lnTo>
                  <a:lnTo>
                    <a:pt x="20434" y="8356"/>
                  </a:lnTo>
                  <a:lnTo>
                    <a:pt x="20993" y="8102"/>
                  </a:lnTo>
                  <a:lnTo>
                    <a:pt x="21551" y="7848"/>
                  </a:lnTo>
                  <a:lnTo>
                    <a:pt x="21717" y="7010"/>
                  </a:lnTo>
                  <a:close/>
                </a:path>
                <a:path w="27939" h="34289">
                  <a:moveTo>
                    <a:pt x="27863" y="4203"/>
                  </a:moveTo>
                  <a:lnTo>
                    <a:pt x="26327" y="914"/>
                  </a:lnTo>
                  <a:lnTo>
                    <a:pt x="24765" y="0"/>
                  </a:lnTo>
                  <a:lnTo>
                    <a:pt x="22440" y="1041"/>
                  </a:lnTo>
                  <a:lnTo>
                    <a:pt x="22377" y="2882"/>
                  </a:lnTo>
                  <a:lnTo>
                    <a:pt x="23901" y="6172"/>
                  </a:lnTo>
                  <a:lnTo>
                    <a:pt x="25196" y="6997"/>
                  </a:lnTo>
                  <a:lnTo>
                    <a:pt x="26365" y="6477"/>
                  </a:lnTo>
                  <a:lnTo>
                    <a:pt x="27533" y="5956"/>
                  </a:lnTo>
                  <a:lnTo>
                    <a:pt x="27863" y="4203"/>
                  </a:lnTo>
                  <a:close/>
                </a:path>
              </a:pathLst>
            </a:custGeom>
            <a:solidFill>
              <a:srgbClr val="7A8D1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3" name="object 1603" descr=""/>
            <p:cNvSpPr/>
            <p:nvPr/>
          </p:nvSpPr>
          <p:spPr>
            <a:xfrm>
              <a:off x="4282820" y="5990836"/>
              <a:ext cx="71755" cy="88265"/>
            </a:xfrm>
            <a:custGeom>
              <a:avLst/>
              <a:gdLst/>
              <a:ahLst/>
              <a:cxnLst/>
              <a:rect l="l" t="t" r="r" b="b"/>
              <a:pathLst>
                <a:path w="71754" h="88264">
                  <a:moveTo>
                    <a:pt x="7515" y="15354"/>
                  </a:moveTo>
                  <a:lnTo>
                    <a:pt x="4279" y="15354"/>
                  </a:lnTo>
                  <a:lnTo>
                    <a:pt x="4648" y="22669"/>
                  </a:lnTo>
                  <a:lnTo>
                    <a:pt x="4296" y="27761"/>
                  </a:lnTo>
                  <a:lnTo>
                    <a:pt x="3286" y="32899"/>
                  </a:lnTo>
                  <a:lnTo>
                    <a:pt x="2508" y="39303"/>
                  </a:lnTo>
                  <a:lnTo>
                    <a:pt x="2857" y="48196"/>
                  </a:lnTo>
                  <a:lnTo>
                    <a:pt x="36207" y="86588"/>
                  </a:lnTo>
                  <a:lnTo>
                    <a:pt x="52077" y="88229"/>
                  </a:lnTo>
                  <a:lnTo>
                    <a:pt x="61007" y="87234"/>
                  </a:lnTo>
                  <a:lnTo>
                    <a:pt x="64847" y="83578"/>
                  </a:lnTo>
                  <a:lnTo>
                    <a:pt x="56794" y="83578"/>
                  </a:lnTo>
                  <a:lnTo>
                    <a:pt x="48082" y="82130"/>
                  </a:lnTo>
                  <a:lnTo>
                    <a:pt x="22569" y="72139"/>
                  </a:lnTo>
                  <a:lnTo>
                    <a:pt x="11274" y="53976"/>
                  </a:lnTo>
                  <a:lnTo>
                    <a:pt x="8766" y="35816"/>
                  </a:lnTo>
                  <a:lnTo>
                    <a:pt x="9613" y="25831"/>
                  </a:lnTo>
                  <a:lnTo>
                    <a:pt x="10579" y="21602"/>
                  </a:lnTo>
                  <a:lnTo>
                    <a:pt x="9385" y="18707"/>
                  </a:lnTo>
                  <a:lnTo>
                    <a:pt x="7515" y="15354"/>
                  </a:lnTo>
                  <a:close/>
                </a:path>
                <a:path w="71754" h="88264">
                  <a:moveTo>
                    <a:pt x="71158" y="71793"/>
                  </a:moveTo>
                  <a:lnTo>
                    <a:pt x="66205" y="74917"/>
                  </a:lnTo>
                  <a:lnTo>
                    <a:pt x="60129" y="74917"/>
                  </a:lnTo>
                  <a:lnTo>
                    <a:pt x="56794" y="83578"/>
                  </a:lnTo>
                  <a:lnTo>
                    <a:pt x="64847" y="83578"/>
                  </a:lnTo>
                  <a:lnTo>
                    <a:pt x="66275" y="82218"/>
                  </a:lnTo>
                  <a:lnTo>
                    <a:pt x="69694" y="74917"/>
                  </a:lnTo>
                  <a:lnTo>
                    <a:pt x="66205" y="74917"/>
                  </a:lnTo>
                  <a:lnTo>
                    <a:pt x="60198" y="74739"/>
                  </a:lnTo>
                  <a:lnTo>
                    <a:pt x="69778" y="74739"/>
                  </a:lnTo>
                  <a:lnTo>
                    <a:pt x="71158" y="71793"/>
                  </a:lnTo>
                  <a:close/>
                </a:path>
                <a:path w="71754" h="88264">
                  <a:moveTo>
                    <a:pt x="1871" y="5232"/>
                  </a:moveTo>
                  <a:lnTo>
                    <a:pt x="0" y="6337"/>
                  </a:lnTo>
                  <a:lnTo>
                    <a:pt x="927" y="15900"/>
                  </a:lnTo>
                  <a:lnTo>
                    <a:pt x="4279" y="15354"/>
                  </a:lnTo>
                  <a:lnTo>
                    <a:pt x="7515" y="15354"/>
                  </a:lnTo>
                  <a:lnTo>
                    <a:pt x="1871" y="5232"/>
                  </a:lnTo>
                  <a:close/>
                </a:path>
                <a:path w="71754" h="88264">
                  <a:moveTo>
                    <a:pt x="7334" y="2005"/>
                  </a:moveTo>
                  <a:lnTo>
                    <a:pt x="1460" y="4495"/>
                  </a:lnTo>
                  <a:lnTo>
                    <a:pt x="1871" y="5232"/>
                  </a:lnTo>
                  <a:lnTo>
                    <a:pt x="7334" y="2005"/>
                  </a:lnTo>
                  <a:close/>
                </a:path>
                <a:path w="71754" h="88264">
                  <a:moveTo>
                    <a:pt x="10731" y="0"/>
                  </a:moveTo>
                  <a:lnTo>
                    <a:pt x="7334" y="2005"/>
                  </a:lnTo>
                  <a:lnTo>
                    <a:pt x="11887" y="76"/>
                  </a:lnTo>
                  <a:lnTo>
                    <a:pt x="10731" y="0"/>
                  </a:lnTo>
                  <a:close/>
                </a:path>
              </a:pathLst>
            </a:custGeom>
            <a:solidFill>
              <a:srgbClr val="50600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4" name="object 1604" descr=""/>
            <p:cNvSpPr/>
            <p:nvPr/>
          </p:nvSpPr>
          <p:spPr>
            <a:xfrm>
              <a:off x="4283747" y="5990887"/>
              <a:ext cx="70485" cy="88265"/>
            </a:xfrm>
            <a:custGeom>
              <a:avLst/>
              <a:gdLst/>
              <a:ahLst/>
              <a:cxnLst/>
              <a:rect l="l" t="t" r="r" b="b"/>
              <a:pathLst>
                <a:path w="70485" h="88264">
                  <a:moveTo>
                    <a:pt x="7430" y="15367"/>
                  </a:moveTo>
                  <a:lnTo>
                    <a:pt x="4229" y="15367"/>
                  </a:lnTo>
                  <a:lnTo>
                    <a:pt x="4584" y="22669"/>
                  </a:lnTo>
                  <a:lnTo>
                    <a:pt x="4231" y="27769"/>
                  </a:lnTo>
                  <a:lnTo>
                    <a:pt x="3227" y="32910"/>
                  </a:lnTo>
                  <a:lnTo>
                    <a:pt x="2454" y="39316"/>
                  </a:lnTo>
                  <a:lnTo>
                    <a:pt x="2793" y="48209"/>
                  </a:lnTo>
                  <a:lnTo>
                    <a:pt x="35699" y="86575"/>
                  </a:lnTo>
                  <a:lnTo>
                    <a:pt x="51369" y="88194"/>
                  </a:lnTo>
                  <a:lnTo>
                    <a:pt x="60190" y="87188"/>
                  </a:lnTo>
                  <a:lnTo>
                    <a:pt x="63974" y="83540"/>
                  </a:lnTo>
                  <a:lnTo>
                    <a:pt x="56032" y="83540"/>
                  </a:lnTo>
                  <a:lnTo>
                    <a:pt x="47421" y="82105"/>
                  </a:lnTo>
                  <a:lnTo>
                    <a:pt x="22238" y="72128"/>
                  </a:lnTo>
                  <a:lnTo>
                    <a:pt x="11099" y="53975"/>
                  </a:lnTo>
                  <a:lnTo>
                    <a:pt x="8638" y="35821"/>
                  </a:lnTo>
                  <a:lnTo>
                    <a:pt x="9486" y="25844"/>
                  </a:lnTo>
                  <a:lnTo>
                    <a:pt x="10439" y="21615"/>
                  </a:lnTo>
                  <a:lnTo>
                    <a:pt x="9270" y="18707"/>
                  </a:lnTo>
                  <a:lnTo>
                    <a:pt x="7430" y="15367"/>
                  </a:lnTo>
                  <a:close/>
                </a:path>
                <a:path w="70485" h="88264">
                  <a:moveTo>
                    <a:pt x="70230" y="71742"/>
                  </a:moveTo>
                  <a:lnTo>
                    <a:pt x="65341" y="74866"/>
                  </a:lnTo>
                  <a:lnTo>
                    <a:pt x="59330" y="74866"/>
                  </a:lnTo>
                  <a:lnTo>
                    <a:pt x="56032" y="83540"/>
                  </a:lnTo>
                  <a:lnTo>
                    <a:pt x="63974" y="83540"/>
                  </a:lnTo>
                  <a:lnTo>
                    <a:pt x="65398" y="82168"/>
                  </a:lnTo>
                  <a:lnTo>
                    <a:pt x="68782" y="74866"/>
                  </a:lnTo>
                  <a:lnTo>
                    <a:pt x="65341" y="74866"/>
                  </a:lnTo>
                  <a:lnTo>
                    <a:pt x="59397" y="74688"/>
                  </a:lnTo>
                  <a:lnTo>
                    <a:pt x="68865" y="74688"/>
                  </a:lnTo>
                  <a:lnTo>
                    <a:pt x="70230" y="71742"/>
                  </a:lnTo>
                  <a:close/>
                </a:path>
                <a:path w="70485" h="88264">
                  <a:moveTo>
                    <a:pt x="1851" y="5241"/>
                  </a:moveTo>
                  <a:lnTo>
                    <a:pt x="0" y="6350"/>
                  </a:lnTo>
                  <a:lnTo>
                    <a:pt x="914" y="15913"/>
                  </a:lnTo>
                  <a:lnTo>
                    <a:pt x="4229" y="15367"/>
                  </a:lnTo>
                  <a:lnTo>
                    <a:pt x="7430" y="15367"/>
                  </a:lnTo>
                  <a:lnTo>
                    <a:pt x="1851" y="5241"/>
                  </a:lnTo>
                  <a:close/>
                </a:path>
                <a:path w="70485" h="88264">
                  <a:moveTo>
                    <a:pt x="7172" y="2054"/>
                  </a:moveTo>
                  <a:lnTo>
                    <a:pt x="1447" y="4508"/>
                  </a:lnTo>
                  <a:lnTo>
                    <a:pt x="1851" y="5241"/>
                  </a:lnTo>
                  <a:lnTo>
                    <a:pt x="7172" y="2054"/>
                  </a:lnTo>
                  <a:close/>
                </a:path>
                <a:path w="70485" h="88264">
                  <a:moveTo>
                    <a:pt x="10604" y="0"/>
                  </a:moveTo>
                  <a:lnTo>
                    <a:pt x="7172" y="2054"/>
                  </a:lnTo>
                  <a:lnTo>
                    <a:pt x="11760" y="88"/>
                  </a:lnTo>
                  <a:lnTo>
                    <a:pt x="10604" y="0"/>
                  </a:lnTo>
                  <a:close/>
                </a:path>
              </a:pathLst>
            </a:custGeom>
            <a:solidFill>
              <a:srgbClr val="79821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5" name="object 1605" descr=""/>
            <p:cNvSpPr/>
            <p:nvPr/>
          </p:nvSpPr>
          <p:spPr>
            <a:xfrm>
              <a:off x="4284724" y="5986204"/>
              <a:ext cx="71755" cy="87630"/>
            </a:xfrm>
            <a:custGeom>
              <a:avLst/>
              <a:gdLst/>
              <a:ahLst/>
              <a:cxnLst/>
              <a:rect l="l" t="t" r="r" b="b"/>
              <a:pathLst>
                <a:path w="71754" h="87629">
                  <a:moveTo>
                    <a:pt x="19659" y="0"/>
                  </a:moveTo>
                  <a:lnTo>
                    <a:pt x="14351" y="2857"/>
                  </a:lnTo>
                  <a:lnTo>
                    <a:pt x="8547" y="5232"/>
                  </a:lnTo>
                  <a:lnTo>
                    <a:pt x="0" y="9524"/>
                  </a:lnTo>
                  <a:lnTo>
                    <a:pt x="5486" y="20307"/>
                  </a:lnTo>
                  <a:lnTo>
                    <a:pt x="6743" y="23787"/>
                  </a:lnTo>
                  <a:lnTo>
                    <a:pt x="6680" y="31394"/>
                  </a:lnTo>
                  <a:lnTo>
                    <a:pt x="4775" y="41592"/>
                  </a:lnTo>
                  <a:lnTo>
                    <a:pt x="5664" y="46469"/>
                  </a:lnTo>
                  <a:lnTo>
                    <a:pt x="30010" y="83680"/>
                  </a:lnTo>
                  <a:lnTo>
                    <a:pt x="46361" y="87456"/>
                  </a:lnTo>
                  <a:lnTo>
                    <a:pt x="52820" y="86539"/>
                  </a:lnTo>
                  <a:lnTo>
                    <a:pt x="56654" y="83680"/>
                  </a:lnTo>
                  <a:lnTo>
                    <a:pt x="58115" y="81064"/>
                  </a:lnTo>
                  <a:lnTo>
                    <a:pt x="60706" y="79552"/>
                  </a:lnTo>
                  <a:lnTo>
                    <a:pt x="69735" y="79565"/>
                  </a:lnTo>
                  <a:lnTo>
                    <a:pt x="70713" y="74802"/>
                  </a:lnTo>
                  <a:lnTo>
                    <a:pt x="71551" y="63042"/>
                  </a:lnTo>
                  <a:lnTo>
                    <a:pt x="70823" y="51343"/>
                  </a:lnTo>
                  <a:lnTo>
                    <a:pt x="46634" y="20091"/>
                  </a:lnTo>
                  <a:lnTo>
                    <a:pt x="36766" y="17805"/>
                  </a:lnTo>
                  <a:lnTo>
                    <a:pt x="29933" y="14198"/>
                  </a:lnTo>
                  <a:lnTo>
                    <a:pt x="19659" y="0"/>
                  </a:lnTo>
                  <a:close/>
                </a:path>
              </a:pathLst>
            </a:custGeom>
            <a:solidFill>
              <a:srgbClr val="FBD52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6" name="object 1606" descr=""/>
            <p:cNvSpPr/>
            <p:nvPr/>
          </p:nvSpPr>
          <p:spPr>
            <a:xfrm>
              <a:off x="4289266" y="5990503"/>
              <a:ext cx="63500" cy="79375"/>
            </a:xfrm>
            <a:custGeom>
              <a:avLst/>
              <a:gdLst/>
              <a:ahLst/>
              <a:cxnLst/>
              <a:rect l="l" t="t" r="r" b="b"/>
              <a:pathLst>
                <a:path w="63500" h="79375">
                  <a:moveTo>
                    <a:pt x="13906" y="0"/>
                  </a:moveTo>
                  <a:lnTo>
                    <a:pt x="10909" y="3086"/>
                  </a:lnTo>
                  <a:lnTo>
                    <a:pt x="15595" y="10655"/>
                  </a:lnTo>
                  <a:lnTo>
                    <a:pt x="25679" y="26377"/>
                  </a:lnTo>
                  <a:lnTo>
                    <a:pt x="21856" y="25679"/>
                  </a:lnTo>
                  <a:lnTo>
                    <a:pt x="19773" y="26873"/>
                  </a:lnTo>
                  <a:lnTo>
                    <a:pt x="15239" y="21170"/>
                  </a:lnTo>
                  <a:lnTo>
                    <a:pt x="9740" y="9740"/>
                  </a:lnTo>
                  <a:lnTo>
                    <a:pt x="6908" y="4686"/>
                  </a:lnTo>
                  <a:lnTo>
                    <a:pt x="3594" y="4394"/>
                  </a:lnTo>
                  <a:lnTo>
                    <a:pt x="673" y="8204"/>
                  </a:lnTo>
                  <a:lnTo>
                    <a:pt x="0" y="10426"/>
                  </a:lnTo>
                  <a:lnTo>
                    <a:pt x="3352" y="16941"/>
                  </a:lnTo>
                  <a:lnTo>
                    <a:pt x="4533" y="20142"/>
                  </a:lnTo>
                  <a:lnTo>
                    <a:pt x="4635" y="27089"/>
                  </a:lnTo>
                  <a:lnTo>
                    <a:pt x="3124" y="36385"/>
                  </a:lnTo>
                  <a:lnTo>
                    <a:pt x="4013" y="40855"/>
                  </a:lnTo>
                  <a:lnTo>
                    <a:pt x="26492" y="75349"/>
                  </a:lnTo>
                  <a:lnTo>
                    <a:pt x="41278" y="79108"/>
                  </a:lnTo>
                  <a:lnTo>
                    <a:pt x="47041" y="78353"/>
                  </a:lnTo>
                  <a:lnTo>
                    <a:pt x="50368" y="75742"/>
                  </a:lnTo>
                  <a:lnTo>
                    <a:pt x="51498" y="73456"/>
                  </a:lnTo>
                  <a:lnTo>
                    <a:pt x="53949" y="72136"/>
                  </a:lnTo>
                  <a:lnTo>
                    <a:pt x="61925" y="72339"/>
                  </a:lnTo>
                  <a:lnTo>
                    <a:pt x="62712" y="68008"/>
                  </a:lnTo>
                  <a:lnTo>
                    <a:pt x="63233" y="57238"/>
                  </a:lnTo>
                  <a:lnTo>
                    <a:pt x="62360" y="46526"/>
                  </a:lnTo>
                  <a:lnTo>
                    <a:pt x="31267" y="15227"/>
                  </a:lnTo>
                  <a:lnTo>
                    <a:pt x="25082" y="11798"/>
                  </a:lnTo>
                  <a:lnTo>
                    <a:pt x="18668" y="2908"/>
                  </a:lnTo>
                  <a:lnTo>
                    <a:pt x="17678" y="2032"/>
                  </a:lnTo>
                  <a:lnTo>
                    <a:pt x="13906" y="0"/>
                  </a:lnTo>
                  <a:close/>
                </a:path>
              </a:pathLst>
            </a:custGeom>
            <a:solidFill>
              <a:srgbClr val="FFAD1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7" name="object 1607" descr=""/>
            <p:cNvSpPr/>
            <p:nvPr/>
          </p:nvSpPr>
          <p:spPr>
            <a:xfrm>
              <a:off x="4292791" y="5995004"/>
              <a:ext cx="56515" cy="71755"/>
            </a:xfrm>
            <a:custGeom>
              <a:avLst/>
              <a:gdLst/>
              <a:ahLst/>
              <a:cxnLst/>
              <a:rect l="l" t="t" r="r" b="b"/>
              <a:pathLst>
                <a:path w="56514" h="71754">
                  <a:moveTo>
                    <a:pt x="12344" y="0"/>
                  </a:moveTo>
                  <a:lnTo>
                    <a:pt x="10769" y="1651"/>
                  </a:lnTo>
                  <a:lnTo>
                    <a:pt x="13322" y="5791"/>
                  </a:lnTo>
                  <a:lnTo>
                    <a:pt x="17564" y="11277"/>
                  </a:lnTo>
                  <a:lnTo>
                    <a:pt x="21121" y="19511"/>
                  </a:lnTo>
                  <a:lnTo>
                    <a:pt x="20137" y="24044"/>
                  </a:lnTo>
                  <a:lnTo>
                    <a:pt x="17297" y="26058"/>
                  </a:lnTo>
                  <a:lnTo>
                    <a:pt x="15290" y="26733"/>
                  </a:lnTo>
                  <a:lnTo>
                    <a:pt x="14363" y="27266"/>
                  </a:lnTo>
                  <a:lnTo>
                    <a:pt x="7124" y="12141"/>
                  </a:lnTo>
                  <a:lnTo>
                    <a:pt x="6121" y="9372"/>
                  </a:lnTo>
                  <a:lnTo>
                    <a:pt x="3175" y="3911"/>
                  </a:lnTo>
                  <a:lnTo>
                    <a:pt x="584" y="7289"/>
                  </a:lnTo>
                  <a:lnTo>
                    <a:pt x="0" y="9258"/>
                  </a:lnTo>
                  <a:lnTo>
                    <a:pt x="2959" y="15049"/>
                  </a:lnTo>
                  <a:lnTo>
                    <a:pt x="4025" y="17894"/>
                  </a:lnTo>
                  <a:lnTo>
                    <a:pt x="4102" y="24066"/>
                  </a:lnTo>
                  <a:lnTo>
                    <a:pt x="2768" y="32321"/>
                  </a:lnTo>
                  <a:lnTo>
                    <a:pt x="3556" y="36296"/>
                  </a:lnTo>
                  <a:lnTo>
                    <a:pt x="32359" y="71158"/>
                  </a:lnTo>
                  <a:lnTo>
                    <a:pt x="42633" y="71501"/>
                  </a:lnTo>
                  <a:lnTo>
                    <a:pt x="45732" y="65265"/>
                  </a:lnTo>
                  <a:lnTo>
                    <a:pt x="47917" y="64084"/>
                  </a:lnTo>
                  <a:lnTo>
                    <a:pt x="55003" y="64262"/>
                  </a:lnTo>
                  <a:lnTo>
                    <a:pt x="55702" y="60413"/>
                  </a:lnTo>
                  <a:lnTo>
                    <a:pt x="56159" y="50850"/>
                  </a:lnTo>
                  <a:lnTo>
                    <a:pt x="55386" y="41334"/>
                  </a:lnTo>
                  <a:lnTo>
                    <a:pt x="27762" y="13525"/>
                  </a:lnTo>
                  <a:lnTo>
                    <a:pt x="22275" y="10490"/>
                  </a:lnTo>
                  <a:lnTo>
                    <a:pt x="16573" y="2590"/>
                  </a:lnTo>
                  <a:lnTo>
                    <a:pt x="15697" y="1816"/>
                  </a:lnTo>
                  <a:lnTo>
                    <a:pt x="12344" y="0"/>
                  </a:lnTo>
                  <a:close/>
                </a:path>
              </a:pathLst>
            </a:custGeom>
            <a:solidFill>
              <a:srgbClr val="FD86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8" name="object 1608" descr=""/>
            <p:cNvSpPr/>
            <p:nvPr/>
          </p:nvSpPr>
          <p:spPr>
            <a:xfrm>
              <a:off x="4303820" y="6009365"/>
              <a:ext cx="39370" cy="48260"/>
            </a:xfrm>
            <a:custGeom>
              <a:avLst/>
              <a:gdLst/>
              <a:ahLst/>
              <a:cxnLst/>
              <a:rect l="l" t="t" r="r" b="b"/>
              <a:pathLst>
                <a:path w="39370" h="48260">
                  <a:moveTo>
                    <a:pt x="4545" y="0"/>
                  </a:moveTo>
                  <a:lnTo>
                    <a:pt x="621" y="4108"/>
                  </a:lnTo>
                  <a:lnTo>
                    <a:pt x="0" y="11274"/>
                  </a:lnTo>
                  <a:lnTo>
                    <a:pt x="1771" y="20931"/>
                  </a:lnTo>
                  <a:lnTo>
                    <a:pt x="5027" y="32512"/>
                  </a:lnTo>
                  <a:lnTo>
                    <a:pt x="10112" y="41355"/>
                  </a:lnTo>
                  <a:lnTo>
                    <a:pt x="17637" y="46375"/>
                  </a:lnTo>
                  <a:lnTo>
                    <a:pt x="25778" y="47997"/>
                  </a:lnTo>
                  <a:lnTo>
                    <a:pt x="32713" y="46647"/>
                  </a:lnTo>
                  <a:lnTo>
                    <a:pt x="37226" y="42017"/>
                  </a:lnTo>
                  <a:lnTo>
                    <a:pt x="38888" y="34575"/>
                  </a:lnTo>
                  <a:lnTo>
                    <a:pt x="37060" y="25876"/>
                  </a:lnTo>
                  <a:lnTo>
                    <a:pt x="7751" y="474"/>
                  </a:lnTo>
                  <a:lnTo>
                    <a:pt x="4545" y="0"/>
                  </a:lnTo>
                  <a:close/>
                </a:path>
              </a:pathLst>
            </a:custGeom>
            <a:solidFill>
              <a:srgbClr val="FBD52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9" name="object 1609" descr=""/>
            <p:cNvSpPr/>
            <p:nvPr/>
          </p:nvSpPr>
          <p:spPr>
            <a:xfrm>
              <a:off x="4312255" y="6015218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1790" y="0"/>
                  </a:moveTo>
                  <a:lnTo>
                    <a:pt x="241" y="1308"/>
                  </a:lnTo>
                  <a:lnTo>
                    <a:pt x="126" y="3060"/>
                  </a:lnTo>
                  <a:lnTo>
                    <a:pt x="0" y="4800"/>
                  </a:lnTo>
                  <a:lnTo>
                    <a:pt x="1346" y="6311"/>
                  </a:lnTo>
                  <a:lnTo>
                    <a:pt x="4902" y="6553"/>
                  </a:lnTo>
                  <a:lnTo>
                    <a:pt x="6438" y="5245"/>
                  </a:lnTo>
                  <a:lnTo>
                    <a:pt x="6565" y="3505"/>
                  </a:lnTo>
                  <a:lnTo>
                    <a:pt x="6692" y="1765"/>
                  </a:lnTo>
                  <a:lnTo>
                    <a:pt x="5346" y="241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0" name="object 1610" descr=""/>
            <p:cNvSpPr/>
            <p:nvPr/>
          </p:nvSpPr>
          <p:spPr>
            <a:xfrm>
              <a:off x="4312258" y="601552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1765" y="0"/>
                  </a:moveTo>
                  <a:lnTo>
                    <a:pt x="228" y="1244"/>
                  </a:lnTo>
                  <a:lnTo>
                    <a:pt x="0" y="4559"/>
                  </a:lnTo>
                  <a:lnTo>
                    <a:pt x="1346" y="6007"/>
                  </a:lnTo>
                  <a:lnTo>
                    <a:pt x="4902" y="6248"/>
                  </a:lnTo>
                  <a:lnTo>
                    <a:pt x="6438" y="5003"/>
                  </a:lnTo>
                  <a:lnTo>
                    <a:pt x="6553" y="3352"/>
                  </a:lnTo>
                  <a:lnTo>
                    <a:pt x="6667" y="1689"/>
                  </a:lnTo>
                  <a:lnTo>
                    <a:pt x="5321" y="254"/>
                  </a:lnTo>
                  <a:lnTo>
                    <a:pt x="176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1" name="object 1611" descr=""/>
            <p:cNvSpPr/>
            <p:nvPr/>
          </p:nvSpPr>
          <p:spPr>
            <a:xfrm>
              <a:off x="4316330" y="601802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203" y="0"/>
                  </a:moveTo>
                  <a:lnTo>
                    <a:pt x="25" y="139"/>
                  </a:lnTo>
                  <a:lnTo>
                    <a:pt x="0" y="495"/>
                  </a:lnTo>
                  <a:lnTo>
                    <a:pt x="165" y="647"/>
                  </a:lnTo>
                  <a:lnTo>
                    <a:pt x="368" y="660"/>
                  </a:lnTo>
                  <a:lnTo>
                    <a:pt x="571" y="685"/>
                  </a:lnTo>
                  <a:lnTo>
                    <a:pt x="736" y="546"/>
                  </a:lnTo>
                  <a:lnTo>
                    <a:pt x="749" y="368"/>
                  </a:lnTo>
                  <a:lnTo>
                    <a:pt x="762" y="190"/>
                  </a:lnTo>
                  <a:lnTo>
                    <a:pt x="609" y="25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2" name="object 1612" descr=""/>
            <p:cNvSpPr/>
            <p:nvPr/>
          </p:nvSpPr>
          <p:spPr>
            <a:xfrm>
              <a:off x="4316478" y="6022138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1790" y="0"/>
                  </a:moveTo>
                  <a:lnTo>
                    <a:pt x="241" y="1308"/>
                  </a:lnTo>
                  <a:lnTo>
                    <a:pt x="126" y="3060"/>
                  </a:lnTo>
                  <a:lnTo>
                    <a:pt x="0" y="4800"/>
                  </a:lnTo>
                  <a:lnTo>
                    <a:pt x="1346" y="6311"/>
                  </a:lnTo>
                  <a:lnTo>
                    <a:pt x="4902" y="6565"/>
                  </a:lnTo>
                  <a:lnTo>
                    <a:pt x="6438" y="5245"/>
                  </a:lnTo>
                  <a:lnTo>
                    <a:pt x="6565" y="3505"/>
                  </a:lnTo>
                  <a:lnTo>
                    <a:pt x="6692" y="1765"/>
                  </a:lnTo>
                  <a:lnTo>
                    <a:pt x="5346" y="253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3" name="object 1613" descr=""/>
            <p:cNvSpPr/>
            <p:nvPr/>
          </p:nvSpPr>
          <p:spPr>
            <a:xfrm>
              <a:off x="4316481" y="6022445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1765" y="0"/>
                  </a:moveTo>
                  <a:lnTo>
                    <a:pt x="228" y="1244"/>
                  </a:lnTo>
                  <a:lnTo>
                    <a:pt x="0" y="4559"/>
                  </a:lnTo>
                  <a:lnTo>
                    <a:pt x="1346" y="6007"/>
                  </a:lnTo>
                  <a:lnTo>
                    <a:pt x="4902" y="6248"/>
                  </a:lnTo>
                  <a:lnTo>
                    <a:pt x="6438" y="5016"/>
                  </a:lnTo>
                  <a:lnTo>
                    <a:pt x="6553" y="3352"/>
                  </a:lnTo>
                  <a:lnTo>
                    <a:pt x="6667" y="1701"/>
                  </a:lnTo>
                  <a:lnTo>
                    <a:pt x="5321" y="253"/>
                  </a:lnTo>
                  <a:lnTo>
                    <a:pt x="176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4" name="object 1614" descr=""/>
            <p:cNvSpPr/>
            <p:nvPr/>
          </p:nvSpPr>
          <p:spPr>
            <a:xfrm>
              <a:off x="4320556" y="602494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203" y="0"/>
                  </a:moveTo>
                  <a:lnTo>
                    <a:pt x="25" y="139"/>
                  </a:lnTo>
                  <a:lnTo>
                    <a:pt x="0" y="495"/>
                  </a:lnTo>
                  <a:lnTo>
                    <a:pt x="152" y="660"/>
                  </a:lnTo>
                  <a:lnTo>
                    <a:pt x="558" y="685"/>
                  </a:lnTo>
                  <a:lnTo>
                    <a:pt x="736" y="546"/>
                  </a:lnTo>
                  <a:lnTo>
                    <a:pt x="749" y="368"/>
                  </a:lnTo>
                  <a:lnTo>
                    <a:pt x="762" y="190"/>
                  </a:lnTo>
                  <a:lnTo>
                    <a:pt x="609" y="38"/>
                  </a:lnTo>
                  <a:lnTo>
                    <a:pt x="406" y="25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5" name="object 1615" descr=""/>
            <p:cNvSpPr/>
            <p:nvPr/>
          </p:nvSpPr>
          <p:spPr>
            <a:xfrm>
              <a:off x="4318335" y="6030023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508" y="0"/>
                  </a:moveTo>
                  <a:lnTo>
                    <a:pt x="1041" y="838"/>
                  </a:lnTo>
                  <a:lnTo>
                    <a:pt x="0" y="2552"/>
                  </a:lnTo>
                  <a:lnTo>
                    <a:pt x="863" y="5956"/>
                  </a:lnTo>
                  <a:lnTo>
                    <a:pt x="2616" y="6985"/>
                  </a:lnTo>
                  <a:lnTo>
                    <a:pt x="6070" y="6146"/>
                  </a:lnTo>
                  <a:lnTo>
                    <a:pt x="7124" y="4419"/>
                  </a:lnTo>
                  <a:lnTo>
                    <a:pt x="6692" y="2730"/>
                  </a:lnTo>
                  <a:lnTo>
                    <a:pt x="6261" y="1041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6" name="object 1616" descr=""/>
            <p:cNvSpPr/>
            <p:nvPr/>
          </p:nvSpPr>
          <p:spPr>
            <a:xfrm>
              <a:off x="4318400" y="6030327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521" y="0"/>
                  </a:moveTo>
                  <a:lnTo>
                    <a:pt x="1066" y="838"/>
                  </a:lnTo>
                  <a:lnTo>
                    <a:pt x="0" y="2489"/>
                  </a:lnTo>
                  <a:lnTo>
                    <a:pt x="812" y="5715"/>
                  </a:lnTo>
                  <a:lnTo>
                    <a:pt x="2552" y="6680"/>
                  </a:lnTo>
                  <a:lnTo>
                    <a:pt x="6007" y="5842"/>
                  </a:lnTo>
                  <a:lnTo>
                    <a:pt x="7073" y="4191"/>
                  </a:lnTo>
                  <a:lnTo>
                    <a:pt x="6667" y="2578"/>
                  </a:lnTo>
                  <a:lnTo>
                    <a:pt x="6248" y="965"/>
                  </a:lnTo>
                  <a:lnTo>
                    <a:pt x="4521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7" name="object 1617" descr=""/>
            <p:cNvSpPr/>
            <p:nvPr/>
          </p:nvSpPr>
          <p:spPr>
            <a:xfrm>
              <a:off x="4322508" y="6032689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20" y="0"/>
                  </a:moveTo>
                  <a:lnTo>
                    <a:pt x="330" y="50"/>
                  </a:lnTo>
                  <a:lnTo>
                    <a:pt x="126" y="101"/>
                  </a:lnTo>
                  <a:lnTo>
                    <a:pt x="0" y="279"/>
                  </a:lnTo>
                  <a:lnTo>
                    <a:pt x="50" y="457"/>
                  </a:lnTo>
                  <a:lnTo>
                    <a:pt x="88" y="622"/>
                  </a:lnTo>
                  <a:lnTo>
                    <a:pt x="292" y="723"/>
                  </a:lnTo>
                  <a:lnTo>
                    <a:pt x="482" y="685"/>
                  </a:lnTo>
                  <a:lnTo>
                    <a:pt x="685" y="634"/>
                  </a:lnTo>
                  <a:lnTo>
                    <a:pt x="812" y="457"/>
                  </a:lnTo>
                  <a:lnTo>
                    <a:pt x="762" y="279"/>
                  </a:lnTo>
                  <a:lnTo>
                    <a:pt x="723" y="101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8" name="object 1618" descr=""/>
            <p:cNvSpPr/>
            <p:nvPr/>
          </p:nvSpPr>
          <p:spPr>
            <a:xfrm>
              <a:off x="4327922" y="6028199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508" y="0"/>
                  </a:moveTo>
                  <a:lnTo>
                    <a:pt x="1041" y="838"/>
                  </a:lnTo>
                  <a:lnTo>
                    <a:pt x="0" y="2552"/>
                  </a:lnTo>
                  <a:lnTo>
                    <a:pt x="863" y="5943"/>
                  </a:lnTo>
                  <a:lnTo>
                    <a:pt x="2616" y="6984"/>
                  </a:lnTo>
                  <a:lnTo>
                    <a:pt x="6083" y="6146"/>
                  </a:lnTo>
                  <a:lnTo>
                    <a:pt x="7124" y="4419"/>
                  </a:lnTo>
                  <a:lnTo>
                    <a:pt x="6692" y="2730"/>
                  </a:lnTo>
                  <a:lnTo>
                    <a:pt x="6261" y="1028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19" name="object 1619" descr=""/>
            <p:cNvSpPr/>
            <p:nvPr/>
          </p:nvSpPr>
          <p:spPr>
            <a:xfrm>
              <a:off x="4327986" y="6028503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521" y="0"/>
                  </a:moveTo>
                  <a:lnTo>
                    <a:pt x="1066" y="838"/>
                  </a:lnTo>
                  <a:lnTo>
                    <a:pt x="0" y="2489"/>
                  </a:lnTo>
                  <a:lnTo>
                    <a:pt x="825" y="5715"/>
                  </a:lnTo>
                  <a:lnTo>
                    <a:pt x="2552" y="6680"/>
                  </a:lnTo>
                  <a:lnTo>
                    <a:pt x="6007" y="5842"/>
                  </a:lnTo>
                  <a:lnTo>
                    <a:pt x="7086" y="4191"/>
                  </a:lnTo>
                  <a:lnTo>
                    <a:pt x="6667" y="2578"/>
                  </a:lnTo>
                  <a:lnTo>
                    <a:pt x="6248" y="965"/>
                  </a:lnTo>
                  <a:lnTo>
                    <a:pt x="4521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0" name="object 1620" descr=""/>
            <p:cNvSpPr/>
            <p:nvPr/>
          </p:nvSpPr>
          <p:spPr>
            <a:xfrm>
              <a:off x="4332109" y="603086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08" y="0"/>
                  </a:moveTo>
                  <a:lnTo>
                    <a:pt x="317" y="50"/>
                  </a:lnTo>
                  <a:lnTo>
                    <a:pt x="114" y="101"/>
                  </a:lnTo>
                  <a:lnTo>
                    <a:pt x="0" y="279"/>
                  </a:lnTo>
                  <a:lnTo>
                    <a:pt x="38" y="457"/>
                  </a:lnTo>
                  <a:lnTo>
                    <a:pt x="76" y="622"/>
                  </a:lnTo>
                  <a:lnTo>
                    <a:pt x="279" y="723"/>
                  </a:lnTo>
                  <a:lnTo>
                    <a:pt x="469" y="685"/>
                  </a:lnTo>
                  <a:lnTo>
                    <a:pt x="673" y="635"/>
                  </a:lnTo>
                  <a:lnTo>
                    <a:pt x="787" y="457"/>
                  </a:lnTo>
                  <a:lnTo>
                    <a:pt x="749" y="279"/>
                  </a:lnTo>
                  <a:lnTo>
                    <a:pt x="711" y="101"/>
                  </a:lnTo>
                  <a:lnTo>
                    <a:pt x="5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1" name="object 1621" descr=""/>
            <p:cNvSpPr/>
            <p:nvPr/>
          </p:nvSpPr>
          <p:spPr>
            <a:xfrm>
              <a:off x="4322592" y="6022611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63" y="0"/>
                  </a:moveTo>
                  <a:lnTo>
                    <a:pt x="2057" y="342"/>
                  </a:lnTo>
                  <a:lnTo>
                    <a:pt x="0" y="3200"/>
                  </a:lnTo>
                  <a:lnTo>
                    <a:pt x="355" y="5168"/>
                  </a:lnTo>
                  <a:lnTo>
                    <a:pt x="3276" y="7188"/>
                  </a:lnTo>
                  <a:lnTo>
                    <a:pt x="5295" y="6845"/>
                  </a:lnTo>
                  <a:lnTo>
                    <a:pt x="6311" y="5410"/>
                  </a:lnTo>
                  <a:lnTo>
                    <a:pt x="7340" y="3987"/>
                  </a:lnTo>
                  <a:lnTo>
                    <a:pt x="6985" y="2006"/>
                  </a:lnTo>
                  <a:lnTo>
                    <a:pt x="5524" y="1003"/>
                  </a:lnTo>
                  <a:lnTo>
                    <a:pt x="406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2" name="object 1622" descr=""/>
            <p:cNvSpPr/>
            <p:nvPr/>
          </p:nvSpPr>
          <p:spPr>
            <a:xfrm>
              <a:off x="4322863" y="6022752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00" y="0"/>
                  </a:moveTo>
                  <a:lnTo>
                    <a:pt x="2044" y="380"/>
                  </a:lnTo>
                  <a:lnTo>
                    <a:pt x="1015" y="1803"/>
                  </a:lnTo>
                  <a:lnTo>
                    <a:pt x="0" y="3238"/>
                  </a:lnTo>
                  <a:lnTo>
                    <a:pt x="292" y="5168"/>
                  </a:lnTo>
                  <a:lnTo>
                    <a:pt x="3073" y="7086"/>
                  </a:lnTo>
                  <a:lnTo>
                    <a:pt x="5029" y="6705"/>
                  </a:lnTo>
                  <a:lnTo>
                    <a:pt x="7073" y="3835"/>
                  </a:lnTo>
                  <a:lnTo>
                    <a:pt x="6781" y="1904"/>
                  </a:lnTo>
                  <a:lnTo>
                    <a:pt x="5384" y="952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3" name="object 1623" descr=""/>
            <p:cNvSpPr/>
            <p:nvPr/>
          </p:nvSpPr>
          <p:spPr>
            <a:xfrm>
              <a:off x="4326341" y="6024803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44" y="0"/>
                  </a:moveTo>
                  <a:lnTo>
                    <a:pt x="228" y="50"/>
                  </a:lnTo>
                  <a:lnTo>
                    <a:pt x="114" y="215"/>
                  </a:lnTo>
                  <a:lnTo>
                    <a:pt x="0" y="368"/>
                  </a:lnTo>
                  <a:lnTo>
                    <a:pt x="25" y="584"/>
                  </a:lnTo>
                  <a:lnTo>
                    <a:pt x="177" y="685"/>
                  </a:lnTo>
                  <a:lnTo>
                    <a:pt x="317" y="800"/>
                  </a:lnTo>
                  <a:lnTo>
                    <a:pt x="546" y="749"/>
                  </a:lnTo>
                  <a:lnTo>
                    <a:pt x="774" y="419"/>
                  </a:lnTo>
                  <a:lnTo>
                    <a:pt x="749" y="203"/>
                  </a:lnTo>
                  <a:lnTo>
                    <a:pt x="596" y="101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4" name="object 1624" descr=""/>
            <p:cNvSpPr/>
            <p:nvPr/>
          </p:nvSpPr>
          <p:spPr>
            <a:xfrm>
              <a:off x="4331676" y="6038469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63" y="0"/>
                  </a:moveTo>
                  <a:lnTo>
                    <a:pt x="2044" y="342"/>
                  </a:lnTo>
                  <a:lnTo>
                    <a:pt x="0" y="3200"/>
                  </a:lnTo>
                  <a:lnTo>
                    <a:pt x="355" y="5168"/>
                  </a:lnTo>
                  <a:lnTo>
                    <a:pt x="3276" y="7188"/>
                  </a:lnTo>
                  <a:lnTo>
                    <a:pt x="5295" y="6845"/>
                  </a:lnTo>
                  <a:lnTo>
                    <a:pt x="6311" y="5410"/>
                  </a:lnTo>
                  <a:lnTo>
                    <a:pt x="7340" y="3987"/>
                  </a:lnTo>
                  <a:lnTo>
                    <a:pt x="6985" y="2006"/>
                  </a:lnTo>
                  <a:lnTo>
                    <a:pt x="5524" y="1003"/>
                  </a:lnTo>
                  <a:lnTo>
                    <a:pt x="406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5" name="object 1625" descr=""/>
            <p:cNvSpPr/>
            <p:nvPr/>
          </p:nvSpPr>
          <p:spPr>
            <a:xfrm>
              <a:off x="4331943" y="6038610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00" y="0"/>
                  </a:moveTo>
                  <a:lnTo>
                    <a:pt x="2044" y="381"/>
                  </a:lnTo>
                  <a:lnTo>
                    <a:pt x="1015" y="1803"/>
                  </a:lnTo>
                  <a:lnTo>
                    <a:pt x="0" y="3238"/>
                  </a:lnTo>
                  <a:lnTo>
                    <a:pt x="292" y="5168"/>
                  </a:lnTo>
                  <a:lnTo>
                    <a:pt x="3073" y="7086"/>
                  </a:lnTo>
                  <a:lnTo>
                    <a:pt x="5029" y="6705"/>
                  </a:lnTo>
                  <a:lnTo>
                    <a:pt x="7073" y="3835"/>
                  </a:lnTo>
                  <a:lnTo>
                    <a:pt x="6769" y="1905"/>
                  </a:lnTo>
                  <a:lnTo>
                    <a:pt x="5384" y="952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6" name="object 1626" descr=""/>
            <p:cNvSpPr/>
            <p:nvPr/>
          </p:nvSpPr>
          <p:spPr>
            <a:xfrm>
              <a:off x="4335420" y="604066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44" y="0"/>
                  </a:moveTo>
                  <a:lnTo>
                    <a:pt x="228" y="50"/>
                  </a:lnTo>
                  <a:lnTo>
                    <a:pt x="114" y="215"/>
                  </a:lnTo>
                  <a:lnTo>
                    <a:pt x="0" y="368"/>
                  </a:lnTo>
                  <a:lnTo>
                    <a:pt x="25" y="584"/>
                  </a:lnTo>
                  <a:lnTo>
                    <a:pt x="177" y="685"/>
                  </a:lnTo>
                  <a:lnTo>
                    <a:pt x="330" y="800"/>
                  </a:lnTo>
                  <a:lnTo>
                    <a:pt x="533" y="749"/>
                  </a:lnTo>
                  <a:lnTo>
                    <a:pt x="660" y="584"/>
                  </a:lnTo>
                  <a:lnTo>
                    <a:pt x="774" y="419"/>
                  </a:lnTo>
                  <a:lnTo>
                    <a:pt x="749" y="203"/>
                  </a:lnTo>
                  <a:lnTo>
                    <a:pt x="596" y="101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7" name="object 1627" descr=""/>
            <p:cNvSpPr/>
            <p:nvPr/>
          </p:nvSpPr>
          <p:spPr>
            <a:xfrm>
              <a:off x="4321370" y="604555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63" y="0"/>
                  </a:moveTo>
                  <a:lnTo>
                    <a:pt x="2057" y="342"/>
                  </a:lnTo>
                  <a:lnTo>
                    <a:pt x="0" y="3200"/>
                  </a:lnTo>
                  <a:lnTo>
                    <a:pt x="355" y="5168"/>
                  </a:lnTo>
                  <a:lnTo>
                    <a:pt x="3276" y="7175"/>
                  </a:lnTo>
                  <a:lnTo>
                    <a:pt x="5295" y="6845"/>
                  </a:lnTo>
                  <a:lnTo>
                    <a:pt x="6311" y="5410"/>
                  </a:lnTo>
                  <a:lnTo>
                    <a:pt x="7340" y="3987"/>
                  </a:lnTo>
                  <a:lnTo>
                    <a:pt x="6985" y="2006"/>
                  </a:lnTo>
                  <a:lnTo>
                    <a:pt x="5524" y="1003"/>
                  </a:lnTo>
                  <a:lnTo>
                    <a:pt x="406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8" name="object 1628" descr=""/>
            <p:cNvSpPr/>
            <p:nvPr/>
          </p:nvSpPr>
          <p:spPr>
            <a:xfrm>
              <a:off x="4321639" y="6045695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00" y="0"/>
                  </a:moveTo>
                  <a:lnTo>
                    <a:pt x="2044" y="381"/>
                  </a:lnTo>
                  <a:lnTo>
                    <a:pt x="1015" y="1803"/>
                  </a:lnTo>
                  <a:lnTo>
                    <a:pt x="0" y="3238"/>
                  </a:lnTo>
                  <a:lnTo>
                    <a:pt x="292" y="5168"/>
                  </a:lnTo>
                  <a:lnTo>
                    <a:pt x="3073" y="7086"/>
                  </a:lnTo>
                  <a:lnTo>
                    <a:pt x="5029" y="6705"/>
                  </a:lnTo>
                  <a:lnTo>
                    <a:pt x="7061" y="3848"/>
                  </a:lnTo>
                  <a:lnTo>
                    <a:pt x="6769" y="1905"/>
                  </a:lnTo>
                  <a:lnTo>
                    <a:pt x="5384" y="952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9" name="object 1629" descr=""/>
            <p:cNvSpPr/>
            <p:nvPr/>
          </p:nvSpPr>
          <p:spPr>
            <a:xfrm>
              <a:off x="4325118" y="604774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44" y="0"/>
                  </a:moveTo>
                  <a:lnTo>
                    <a:pt x="228" y="50"/>
                  </a:lnTo>
                  <a:lnTo>
                    <a:pt x="114" y="215"/>
                  </a:lnTo>
                  <a:lnTo>
                    <a:pt x="0" y="368"/>
                  </a:lnTo>
                  <a:lnTo>
                    <a:pt x="25" y="584"/>
                  </a:lnTo>
                  <a:lnTo>
                    <a:pt x="177" y="685"/>
                  </a:lnTo>
                  <a:lnTo>
                    <a:pt x="317" y="787"/>
                  </a:lnTo>
                  <a:lnTo>
                    <a:pt x="533" y="749"/>
                  </a:lnTo>
                  <a:lnTo>
                    <a:pt x="660" y="584"/>
                  </a:lnTo>
                  <a:lnTo>
                    <a:pt x="774" y="419"/>
                  </a:lnTo>
                  <a:lnTo>
                    <a:pt x="749" y="203"/>
                  </a:lnTo>
                  <a:lnTo>
                    <a:pt x="596" y="101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0" name="object 1630" descr=""/>
            <p:cNvSpPr/>
            <p:nvPr/>
          </p:nvSpPr>
          <p:spPr>
            <a:xfrm>
              <a:off x="4313423" y="6039682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63" y="0"/>
                  </a:moveTo>
                  <a:lnTo>
                    <a:pt x="2057" y="342"/>
                  </a:lnTo>
                  <a:lnTo>
                    <a:pt x="0" y="3200"/>
                  </a:lnTo>
                  <a:lnTo>
                    <a:pt x="355" y="5168"/>
                  </a:lnTo>
                  <a:lnTo>
                    <a:pt x="3276" y="7188"/>
                  </a:lnTo>
                  <a:lnTo>
                    <a:pt x="5295" y="6845"/>
                  </a:lnTo>
                  <a:lnTo>
                    <a:pt x="6311" y="5410"/>
                  </a:lnTo>
                  <a:lnTo>
                    <a:pt x="7340" y="3987"/>
                  </a:lnTo>
                  <a:lnTo>
                    <a:pt x="6985" y="2006"/>
                  </a:lnTo>
                  <a:lnTo>
                    <a:pt x="5524" y="1003"/>
                  </a:lnTo>
                  <a:lnTo>
                    <a:pt x="406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1" name="object 1631" descr=""/>
            <p:cNvSpPr/>
            <p:nvPr/>
          </p:nvSpPr>
          <p:spPr>
            <a:xfrm>
              <a:off x="4313689" y="6039822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00" y="0"/>
                  </a:moveTo>
                  <a:lnTo>
                    <a:pt x="2044" y="380"/>
                  </a:lnTo>
                  <a:lnTo>
                    <a:pt x="1015" y="1803"/>
                  </a:lnTo>
                  <a:lnTo>
                    <a:pt x="0" y="3238"/>
                  </a:lnTo>
                  <a:lnTo>
                    <a:pt x="292" y="5168"/>
                  </a:lnTo>
                  <a:lnTo>
                    <a:pt x="3073" y="7086"/>
                  </a:lnTo>
                  <a:lnTo>
                    <a:pt x="5029" y="6705"/>
                  </a:lnTo>
                  <a:lnTo>
                    <a:pt x="6045" y="5270"/>
                  </a:lnTo>
                  <a:lnTo>
                    <a:pt x="7073" y="3848"/>
                  </a:lnTo>
                  <a:lnTo>
                    <a:pt x="6769" y="1904"/>
                  </a:lnTo>
                  <a:lnTo>
                    <a:pt x="5384" y="952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2" name="object 1632" descr=""/>
            <p:cNvSpPr/>
            <p:nvPr/>
          </p:nvSpPr>
          <p:spPr>
            <a:xfrm>
              <a:off x="4317169" y="604187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44" y="0"/>
                  </a:moveTo>
                  <a:lnTo>
                    <a:pt x="228" y="50"/>
                  </a:lnTo>
                  <a:lnTo>
                    <a:pt x="114" y="203"/>
                  </a:lnTo>
                  <a:lnTo>
                    <a:pt x="0" y="368"/>
                  </a:lnTo>
                  <a:lnTo>
                    <a:pt x="25" y="584"/>
                  </a:lnTo>
                  <a:lnTo>
                    <a:pt x="177" y="685"/>
                  </a:lnTo>
                  <a:lnTo>
                    <a:pt x="317" y="787"/>
                  </a:lnTo>
                  <a:lnTo>
                    <a:pt x="546" y="736"/>
                  </a:lnTo>
                  <a:lnTo>
                    <a:pt x="660" y="584"/>
                  </a:lnTo>
                  <a:lnTo>
                    <a:pt x="774" y="419"/>
                  </a:lnTo>
                  <a:lnTo>
                    <a:pt x="749" y="203"/>
                  </a:lnTo>
                  <a:lnTo>
                    <a:pt x="596" y="101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3" name="object 1633" descr=""/>
            <p:cNvSpPr/>
            <p:nvPr/>
          </p:nvSpPr>
          <p:spPr>
            <a:xfrm>
              <a:off x="4319611" y="6038466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13" y="0"/>
                  </a:moveTo>
                  <a:lnTo>
                    <a:pt x="1270" y="381"/>
                  </a:lnTo>
                  <a:lnTo>
                    <a:pt x="0" y="1943"/>
                  </a:lnTo>
                  <a:lnTo>
                    <a:pt x="406" y="5422"/>
                  </a:lnTo>
                  <a:lnTo>
                    <a:pt x="2006" y="6667"/>
                  </a:lnTo>
                  <a:lnTo>
                    <a:pt x="5549" y="6286"/>
                  </a:lnTo>
                  <a:lnTo>
                    <a:pt x="6819" y="4724"/>
                  </a:lnTo>
                  <a:lnTo>
                    <a:pt x="6616" y="2984"/>
                  </a:lnTo>
                  <a:lnTo>
                    <a:pt x="6413" y="1244"/>
                  </a:lnTo>
                  <a:lnTo>
                    <a:pt x="481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4" name="object 1634" descr=""/>
            <p:cNvSpPr/>
            <p:nvPr/>
          </p:nvSpPr>
          <p:spPr>
            <a:xfrm>
              <a:off x="4319642" y="6038773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25" y="0"/>
                  </a:moveTo>
                  <a:lnTo>
                    <a:pt x="1282" y="380"/>
                  </a:lnTo>
                  <a:lnTo>
                    <a:pt x="0" y="1879"/>
                  </a:lnTo>
                  <a:lnTo>
                    <a:pt x="380" y="5181"/>
                  </a:lnTo>
                  <a:lnTo>
                    <a:pt x="1968" y="6362"/>
                  </a:lnTo>
                  <a:lnTo>
                    <a:pt x="5511" y="5981"/>
                  </a:lnTo>
                  <a:lnTo>
                    <a:pt x="6794" y="4483"/>
                  </a:lnTo>
                  <a:lnTo>
                    <a:pt x="6603" y="2832"/>
                  </a:lnTo>
                  <a:lnTo>
                    <a:pt x="6413" y="1181"/>
                  </a:lnTo>
                  <a:lnTo>
                    <a:pt x="482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5" name="object 1635" descr=""/>
            <p:cNvSpPr/>
            <p:nvPr/>
          </p:nvSpPr>
          <p:spPr>
            <a:xfrm>
              <a:off x="4323707" y="604113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46" y="0"/>
                  </a:moveTo>
                  <a:lnTo>
                    <a:pt x="139" y="50"/>
                  </a:lnTo>
                  <a:lnTo>
                    <a:pt x="0" y="203"/>
                  </a:lnTo>
                  <a:lnTo>
                    <a:pt x="12" y="381"/>
                  </a:lnTo>
                  <a:lnTo>
                    <a:pt x="38" y="558"/>
                  </a:lnTo>
                  <a:lnTo>
                    <a:pt x="215" y="685"/>
                  </a:lnTo>
                  <a:lnTo>
                    <a:pt x="419" y="673"/>
                  </a:lnTo>
                  <a:lnTo>
                    <a:pt x="622" y="647"/>
                  </a:lnTo>
                  <a:lnTo>
                    <a:pt x="774" y="482"/>
                  </a:lnTo>
                  <a:lnTo>
                    <a:pt x="749" y="304"/>
                  </a:lnTo>
                  <a:lnTo>
                    <a:pt x="723" y="1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6" name="object 1636" descr=""/>
            <p:cNvSpPr/>
            <p:nvPr/>
          </p:nvSpPr>
          <p:spPr>
            <a:xfrm>
              <a:off x="4327057" y="6034501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13" y="0"/>
                  </a:moveTo>
                  <a:lnTo>
                    <a:pt x="1270" y="380"/>
                  </a:lnTo>
                  <a:lnTo>
                    <a:pt x="0" y="1943"/>
                  </a:lnTo>
                  <a:lnTo>
                    <a:pt x="406" y="5422"/>
                  </a:lnTo>
                  <a:lnTo>
                    <a:pt x="2006" y="6667"/>
                  </a:lnTo>
                  <a:lnTo>
                    <a:pt x="5549" y="6286"/>
                  </a:lnTo>
                  <a:lnTo>
                    <a:pt x="6819" y="4724"/>
                  </a:lnTo>
                  <a:lnTo>
                    <a:pt x="6616" y="2984"/>
                  </a:lnTo>
                  <a:lnTo>
                    <a:pt x="6413" y="1244"/>
                  </a:lnTo>
                  <a:lnTo>
                    <a:pt x="481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7" name="object 1637" descr=""/>
            <p:cNvSpPr/>
            <p:nvPr/>
          </p:nvSpPr>
          <p:spPr>
            <a:xfrm>
              <a:off x="4327086" y="6034809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25" y="0"/>
                  </a:moveTo>
                  <a:lnTo>
                    <a:pt x="1282" y="380"/>
                  </a:lnTo>
                  <a:lnTo>
                    <a:pt x="0" y="1879"/>
                  </a:lnTo>
                  <a:lnTo>
                    <a:pt x="380" y="5181"/>
                  </a:lnTo>
                  <a:lnTo>
                    <a:pt x="1968" y="6362"/>
                  </a:lnTo>
                  <a:lnTo>
                    <a:pt x="5524" y="5981"/>
                  </a:lnTo>
                  <a:lnTo>
                    <a:pt x="6794" y="4483"/>
                  </a:lnTo>
                  <a:lnTo>
                    <a:pt x="6603" y="2832"/>
                  </a:lnTo>
                  <a:lnTo>
                    <a:pt x="6413" y="1181"/>
                  </a:lnTo>
                  <a:lnTo>
                    <a:pt x="482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8" name="object 1638" descr=""/>
            <p:cNvSpPr/>
            <p:nvPr/>
          </p:nvSpPr>
          <p:spPr>
            <a:xfrm>
              <a:off x="4331154" y="6037169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46" y="0"/>
                  </a:moveTo>
                  <a:lnTo>
                    <a:pt x="342" y="25"/>
                  </a:lnTo>
                  <a:lnTo>
                    <a:pt x="139" y="38"/>
                  </a:lnTo>
                  <a:lnTo>
                    <a:pt x="0" y="203"/>
                  </a:lnTo>
                  <a:lnTo>
                    <a:pt x="25" y="381"/>
                  </a:lnTo>
                  <a:lnTo>
                    <a:pt x="38" y="558"/>
                  </a:lnTo>
                  <a:lnTo>
                    <a:pt x="215" y="685"/>
                  </a:lnTo>
                  <a:lnTo>
                    <a:pt x="419" y="660"/>
                  </a:lnTo>
                  <a:lnTo>
                    <a:pt x="622" y="647"/>
                  </a:lnTo>
                  <a:lnTo>
                    <a:pt x="774" y="482"/>
                  </a:lnTo>
                  <a:lnTo>
                    <a:pt x="749" y="304"/>
                  </a:lnTo>
                  <a:lnTo>
                    <a:pt x="723" y="1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39" name="object 1639" descr=""/>
            <p:cNvSpPr/>
            <p:nvPr/>
          </p:nvSpPr>
          <p:spPr>
            <a:xfrm>
              <a:off x="4313439" y="6026943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13" y="0"/>
                  </a:moveTo>
                  <a:lnTo>
                    <a:pt x="1270" y="380"/>
                  </a:lnTo>
                  <a:lnTo>
                    <a:pt x="0" y="1943"/>
                  </a:lnTo>
                  <a:lnTo>
                    <a:pt x="406" y="5422"/>
                  </a:lnTo>
                  <a:lnTo>
                    <a:pt x="2006" y="6667"/>
                  </a:lnTo>
                  <a:lnTo>
                    <a:pt x="5549" y="6286"/>
                  </a:lnTo>
                  <a:lnTo>
                    <a:pt x="6819" y="4724"/>
                  </a:lnTo>
                  <a:lnTo>
                    <a:pt x="6616" y="2984"/>
                  </a:lnTo>
                  <a:lnTo>
                    <a:pt x="6413" y="1244"/>
                  </a:lnTo>
                  <a:lnTo>
                    <a:pt x="481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0" name="object 1640" descr=""/>
            <p:cNvSpPr/>
            <p:nvPr/>
          </p:nvSpPr>
          <p:spPr>
            <a:xfrm>
              <a:off x="4313470" y="6027251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25" y="0"/>
                  </a:moveTo>
                  <a:lnTo>
                    <a:pt x="1282" y="380"/>
                  </a:lnTo>
                  <a:lnTo>
                    <a:pt x="0" y="1879"/>
                  </a:lnTo>
                  <a:lnTo>
                    <a:pt x="380" y="5181"/>
                  </a:lnTo>
                  <a:lnTo>
                    <a:pt x="1968" y="6362"/>
                  </a:lnTo>
                  <a:lnTo>
                    <a:pt x="5511" y="5981"/>
                  </a:lnTo>
                  <a:lnTo>
                    <a:pt x="6794" y="4483"/>
                  </a:lnTo>
                  <a:lnTo>
                    <a:pt x="6603" y="2832"/>
                  </a:lnTo>
                  <a:lnTo>
                    <a:pt x="6413" y="1181"/>
                  </a:lnTo>
                  <a:lnTo>
                    <a:pt x="482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1" name="object 1641" descr=""/>
            <p:cNvSpPr/>
            <p:nvPr/>
          </p:nvSpPr>
          <p:spPr>
            <a:xfrm>
              <a:off x="4317532" y="6029608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46" y="0"/>
                  </a:moveTo>
                  <a:lnTo>
                    <a:pt x="342" y="25"/>
                  </a:lnTo>
                  <a:lnTo>
                    <a:pt x="152" y="38"/>
                  </a:lnTo>
                  <a:lnTo>
                    <a:pt x="0" y="203"/>
                  </a:lnTo>
                  <a:lnTo>
                    <a:pt x="25" y="380"/>
                  </a:lnTo>
                  <a:lnTo>
                    <a:pt x="38" y="558"/>
                  </a:lnTo>
                  <a:lnTo>
                    <a:pt x="215" y="685"/>
                  </a:lnTo>
                  <a:lnTo>
                    <a:pt x="419" y="673"/>
                  </a:lnTo>
                  <a:lnTo>
                    <a:pt x="622" y="647"/>
                  </a:lnTo>
                  <a:lnTo>
                    <a:pt x="774" y="482"/>
                  </a:lnTo>
                  <a:lnTo>
                    <a:pt x="749" y="304"/>
                  </a:lnTo>
                  <a:lnTo>
                    <a:pt x="723" y="126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2" name="object 1642" descr=""/>
            <p:cNvSpPr/>
            <p:nvPr/>
          </p:nvSpPr>
          <p:spPr>
            <a:xfrm>
              <a:off x="4312031" y="6020723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13" y="0"/>
                  </a:moveTo>
                  <a:lnTo>
                    <a:pt x="1270" y="380"/>
                  </a:lnTo>
                  <a:lnTo>
                    <a:pt x="0" y="1943"/>
                  </a:lnTo>
                  <a:lnTo>
                    <a:pt x="406" y="5422"/>
                  </a:lnTo>
                  <a:lnTo>
                    <a:pt x="2006" y="6667"/>
                  </a:lnTo>
                  <a:lnTo>
                    <a:pt x="5549" y="6286"/>
                  </a:lnTo>
                  <a:lnTo>
                    <a:pt x="6819" y="4724"/>
                  </a:lnTo>
                  <a:lnTo>
                    <a:pt x="6616" y="2984"/>
                  </a:lnTo>
                  <a:lnTo>
                    <a:pt x="6413" y="1244"/>
                  </a:lnTo>
                  <a:lnTo>
                    <a:pt x="481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3" name="object 1643" descr=""/>
            <p:cNvSpPr/>
            <p:nvPr/>
          </p:nvSpPr>
          <p:spPr>
            <a:xfrm>
              <a:off x="4312061" y="6021029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25" y="0"/>
                  </a:moveTo>
                  <a:lnTo>
                    <a:pt x="1282" y="380"/>
                  </a:lnTo>
                  <a:lnTo>
                    <a:pt x="0" y="1879"/>
                  </a:lnTo>
                  <a:lnTo>
                    <a:pt x="380" y="5181"/>
                  </a:lnTo>
                  <a:lnTo>
                    <a:pt x="1968" y="6362"/>
                  </a:lnTo>
                  <a:lnTo>
                    <a:pt x="5524" y="5981"/>
                  </a:lnTo>
                  <a:lnTo>
                    <a:pt x="6794" y="4483"/>
                  </a:lnTo>
                  <a:lnTo>
                    <a:pt x="6603" y="2832"/>
                  </a:lnTo>
                  <a:lnTo>
                    <a:pt x="6413" y="1181"/>
                  </a:lnTo>
                  <a:lnTo>
                    <a:pt x="482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4" name="object 1644" descr=""/>
            <p:cNvSpPr/>
            <p:nvPr/>
          </p:nvSpPr>
          <p:spPr>
            <a:xfrm>
              <a:off x="4316129" y="6023390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46" y="0"/>
                  </a:moveTo>
                  <a:lnTo>
                    <a:pt x="342" y="25"/>
                  </a:lnTo>
                  <a:lnTo>
                    <a:pt x="139" y="38"/>
                  </a:lnTo>
                  <a:lnTo>
                    <a:pt x="0" y="203"/>
                  </a:lnTo>
                  <a:lnTo>
                    <a:pt x="12" y="380"/>
                  </a:lnTo>
                  <a:lnTo>
                    <a:pt x="38" y="558"/>
                  </a:lnTo>
                  <a:lnTo>
                    <a:pt x="215" y="685"/>
                  </a:lnTo>
                  <a:lnTo>
                    <a:pt x="419" y="660"/>
                  </a:lnTo>
                  <a:lnTo>
                    <a:pt x="622" y="647"/>
                  </a:lnTo>
                  <a:lnTo>
                    <a:pt x="774" y="482"/>
                  </a:lnTo>
                  <a:lnTo>
                    <a:pt x="749" y="304"/>
                  </a:lnTo>
                  <a:lnTo>
                    <a:pt x="723" y="126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5" name="object 1645" descr=""/>
            <p:cNvSpPr/>
            <p:nvPr/>
          </p:nvSpPr>
          <p:spPr>
            <a:xfrm>
              <a:off x="4308671" y="6013055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13" y="0"/>
                  </a:moveTo>
                  <a:lnTo>
                    <a:pt x="1270" y="381"/>
                  </a:lnTo>
                  <a:lnTo>
                    <a:pt x="0" y="1943"/>
                  </a:lnTo>
                  <a:lnTo>
                    <a:pt x="406" y="5422"/>
                  </a:lnTo>
                  <a:lnTo>
                    <a:pt x="2006" y="6667"/>
                  </a:lnTo>
                  <a:lnTo>
                    <a:pt x="5549" y="6286"/>
                  </a:lnTo>
                  <a:lnTo>
                    <a:pt x="6819" y="4724"/>
                  </a:lnTo>
                  <a:lnTo>
                    <a:pt x="6616" y="2984"/>
                  </a:lnTo>
                  <a:lnTo>
                    <a:pt x="6413" y="1244"/>
                  </a:lnTo>
                  <a:lnTo>
                    <a:pt x="481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6" name="object 1646" descr=""/>
            <p:cNvSpPr/>
            <p:nvPr/>
          </p:nvSpPr>
          <p:spPr>
            <a:xfrm>
              <a:off x="4308702" y="6013362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25" y="0"/>
                  </a:moveTo>
                  <a:lnTo>
                    <a:pt x="1282" y="380"/>
                  </a:lnTo>
                  <a:lnTo>
                    <a:pt x="0" y="1879"/>
                  </a:lnTo>
                  <a:lnTo>
                    <a:pt x="380" y="5181"/>
                  </a:lnTo>
                  <a:lnTo>
                    <a:pt x="1968" y="6362"/>
                  </a:lnTo>
                  <a:lnTo>
                    <a:pt x="5524" y="5981"/>
                  </a:lnTo>
                  <a:lnTo>
                    <a:pt x="6794" y="4483"/>
                  </a:lnTo>
                  <a:lnTo>
                    <a:pt x="6603" y="2832"/>
                  </a:lnTo>
                  <a:lnTo>
                    <a:pt x="6413" y="1181"/>
                  </a:lnTo>
                  <a:lnTo>
                    <a:pt x="482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7" name="object 1647" descr=""/>
            <p:cNvSpPr/>
            <p:nvPr/>
          </p:nvSpPr>
          <p:spPr>
            <a:xfrm>
              <a:off x="4312767" y="6015720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46" y="0"/>
                  </a:moveTo>
                  <a:lnTo>
                    <a:pt x="342" y="25"/>
                  </a:lnTo>
                  <a:lnTo>
                    <a:pt x="139" y="38"/>
                  </a:lnTo>
                  <a:lnTo>
                    <a:pt x="0" y="203"/>
                  </a:lnTo>
                  <a:lnTo>
                    <a:pt x="12" y="381"/>
                  </a:lnTo>
                  <a:lnTo>
                    <a:pt x="38" y="558"/>
                  </a:lnTo>
                  <a:lnTo>
                    <a:pt x="215" y="685"/>
                  </a:lnTo>
                  <a:lnTo>
                    <a:pt x="419" y="660"/>
                  </a:lnTo>
                  <a:lnTo>
                    <a:pt x="622" y="647"/>
                  </a:lnTo>
                  <a:lnTo>
                    <a:pt x="774" y="482"/>
                  </a:lnTo>
                  <a:lnTo>
                    <a:pt x="749" y="304"/>
                  </a:lnTo>
                  <a:lnTo>
                    <a:pt x="723" y="1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8" name="object 1648" descr=""/>
            <p:cNvSpPr/>
            <p:nvPr/>
          </p:nvSpPr>
          <p:spPr>
            <a:xfrm>
              <a:off x="4316199" y="6017399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13" y="0"/>
                  </a:moveTo>
                  <a:lnTo>
                    <a:pt x="1270" y="381"/>
                  </a:lnTo>
                  <a:lnTo>
                    <a:pt x="0" y="1943"/>
                  </a:lnTo>
                  <a:lnTo>
                    <a:pt x="406" y="5422"/>
                  </a:lnTo>
                  <a:lnTo>
                    <a:pt x="2006" y="6667"/>
                  </a:lnTo>
                  <a:lnTo>
                    <a:pt x="5537" y="6286"/>
                  </a:lnTo>
                  <a:lnTo>
                    <a:pt x="6819" y="4724"/>
                  </a:lnTo>
                  <a:lnTo>
                    <a:pt x="6616" y="2984"/>
                  </a:lnTo>
                  <a:lnTo>
                    <a:pt x="6413" y="1244"/>
                  </a:lnTo>
                  <a:lnTo>
                    <a:pt x="481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9" name="object 1649" descr=""/>
            <p:cNvSpPr/>
            <p:nvPr/>
          </p:nvSpPr>
          <p:spPr>
            <a:xfrm>
              <a:off x="4316228" y="6017705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25" y="0"/>
                  </a:moveTo>
                  <a:lnTo>
                    <a:pt x="1282" y="381"/>
                  </a:lnTo>
                  <a:lnTo>
                    <a:pt x="0" y="1879"/>
                  </a:lnTo>
                  <a:lnTo>
                    <a:pt x="380" y="5181"/>
                  </a:lnTo>
                  <a:lnTo>
                    <a:pt x="1968" y="6362"/>
                  </a:lnTo>
                  <a:lnTo>
                    <a:pt x="5511" y="5981"/>
                  </a:lnTo>
                  <a:lnTo>
                    <a:pt x="6794" y="4483"/>
                  </a:lnTo>
                  <a:lnTo>
                    <a:pt x="6603" y="2832"/>
                  </a:lnTo>
                  <a:lnTo>
                    <a:pt x="6413" y="1181"/>
                  </a:lnTo>
                  <a:lnTo>
                    <a:pt x="482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0" name="object 1650" descr=""/>
            <p:cNvSpPr/>
            <p:nvPr/>
          </p:nvSpPr>
          <p:spPr>
            <a:xfrm>
              <a:off x="4320293" y="602006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46" y="0"/>
                  </a:moveTo>
                  <a:lnTo>
                    <a:pt x="342" y="25"/>
                  </a:lnTo>
                  <a:lnTo>
                    <a:pt x="139" y="38"/>
                  </a:lnTo>
                  <a:lnTo>
                    <a:pt x="0" y="203"/>
                  </a:lnTo>
                  <a:lnTo>
                    <a:pt x="25" y="381"/>
                  </a:lnTo>
                  <a:lnTo>
                    <a:pt x="38" y="558"/>
                  </a:lnTo>
                  <a:lnTo>
                    <a:pt x="215" y="685"/>
                  </a:lnTo>
                  <a:lnTo>
                    <a:pt x="419" y="660"/>
                  </a:lnTo>
                  <a:lnTo>
                    <a:pt x="622" y="647"/>
                  </a:lnTo>
                  <a:lnTo>
                    <a:pt x="774" y="482"/>
                  </a:lnTo>
                  <a:lnTo>
                    <a:pt x="749" y="304"/>
                  </a:lnTo>
                  <a:lnTo>
                    <a:pt x="723" y="1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1" name="object 1651" descr=""/>
            <p:cNvSpPr/>
            <p:nvPr/>
          </p:nvSpPr>
          <p:spPr>
            <a:xfrm>
              <a:off x="4307691" y="6027079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13" y="0"/>
                  </a:moveTo>
                  <a:lnTo>
                    <a:pt x="1270" y="381"/>
                  </a:lnTo>
                  <a:lnTo>
                    <a:pt x="0" y="1943"/>
                  </a:lnTo>
                  <a:lnTo>
                    <a:pt x="406" y="5422"/>
                  </a:lnTo>
                  <a:lnTo>
                    <a:pt x="2006" y="6667"/>
                  </a:lnTo>
                  <a:lnTo>
                    <a:pt x="5549" y="6286"/>
                  </a:lnTo>
                  <a:lnTo>
                    <a:pt x="6819" y="4724"/>
                  </a:lnTo>
                  <a:lnTo>
                    <a:pt x="6616" y="2984"/>
                  </a:lnTo>
                  <a:lnTo>
                    <a:pt x="6413" y="1244"/>
                  </a:lnTo>
                  <a:lnTo>
                    <a:pt x="4813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2" name="object 1652" descr=""/>
            <p:cNvSpPr/>
            <p:nvPr/>
          </p:nvSpPr>
          <p:spPr>
            <a:xfrm>
              <a:off x="4307722" y="6027385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825" y="0"/>
                  </a:moveTo>
                  <a:lnTo>
                    <a:pt x="1282" y="381"/>
                  </a:lnTo>
                  <a:lnTo>
                    <a:pt x="0" y="1879"/>
                  </a:lnTo>
                  <a:lnTo>
                    <a:pt x="380" y="5181"/>
                  </a:lnTo>
                  <a:lnTo>
                    <a:pt x="1968" y="6362"/>
                  </a:lnTo>
                  <a:lnTo>
                    <a:pt x="5524" y="5981"/>
                  </a:lnTo>
                  <a:lnTo>
                    <a:pt x="6794" y="4483"/>
                  </a:lnTo>
                  <a:lnTo>
                    <a:pt x="6603" y="2832"/>
                  </a:lnTo>
                  <a:lnTo>
                    <a:pt x="6413" y="1181"/>
                  </a:lnTo>
                  <a:lnTo>
                    <a:pt x="482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3" name="object 1653" descr=""/>
            <p:cNvSpPr/>
            <p:nvPr/>
          </p:nvSpPr>
          <p:spPr>
            <a:xfrm>
              <a:off x="4311787" y="6029744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546" y="0"/>
                  </a:moveTo>
                  <a:lnTo>
                    <a:pt x="342" y="25"/>
                  </a:lnTo>
                  <a:lnTo>
                    <a:pt x="139" y="38"/>
                  </a:lnTo>
                  <a:lnTo>
                    <a:pt x="0" y="203"/>
                  </a:lnTo>
                  <a:lnTo>
                    <a:pt x="12" y="381"/>
                  </a:lnTo>
                  <a:lnTo>
                    <a:pt x="38" y="558"/>
                  </a:lnTo>
                  <a:lnTo>
                    <a:pt x="215" y="685"/>
                  </a:lnTo>
                  <a:lnTo>
                    <a:pt x="419" y="673"/>
                  </a:lnTo>
                  <a:lnTo>
                    <a:pt x="622" y="647"/>
                  </a:lnTo>
                  <a:lnTo>
                    <a:pt x="774" y="482"/>
                  </a:lnTo>
                  <a:lnTo>
                    <a:pt x="749" y="304"/>
                  </a:lnTo>
                  <a:lnTo>
                    <a:pt x="723" y="127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4" name="object 1654" descr=""/>
            <p:cNvSpPr/>
            <p:nvPr/>
          </p:nvSpPr>
          <p:spPr>
            <a:xfrm>
              <a:off x="4310108" y="6034693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38" y="0"/>
                  </a:moveTo>
                  <a:lnTo>
                    <a:pt x="2387" y="673"/>
                  </a:lnTo>
                  <a:lnTo>
                    <a:pt x="749" y="1371"/>
                  </a:lnTo>
                  <a:lnTo>
                    <a:pt x="0" y="3225"/>
                  </a:lnTo>
                  <a:lnTo>
                    <a:pt x="1409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5" name="object 1655" descr=""/>
            <p:cNvSpPr/>
            <p:nvPr/>
          </p:nvSpPr>
          <p:spPr>
            <a:xfrm>
              <a:off x="4310103" y="603477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49"/>
                  </a:lnTo>
                  <a:lnTo>
                    <a:pt x="3238" y="7124"/>
                  </a:lnTo>
                  <a:lnTo>
                    <a:pt x="4800" y="6476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51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6" name="object 1656" descr=""/>
            <p:cNvSpPr/>
            <p:nvPr/>
          </p:nvSpPr>
          <p:spPr>
            <a:xfrm>
              <a:off x="4314014" y="603879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41" y="76"/>
                  </a:lnTo>
                  <a:lnTo>
                    <a:pt x="76" y="139"/>
                  </a:lnTo>
                  <a:lnTo>
                    <a:pt x="0" y="355"/>
                  </a:lnTo>
                  <a:lnTo>
                    <a:pt x="88" y="533"/>
                  </a:lnTo>
                  <a:lnTo>
                    <a:pt x="165" y="711"/>
                  </a:lnTo>
                  <a:lnTo>
                    <a:pt x="368" y="800"/>
                  </a:lnTo>
                  <a:lnTo>
                    <a:pt x="533" y="736"/>
                  </a:lnTo>
                  <a:lnTo>
                    <a:pt x="698" y="660"/>
                  </a:lnTo>
                  <a:lnTo>
                    <a:pt x="774" y="457"/>
                  </a:lnTo>
                  <a:lnTo>
                    <a:pt x="698" y="279"/>
                  </a:lnTo>
                  <a:lnTo>
                    <a:pt x="609" y="101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7" name="object 1657" descr=""/>
            <p:cNvSpPr/>
            <p:nvPr/>
          </p:nvSpPr>
          <p:spPr>
            <a:xfrm>
              <a:off x="4316407" y="6043743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38" y="0"/>
                  </a:moveTo>
                  <a:lnTo>
                    <a:pt x="762" y="1371"/>
                  </a:lnTo>
                  <a:lnTo>
                    <a:pt x="0" y="3225"/>
                  </a:lnTo>
                  <a:lnTo>
                    <a:pt x="698" y="4838"/>
                  </a:lnTo>
                  <a:lnTo>
                    <a:pt x="1409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8" name="object 1658" descr=""/>
            <p:cNvSpPr/>
            <p:nvPr/>
          </p:nvSpPr>
          <p:spPr>
            <a:xfrm>
              <a:off x="4316404" y="6043829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85" y="1308"/>
                  </a:lnTo>
                  <a:lnTo>
                    <a:pt x="0" y="3136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3987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59" name="object 1659" descr=""/>
            <p:cNvSpPr/>
            <p:nvPr/>
          </p:nvSpPr>
          <p:spPr>
            <a:xfrm>
              <a:off x="4320315" y="6047840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41" y="76"/>
                  </a:lnTo>
                  <a:lnTo>
                    <a:pt x="76" y="139"/>
                  </a:lnTo>
                  <a:lnTo>
                    <a:pt x="0" y="355"/>
                  </a:lnTo>
                  <a:lnTo>
                    <a:pt x="88" y="533"/>
                  </a:lnTo>
                  <a:lnTo>
                    <a:pt x="165" y="711"/>
                  </a:lnTo>
                  <a:lnTo>
                    <a:pt x="368" y="812"/>
                  </a:lnTo>
                  <a:lnTo>
                    <a:pt x="533" y="736"/>
                  </a:lnTo>
                  <a:lnTo>
                    <a:pt x="698" y="673"/>
                  </a:lnTo>
                  <a:lnTo>
                    <a:pt x="774" y="457"/>
                  </a:lnTo>
                  <a:lnTo>
                    <a:pt x="698" y="279"/>
                  </a:lnTo>
                  <a:lnTo>
                    <a:pt x="609" y="101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0" name="object 1660" descr=""/>
            <p:cNvSpPr/>
            <p:nvPr/>
          </p:nvSpPr>
          <p:spPr>
            <a:xfrm>
              <a:off x="4327285" y="6042435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749" y="1371"/>
                  </a:lnTo>
                  <a:lnTo>
                    <a:pt x="0" y="3225"/>
                  </a:lnTo>
                  <a:lnTo>
                    <a:pt x="1397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27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1" name="object 1661" descr=""/>
            <p:cNvSpPr/>
            <p:nvPr/>
          </p:nvSpPr>
          <p:spPr>
            <a:xfrm>
              <a:off x="4327278" y="6042521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2" name="object 1662" descr=""/>
            <p:cNvSpPr/>
            <p:nvPr/>
          </p:nvSpPr>
          <p:spPr>
            <a:xfrm>
              <a:off x="4331190" y="604653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19" y="0"/>
                  </a:moveTo>
                  <a:lnTo>
                    <a:pt x="241" y="76"/>
                  </a:lnTo>
                  <a:lnTo>
                    <a:pt x="76" y="139"/>
                  </a:lnTo>
                  <a:lnTo>
                    <a:pt x="0" y="355"/>
                  </a:lnTo>
                  <a:lnTo>
                    <a:pt x="88" y="533"/>
                  </a:lnTo>
                  <a:lnTo>
                    <a:pt x="165" y="711"/>
                  </a:lnTo>
                  <a:lnTo>
                    <a:pt x="368" y="800"/>
                  </a:lnTo>
                  <a:lnTo>
                    <a:pt x="533" y="736"/>
                  </a:lnTo>
                  <a:lnTo>
                    <a:pt x="698" y="660"/>
                  </a:lnTo>
                  <a:lnTo>
                    <a:pt x="774" y="457"/>
                  </a:lnTo>
                  <a:lnTo>
                    <a:pt x="698" y="279"/>
                  </a:lnTo>
                  <a:lnTo>
                    <a:pt x="609" y="88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3" name="object 1663" descr=""/>
            <p:cNvSpPr/>
            <p:nvPr/>
          </p:nvSpPr>
          <p:spPr>
            <a:xfrm>
              <a:off x="4330285" y="604591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2387" y="673"/>
                  </a:lnTo>
                  <a:lnTo>
                    <a:pt x="749" y="1371"/>
                  </a:lnTo>
                  <a:lnTo>
                    <a:pt x="0" y="3225"/>
                  </a:lnTo>
                  <a:lnTo>
                    <a:pt x="1397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4" name="object 1664" descr=""/>
            <p:cNvSpPr/>
            <p:nvPr/>
          </p:nvSpPr>
          <p:spPr>
            <a:xfrm>
              <a:off x="4330279" y="6046001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5" name="object 1665" descr=""/>
            <p:cNvSpPr/>
            <p:nvPr/>
          </p:nvSpPr>
          <p:spPr>
            <a:xfrm>
              <a:off x="4334204" y="6050014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393" y="0"/>
                  </a:moveTo>
                  <a:lnTo>
                    <a:pt x="228" y="76"/>
                  </a:lnTo>
                  <a:lnTo>
                    <a:pt x="63" y="139"/>
                  </a:lnTo>
                  <a:lnTo>
                    <a:pt x="0" y="355"/>
                  </a:lnTo>
                  <a:lnTo>
                    <a:pt x="152" y="711"/>
                  </a:lnTo>
                  <a:lnTo>
                    <a:pt x="355" y="800"/>
                  </a:lnTo>
                  <a:lnTo>
                    <a:pt x="520" y="736"/>
                  </a:lnTo>
                  <a:lnTo>
                    <a:pt x="685" y="660"/>
                  </a:lnTo>
                  <a:lnTo>
                    <a:pt x="762" y="457"/>
                  </a:lnTo>
                  <a:lnTo>
                    <a:pt x="685" y="279"/>
                  </a:lnTo>
                  <a:lnTo>
                    <a:pt x="596" y="101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6" name="object 1666" descr=""/>
            <p:cNvSpPr/>
            <p:nvPr/>
          </p:nvSpPr>
          <p:spPr>
            <a:xfrm>
              <a:off x="4323136" y="603053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2387" y="673"/>
                  </a:lnTo>
                  <a:lnTo>
                    <a:pt x="749" y="1371"/>
                  </a:lnTo>
                  <a:lnTo>
                    <a:pt x="0" y="3225"/>
                  </a:lnTo>
                  <a:lnTo>
                    <a:pt x="1409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7" name="object 1667" descr=""/>
            <p:cNvSpPr/>
            <p:nvPr/>
          </p:nvSpPr>
          <p:spPr>
            <a:xfrm>
              <a:off x="4323130" y="6030623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85" y="1308"/>
                  </a:lnTo>
                  <a:lnTo>
                    <a:pt x="0" y="3136"/>
                  </a:lnTo>
                  <a:lnTo>
                    <a:pt x="1409" y="6349"/>
                  </a:lnTo>
                  <a:lnTo>
                    <a:pt x="3238" y="7124"/>
                  </a:lnTo>
                  <a:lnTo>
                    <a:pt x="4800" y="6476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8" name="object 1668" descr=""/>
            <p:cNvSpPr/>
            <p:nvPr/>
          </p:nvSpPr>
          <p:spPr>
            <a:xfrm>
              <a:off x="4327053" y="6034635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393" y="0"/>
                  </a:moveTo>
                  <a:lnTo>
                    <a:pt x="228" y="76"/>
                  </a:lnTo>
                  <a:lnTo>
                    <a:pt x="63" y="139"/>
                  </a:lnTo>
                  <a:lnTo>
                    <a:pt x="0" y="355"/>
                  </a:lnTo>
                  <a:lnTo>
                    <a:pt x="152" y="711"/>
                  </a:lnTo>
                  <a:lnTo>
                    <a:pt x="355" y="800"/>
                  </a:lnTo>
                  <a:lnTo>
                    <a:pt x="520" y="736"/>
                  </a:lnTo>
                  <a:lnTo>
                    <a:pt x="685" y="660"/>
                  </a:lnTo>
                  <a:lnTo>
                    <a:pt x="762" y="457"/>
                  </a:lnTo>
                  <a:lnTo>
                    <a:pt x="685" y="279"/>
                  </a:lnTo>
                  <a:lnTo>
                    <a:pt x="596" y="101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9" name="object 1669" descr=""/>
            <p:cNvSpPr/>
            <p:nvPr/>
          </p:nvSpPr>
          <p:spPr>
            <a:xfrm>
              <a:off x="4320191" y="6019886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38" y="0"/>
                  </a:moveTo>
                  <a:lnTo>
                    <a:pt x="762" y="1371"/>
                  </a:lnTo>
                  <a:lnTo>
                    <a:pt x="0" y="3225"/>
                  </a:lnTo>
                  <a:lnTo>
                    <a:pt x="698" y="4838"/>
                  </a:lnTo>
                  <a:lnTo>
                    <a:pt x="1409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0" name="object 1670" descr=""/>
            <p:cNvSpPr/>
            <p:nvPr/>
          </p:nvSpPr>
          <p:spPr>
            <a:xfrm>
              <a:off x="4320189" y="601997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698" y="4749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1" name="object 1671" descr=""/>
            <p:cNvSpPr/>
            <p:nvPr/>
          </p:nvSpPr>
          <p:spPr>
            <a:xfrm>
              <a:off x="4324099" y="602398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41" y="76"/>
                  </a:lnTo>
                  <a:lnTo>
                    <a:pt x="76" y="139"/>
                  </a:lnTo>
                  <a:lnTo>
                    <a:pt x="0" y="355"/>
                  </a:lnTo>
                  <a:lnTo>
                    <a:pt x="88" y="533"/>
                  </a:lnTo>
                  <a:lnTo>
                    <a:pt x="165" y="711"/>
                  </a:lnTo>
                  <a:lnTo>
                    <a:pt x="368" y="800"/>
                  </a:lnTo>
                  <a:lnTo>
                    <a:pt x="533" y="736"/>
                  </a:lnTo>
                  <a:lnTo>
                    <a:pt x="698" y="660"/>
                  </a:lnTo>
                  <a:lnTo>
                    <a:pt x="774" y="457"/>
                  </a:lnTo>
                  <a:lnTo>
                    <a:pt x="685" y="279"/>
                  </a:lnTo>
                  <a:lnTo>
                    <a:pt x="609" y="88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2" name="object 1672" descr=""/>
            <p:cNvSpPr/>
            <p:nvPr/>
          </p:nvSpPr>
          <p:spPr>
            <a:xfrm>
              <a:off x="4318542" y="602631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38" y="0"/>
                  </a:moveTo>
                  <a:lnTo>
                    <a:pt x="2387" y="673"/>
                  </a:lnTo>
                  <a:lnTo>
                    <a:pt x="762" y="1371"/>
                  </a:lnTo>
                  <a:lnTo>
                    <a:pt x="0" y="3225"/>
                  </a:lnTo>
                  <a:lnTo>
                    <a:pt x="1409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36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3" name="object 1673" descr=""/>
            <p:cNvSpPr/>
            <p:nvPr/>
          </p:nvSpPr>
          <p:spPr>
            <a:xfrm>
              <a:off x="4318539" y="602641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295"/>
                  </a:lnTo>
                  <a:lnTo>
                    <a:pt x="0" y="3124"/>
                  </a:lnTo>
                  <a:lnTo>
                    <a:pt x="698" y="4737"/>
                  </a:lnTo>
                  <a:lnTo>
                    <a:pt x="1409" y="6337"/>
                  </a:lnTo>
                  <a:lnTo>
                    <a:pt x="3238" y="7112"/>
                  </a:lnTo>
                  <a:lnTo>
                    <a:pt x="4800" y="6464"/>
                  </a:lnTo>
                  <a:lnTo>
                    <a:pt x="6350" y="5816"/>
                  </a:lnTo>
                  <a:lnTo>
                    <a:pt x="7048" y="3987"/>
                  </a:lnTo>
                  <a:lnTo>
                    <a:pt x="5638" y="762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4" name="object 1674" descr=""/>
            <p:cNvSpPr/>
            <p:nvPr/>
          </p:nvSpPr>
          <p:spPr>
            <a:xfrm>
              <a:off x="4322450" y="603041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41" y="76"/>
                  </a:lnTo>
                  <a:lnTo>
                    <a:pt x="76" y="139"/>
                  </a:lnTo>
                  <a:lnTo>
                    <a:pt x="0" y="355"/>
                  </a:lnTo>
                  <a:lnTo>
                    <a:pt x="76" y="533"/>
                  </a:lnTo>
                  <a:lnTo>
                    <a:pt x="165" y="711"/>
                  </a:lnTo>
                  <a:lnTo>
                    <a:pt x="368" y="800"/>
                  </a:lnTo>
                  <a:lnTo>
                    <a:pt x="533" y="736"/>
                  </a:lnTo>
                  <a:lnTo>
                    <a:pt x="698" y="673"/>
                  </a:lnTo>
                  <a:lnTo>
                    <a:pt x="774" y="457"/>
                  </a:lnTo>
                  <a:lnTo>
                    <a:pt x="685" y="279"/>
                  </a:lnTo>
                  <a:lnTo>
                    <a:pt x="609" y="101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5" name="object 1675" descr=""/>
            <p:cNvSpPr/>
            <p:nvPr/>
          </p:nvSpPr>
          <p:spPr>
            <a:xfrm>
              <a:off x="4315433" y="6034259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749" y="1371"/>
                  </a:lnTo>
                  <a:lnTo>
                    <a:pt x="0" y="3225"/>
                  </a:lnTo>
                  <a:lnTo>
                    <a:pt x="698" y="4838"/>
                  </a:lnTo>
                  <a:lnTo>
                    <a:pt x="1409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6" name="object 1676" descr=""/>
            <p:cNvSpPr/>
            <p:nvPr/>
          </p:nvSpPr>
          <p:spPr>
            <a:xfrm>
              <a:off x="4315426" y="6034346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7" name="object 1677" descr=""/>
            <p:cNvSpPr/>
            <p:nvPr/>
          </p:nvSpPr>
          <p:spPr>
            <a:xfrm>
              <a:off x="4319338" y="6038359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41" y="76"/>
                  </a:lnTo>
                  <a:lnTo>
                    <a:pt x="76" y="139"/>
                  </a:lnTo>
                  <a:lnTo>
                    <a:pt x="0" y="355"/>
                  </a:lnTo>
                  <a:lnTo>
                    <a:pt x="88" y="533"/>
                  </a:lnTo>
                  <a:lnTo>
                    <a:pt x="165" y="711"/>
                  </a:lnTo>
                  <a:lnTo>
                    <a:pt x="368" y="800"/>
                  </a:lnTo>
                  <a:lnTo>
                    <a:pt x="533" y="736"/>
                  </a:lnTo>
                  <a:lnTo>
                    <a:pt x="698" y="660"/>
                  </a:lnTo>
                  <a:lnTo>
                    <a:pt x="774" y="457"/>
                  </a:lnTo>
                  <a:lnTo>
                    <a:pt x="698" y="279"/>
                  </a:lnTo>
                  <a:lnTo>
                    <a:pt x="609" y="101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8" name="object 1678" descr=""/>
            <p:cNvSpPr/>
            <p:nvPr/>
          </p:nvSpPr>
          <p:spPr>
            <a:xfrm>
              <a:off x="4331152" y="6033541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749" y="1371"/>
                  </a:lnTo>
                  <a:lnTo>
                    <a:pt x="0" y="3225"/>
                  </a:lnTo>
                  <a:lnTo>
                    <a:pt x="1397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79" name="object 1679" descr=""/>
            <p:cNvSpPr/>
            <p:nvPr/>
          </p:nvSpPr>
          <p:spPr>
            <a:xfrm>
              <a:off x="4331144" y="603362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0" name="object 1680" descr=""/>
            <p:cNvSpPr/>
            <p:nvPr/>
          </p:nvSpPr>
          <p:spPr>
            <a:xfrm>
              <a:off x="4335068" y="603764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393" y="0"/>
                  </a:moveTo>
                  <a:lnTo>
                    <a:pt x="228" y="76"/>
                  </a:lnTo>
                  <a:lnTo>
                    <a:pt x="63" y="139"/>
                  </a:lnTo>
                  <a:lnTo>
                    <a:pt x="0" y="355"/>
                  </a:lnTo>
                  <a:lnTo>
                    <a:pt x="152" y="711"/>
                  </a:lnTo>
                  <a:lnTo>
                    <a:pt x="355" y="800"/>
                  </a:lnTo>
                  <a:lnTo>
                    <a:pt x="520" y="736"/>
                  </a:lnTo>
                  <a:lnTo>
                    <a:pt x="685" y="660"/>
                  </a:lnTo>
                  <a:lnTo>
                    <a:pt x="762" y="457"/>
                  </a:lnTo>
                  <a:lnTo>
                    <a:pt x="685" y="279"/>
                  </a:lnTo>
                  <a:lnTo>
                    <a:pt x="596" y="88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1" name="object 1681" descr=""/>
            <p:cNvSpPr/>
            <p:nvPr/>
          </p:nvSpPr>
          <p:spPr>
            <a:xfrm>
              <a:off x="4323891" y="603900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749" y="1358"/>
                  </a:lnTo>
                  <a:lnTo>
                    <a:pt x="0" y="3225"/>
                  </a:lnTo>
                  <a:lnTo>
                    <a:pt x="1397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27" y="3962"/>
                  </a:lnTo>
                  <a:lnTo>
                    <a:pt x="5930" y="736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2" name="object 1682" descr=""/>
            <p:cNvSpPr/>
            <p:nvPr/>
          </p:nvSpPr>
          <p:spPr>
            <a:xfrm>
              <a:off x="4323885" y="6039093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49"/>
                  </a:lnTo>
                  <a:lnTo>
                    <a:pt x="3238" y="7124"/>
                  </a:lnTo>
                  <a:lnTo>
                    <a:pt x="4800" y="6476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3" name="object 1683" descr=""/>
            <p:cNvSpPr/>
            <p:nvPr/>
          </p:nvSpPr>
          <p:spPr>
            <a:xfrm>
              <a:off x="4327808" y="6043105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28" y="76"/>
                  </a:lnTo>
                  <a:lnTo>
                    <a:pt x="63" y="152"/>
                  </a:lnTo>
                  <a:lnTo>
                    <a:pt x="0" y="355"/>
                  </a:lnTo>
                  <a:lnTo>
                    <a:pt x="76" y="533"/>
                  </a:lnTo>
                  <a:lnTo>
                    <a:pt x="152" y="723"/>
                  </a:lnTo>
                  <a:lnTo>
                    <a:pt x="355" y="812"/>
                  </a:lnTo>
                  <a:lnTo>
                    <a:pt x="520" y="736"/>
                  </a:lnTo>
                  <a:lnTo>
                    <a:pt x="685" y="673"/>
                  </a:lnTo>
                  <a:lnTo>
                    <a:pt x="762" y="457"/>
                  </a:lnTo>
                  <a:lnTo>
                    <a:pt x="685" y="279"/>
                  </a:lnTo>
                  <a:lnTo>
                    <a:pt x="596" y="101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4" name="object 1684" descr=""/>
            <p:cNvSpPr/>
            <p:nvPr/>
          </p:nvSpPr>
          <p:spPr>
            <a:xfrm>
              <a:off x="4320941" y="6034645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749" y="1371"/>
                  </a:lnTo>
                  <a:lnTo>
                    <a:pt x="0" y="3225"/>
                  </a:lnTo>
                  <a:lnTo>
                    <a:pt x="1397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5" name="object 1685" descr=""/>
            <p:cNvSpPr/>
            <p:nvPr/>
          </p:nvSpPr>
          <p:spPr>
            <a:xfrm>
              <a:off x="4320933" y="6034731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49"/>
                  </a:lnTo>
                  <a:lnTo>
                    <a:pt x="3238" y="7124"/>
                  </a:lnTo>
                  <a:lnTo>
                    <a:pt x="4800" y="6476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6" name="object 1686" descr=""/>
            <p:cNvSpPr/>
            <p:nvPr/>
          </p:nvSpPr>
          <p:spPr>
            <a:xfrm>
              <a:off x="4324856" y="6038744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28" y="76"/>
                  </a:lnTo>
                  <a:lnTo>
                    <a:pt x="63" y="139"/>
                  </a:lnTo>
                  <a:lnTo>
                    <a:pt x="0" y="355"/>
                  </a:lnTo>
                  <a:lnTo>
                    <a:pt x="152" y="711"/>
                  </a:lnTo>
                  <a:lnTo>
                    <a:pt x="355" y="800"/>
                  </a:lnTo>
                  <a:lnTo>
                    <a:pt x="520" y="736"/>
                  </a:lnTo>
                  <a:lnTo>
                    <a:pt x="685" y="660"/>
                  </a:lnTo>
                  <a:lnTo>
                    <a:pt x="762" y="457"/>
                  </a:lnTo>
                  <a:lnTo>
                    <a:pt x="685" y="279"/>
                  </a:lnTo>
                  <a:lnTo>
                    <a:pt x="596" y="101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7" name="object 1687" descr=""/>
            <p:cNvSpPr/>
            <p:nvPr/>
          </p:nvSpPr>
          <p:spPr>
            <a:xfrm>
              <a:off x="4314449" y="603077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38" y="0"/>
                  </a:moveTo>
                  <a:lnTo>
                    <a:pt x="762" y="1371"/>
                  </a:lnTo>
                  <a:lnTo>
                    <a:pt x="0" y="3225"/>
                  </a:lnTo>
                  <a:lnTo>
                    <a:pt x="698" y="4838"/>
                  </a:lnTo>
                  <a:lnTo>
                    <a:pt x="1409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8" name="object 1688" descr=""/>
            <p:cNvSpPr/>
            <p:nvPr/>
          </p:nvSpPr>
          <p:spPr>
            <a:xfrm>
              <a:off x="4314444" y="603086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698" y="4749"/>
                  </a:lnTo>
                  <a:lnTo>
                    <a:pt x="1409" y="6349"/>
                  </a:lnTo>
                  <a:lnTo>
                    <a:pt x="3238" y="7124"/>
                  </a:lnTo>
                  <a:lnTo>
                    <a:pt x="4800" y="6476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9" name="object 1689" descr=""/>
            <p:cNvSpPr/>
            <p:nvPr/>
          </p:nvSpPr>
          <p:spPr>
            <a:xfrm>
              <a:off x="4318355" y="603487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41" y="76"/>
                  </a:lnTo>
                  <a:lnTo>
                    <a:pt x="76" y="139"/>
                  </a:lnTo>
                  <a:lnTo>
                    <a:pt x="0" y="355"/>
                  </a:lnTo>
                  <a:lnTo>
                    <a:pt x="88" y="533"/>
                  </a:lnTo>
                  <a:lnTo>
                    <a:pt x="165" y="711"/>
                  </a:lnTo>
                  <a:lnTo>
                    <a:pt x="368" y="800"/>
                  </a:lnTo>
                  <a:lnTo>
                    <a:pt x="533" y="736"/>
                  </a:lnTo>
                  <a:lnTo>
                    <a:pt x="698" y="660"/>
                  </a:lnTo>
                  <a:lnTo>
                    <a:pt x="774" y="457"/>
                  </a:lnTo>
                  <a:lnTo>
                    <a:pt x="685" y="279"/>
                  </a:lnTo>
                  <a:lnTo>
                    <a:pt x="609" y="88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0" name="object 1690" descr=""/>
            <p:cNvSpPr/>
            <p:nvPr/>
          </p:nvSpPr>
          <p:spPr>
            <a:xfrm>
              <a:off x="4324068" y="6027140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38" y="0"/>
                  </a:moveTo>
                  <a:lnTo>
                    <a:pt x="762" y="1371"/>
                  </a:lnTo>
                  <a:lnTo>
                    <a:pt x="0" y="3225"/>
                  </a:lnTo>
                  <a:lnTo>
                    <a:pt x="1409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1" name="object 1691" descr=""/>
            <p:cNvSpPr/>
            <p:nvPr/>
          </p:nvSpPr>
          <p:spPr>
            <a:xfrm>
              <a:off x="4324063" y="6027225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51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2" name="object 1692" descr=""/>
            <p:cNvSpPr/>
            <p:nvPr/>
          </p:nvSpPr>
          <p:spPr>
            <a:xfrm>
              <a:off x="4327975" y="6031239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41" y="76"/>
                  </a:lnTo>
                  <a:lnTo>
                    <a:pt x="76" y="139"/>
                  </a:lnTo>
                  <a:lnTo>
                    <a:pt x="0" y="355"/>
                  </a:lnTo>
                  <a:lnTo>
                    <a:pt x="88" y="533"/>
                  </a:lnTo>
                  <a:lnTo>
                    <a:pt x="165" y="711"/>
                  </a:lnTo>
                  <a:lnTo>
                    <a:pt x="368" y="812"/>
                  </a:lnTo>
                  <a:lnTo>
                    <a:pt x="533" y="736"/>
                  </a:lnTo>
                  <a:lnTo>
                    <a:pt x="698" y="673"/>
                  </a:lnTo>
                  <a:lnTo>
                    <a:pt x="774" y="457"/>
                  </a:lnTo>
                  <a:lnTo>
                    <a:pt x="685" y="279"/>
                  </a:lnTo>
                  <a:lnTo>
                    <a:pt x="609" y="101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3" name="object 1693" descr=""/>
            <p:cNvSpPr/>
            <p:nvPr/>
          </p:nvSpPr>
          <p:spPr>
            <a:xfrm>
              <a:off x="4321715" y="604152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762" y="1371"/>
                  </a:lnTo>
                  <a:lnTo>
                    <a:pt x="0" y="3225"/>
                  </a:lnTo>
                  <a:lnTo>
                    <a:pt x="1397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4" name="object 1694" descr=""/>
            <p:cNvSpPr/>
            <p:nvPr/>
          </p:nvSpPr>
          <p:spPr>
            <a:xfrm>
              <a:off x="4321707" y="6041612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51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5" name="object 1695" descr=""/>
            <p:cNvSpPr/>
            <p:nvPr/>
          </p:nvSpPr>
          <p:spPr>
            <a:xfrm>
              <a:off x="4325630" y="6045625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28" y="76"/>
                  </a:lnTo>
                  <a:lnTo>
                    <a:pt x="63" y="139"/>
                  </a:lnTo>
                  <a:lnTo>
                    <a:pt x="0" y="355"/>
                  </a:lnTo>
                  <a:lnTo>
                    <a:pt x="152" y="711"/>
                  </a:lnTo>
                  <a:lnTo>
                    <a:pt x="355" y="800"/>
                  </a:lnTo>
                  <a:lnTo>
                    <a:pt x="520" y="736"/>
                  </a:lnTo>
                  <a:lnTo>
                    <a:pt x="685" y="660"/>
                  </a:lnTo>
                  <a:lnTo>
                    <a:pt x="762" y="457"/>
                  </a:lnTo>
                  <a:lnTo>
                    <a:pt x="685" y="279"/>
                  </a:lnTo>
                  <a:lnTo>
                    <a:pt x="596" y="88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6" name="object 1696" descr=""/>
            <p:cNvSpPr/>
            <p:nvPr/>
          </p:nvSpPr>
          <p:spPr>
            <a:xfrm>
              <a:off x="4325245" y="604676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749" y="1358"/>
                  </a:lnTo>
                  <a:lnTo>
                    <a:pt x="0" y="3225"/>
                  </a:lnTo>
                  <a:lnTo>
                    <a:pt x="1409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7" name="object 1697" descr=""/>
            <p:cNvSpPr/>
            <p:nvPr/>
          </p:nvSpPr>
          <p:spPr>
            <a:xfrm>
              <a:off x="4325240" y="6046853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8" name="object 1698" descr=""/>
            <p:cNvSpPr/>
            <p:nvPr/>
          </p:nvSpPr>
          <p:spPr>
            <a:xfrm>
              <a:off x="4329163" y="6050865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28" y="76"/>
                  </a:lnTo>
                  <a:lnTo>
                    <a:pt x="63" y="152"/>
                  </a:lnTo>
                  <a:lnTo>
                    <a:pt x="0" y="355"/>
                  </a:lnTo>
                  <a:lnTo>
                    <a:pt x="76" y="533"/>
                  </a:lnTo>
                  <a:lnTo>
                    <a:pt x="152" y="723"/>
                  </a:lnTo>
                  <a:lnTo>
                    <a:pt x="355" y="812"/>
                  </a:lnTo>
                  <a:lnTo>
                    <a:pt x="520" y="736"/>
                  </a:lnTo>
                  <a:lnTo>
                    <a:pt x="685" y="673"/>
                  </a:lnTo>
                  <a:lnTo>
                    <a:pt x="762" y="457"/>
                  </a:lnTo>
                  <a:lnTo>
                    <a:pt x="685" y="279"/>
                  </a:lnTo>
                  <a:lnTo>
                    <a:pt x="596" y="101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9" name="object 1699" descr=""/>
            <p:cNvSpPr/>
            <p:nvPr/>
          </p:nvSpPr>
          <p:spPr>
            <a:xfrm>
              <a:off x="4328634" y="6039440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749" y="1371"/>
                  </a:lnTo>
                  <a:lnTo>
                    <a:pt x="0" y="3225"/>
                  </a:lnTo>
                  <a:lnTo>
                    <a:pt x="698" y="4838"/>
                  </a:lnTo>
                  <a:lnTo>
                    <a:pt x="1409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0" name="object 1700" descr=""/>
            <p:cNvSpPr/>
            <p:nvPr/>
          </p:nvSpPr>
          <p:spPr>
            <a:xfrm>
              <a:off x="4328630" y="603952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49"/>
                  </a:lnTo>
                  <a:lnTo>
                    <a:pt x="3238" y="7124"/>
                  </a:lnTo>
                  <a:lnTo>
                    <a:pt x="4800" y="6476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1" name="object 1701" descr=""/>
            <p:cNvSpPr/>
            <p:nvPr/>
          </p:nvSpPr>
          <p:spPr>
            <a:xfrm>
              <a:off x="4332554" y="604354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393" y="0"/>
                  </a:moveTo>
                  <a:lnTo>
                    <a:pt x="228" y="76"/>
                  </a:lnTo>
                  <a:lnTo>
                    <a:pt x="63" y="139"/>
                  </a:lnTo>
                  <a:lnTo>
                    <a:pt x="0" y="355"/>
                  </a:lnTo>
                  <a:lnTo>
                    <a:pt x="152" y="711"/>
                  </a:lnTo>
                  <a:lnTo>
                    <a:pt x="355" y="800"/>
                  </a:lnTo>
                  <a:lnTo>
                    <a:pt x="520" y="736"/>
                  </a:lnTo>
                  <a:lnTo>
                    <a:pt x="685" y="660"/>
                  </a:lnTo>
                  <a:lnTo>
                    <a:pt x="762" y="457"/>
                  </a:lnTo>
                  <a:lnTo>
                    <a:pt x="685" y="279"/>
                  </a:lnTo>
                  <a:lnTo>
                    <a:pt x="596" y="101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2" name="object 1702" descr=""/>
            <p:cNvSpPr/>
            <p:nvPr/>
          </p:nvSpPr>
          <p:spPr>
            <a:xfrm>
              <a:off x="4332095" y="6043109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749" y="1371"/>
                  </a:lnTo>
                  <a:lnTo>
                    <a:pt x="0" y="3225"/>
                  </a:lnTo>
                  <a:lnTo>
                    <a:pt x="1397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27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3" name="object 1703" descr=""/>
            <p:cNvSpPr/>
            <p:nvPr/>
          </p:nvSpPr>
          <p:spPr>
            <a:xfrm>
              <a:off x="4332090" y="604319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4" name="object 1704" descr=""/>
            <p:cNvSpPr/>
            <p:nvPr/>
          </p:nvSpPr>
          <p:spPr>
            <a:xfrm>
              <a:off x="4336013" y="6047210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393" y="0"/>
                  </a:moveTo>
                  <a:lnTo>
                    <a:pt x="228" y="76"/>
                  </a:lnTo>
                  <a:lnTo>
                    <a:pt x="63" y="139"/>
                  </a:lnTo>
                  <a:lnTo>
                    <a:pt x="0" y="355"/>
                  </a:lnTo>
                  <a:lnTo>
                    <a:pt x="152" y="711"/>
                  </a:lnTo>
                  <a:lnTo>
                    <a:pt x="355" y="800"/>
                  </a:lnTo>
                  <a:lnTo>
                    <a:pt x="520" y="736"/>
                  </a:lnTo>
                  <a:lnTo>
                    <a:pt x="685" y="660"/>
                  </a:lnTo>
                  <a:lnTo>
                    <a:pt x="762" y="457"/>
                  </a:lnTo>
                  <a:lnTo>
                    <a:pt x="685" y="279"/>
                  </a:lnTo>
                  <a:lnTo>
                    <a:pt x="596" y="88"/>
                  </a:lnTo>
                  <a:lnTo>
                    <a:pt x="3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5" name="object 1705" descr=""/>
            <p:cNvSpPr/>
            <p:nvPr/>
          </p:nvSpPr>
          <p:spPr>
            <a:xfrm>
              <a:off x="4311649" y="6024662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025" y="0"/>
                  </a:moveTo>
                  <a:lnTo>
                    <a:pt x="749" y="1371"/>
                  </a:lnTo>
                  <a:lnTo>
                    <a:pt x="0" y="3225"/>
                  </a:lnTo>
                  <a:lnTo>
                    <a:pt x="1397" y="6438"/>
                  </a:lnTo>
                  <a:lnTo>
                    <a:pt x="3301" y="7188"/>
                  </a:lnTo>
                  <a:lnTo>
                    <a:pt x="4940" y="6502"/>
                  </a:lnTo>
                  <a:lnTo>
                    <a:pt x="6578" y="5816"/>
                  </a:lnTo>
                  <a:lnTo>
                    <a:pt x="7340" y="3962"/>
                  </a:lnTo>
                  <a:lnTo>
                    <a:pt x="5930" y="749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6" name="object 1706" descr=""/>
            <p:cNvSpPr/>
            <p:nvPr/>
          </p:nvSpPr>
          <p:spPr>
            <a:xfrm>
              <a:off x="4311642" y="602474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10" y="0"/>
                  </a:moveTo>
                  <a:lnTo>
                    <a:pt x="698" y="1308"/>
                  </a:lnTo>
                  <a:lnTo>
                    <a:pt x="0" y="3136"/>
                  </a:lnTo>
                  <a:lnTo>
                    <a:pt x="1409" y="6350"/>
                  </a:lnTo>
                  <a:lnTo>
                    <a:pt x="3238" y="7124"/>
                  </a:lnTo>
                  <a:lnTo>
                    <a:pt x="4800" y="6477"/>
                  </a:lnTo>
                  <a:lnTo>
                    <a:pt x="6362" y="5829"/>
                  </a:lnTo>
                  <a:lnTo>
                    <a:pt x="7048" y="4000"/>
                  </a:lnTo>
                  <a:lnTo>
                    <a:pt x="5638" y="774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7" name="object 1707" descr=""/>
            <p:cNvSpPr/>
            <p:nvPr/>
          </p:nvSpPr>
          <p:spPr>
            <a:xfrm>
              <a:off x="4315565" y="602876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406" y="0"/>
                  </a:moveTo>
                  <a:lnTo>
                    <a:pt x="228" y="76"/>
                  </a:lnTo>
                  <a:lnTo>
                    <a:pt x="63" y="139"/>
                  </a:lnTo>
                  <a:lnTo>
                    <a:pt x="0" y="355"/>
                  </a:lnTo>
                  <a:lnTo>
                    <a:pt x="152" y="711"/>
                  </a:lnTo>
                  <a:lnTo>
                    <a:pt x="355" y="812"/>
                  </a:lnTo>
                  <a:lnTo>
                    <a:pt x="520" y="736"/>
                  </a:lnTo>
                  <a:lnTo>
                    <a:pt x="685" y="673"/>
                  </a:lnTo>
                  <a:lnTo>
                    <a:pt x="762" y="457"/>
                  </a:lnTo>
                  <a:lnTo>
                    <a:pt x="685" y="279"/>
                  </a:lnTo>
                  <a:lnTo>
                    <a:pt x="596" y="101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8" name="object 1708" descr=""/>
            <p:cNvSpPr/>
            <p:nvPr/>
          </p:nvSpPr>
          <p:spPr>
            <a:xfrm>
              <a:off x="4308063" y="6022915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1790" y="0"/>
                  </a:moveTo>
                  <a:lnTo>
                    <a:pt x="241" y="1308"/>
                  </a:lnTo>
                  <a:lnTo>
                    <a:pt x="126" y="3060"/>
                  </a:lnTo>
                  <a:lnTo>
                    <a:pt x="0" y="4800"/>
                  </a:lnTo>
                  <a:lnTo>
                    <a:pt x="1346" y="6311"/>
                  </a:lnTo>
                  <a:lnTo>
                    <a:pt x="4902" y="6565"/>
                  </a:lnTo>
                  <a:lnTo>
                    <a:pt x="6438" y="5245"/>
                  </a:lnTo>
                  <a:lnTo>
                    <a:pt x="6565" y="3505"/>
                  </a:lnTo>
                  <a:lnTo>
                    <a:pt x="6692" y="1765"/>
                  </a:lnTo>
                  <a:lnTo>
                    <a:pt x="5346" y="254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9" name="object 1709" descr=""/>
            <p:cNvSpPr/>
            <p:nvPr/>
          </p:nvSpPr>
          <p:spPr>
            <a:xfrm>
              <a:off x="4308064" y="6023221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1765" y="0"/>
                  </a:moveTo>
                  <a:lnTo>
                    <a:pt x="228" y="1244"/>
                  </a:lnTo>
                  <a:lnTo>
                    <a:pt x="0" y="4559"/>
                  </a:lnTo>
                  <a:lnTo>
                    <a:pt x="1346" y="6007"/>
                  </a:lnTo>
                  <a:lnTo>
                    <a:pt x="4902" y="6248"/>
                  </a:lnTo>
                  <a:lnTo>
                    <a:pt x="6438" y="5016"/>
                  </a:lnTo>
                  <a:lnTo>
                    <a:pt x="6553" y="3352"/>
                  </a:lnTo>
                  <a:lnTo>
                    <a:pt x="6667" y="1701"/>
                  </a:lnTo>
                  <a:lnTo>
                    <a:pt x="5321" y="254"/>
                  </a:lnTo>
                  <a:lnTo>
                    <a:pt x="1765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10" name="object 1710" descr=""/>
            <p:cNvSpPr/>
            <p:nvPr/>
          </p:nvSpPr>
          <p:spPr>
            <a:xfrm>
              <a:off x="4312137" y="6025724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203" y="0"/>
                  </a:moveTo>
                  <a:lnTo>
                    <a:pt x="25" y="139"/>
                  </a:lnTo>
                  <a:lnTo>
                    <a:pt x="0" y="495"/>
                  </a:lnTo>
                  <a:lnTo>
                    <a:pt x="165" y="660"/>
                  </a:lnTo>
                  <a:lnTo>
                    <a:pt x="558" y="685"/>
                  </a:lnTo>
                  <a:lnTo>
                    <a:pt x="736" y="546"/>
                  </a:lnTo>
                  <a:lnTo>
                    <a:pt x="749" y="368"/>
                  </a:lnTo>
                  <a:lnTo>
                    <a:pt x="762" y="190"/>
                  </a:lnTo>
                  <a:lnTo>
                    <a:pt x="609" y="38"/>
                  </a:lnTo>
                  <a:lnTo>
                    <a:pt x="406" y="25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11" name="object 1711" descr=""/>
            <p:cNvSpPr/>
            <p:nvPr/>
          </p:nvSpPr>
          <p:spPr>
            <a:xfrm>
              <a:off x="4307344" y="6017200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682" y="0"/>
                  </a:moveTo>
                  <a:lnTo>
                    <a:pt x="571" y="1689"/>
                  </a:lnTo>
                  <a:lnTo>
                    <a:pt x="0" y="3619"/>
                  </a:lnTo>
                  <a:lnTo>
                    <a:pt x="1739" y="6680"/>
                  </a:lnTo>
                  <a:lnTo>
                    <a:pt x="3695" y="7226"/>
                  </a:lnTo>
                  <a:lnTo>
                    <a:pt x="5257" y="6388"/>
                  </a:lnTo>
                  <a:lnTo>
                    <a:pt x="6819" y="5549"/>
                  </a:lnTo>
                  <a:lnTo>
                    <a:pt x="7378" y="3619"/>
                  </a:lnTo>
                  <a:lnTo>
                    <a:pt x="5651" y="558"/>
                  </a:lnTo>
                  <a:lnTo>
                    <a:pt x="3682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12" name="object 1712" descr=""/>
            <p:cNvSpPr/>
            <p:nvPr/>
          </p:nvSpPr>
          <p:spPr>
            <a:xfrm>
              <a:off x="4307348" y="601732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467" y="0"/>
                  </a:moveTo>
                  <a:lnTo>
                    <a:pt x="495" y="1600"/>
                  </a:lnTo>
                  <a:lnTo>
                    <a:pt x="0" y="3492"/>
                  </a:lnTo>
                  <a:lnTo>
                    <a:pt x="1727" y="6553"/>
                  </a:lnTo>
                  <a:lnTo>
                    <a:pt x="3632" y="7137"/>
                  </a:lnTo>
                  <a:lnTo>
                    <a:pt x="5118" y="6337"/>
                  </a:lnTo>
                  <a:lnTo>
                    <a:pt x="6604" y="5537"/>
                  </a:lnTo>
                  <a:lnTo>
                    <a:pt x="7099" y="3644"/>
                  </a:lnTo>
                  <a:lnTo>
                    <a:pt x="5372" y="584"/>
                  </a:lnTo>
                  <a:lnTo>
                    <a:pt x="3467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13" name="object 1713" descr=""/>
            <p:cNvSpPr/>
            <p:nvPr/>
          </p:nvSpPr>
          <p:spPr>
            <a:xfrm>
              <a:off x="4311361" y="602126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368" y="0"/>
                  </a:moveTo>
                  <a:lnTo>
                    <a:pt x="215" y="76"/>
                  </a:lnTo>
                  <a:lnTo>
                    <a:pt x="50" y="165"/>
                  </a:lnTo>
                  <a:lnTo>
                    <a:pt x="0" y="381"/>
                  </a:lnTo>
                  <a:lnTo>
                    <a:pt x="101" y="558"/>
                  </a:lnTo>
                  <a:lnTo>
                    <a:pt x="203" y="723"/>
                  </a:lnTo>
                  <a:lnTo>
                    <a:pt x="419" y="800"/>
                  </a:lnTo>
                  <a:lnTo>
                    <a:pt x="571" y="711"/>
                  </a:lnTo>
                  <a:lnTo>
                    <a:pt x="736" y="622"/>
                  </a:lnTo>
                  <a:lnTo>
                    <a:pt x="787" y="419"/>
                  </a:lnTo>
                  <a:lnTo>
                    <a:pt x="584" y="63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14" name="object 1714" descr=""/>
            <p:cNvSpPr/>
            <p:nvPr/>
          </p:nvSpPr>
          <p:spPr>
            <a:xfrm>
              <a:off x="4308696" y="602978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682" y="0"/>
                  </a:moveTo>
                  <a:lnTo>
                    <a:pt x="558" y="1689"/>
                  </a:lnTo>
                  <a:lnTo>
                    <a:pt x="0" y="3619"/>
                  </a:lnTo>
                  <a:lnTo>
                    <a:pt x="1727" y="6680"/>
                  </a:lnTo>
                  <a:lnTo>
                    <a:pt x="3695" y="7226"/>
                  </a:lnTo>
                  <a:lnTo>
                    <a:pt x="5257" y="6388"/>
                  </a:lnTo>
                  <a:lnTo>
                    <a:pt x="6819" y="5549"/>
                  </a:lnTo>
                  <a:lnTo>
                    <a:pt x="7378" y="3619"/>
                  </a:lnTo>
                  <a:lnTo>
                    <a:pt x="5651" y="558"/>
                  </a:lnTo>
                  <a:lnTo>
                    <a:pt x="3682" y="0"/>
                  </a:lnTo>
                  <a:close/>
                </a:path>
              </a:pathLst>
            </a:custGeom>
            <a:solidFill>
              <a:srgbClr val="0F14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15" name="object 1715" descr=""/>
            <p:cNvSpPr/>
            <p:nvPr/>
          </p:nvSpPr>
          <p:spPr>
            <a:xfrm>
              <a:off x="4308697" y="6029909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467" y="0"/>
                  </a:moveTo>
                  <a:lnTo>
                    <a:pt x="495" y="1600"/>
                  </a:lnTo>
                  <a:lnTo>
                    <a:pt x="0" y="3492"/>
                  </a:lnTo>
                  <a:lnTo>
                    <a:pt x="1727" y="6553"/>
                  </a:lnTo>
                  <a:lnTo>
                    <a:pt x="3632" y="7137"/>
                  </a:lnTo>
                  <a:lnTo>
                    <a:pt x="5118" y="6337"/>
                  </a:lnTo>
                  <a:lnTo>
                    <a:pt x="6604" y="5537"/>
                  </a:lnTo>
                  <a:lnTo>
                    <a:pt x="7099" y="3644"/>
                  </a:lnTo>
                  <a:lnTo>
                    <a:pt x="5372" y="584"/>
                  </a:lnTo>
                  <a:lnTo>
                    <a:pt x="3467" y="0"/>
                  </a:lnTo>
                  <a:close/>
                </a:path>
              </a:pathLst>
            </a:custGeom>
            <a:solidFill>
              <a:srgbClr val="2828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16" name="object 1716" descr=""/>
            <p:cNvSpPr/>
            <p:nvPr/>
          </p:nvSpPr>
          <p:spPr>
            <a:xfrm>
              <a:off x="4312713" y="6033851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70">
                  <a:moveTo>
                    <a:pt x="368" y="0"/>
                  </a:moveTo>
                  <a:lnTo>
                    <a:pt x="215" y="76"/>
                  </a:lnTo>
                  <a:lnTo>
                    <a:pt x="50" y="165"/>
                  </a:lnTo>
                  <a:lnTo>
                    <a:pt x="0" y="380"/>
                  </a:lnTo>
                  <a:lnTo>
                    <a:pt x="101" y="558"/>
                  </a:lnTo>
                  <a:lnTo>
                    <a:pt x="203" y="723"/>
                  </a:lnTo>
                  <a:lnTo>
                    <a:pt x="406" y="800"/>
                  </a:lnTo>
                  <a:lnTo>
                    <a:pt x="571" y="711"/>
                  </a:lnTo>
                  <a:lnTo>
                    <a:pt x="723" y="622"/>
                  </a:lnTo>
                  <a:lnTo>
                    <a:pt x="774" y="419"/>
                  </a:lnTo>
                  <a:lnTo>
                    <a:pt x="685" y="241"/>
                  </a:lnTo>
                  <a:lnTo>
                    <a:pt x="584" y="63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17" name="object 1717" descr=""/>
          <p:cNvGrpSpPr/>
          <p:nvPr/>
        </p:nvGrpSpPr>
        <p:grpSpPr>
          <a:xfrm>
            <a:off x="3887349" y="5929776"/>
            <a:ext cx="62230" cy="80645"/>
            <a:chOff x="3887349" y="5929776"/>
            <a:chExt cx="62230" cy="80645"/>
          </a:xfrm>
        </p:grpSpPr>
        <p:sp>
          <p:nvSpPr>
            <p:cNvPr id="1718" name="object 1718" descr=""/>
            <p:cNvSpPr/>
            <p:nvPr/>
          </p:nvSpPr>
          <p:spPr>
            <a:xfrm>
              <a:off x="3887617" y="5929776"/>
              <a:ext cx="53340" cy="38100"/>
            </a:xfrm>
            <a:custGeom>
              <a:avLst/>
              <a:gdLst/>
              <a:ahLst/>
              <a:cxnLst/>
              <a:rect l="l" t="t" r="r" b="b"/>
              <a:pathLst>
                <a:path w="53339" h="38100">
                  <a:moveTo>
                    <a:pt x="19532" y="0"/>
                  </a:moveTo>
                  <a:lnTo>
                    <a:pt x="14439" y="1714"/>
                  </a:lnTo>
                  <a:lnTo>
                    <a:pt x="22796" y="11442"/>
                  </a:lnTo>
                  <a:lnTo>
                    <a:pt x="21856" y="15176"/>
                  </a:lnTo>
                  <a:lnTo>
                    <a:pt x="19367" y="16497"/>
                  </a:lnTo>
                  <a:lnTo>
                    <a:pt x="18046" y="18148"/>
                  </a:lnTo>
                  <a:lnTo>
                    <a:pt x="9448" y="16941"/>
                  </a:lnTo>
                  <a:lnTo>
                    <a:pt x="5880" y="22428"/>
                  </a:lnTo>
                  <a:lnTo>
                    <a:pt x="3098" y="25412"/>
                  </a:lnTo>
                  <a:lnTo>
                    <a:pt x="0" y="24625"/>
                  </a:lnTo>
                  <a:lnTo>
                    <a:pt x="2799" y="30564"/>
                  </a:lnTo>
                  <a:lnTo>
                    <a:pt x="5678" y="32658"/>
                  </a:lnTo>
                  <a:lnTo>
                    <a:pt x="10388" y="31008"/>
                  </a:lnTo>
                  <a:lnTo>
                    <a:pt x="18681" y="25717"/>
                  </a:lnTo>
                  <a:lnTo>
                    <a:pt x="19519" y="28092"/>
                  </a:lnTo>
                  <a:lnTo>
                    <a:pt x="22440" y="30911"/>
                  </a:lnTo>
                  <a:lnTo>
                    <a:pt x="23520" y="33883"/>
                  </a:lnTo>
                  <a:lnTo>
                    <a:pt x="22961" y="37807"/>
                  </a:lnTo>
                  <a:lnTo>
                    <a:pt x="36245" y="33146"/>
                  </a:lnTo>
                  <a:lnTo>
                    <a:pt x="32054" y="23875"/>
                  </a:lnTo>
                  <a:lnTo>
                    <a:pt x="36499" y="27927"/>
                  </a:lnTo>
                  <a:lnTo>
                    <a:pt x="50876" y="28955"/>
                  </a:lnTo>
                  <a:lnTo>
                    <a:pt x="50101" y="28600"/>
                  </a:lnTo>
                  <a:lnTo>
                    <a:pt x="49123" y="26606"/>
                  </a:lnTo>
                  <a:lnTo>
                    <a:pt x="47282" y="19469"/>
                  </a:lnTo>
                  <a:lnTo>
                    <a:pt x="39674" y="18021"/>
                  </a:lnTo>
                  <a:lnTo>
                    <a:pt x="47828" y="17246"/>
                  </a:lnTo>
                  <a:lnTo>
                    <a:pt x="52768" y="12687"/>
                  </a:lnTo>
                  <a:lnTo>
                    <a:pt x="49949" y="13550"/>
                  </a:lnTo>
                  <a:lnTo>
                    <a:pt x="46177" y="12293"/>
                  </a:lnTo>
                  <a:lnTo>
                    <a:pt x="40894" y="9994"/>
                  </a:lnTo>
                  <a:lnTo>
                    <a:pt x="37693" y="9677"/>
                  </a:lnTo>
                  <a:lnTo>
                    <a:pt x="30924" y="11506"/>
                  </a:lnTo>
                  <a:lnTo>
                    <a:pt x="29616" y="13588"/>
                  </a:lnTo>
                  <a:lnTo>
                    <a:pt x="28511" y="13512"/>
                  </a:lnTo>
                  <a:lnTo>
                    <a:pt x="26517" y="13677"/>
                  </a:lnTo>
                  <a:lnTo>
                    <a:pt x="22898" y="11569"/>
                  </a:lnTo>
                  <a:lnTo>
                    <a:pt x="19532" y="0"/>
                  </a:lnTo>
                  <a:close/>
                </a:path>
              </a:pathLst>
            </a:custGeom>
            <a:solidFill>
              <a:srgbClr val="526E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19" name="object 1719" descr=""/>
            <p:cNvSpPr/>
            <p:nvPr/>
          </p:nvSpPr>
          <p:spPr>
            <a:xfrm>
              <a:off x="3889380" y="5945863"/>
              <a:ext cx="60325" cy="64135"/>
            </a:xfrm>
            <a:custGeom>
              <a:avLst/>
              <a:gdLst/>
              <a:ahLst/>
              <a:cxnLst/>
              <a:rect l="l" t="t" r="r" b="b"/>
              <a:pathLst>
                <a:path w="60325" h="64135">
                  <a:moveTo>
                    <a:pt x="37582" y="0"/>
                  </a:moveTo>
                  <a:lnTo>
                    <a:pt x="12890" y="6639"/>
                  </a:lnTo>
                  <a:lnTo>
                    <a:pt x="10086" y="7883"/>
                  </a:lnTo>
                  <a:lnTo>
                    <a:pt x="4416" y="11830"/>
                  </a:lnTo>
                  <a:lnTo>
                    <a:pt x="0" y="18801"/>
                  </a:lnTo>
                  <a:lnTo>
                    <a:pt x="952" y="29118"/>
                  </a:lnTo>
                  <a:lnTo>
                    <a:pt x="7183" y="41564"/>
                  </a:lnTo>
                  <a:lnTo>
                    <a:pt x="15672" y="53136"/>
                  </a:lnTo>
                  <a:lnTo>
                    <a:pt x="26170" y="61447"/>
                  </a:lnTo>
                  <a:lnTo>
                    <a:pt x="38430" y="64106"/>
                  </a:lnTo>
                  <a:lnTo>
                    <a:pt x="49135" y="59205"/>
                  </a:lnTo>
                  <a:lnTo>
                    <a:pt x="55731" y="48558"/>
                  </a:lnTo>
                  <a:lnTo>
                    <a:pt x="59111" y="35392"/>
                  </a:lnTo>
                  <a:lnTo>
                    <a:pt x="60172" y="22933"/>
                  </a:lnTo>
                  <a:lnTo>
                    <a:pt x="58648" y="11805"/>
                  </a:lnTo>
                  <a:lnTo>
                    <a:pt x="51976" y="2941"/>
                  </a:lnTo>
                  <a:lnTo>
                    <a:pt x="37582" y="0"/>
                  </a:lnTo>
                  <a:close/>
                </a:path>
              </a:pathLst>
            </a:custGeom>
            <a:solidFill>
              <a:srgbClr val="D71A1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0" name="object 1720" descr=""/>
            <p:cNvSpPr/>
            <p:nvPr/>
          </p:nvSpPr>
          <p:spPr>
            <a:xfrm>
              <a:off x="3889371" y="5945755"/>
              <a:ext cx="57785" cy="64135"/>
            </a:xfrm>
            <a:custGeom>
              <a:avLst/>
              <a:gdLst/>
              <a:ahLst/>
              <a:cxnLst/>
              <a:rect l="l" t="t" r="r" b="b"/>
              <a:pathLst>
                <a:path w="57785" h="64135">
                  <a:moveTo>
                    <a:pt x="35984" y="0"/>
                  </a:moveTo>
                  <a:lnTo>
                    <a:pt x="12360" y="6709"/>
                  </a:lnTo>
                  <a:lnTo>
                    <a:pt x="9675" y="7962"/>
                  </a:lnTo>
                  <a:lnTo>
                    <a:pt x="4243" y="11927"/>
                  </a:lnTo>
                  <a:lnTo>
                    <a:pt x="0" y="18909"/>
                  </a:lnTo>
                  <a:lnTo>
                    <a:pt x="879" y="29213"/>
                  </a:lnTo>
                  <a:lnTo>
                    <a:pt x="6797" y="41638"/>
                  </a:lnTo>
                  <a:lnTo>
                    <a:pt x="14875" y="53185"/>
                  </a:lnTo>
                  <a:lnTo>
                    <a:pt x="24886" y="61464"/>
                  </a:lnTo>
                  <a:lnTo>
                    <a:pt x="36604" y="64087"/>
                  </a:lnTo>
                  <a:lnTo>
                    <a:pt x="46854" y="59150"/>
                  </a:lnTo>
                  <a:lnTo>
                    <a:pt x="53190" y="48484"/>
                  </a:lnTo>
                  <a:lnTo>
                    <a:pt x="56460" y="35311"/>
                  </a:lnTo>
                  <a:lnTo>
                    <a:pt x="57508" y="22851"/>
                  </a:lnTo>
                  <a:lnTo>
                    <a:pt x="56087" y="11736"/>
                  </a:lnTo>
                  <a:lnTo>
                    <a:pt x="49736" y="2897"/>
                  </a:lnTo>
                  <a:lnTo>
                    <a:pt x="35984" y="0"/>
                  </a:lnTo>
                  <a:close/>
                </a:path>
              </a:pathLst>
            </a:custGeom>
            <a:solidFill>
              <a:srgbClr val="ED5D4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1" name="object 1721" descr=""/>
            <p:cNvSpPr/>
            <p:nvPr/>
          </p:nvSpPr>
          <p:spPr>
            <a:xfrm>
              <a:off x="3890187" y="5945808"/>
              <a:ext cx="58419" cy="64135"/>
            </a:xfrm>
            <a:custGeom>
              <a:avLst/>
              <a:gdLst/>
              <a:ahLst/>
              <a:cxnLst/>
              <a:rect l="l" t="t" r="r" b="b"/>
              <a:pathLst>
                <a:path w="58420" h="64135">
                  <a:moveTo>
                    <a:pt x="35684" y="0"/>
                  </a:moveTo>
                  <a:lnTo>
                    <a:pt x="12199" y="6701"/>
                  </a:lnTo>
                  <a:lnTo>
                    <a:pt x="9550" y="7957"/>
                  </a:lnTo>
                  <a:lnTo>
                    <a:pt x="4190" y="11926"/>
                  </a:lnTo>
                  <a:lnTo>
                    <a:pt x="0" y="18912"/>
                  </a:lnTo>
                  <a:lnTo>
                    <a:pt x="858" y="29218"/>
                  </a:lnTo>
                  <a:lnTo>
                    <a:pt x="6676" y="41634"/>
                  </a:lnTo>
                  <a:lnTo>
                    <a:pt x="14628" y="53170"/>
                  </a:lnTo>
                  <a:lnTo>
                    <a:pt x="24490" y="61440"/>
                  </a:lnTo>
                  <a:lnTo>
                    <a:pt x="36037" y="64054"/>
                  </a:lnTo>
                  <a:lnTo>
                    <a:pt x="46333" y="59141"/>
                  </a:lnTo>
                  <a:lnTo>
                    <a:pt x="52996" y="48540"/>
                  </a:lnTo>
                  <a:lnTo>
                    <a:pt x="56638" y="35431"/>
                  </a:lnTo>
                  <a:lnTo>
                    <a:pt x="57868" y="22995"/>
                  </a:lnTo>
                  <a:lnTo>
                    <a:pt x="56301" y="11852"/>
                  </a:lnTo>
                  <a:lnTo>
                    <a:pt x="49645" y="2951"/>
                  </a:lnTo>
                  <a:lnTo>
                    <a:pt x="35684" y="0"/>
                  </a:lnTo>
                  <a:close/>
                </a:path>
              </a:pathLst>
            </a:custGeom>
            <a:solidFill>
              <a:srgbClr val="F61F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2" name="object 1722" descr=""/>
            <p:cNvSpPr/>
            <p:nvPr/>
          </p:nvSpPr>
          <p:spPr>
            <a:xfrm>
              <a:off x="3915245" y="5965139"/>
              <a:ext cx="21590" cy="41910"/>
            </a:xfrm>
            <a:custGeom>
              <a:avLst/>
              <a:gdLst/>
              <a:ahLst/>
              <a:cxnLst/>
              <a:rect l="l" t="t" r="r" b="b"/>
              <a:pathLst>
                <a:path w="21589" h="41910">
                  <a:moveTo>
                    <a:pt x="7391" y="0"/>
                  </a:moveTo>
                  <a:lnTo>
                    <a:pt x="3695" y="876"/>
                  </a:lnTo>
                  <a:lnTo>
                    <a:pt x="0" y="1752"/>
                  </a:lnTo>
                  <a:lnTo>
                    <a:pt x="3136" y="4889"/>
                  </a:lnTo>
                  <a:lnTo>
                    <a:pt x="4826" y="6350"/>
                  </a:lnTo>
                  <a:lnTo>
                    <a:pt x="5270" y="6235"/>
                  </a:lnTo>
                  <a:lnTo>
                    <a:pt x="6083" y="4191"/>
                  </a:lnTo>
                  <a:lnTo>
                    <a:pt x="7391" y="0"/>
                  </a:lnTo>
                  <a:close/>
                </a:path>
                <a:path w="21589" h="41910">
                  <a:moveTo>
                    <a:pt x="8623" y="12928"/>
                  </a:moveTo>
                  <a:lnTo>
                    <a:pt x="4927" y="13804"/>
                  </a:lnTo>
                  <a:lnTo>
                    <a:pt x="1231" y="14681"/>
                  </a:lnTo>
                  <a:lnTo>
                    <a:pt x="4368" y="17818"/>
                  </a:lnTo>
                  <a:lnTo>
                    <a:pt x="6057" y="19278"/>
                  </a:lnTo>
                  <a:lnTo>
                    <a:pt x="6502" y="19164"/>
                  </a:lnTo>
                  <a:lnTo>
                    <a:pt x="7315" y="17119"/>
                  </a:lnTo>
                  <a:lnTo>
                    <a:pt x="8623" y="12928"/>
                  </a:lnTo>
                  <a:close/>
                </a:path>
                <a:path w="21589" h="41910">
                  <a:moveTo>
                    <a:pt x="21145" y="36385"/>
                  </a:moveTo>
                  <a:lnTo>
                    <a:pt x="17373" y="35826"/>
                  </a:lnTo>
                  <a:lnTo>
                    <a:pt x="13601" y="35267"/>
                  </a:lnTo>
                  <a:lnTo>
                    <a:pt x="15316" y="39331"/>
                  </a:lnTo>
                  <a:lnTo>
                    <a:pt x="16306" y="41300"/>
                  </a:lnTo>
                  <a:lnTo>
                    <a:pt x="16776" y="41363"/>
                  </a:lnTo>
                  <a:lnTo>
                    <a:pt x="18313" y="39776"/>
                  </a:lnTo>
                  <a:lnTo>
                    <a:pt x="21145" y="36385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3" name="object 1723" descr=""/>
            <p:cNvSpPr/>
            <p:nvPr/>
          </p:nvSpPr>
          <p:spPr>
            <a:xfrm>
              <a:off x="3917056" y="5978566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6311" y="0"/>
                  </a:moveTo>
                  <a:lnTo>
                    <a:pt x="3162" y="749"/>
                  </a:lnTo>
                  <a:lnTo>
                    <a:pt x="0" y="1498"/>
                  </a:lnTo>
                  <a:lnTo>
                    <a:pt x="2679" y="4165"/>
                  </a:lnTo>
                  <a:lnTo>
                    <a:pt x="4114" y="5410"/>
                  </a:lnTo>
                  <a:lnTo>
                    <a:pt x="4508" y="5321"/>
                  </a:lnTo>
                  <a:lnTo>
                    <a:pt x="5194" y="3568"/>
                  </a:lnTo>
                  <a:lnTo>
                    <a:pt x="6311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4" name="object 1724" descr=""/>
            <p:cNvSpPr/>
            <p:nvPr/>
          </p:nvSpPr>
          <p:spPr>
            <a:xfrm>
              <a:off x="3904538" y="5964859"/>
              <a:ext cx="30480" cy="34925"/>
            </a:xfrm>
            <a:custGeom>
              <a:avLst/>
              <a:gdLst/>
              <a:ahLst/>
              <a:cxnLst/>
              <a:rect l="l" t="t" r="r" b="b"/>
              <a:pathLst>
                <a:path w="30479" h="34925">
                  <a:moveTo>
                    <a:pt x="7213" y="12141"/>
                  </a:moveTo>
                  <a:lnTo>
                    <a:pt x="3606" y="13335"/>
                  </a:lnTo>
                  <a:lnTo>
                    <a:pt x="0" y="14528"/>
                  </a:lnTo>
                  <a:lnTo>
                    <a:pt x="3416" y="17373"/>
                  </a:lnTo>
                  <a:lnTo>
                    <a:pt x="5219" y="18681"/>
                  </a:lnTo>
                  <a:lnTo>
                    <a:pt x="5664" y="18542"/>
                  </a:lnTo>
                  <a:lnTo>
                    <a:pt x="6273" y="16433"/>
                  </a:lnTo>
                  <a:lnTo>
                    <a:pt x="7213" y="12141"/>
                  </a:lnTo>
                  <a:close/>
                </a:path>
                <a:path w="30479" h="34925">
                  <a:moveTo>
                    <a:pt x="24206" y="28422"/>
                  </a:moveTo>
                  <a:lnTo>
                    <a:pt x="20510" y="29298"/>
                  </a:lnTo>
                  <a:lnTo>
                    <a:pt x="16814" y="30175"/>
                  </a:lnTo>
                  <a:lnTo>
                    <a:pt x="19951" y="33312"/>
                  </a:lnTo>
                  <a:lnTo>
                    <a:pt x="21640" y="34772"/>
                  </a:lnTo>
                  <a:lnTo>
                    <a:pt x="22085" y="34658"/>
                  </a:lnTo>
                  <a:lnTo>
                    <a:pt x="22898" y="32613"/>
                  </a:lnTo>
                  <a:lnTo>
                    <a:pt x="24206" y="28422"/>
                  </a:lnTo>
                  <a:close/>
                </a:path>
                <a:path w="30479" h="34925">
                  <a:moveTo>
                    <a:pt x="30099" y="0"/>
                  </a:moveTo>
                  <a:lnTo>
                    <a:pt x="26301" y="279"/>
                  </a:lnTo>
                  <a:lnTo>
                    <a:pt x="22504" y="558"/>
                  </a:lnTo>
                  <a:lnTo>
                    <a:pt x="25082" y="4140"/>
                  </a:lnTo>
                  <a:lnTo>
                    <a:pt x="26504" y="5854"/>
                  </a:lnTo>
                  <a:lnTo>
                    <a:pt x="26974" y="5816"/>
                  </a:lnTo>
                  <a:lnTo>
                    <a:pt x="28105" y="3924"/>
                  </a:lnTo>
                  <a:lnTo>
                    <a:pt x="30099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5" name="object 1725" descr=""/>
            <p:cNvSpPr/>
            <p:nvPr/>
          </p:nvSpPr>
          <p:spPr>
            <a:xfrm>
              <a:off x="3905229" y="597765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5981" y="0"/>
                  </a:moveTo>
                  <a:lnTo>
                    <a:pt x="2997" y="990"/>
                  </a:lnTo>
                  <a:lnTo>
                    <a:pt x="0" y="1981"/>
                  </a:lnTo>
                  <a:lnTo>
                    <a:pt x="2832" y="4343"/>
                  </a:lnTo>
                  <a:lnTo>
                    <a:pt x="4330" y="5435"/>
                  </a:lnTo>
                  <a:lnTo>
                    <a:pt x="4699" y="5308"/>
                  </a:lnTo>
                  <a:lnTo>
                    <a:pt x="5219" y="3555"/>
                  </a:lnTo>
                  <a:lnTo>
                    <a:pt x="5981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6" name="object 1726" descr=""/>
            <p:cNvSpPr/>
            <p:nvPr/>
          </p:nvSpPr>
          <p:spPr>
            <a:xfrm>
              <a:off x="3902426" y="5961473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10058" y="0"/>
                  </a:moveTo>
                  <a:lnTo>
                    <a:pt x="5029" y="1092"/>
                  </a:lnTo>
                  <a:lnTo>
                    <a:pt x="0" y="2184"/>
                  </a:lnTo>
                  <a:lnTo>
                    <a:pt x="4165" y="6489"/>
                  </a:lnTo>
                  <a:lnTo>
                    <a:pt x="6400" y="8508"/>
                  </a:lnTo>
                  <a:lnTo>
                    <a:pt x="7010" y="8381"/>
                  </a:lnTo>
                  <a:lnTo>
                    <a:pt x="8166" y="5626"/>
                  </a:lnTo>
                  <a:lnTo>
                    <a:pt x="10058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7" name="object 1727" descr=""/>
            <p:cNvSpPr/>
            <p:nvPr/>
          </p:nvSpPr>
          <p:spPr>
            <a:xfrm>
              <a:off x="3903535" y="5962332"/>
              <a:ext cx="30480" cy="8890"/>
            </a:xfrm>
            <a:custGeom>
              <a:avLst/>
              <a:gdLst/>
              <a:ahLst/>
              <a:cxnLst/>
              <a:rect l="l" t="t" r="r" b="b"/>
              <a:pathLst>
                <a:path w="30479" h="8889">
                  <a:moveTo>
                    <a:pt x="8077" y="0"/>
                  </a:moveTo>
                  <a:lnTo>
                    <a:pt x="4038" y="876"/>
                  </a:lnTo>
                  <a:lnTo>
                    <a:pt x="0" y="1752"/>
                  </a:lnTo>
                  <a:lnTo>
                    <a:pt x="3340" y="5194"/>
                  </a:lnTo>
                  <a:lnTo>
                    <a:pt x="5130" y="6807"/>
                  </a:lnTo>
                  <a:lnTo>
                    <a:pt x="5626" y="6705"/>
                  </a:lnTo>
                  <a:lnTo>
                    <a:pt x="6553" y="4495"/>
                  </a:lnTo>
                  <a:lnTo>
                    <a:pt x="8077" y="0"/>
                  </a:lnTo>
                  <a:close/>
                </a:path>
                <a:path w="30479" h="8889">
                  <a:moveTo>
                    <a:pt x="18415" y="3594"/>
                  </a:moveTo>
                  <a:lnTo>
                    <a:pt x="15506" y="4229"/>
                  </a:lnTo>
                  <a:lnTo>
                    <a:pt x="12598" y="4864"/>
                  </a:lnTo>
                  <a:lnTo>
                    <a:pt x="15011" y="7353"/>
                  </a:lnTo>
                  <a:lnTo>
                    <a:pt x="16294" y="8509"/>
                  </a:lnTo>
                  <a:lnTo>
                    <a:pt x="16649" y="8432"/>
                  </a:lnTo>
                  <a:lnTo>
                    <a:pt x="17310" y="6845"/>
                  </a:lnTo>
                  <a:lnTo>
                    <a:pt x="18415" y="3594"/>
                  </a:lnTo>
                  <a:close/>
                </a:path>
                <a:path w="30479" h="8889">
                  <a:moveTo>
                    <a:pt x="30289" y="3149"/>
                  </a:moveTo>
                  <a:lnTo>
                    <a:pt x="27330" y="3403"/>
                  </a:lnTo>
                  <a:lnTo>
                    <a:pt x="24371" y="3657"/>
                  </a:lnTo>
                  <a:lnTo>
                    <a:pt x="26428" y="6527"/>
                  </a:lnTo>
                  <a:lnTo>
                    <a:pt x="27559" y="7899"/>
                  </a:lnTo>
                  <a:lnTo>
                    <a:pt x="27914" y="7874"/>
                  </a:lnTo>
                  <a:lnTo>
                    <a:pt x="28790" y="6337"/>
                  </a:lnTo>
                  <a:lnTo>
                    <a:pt x="30289" y="3149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8" name="object 1728" descr=""/>
            <p:cNvSpPr/>
            <p:nvPr/>
          </p:nvSpPr>
          <p:spPr>
            <a:xfrm>
              <a:off x="3921782" y="595221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7035" y="0"/>
                  </a:moveTo>
                  <a:lnTo>
                    <a:pt x="3517" y="2171"/>
                  </a:lnTo>
                  <a:lnTo>
                    <a:pt x="0" y="4343"/>
                  </a:lnTo>
                  <a:lnTo>
                    <a:pt x="4368" y="6515"/>
                  </a:lnTo>
                  <a:lnTo>
                    <a:pt x="6629" y="7454"/>
                  </a:lnTo>
                  <a:lnTo>
                    <a:pt x="7061" y="7188"/>
                  </a:lnTo>
                  <a:lnTo>
                    <a:pt x="7162" y="4787"/>
                  </a:lnTo>
                  <a:lnTo>
                    <a:pt x="7035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9" name="object 1729" descr=""/>
            <p:cNvSpPr/>
            <p:nvPr/>
          </p:nvSpPr>
          <p:spPr>
            <a:xfrm>
              <a:off x="3922566" y="5952858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5867" y="0"/>
                  </a:moveTo>
                  <a:lnTo>
                    <a:pt x="2933" y="1816"/>
                  </a:lnTo>
                  <a:lnTo>
                    <a:pt x="0" y="3632"/>
                  </a:lnTo>
                  <a:lnTo>
                    <a:pt x="3644" y="5435"/>
                  </a:lnTo>
                  <a:lnTo>
                    <a:pt x="5524" y="6222"/>
                  </a:lnTo>
                  <a:lnTo>
                    <a:pt x="5892" y="6007"/>
                  </a:lnTo>
                  <a:lnTo>
                    <a:pt x="5968" y="4000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0" name="object 1730" descr=""/>
            <p:cNvSpPr/>
            <p:nvPr/>
          </p:nvSpPr>
          <p:spPr>
            <a:xfrm>
              <a:off x="3937053" y="5956299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7442" y="0"/>
                  </a:moveTo>
                  <a:lnTo>
                    <a:pt x="3721" y="800"/>
                  </a:lnTo>
                  <a:lnTo>
                    <a:pt x="0" y="1600"/>
                  </a:lnTo>
                  <a:lnTo>
                    <a:pt x="3086" y="4800"/>
                  </a:lnTo>
                  <a:lnTo>
                    <a:pt x="4737" y="6286"/>
                  </a:lnTo>
                  <a:lnTo>
                    <a:pt x="5194" y="6184"/>
                  </a:lnTo>
                  <a:lnTo>
                    <a:pt x="6032" y="4152"/>
                  </a:lnTo>
                  <a:lnTo>
                    <a:pt x="7442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1" name="object 1731" descr=""/>
            <p:cNvSpPr/>
            <p:nvPr/>
          </p:nvSpPr>
          <p:spPr>
            <a:xfrm>
              <a:off x="3937805" y="5956922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6045" y="0"/>
                  </a:moveTo>
                  <a:lnTo>
                    <a:pt x="3022" y="660"/>
                  </a:lnTo>
                  <a:lnTo>
                    <a:pt x="0" y="1320"/>
                  </a:lnTo>
                  <a:lnTo>
                    <a:pt x="2501" y="3911"/>
                  </a:lnTo>
                  <a:lnTo>
                    <a:pt x="3848" y="5118"/>
                  </a:lnTo>
                  <a:lnTo>
                    <a:pt x="4216" y="5041"/>
                  </a:lnTo>
                  <a:lnTo>
                    <a:pt x="4902" y="3390"/>
                  </a:lnTo>
                  <a:lnTo>
                    <a:pt x="6045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2" name="object 1732" descr=""/>
            <p:cNvSpPr/>
            <p:nvPr/>
          </p:nvSpPr>
          <p:spPr>
            <a:xfrm>
              <a:off x="3893301" y="5976272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7442" y="0"/>
                  </a:moveTo>
                  <a:lnTo>
                    <a:pt x="3721" y="1028"/>
                  </a:lnTo>
                  <a:lnTo>
                    <a:pt x="0" y="2057"/>
                  </a:lnTo>
                  <a:lnTo>
                    <a:pt x="3314" y="5118"/>
                  </a:lnTo>
                  <a:lnTo>
                    <a:pt x="5080" y="6540"/>
                  </a:lnTo>
                  <a:lnTo>
                    <a:pt x="5537" y="6413"/>
                  </a:lnTo>
                  <a:lnTo>
                    <a:pt x="6273" y="4292"/>
                  </a:lnTo>
                  <a:lnTo>
                    <a:pt x="7442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3" name="object 1733" descr=""/>
            <p:cNvSpPr/>
            <p:nvPr/>
          </p:nvSpPr>
          <p:spPr>
            <a:xfrm>
              <a:off x="3893947" y="597682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6273" y="0"/>
                  </a:moveTo>
                  <a:lnTo>
                    <a:pt x="3136" y="876"/>
                  </a:lnTo>
                  <a:lnTo>
                    <a:pt x="0" y="1752"/>
                  </a:lnTo>
                  <a:lnTo>
                    <a:pt x="2794" y="4330"/>
                  </a:lnTo>
                  <a:lnTo>
                    <a:pt x="4279" y="5524"/>
                  </a:lnTo>
                  <a:lnTo>
                    <a:pt x="4673" y="5422"/>
                  </a:lnTo>
                  <a:lnTo>
                    <a:pt x="5295" y="3632"/>
                  </a:lnTo>
                  <a:lnTo>
                    <a:pt x="6273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4" name="object 1734" descr=""/>
            <p:cNvSpPr/>
            <p:nvPr/>
          </p:nvSpPr>
          <p:spPr>
            <a:xfrm>
              <a:off x="3891349" y="5965141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0" y="0"/>
                  </a:moveTo>
                  <a:lnTo>
                    <a:pt x="1828" y="3365"/>
                  </a:lnTo>
                  <a:lnTo>
                    <a:pt x="2870" y="4991"/>
                  </a:lnTo>
                  <a:lnTo>
                    <a:pt x="3263" y="5016"/>
                  </a:lnTo>
                  <a:lnTo>
                    <a:pt x="4457" y="3492"/>
                  </a:lnTo>
                  <a:lnTo>
                    <a:pt x="6603" y="330"/>
                  </a:lnTo>
                  <a:lnTo>
                    <a:pt x="3301" y="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5" name="object 1735" descr=""/>
            <p:cNvSpPr/>
            <p:nvPr/>
          </p:nvSpPr>
          <p:spPr>
            <a:xfrm>
              <a:off x="3892054" y="5965717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0" y="0"/>
                  </a:moveTo>
                  <a:lnTo>
                    <a:pt x="1422" y="2603"/>
                  </a:lnTo>
                  <a:lnTo>
                    <a:pt x="2222" y="3860"/>
                  </a:lnTo>
                  <a:lnTo>
                    <a:pt x="2539" y="3886"/>
                  </a:lnTo>
                  <a:lnTo>
                    <a:pt x="2692" y="3682"/>
                  </a:lnTo>
                  <a:lnTo>
                    <a:pt x="3467" y="2705"/>
                  </a:lnTo>
                  <a:lnTo>
                    <a:pt x="5130" y="253"/>
                  </a:lnTo>
                  <a:lnTo>
                    <a:pt x="2565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6" name="object 1736" descr=""/>
            <p:cNvSpPr/>
            <p:nvPr/>
          </p:nvSpPr>
          <p:spPr>
            <a:xfrm>
              <a:off x="3900106" y="5979947"/>
              <a:ext cx="35560" cy="27940"/>
            </a:xfrm>
            <a:custGeom>
              <a:avLst/>
              <a:gdLst/>
              <a:ahLst/>
              <a:cxnLst/>
              <a:rect l="l" t="t" r="r" b="b"/>
              <a:pathLst>
                <a:path w="35560" h="27939">
                  <a:moveTo>
                    <a:pt x="5943" y="7924"/>
                  </a:moveTo>
                  <a:lnTo>
                    <a:pt x="2971" y="9334"/>
                  </a:lnTo>
                  <a:lnTo>
                    <a:pt x="0" y="10744"/>
                  </a:lnTo>
                  <a:lnTo>
                    <a:pt x="3251" y="12839"/>
                  </a:lnTo>
                  <a:lnTo>
                    <a:pt x="4953" y="13766"/>
                  </a:lnTo>
                  <a:lnTo>
                    <a:pt x="5321" y="13601"/>
                  </a:lnTo>
                  <a:lnTo>
                    <a:pt x="5613" y="11709"/>
                  </a:lnTo>
                  <a:lnTo>
                    <a:pt x="5943" y="7924"/>
                  </a:lnTo>
                  <a:close/>
                </a:path>
                <a:path w="35560" h="27939">
                  <a:moveTo>
                    <a:pt x="12661" y="20231"/>
                  </a:moveTo>
                  <a:lnTo>
                    <a:pt x="12636" y="16421"/>
                  </a:lnTo>
                  <a:lnTo>
                    <a:pt x="9817" y="18097"/>
                  </a:lnTo>
                  <a:lnTo>
                    <a:pt x="6985" y="19773"/>
                  </a:lnTo>
                  <a:lnTo>
                    <a:pt x="10426" y="21564"/>
                  </a:lnTo>
                  <a:lnTo>
                    <a:pt x="12204" y="22339"/>
                  </a:lnTo>
                  <a:lnTo>
                    <a:pt x="12547" y="22136"/>
                  </a:lnTo>
                  <a:lnTo>
                    <a:pt x="12661" y="20231"/>
                  </a:lnTo>
                  <a:close/>
                </a:path>
                <a:path w="35560" h="27939">
                  <a:moveTo>
                    <a:pt x="18453" y="15074"/>
                  </a:moveTo>
                  <a:lnTo>
                    <a:pt x="18326" y="12877"/>
                  </a:lnTo>
                  <a:lnTo>
                    <a:pt x="17754" y="8521"/>
                  </a:lnTo>
                  <a:lnTo>
                    <a:pt x="14757" y="10820"/>
                  </a:lnTo>
                  <a:lnTo>
                    <a:pt x="11760" y="13119"/>
                  </a:lnTo>
                  <a:lnTo>
                    <a:pt x="15938" y="14706"/>
                  </a:lnTo>
                  <a:lnTo>
                    <a:pt x="18084" y="15354"/>
                  </a:lnTo>
                  <a:lnTo>
                    <a:pt x="18453" y="15074"/>
                  </a:lnTo>
                  <a:close/>
                </a:path>
                <a:path w="35560" h="27939">
                  <a:moveTo>
                    <a:pt x="21082" y="27165"/>
                  </a:moveTo>
                  <a:lnTo>
                    <a:pt x="20243" y="25438"/>
                  </a:lnTo>
                  <a:lnTo>
                    <a:pt x="18338" y="22123"/>
                  </a:lnTo>
                  <a:lnTo>
                    <a:pt x="16700" y="24930"/>
                  </a:lnTo>
                  <a:lnTo>
                    <a:pt x="15062" y="27736"/>
                  </a:lnTo>
                  <a:lnTo>
                    <a:pt x="18935" y="27673"/>
                  </a:lnTo>
                  <a:lnTo>
                    <a:pt x="20548" y="27546"/>
                  </a:lnTo>
                  <a:lnTo>
                    <a:pt x="20878" y="27508"/>
                  </a:lnTo>
                  <a:lnTo>
                    <a:pt x="21082" y="27165"/>
                  </a:lnTo>
                  <a:close/>
                </a:path>
                <a:path w="35560" h="27939">
                  <a:moveTo>
                    <a:pt x="35521" y="0"/>
                  </a:moveTo>
                  <a:lnTo>
                    <a:pt x="31737" y="393"/>
                  </a:lnTo>
                  <a:lnTo>
                    <a:pt x="27952" y="787"/>
                  </a:lnTo>
                  <a:lnTo>
                    <a:pt x="30645" y="4292"/>
                  </a:lnTo>
                  <a:lnTo>
                    <a:pt x="32118" y="5956"/>
                  </a:lnTo>
                  <a:lnTo>
                    <a:pt x="32575" y="5918"/>
                  </a:lnTo>
                  <a:lnTo>
                    <a:pt x="33655" y="3987"/>
                  </a:lnTo>
                  <a:lnTo>
                    <a:pt x="35521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7" name="object 1737" descr=""/>
            <p:cNvSpPr/>
            <p:nvPr/>
          </p:nvSpPr>
          <p:spPr>
            <a:xfrm>
              <a:off x="3928756" y="5980499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6223" y="0"/>
                  </a:moveTo>
                  <a:lnTo>
                    <a:pt x="3111" y="317"/>
                  </a:lnTo>
                  <a:lnTo>
                    <a:pt x="0" y="647"/>
                  </a:lnTo>
                  <a:lnTo>
                    <a:pt x="2209" y="3517"/>
                  </a:lnTo>
                  <a:lnTo>
                    <a:pt x="3428" y="4889"/>
                  </a:lnTo>
                  <a:lnTo>
                    <a:pt x="3810" y="4851"/>
                  </a:lnTo>
                  <a:lnTo>
                    <a:pt x="3949" y="4572"/>
                  </a:lnTo>
                  <a:lnTo>
                    <a:pt x="4686" y="3263"/>
                  </a:lnTo>
                  <a:lnTo>
                    <a:pt x="6223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8" name="object 1738" descr=""/>
            <p:cNvSpPr/>
            <p:nvPr/>
          </p:nvSpPr>
          <p:spPr>
            <a:xfrm>
              <a:off x="3934786" y="5990662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0" y="0"/>
                  </a:moveTo>
                  <a:lnTo>
                    <a:pt x="1435" y="4152"/>
                  </a:lnTo>
                  <a:lnTo>
                    <a:pt x="2311" y="6184"/>
                  </a:lnTo>
                  <a:lnTo>
                    <a:pt x="2768" y="6286"/>
                  </a:lnTo>
                  <a:lnTo>
                    <a:pt x="4406" y="4775"/>
                  </a:lnTo>
                  <a:lnTo>
                    <a:pt x="7442" y="1574"/>
                  </a:lnTo>
                  <a:lnTo>
                    <a:pt x="3721" y="7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39" name="object 1739" descr=""/>
            <p:cNvSpPr/>
            <p:nvPr/>
          </p:nvSpPr>
          <p:spPr>
            <a:xfrm>
              <a:off x="3900805" y="5988367"/>
              <a:ext cx="40640" cy="19050"/>
            </a:xfrm>
            <a:custGeom>
              <a:avLst/>
              <a:gdLst/>
              <a:ahLst/>
              <a:cxnLst/>
              <a:rect l="l" t="t" r="r" b="b"/>
              <a:pathLst>
                <a:path w="40639" h="19050">
                  <a:moveTo>
                    <a:pt x="4826" y="0"/>
                  </a:moveTo>
                  <a:lnTo>
                    <a:pt x="2413" y="1143"/>
                  </a:lnTo>
                  <a:lnTo>
                    <a:pt x="0" y="2286"/>
                  </a:lnTo>
                  <a:lnTo>
                    <a:pt x="2641" y="3975"/>
                  </a:lnTo>
                  <a:lnTo>
                    <a:pt x="3784" y="4610"/>
                  </a:lnTo>
                  <a:lnTo>
                    <a:pt x="4025" y="4737"/>
                  </a:lnTo>
                  <a:lnTo>
                    <a:pt x="4318" y="4597"/>
                  </a:lnTo>
                  <a:lnTo>
                    <a:pt x="4559" y="3073"/>
                  </a:lnTo>
                  <a:lnTo>
                    <a:pt x="4826" y="0"/>
                  </a:lnTo>
                  <a:close/>
                </a:path>
                <a:path w="40639" h="19050">
                  <a:moveTo>
                    <a:pt x="11595" y="11747"/>
                  </a:moveTo>
                  <a:lnTo>
                    <a:pt x="11569" y="8686"/>
                  </a:lnTo>
                  <a:lnTo>
                    <a:pt x="9296" y="10033"/>
                  </a:lnTo>
                  <a:lnTo>
                    <a:pt x="7023" y="11379"/>
                  </a:lnTo>
                  <a:lnTo>
                    <a:pt x="9779" y="12827"/>
                  </a:lnTo>
                  <a:lnTo>
                    <a:pt x="10972" y="13347"/>
                  </a:lnTo>
                  <a:lnTo>
                    <a:pt x="11226" y="13449"/>
                  </a:lnTo>
                  <a:lnTo>
                    <a:pt x="11493" y="13284"/>
                  </a:lnTo>
                  <a:lnTo>
                    <a:pt x="11518" y="13017"/>
                  </a:lnTo>
                  <a:lnTo>
                    <a:pt x="11595" y="11747"/>
                  </a:lnTo>
                  <a:close/>
                </a:path>
                <a:path w="40639" h="19050">
                  <a:moveTo>
                    <a:pt x="17386" y="6273"/>
                  </a:moveTo>
                  <a:lnTo>
                    <a:pt x="17360" y="5969"/>
                  </a:lnTo>
                  <a:lnTo>
                    <a:pt x="17272" y="4432"/>
                  </a:lnTo>
                  <a:lnTo>
                    <a:pt x="16789" y="774"/>
                  </a:lnTo>
                  <a:lnTo>
                    <a:pt x="14274" y="2705"/>
                  </a:lnTo>
                  <a:lnTo>
                    <a:pt x="11760" y="4635"/>
                  </a:lnTo>
                  <a:lnTo>
                    <a:pt x="15265" y="5969"/>
                  </a:lnTo>
                  <a:lnTo>
                    <a:pt x="17068" y="6515"/>
                  </a:lnTo>
                  <a:lnTo>
                    <a:pt x="17386" y="6273"/>
                  </a:lnTo>
                  <a:close/>
                </a:path>
                <a:path w="40639" h="19050">
                  <a:moveTo>
                    <a:pt x="19558" y="18389"/>
                  </a:moveTo>
                  <a:lnTo>
                    <a:pt x="18910" y="17056"/>
                  </a:lnTo>
                  <a:lnTo>
                    <a:pt x="17437" y="14490"/>
                  </a:lnTo>
                  <a:lnTo>
                    <a:pt x="16167" y="16662"/>
                  </a:lnTo>
                  <a:lnTo>
                    <a:pt x="14897" y="18834"/>
                  </a:lnTo>
                  <a:lnTo>
                    <a:pt x="17894" y="18783"/>
                  </a:lnTo>
                  <a:lnTo>
                    <a:pt x="19405" y="18656"/>
                  </a:lnTo>
                  <a:lnTo>
                    <a:pt x="19558" y="18389"/>
                  </a:lnTo>
                  <a:close/>
                </a:path>
                <a:path w="40639" h="19050">
                  <a:moveTo>
                    <a:pt x="27127" y="5740"/>
                  </a:moveTo>
                  <a:lnTo>
                    <a:pt x="24320" y="6413"/>
                  </a:lnTo>
                  <a:lnTo>
                    <a:pt x="21513" y="7073"/>
                  </a:lnTo>
                  <a:lnTo>
                    <a:pt x="23888" y="9461"/>
                  </a:lnTo>
                  <a:lnTo>
                    <a:pt x="25171" y="10566"/>
                  </a:lnTo>
                  <a:lnTo>
                    <a:pt x="25514" y="10490"/>
                  </a:lnTo>
                  <a:lnTo>
                    <a:pt x="25628" y="10223"/>
                  </a:lnTo>
                  <a:lnTo>
                    <a:pt x="26136" y="8928"/>
                  </a:lnTo>
                  <a:lnTo>
                    <a:pt x="27127" y="5740"/>
                  </a:lnTo>
                  <a:close/>
                </a:path>
                <a:path w="40639" h="19050">
                  <a:moveTo>
                    <a:pt x="34607" y="13601"/>
                  </a:moveTo>
                  <a:lnTo>
                    <a:pt x="31750" y="13182"/>
                  </a:lnTo>
                  <a:lnTo>
                    <a:pt x="28892" y="12763"/>
                  </a:lnTo>
                  <a:lnTo>
                    <a:pt x="30187" y="15836"/>
                  </a:lnTo>
                  <a:lnTo>
                    <a:pt x="30937" y="17335"/>
                  </a:lnTo>
                  <a:lnTo>
                    <a:pt x="31292" y="17386"/>
                  </a:lnTo>
                  <a:lnTo>
                    <a:pt x="32461" y="16179"/>
                  </a:lnTo>
                  <a:lnTo>
                    <a:pt x="34607" y="13601"/>
                  </a:lnTo>
                  <a:close/>
                </a:path>
                <a:path w="40639" h="19050">
                  <a:moveTo>
                    <a:pt x="40297" y="4292"/>
                  </a:moveTo>
                  <a:lnTo>
                    <a:pt x="37452" y="3695"/>
                  </a:lnTo>
                  <a:lnTo>
                    <a:pt x="34594" y="3098"/>
                  </a:lnTo>
                  <a:lnTo>
                    <a:pt x="35712" y="6273"/>
                  </a:lnTo>
                  <a:lnTo>
                    <a:pt x="36372" y="7823"/>
                  </a:lnTo>
                  <a:lnTo>
                    <a:pt x="36728" y="7899"/>
                  </a:lnTo>
                  <a:lnTo>
                    <a:pt x="37973" y="6756"/>
                  </a:lnTo>
                  <a:lnTo>
                    <a:pt x="40297" y="4292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0" name="object 1740" descr=""/>
            <p:cNvSpPr/>
            <p:nvPr/>
          </p:nvSpPr>
          <p:spPr>
            <a:xfrm>
              <a:off x="3938223" y="5975905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0" y="0"/>
                  </a:moveTo>
                  <a:lnTo>
                    <a:pt x="2057" y="3898"/>
                  </a:lnTo>
                  <a:lnTo>
                    <a:pt x="3238" y="5778"/>
                  </a:lnTo>
                  <a:lnTo>
                    <a:pt x="3695" y="5803"/>
                  </a:lnTo>
                  <a:lnTo>
                    <a:pt x="5092" y="4076"/>
                  </a:lnTo>
                  <a:lnTo>
                    <a:pt x="7607" y="457"/>
                  </a:lnTo>
                  <a:lnTo>
                    <a:pt x="3797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1" name="object 1741" descr=""/>
            <p:cNvSpPr/>
            <p:nvPr/>
          </p:nvSpPr>
          <p:spPr>
            <a:xfrm>
              <a:off x="3938954" y="5976604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0" y="0"/>
                  </a:moveTo>
                  <a:lnTo>
                    <a:pt x="1638" y="3098"/>
                  </a:lnTo>
                  <a:lnTo>
                    <a:pt x="2578" y="4597"/>
                  </a:lnTo>
                  <a:lnTo>
                    <a:pt x="2946" y="4622"/>
                  </a:lnTo>
                  <a:lnTo>
                    <a:pt x="4051" y="3251"/>
                  </a:lnTo>
                  <a:lnTo>
                    <a:pt x="6057" y="355"/>
                  </a:lnTo>
                  <a:lnTo>
                    <a:pt x="3022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2" name="object 1742" descr=""/>
            <p:cNvSpPr/>
            <p:nvPr/>
          </p:nvSpPr>
          <p:spPr>
            <a:xfrm>
              <a:off x="3887349" y="5930005"/>
              <a:ext cx="53340" cy="38100"/>
            </a:xfrm>
            <a:custGeom>
              <a:avLst/>
              <a:gdLst/>
              <a:ahLst/>
              <a:cxnLst/>
              <a:rect l="l" t="t" r="r" b="b"/>
              <a:pathLst>
                <a:path w="53339" h="38100">
                  <a:moveTo>
                    <a:pt x="19532" y="0"/>
                  </a:moveTo>
                  <a:lnTo>
                    <a:pt x="14706" y="1485"/>
                  </a:lnTo>
                  <a:lnTo>
                    <a:pt x="22796" y="11442"/>
                  </a:lnTo>
                  <a:lnTo>
                    <a:pt x="21856" y="15176"/>
                  </a:lnTo>
                  <a:lnTo>
                    <a:pt x="19354" y="16509"/>
                  </a:lnTo>
                  <a:lnTo>
                    <a:pt x="18046" y="18148"/>
                  </a:lnTo>
                  <a:lnTo>
                    <a:pt x="9448" y="16941"/>
                  </a:lnTo>
                  <a:lnTo>
                    <a:pt x="5880" y="22428"/>
                  </a:lnTo>
                  <a:lnTo>
                    <a:pt x="3098" y="25412"/>
                  </a:lnTo>
                  <a:lnTo>
                    <a:pt x="0" y="24625"/>
                  </a:lnTo>
                  <a:lnTo>
                    <a:pt x="4794" y="29239"/>
                  </a:lnTo>
                  <a:lnTo>
                    <a:pt x="11007" y="29125"/>
                  </a:lnTo>
                  <a:lnTo>
                    <a:pt x="16387" y="27038"/>
                  </a:lnTo>
                  <a:lnTo>
                    <a:pt x="18681" y="25730"/>
                  </a:lnTo>
                  <a:lnTo>
                    <a:pt x="19519" y="28092"/>
                  </a:lnTo>
                  <a:lnTo>
                    <a:pt x="22440" y="30924"/>
                  </a:lnTo>
                  <a:lnTo>
                    <a:pt x="23520" y="33883"/>
                  </a:lnTo>
                  <a:lnTo>
                    <a:pt x="22961" y="37807"/>
                  </a:lnTo>
                  <a:lnTo>
                    <a:pt x="36245" y="33146"/>
                  </a:lnTo>
                  <a:lnTo>
                    <a:pt x="32042" y="23875"/>
                  </a:lnTo>
                  <a:lnTo>
                    <a:pt x="36499" y="27927"/>
                  </a:lnTo>
                  <a:lnTo>
                    <a:pt x="50876" y="28955"/>
                  </a:lnTo>
                  <a:lnTo>
                    <a:pt x="50101" y="28600"/>
                  </a:lnTo>
                  <a:lnTo>
                    <a:pt x="49123" y="26606"/>
                  </a:lnTo>
                  <a:lnTo>
                    <a:pt x="47282" y="19469"/>
                  </a:lnTo>
                  <a:lnTo>
                    <a:pt x="39674" y="18021"/>
                  </a:lnTo>
                  <a:lnTo>
                    <a:pt x="47828" y="17246"/>
                  </a:lnTo>
                  <a:lnTo>
                    <a:pt x="52768" y="12687"/>
                  </a:lnTo>
                  <a:lnTo>
                    <a:pt x="49949" y="13550"/>
                  </a:lnTo>
                  <a:lnTo>
                    <a:pt x="46177" y="12293"/>
                  </a:lnTo>
                  <a:lnTo>
                    <a:pt x="40894" y="9994"/>
                  </a:lnTo>
                  <a:lnTo>
                    <a:pt x="37680" y="9690"/>
                  </a:lnTo>
                  <a:lnTo>
                    <a:pt x="30924" y="11506"/>
                  </a:lnTo>
                  <a:lnTo>
                    <a:pt x="29616" y="13601"/>
                  </a:lnTo>
                  <a:lnTo>
                    <a:pt x="28498" y="13512"/>
                  </a:lnTo>
                  <a:lnTo>
                    <a:pt x="26504" y="13677"/>
                  </a:lnTo>
                  <a:lnTo>
                    <a:pt x="22898" y="11582"/>
                  </a:lnTo>
                  <a:lnTo>
                    <a:pt x="19532" y="0"/>
                  </a:lnTo>
                  <a:close/>
                </a:path>
              </a:pathLst>
            </a:custGeom>
            <a:solidFill>
              <a:srgbClr val="75AB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3" name="object 1743" descr=""/>
            <p:cNvSpPr/>
            <p:nvPr/>
          </p:nvSpPr>
          <p:spPr>
            <a:xfrm>
              <a:off x="3891254" y="5932652"/>
              <a:ext cx="46990" cy="33655"/>
            </a:xfrm>
            <a:custGeom>
              <a:avLst/>
              <a:gdLst/>
              <a:ahLst/>
              <a:cxnLst/>
              <a:rect l="l" t="t" r="r" b="b"/>
              <a:pathLst>
                <a:path w="46989" h="33654">
                  <a:moveTo>
                    <a:pt x="14439" y="22809"/>
                  </a:moveTo>
                  <a:lnTo>
                    <a:pt x="5511" y="26517"/>
                  </a:lnTo>
                  <a:lnTo>
                    <a:pt x="0" y="25209"/>
                  </a:lnTo>
                  <a:lnTo>
                    <a:pt x="5397" y="28625"/>
                  </a:lnTo>
                  <a:lnTo>
                    <a:pt x="14439" y="22809"/>
                  </a:lnTo>
                  <a:close/>
                </a:path>
                <a:path w="46989" h="33654">
                  <a:moveTo>
                    <a:pt x="22148" y="11480"/>
                  </a:moveTo>
                  <a:lnTo>
                    <a:pt x="18389" y="8724"/>
                  </a:lnTo>
                  <a:lnTo>
                    <a:pt x="15608" y="0"/>
                  </a:lnTo>
                  <a:lnTo>
                    <a:pt x="17335" y="9271"/>
                  </a:lnTo>
                  <a:lnTo>
                    <a:pt x="22148" y="11480"/>
                  </a:lnTo>
                  <a:close/>
                </a:path>
                <a:path w="46989" h="33654">
                  <a:moveTo>
                    <a:pt x="31013" y="28600"/>
                  </a:moveTo>
                  <a:lnTo>
                    <a:pt x="27660" y="21526"/>
                  </a:lnTo>
                  <a:lnTo>
                    <a:pt x="27660" y="29603"/>
                  </a:lnTo>
                  <a:lnTo>
                    <a:pt x="21259" y="33324"/>
                  </a:lnTo>
                  <a:lnTo>
                    <a:pt x="31013" y="28600"/>
                  </a:lnTo>
                  <a:close/>
                </a:path>
                <a:path w="46989" h="33654">
                  <a:moveTo>
                    <a:pt x="39217" y="17754"/>
                  </a:moveTo>
                  <a:lnTo>
                    <a:pt x="38138" y="17157"/>
                  </a:lnTo>
                  <a:lnTo>
                    <a:pt x="36779" y="17056"/>
                  </a:lnTo>
                  <a:lnTo>
                    <a:pt x="35420" y="16967"/>
                  </a:lnTo>
                  <a:lnTo>
                    <a:pt x="34277" y="17411"/>
                  </a:lnTo>
                  <a:lnTo>
                    <a:pt x="34239" y="18072"/>
                  </a:lnTo>
                  <a:lnTo>
                    <a:pt x="34188" y="18719"/>
                  </a:lnTo>
                  <a:lnTo>
                    <a:pt x="35255" y="19329"/>
                  </a:lnTo>
                  <a:lnTo>
                    <a:pt x="36614" y="19431"/>
                  </a:lnTo>
                  <a:lnTo>
                    <a:pt x="37973" y="19519"/>
                  </a:lnTo>
                  <a:lnTo>
                    <a:pt x="39116" y="19062"/>
                  </a:lnTo>
                  <a:lnTo>
                    <a:pt x="39166" y="18415"/>
                  </a:lnTo>
                  <a:lnTo>
                    <a:pt x="39217" y="17754"/>
                  </a:lnTo>
                  <a:close/>
                </a:path>
                <a:path w="46989" h="33654">
                  <a:moveTo>
                    <a:pt x="40754" y="20548"/>
                  </a:moveTo>
                  <a:lnTo>
                    <a:pt x="40170" y="20218"/>
                  </a:lnTo>
                  <a:lnTo>
                    <a:pt x="38684" y="20116"/>
                  </a:lnTo>
                  <a:lnTo>
                    <a:pt x="38061" y="20358"/>
                  </a:lnTo>
                  <a:lnTo>
                    <a:pt x="38011" y="21069"/>
                  </a:lnTo>
                  <a:lnTo>
                    <a:pt x="38595" y="21399"/>
                  </a:lnTo>
                  <a:lnTo>
                    <a:pt x="40081" y="21501"/>
                  </a:lnTo>
                  <a:lnTo>
                    <a:pt x="40703" y="21259"/>
                  </a:lnTo>
                  <a:lnTo>
                    <a:pt x="40728" y="20904"/>
                  </a:lnTo>
                  <a:lnTo>
                    <a:pt x="40754" y="20548"/>
                  </a:lnTo>
                  <a:close/>
                </a:path>
                <a:path w="46989" h="33654">
                  <a:moveTo>
                    <a:pt x="46761" y="11061"/>
                  </a:moveTo>
                  <a:lnTo>
                    <a:pt x="43446" y="12890"/>
                  </a:lnTo>
                  <a:lnTo>
                    <a:pt x="35153" y="14058"/>
                  </a:lnTo>
                  <a:lnTo>
                    <a:pt x="41211" y="14859"/>
                  </a:lnTo>
                  <a:lnTo>
                    <a:pt x="46761" y="11061"/>
                  </a:lnTo>
                  <a:close/>
                </a:path>
              </a:pathLst>
            </a:custGeom>
            <a:solidFill>
              <a:srgbClr val="A0C53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44" name="object 1744" descr=""/>
          <p:cNvGrpSpPr/>
          <p:nvPr/>
        </p:nvGrpSpPr>
        <p:grpSpPr>
          <a:xfrm>
            <a:off x="4249708" y="5624775"/>
            <a:ext cx="52069" cy="70485"/>
            <a:chOff x="4249708" y="5624775"/>
            <a:chExt cx="52069" cy="70485"/>
          </a:xfrm>
        </p:grpSpPr>
        <p:sp>
          <p:nvSpPr>
            <p:cNvPr id="1745" name="object 1745" descr=""/>
            <p:cNvSpPr/>
            <p:nvPr/>
          </p:nvSpPr>
          <p:spPr>
            <a:xfrm>
              <a:off x="4254954" y="5624775"/>
              <a:ext cx="46355" cy="34925"/>
            </a:xfrm>
            <a:custGeom>
              <a:avLst/>
              <a:gdLst/>
              <a:ahLst/>
              <a:cxnLst/>
              <a:rect l="l" t="t" r="r" b="b"/>
              <a:pathLst>
                <a:path w="46354" h="34925">
                  <a:moveTo>
                    <a:pt x="20345" y="0"/>
                  </a:moveTo>
                  <a:lnTo>
                    <a:pt x="23215" y="10591"/>
                  </a:lnTo>
                  <a:lnTo>
                    <a:pt x="21082" y="13144"/>
                  </a:lnTo>
                  <a:lnTo>
                    <a:pt x="18630" y="13284"/>
                  </a:lnTo>
                  <a:lnTo>
                    <a:pt x="16992" y="14084"/>
                  </a:lnTo>
                  <a:lnTo>
                    <a:pt x="10731" y="10045"/>
                  </a:lnTo>
                  <a:lnTo>
                    <a:pt x="5892" y="13030"/>
                  </a:lnTo>
                  <a:lnTo>
                    <a:pt x="2603" y="14338"/>
                  </a:lnTo>
                  <a:lnTo>
                    <a:pt x="482" y="12611"/>
                  </a:lnTo>
                  <a:lnTo>
                    <a:pt x="0" y="22402"/>
                  </a:lnTo>
                  <a:lnTo>
                    <a:pt x="14643" y="20205"/>
                  </a:lnTo>
                  <a:lnTo>
                    <a:pt x="14414" y="22351"/>
                  </a:lnTo>
                  <a:lnTo>
                    <a:pt x="15621" y="25603"/>
                  </a:lnTo>
                  <a:lnTo>
                    <a:pt x="15354" y="28308"/>
                  </a:lnTo>
                  <a:lnTo>
                    <a:pt x="13436" y="31153"/>
                  </a:lnTo>
                  <a:lnTo>
                    <a:pt x="25552" y="32321"/>
                  </a:lnTo>
                  <a:lnTo>
                    <a:pt x="25755" y="23596"/>
                  </a:lnTo>
                  <a:lnTo>
                    <a:pt x="27711" y="28359"/>
                  </a:lnTo>
                  <a:lnTo>
                    <a:pt x="38544" y="34340"/>
                  </a:lnTo>
                  <a:lnTo>
                    <a:pt x="38074" y="33781"/>
                  </a:lnTo>
                  <a:lnTo>
                    <a:pt x="38061" y="31876"/>
                  </a:lnTo>
                  <a:lnTo>
                    <a:pt x="39306" y="25653"/>
                  </a:lnTo>
                  <a:lnTo>
                    <a:pt x="33909" y="21793"/>
                  </a:lnTo>
                  <a:lnTo>
                    <a:pt x="40551" y="24129"/>
                  </a:lnTo>
                  <a:lnTo>
                    <a:pt x="46126" y="22364"/>
                  </a:lnTo>
                  <a:lnTo>
                    <a:pt x="43611" y="22021"/>
                  </a:lnTo>
                  <a:lnTo>
                    <a:pt x="41135" y="19684"/>
                  </a:lnTo>
                  <a:lnTo>
                    <a:pt x="37884" y="15989"/>
                  </a:lnTo>
                  <a:lnTo>
                    <a:pt x="35496" y="14592"/>
                  </a:lnTo>
                  <a:lnTo>
                    <a:pt x="29527" y="13563"/>
                  </a:lnTo>
                  <a:lnTo>
                    <a:pt x="27724" y="14719"/>
                  </a:lnTo>
                  <a:lnTo>
                    <a:pt x="26898" y="14249"/>
                  </a:lnTo>
                  <a:lnTo>
                    <a:pt x="25273" y="13665"/>
                  </a:lnTo>
                  <a:lnTo>
                    <a:pt x="23240" y="10718"/>
                  </a:lnTo>
                  <a:lnTo>
                    <a:pt x="24968" y="507"/>
                  </a:lnTo>
                  <a:lnTo>
                    <a:pt x="20345" y="0"/>
                  </a:lnTo>
                  <a:close/>
                </a:path>
              </a:pathLst>
            </a:custGeom>
            <a:solidFill>
              <a:srgbClr val="526E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6" name="object 1746" descr=""/>
            <p:cNvSpPr/>
            <p:nvPr/>
          </p:nvSpPr>
          <p:spPr>
            <a:xfrm>
              <a:off x="4249827" y="5639419"/>
              <a:ext cx="52069" cy="55880"/>
            </a:xfrm>
            <a:custGeom>
              <a:avLst/>
              <a:gdLst/>
              <a:ahLst/>
              <a:cxnLst/>
              <a:rect l="l" t="t" r="r" b="b"/>
              <a:pathLst>
                <a:path w="52070" h="55879">
                  <a:moveTo>
                    <a:pt x="838" y="0"/>
                  </a:moveTo>
                  <a:lnTo>
                    <a:pt x="0" y="14947"/>
                  </a:lnTo>
                  <a:lnTo>
                    <a:pt x="181" y="26884"/>
                  </a:lnTo>
                  <a:lnTo>
                    <a:pt x="2454" y="38954"/>
                  </a:lnTo>
                  <a:lnTo>
                    <a:pt x="7522" y="49209"/>
                  </a:lnTo>
                  <a:lnTo>
                    <a:pt x="16090" y="55702"/>
                  </a:lnTo>
                  <a:lnTo>
                    <a:pt x="26280" y="55752"/>
                  </a:lnTo>
                  <a:lnTo>
                    <a:pt x="35421" y="49849"/>
                  </a:lnTo>
                  <a:lnTo>
                    <a:pt x="43003" y="40823"/>
                  </a:lnTo>
                  <a:lnTo>
                    <a:pt x="48514" y="31508"/>
                  </a:lnTo>
                  <a:lnTo>
                    <a:pt x="51505" y="22305"/>
                  </a:lnTo>
                  <a:lnTo>
                    <a:pt x="49631" y="13004"/>
                  </a:lnTo>
                  <a:lnTo>
                    <a:pt x="39509" y="5523"/>
                  </a:lnTo>
                  <a:lnTo>
                    <a:pt x="17754" y="1778"/>
                  </a:lnTo>
                  <a:lnTo>
                    <a:pt x="838" y="0"/>
                  </a:lnTo>
                  <a:close/>
                </a:path>
              </a:pathLst>
            </a:custGeom>
            <a:solidFill>
              <a:srgbClr val="D71A1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7" name="object 1747" descr=""/>
            <p:cNvSpPr/>
            <p:nvPr/>
          </p:nvSpPr>
          <p:spPr>
            <a:xfrm>
              <a:off x="4249708" y="5639525"/>
              <a:ext cx="50165" cy="55244"/>
            </a:xfrm>
            <a:custGeom>
              <a:avLst/>
              <a:gdLst/>
              <a:ahLst/>
              <a:cxnLst/>
              <a:rect l="l" t="t" r="r" b="b"/>
              <a:pathLst>
                <a:path w="50164" h="55245">
                  <a:moveTo>
                    <a:pt x="1156" y="0"/>
                  </a:moveTo>
                  <a:lnTo>
                    <a:pt x="51" y="14808"/>
                  </a:lnTo>
                  <a:lnTo>
                    <a:pt x="0" y="26610"/>
                  </a:lnTo>
                  <a:lnTo>
                    <a:pt x="1964" y="38509"/>
                  </a:lnTo>
                  <a:lnTo>
                    <a:pt x="6664" y="48565"/>
                  </a:lnTo>
                  <a:lnTo>
                    <a:pt x="14821" y="54838"/>
                  </a:lnTo>
                  <a:lnTo>
                    <a:pt x="24669" y="54694"/>
                  </a:lnTo>
                  <a:lnTo>
                    <a:pt x="33617" y="48685"/>
                  </a:lnTo>
                  <a:lnTo>
                    <a:pt x="41117" y="39618"/>
                  </a:lnTo>
                  <a:lnTo>
                    <a:pt x="46622" y="30302"/>
                  </a:lnTo>
                  <a:lnTo>
                    <a:pt x="49688" y="21139"/>
                  </a:lnTo>
                  <a:lnTo>
                    <a:pt x="48054" y="11969"/>
                  </a:lnTo>
                  <a:lnTo>
                    <a:pt x="38414" y="4752"/>
                  </a:lnTo>
                  <a:lnTo>
                    <a:pt x="17463" y="1447"/>
                  </a:lnTo>
                  <a:lnTo>
                    <a:pt x="1156" y="0"/>
                  </a:lnTo>
                  <a:close/>
                </a:path>
              </a:pathLst>
            </a:custGeom>
            <a:solidFill>
              <a:srgbClr val="ED5D4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8" name="object 1748" descr=""/>
            <p:cNvSpPr/>
            <p:nvPr/>
          </p:nvSpPr>
          <p:spPr>
            <a:xfrm>
              <a:off x="4250240" y="5639899"/>
              <a:ext cx="50165" cy="54610"/>
            </a:xfrm>
            <a:custGeom>
              <a:avLst/>
              <a:gdLst/>
              <a:ahLst/>
              <a:cxnLst/>
              <a:rect l="l" t="t" r="r" b="b"/>
              <a:pathLst>
                <a:path w="50164" h="54610">
                  <a:moveTo>
                    <a:pt x="1295" y="0"/>
                  </a:moveTo>
                  <a:lnTo>
                    <a:pt x="127" y="14770"/>
                  </a:lnTo>
                  <a:lnTo>
                    <a:pt x="0" y="26534"/>
                  </a:lnTo>
                  <a:lnTo>
                    <a:pt x="1869" y="38380"/>
                  </a:lnTo>
                  <a:lnTo>
                    <a:pt x="6455" y="48372"/>
                  </a:lnTo>
                  <a:lnTo>
                    <a:pt x="14478" y="54571"/>
                  </a:lnTo>
                  <a:lnTo>
                    <a:pt x="24358" y="54463"/>
                  </a:lnTo>
                  <a:lnTo>
                    <a:pt x="33538" y="48620"/>
                  </a:lnTo>
                  <a:lnTo>
                    <a:pt x="41303" y="39736"/>
                  </a:lnTo>
                  <a:lnTo>
                    <a:pt x="46939" y="30505"/>
                  </a:lnTo>
                  <a:lnTo>
                    <a:pt x="49898" y="21268"/>
                  </a:lnTo>
                  <a:lnTo>
                    <a:pt x="48046" y="11939"/>
                  </a:lnTo>
                  <a:lnTo>
                    <a:pt x="38261" y="4603"/>
                  </a:lnTo>
                  <a:lnTo>
                    <a:pt x="17424" y="1346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F61F2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9" name="object 1749" descr=""/>
            <p:cNvSpPr/>
            <p:nvPr/>
          </p:nvSpPr>
          <p:spPr>
            <a:xfrm>
              <a:off x="4268393" y="5657075"/>
              <a:ext cx="10795" cy="37465"/>
            </a:xfrm>
            <a:custGeom>
              <a:avLst/>
              <a:gdLst/>
              <a:ahLst/>
              <a:cxnLst/>
              <a:rect l="l" t="t" r="r" b="b"/>
              <a:pathLst>
                <a:path w="10795" h="37464">
                  <a:moveTo>
                    <a:pt x="6426" y="11798"/>
                  </a:moveTo>
                  <a:lnTo>
                    <a:pt x="3213" y="11150"/>
                  </a:lnTo>
                  <a:lnTo>
                    <a:pt x="0" y="10502"/>
                  </a:lnTo>
                  <a:lnTo>
                    <a:pt x="1270" y="14071"/>
                  </a:lnTo>
                  <a:lnTo>
                    <a:pt x="2032" y="15811"/>
                  </a:lnTo>
                  <a:lnTo>
                    <a:pt x="2425" y="15887"/>
                  </a:lnTo>
                  <a:lnTo>
                    <a:pt x="3822" y="14592"/>
                  </a:lnTo>
                  <a:lnTo>
                    <a:pt x="6426" y="11798"/>
                  </a:lnTo>
                  <a:close/>
                </a:path>
                <a:path w="10795" h="37464">
                  <a:moveTo>
                    <a:pt x="7391" y="34569"/>
                  </a:moveTo>
                  <a:lnTo>
                    <a:pt x="4660" y="32778"/>
                  </a:lnTo>
                  <a:lnTo>
                    <a:pt x="1930" y="30988"/>
                  </a:lnTo>
                  <a:lnTo>
                    <a:pt x="1739" y="34759"/>
                  </a:lnTo>
                  <a:lnTo>
                    <a:pt x="1765" y="36334"/>
                  </a:lnTo>
                  <a:lnTo>
                    <a:pt x="1778" y="36652"/>
                  </a:lnTo>
                  <a:lnTo>
                    <a:pt x="2108" y="36868"/>
                  </a:lnTo>
                  <a:lnTo>
                    <a:pt x="3911" y="36182"/>
                  </a:lnTo>
                  <a:lnTo>
                    <a:pt x="7391" y="34569"/>
                  </a:lnTo>
                  <a:close/>
                </a:path>
                <a:path w="10795" h="37464">
                  <a:moveTo>
                    <a:pt x="10325" y="1295"/>
                  </a:moveTo>
                  <a:lnTo>
                    <a:pt x="7112" y="647"/>
                  </a:lnTo>
                  <a:lnTo>
                    <a:pt x="3898" y="0"/>
                  </a:lnTo>
                  <a:lnTo>
                    <a:pt x="5168" y="3568"/>
                  </a:lnTo>
                  <a:lnTo>
                    <a:pt x="5930" y="5308"/>
                  </a:lnTo>
                  <a:lnTo>
                    <a:pt x="6324" y="5384"/>
                  </a:lnTo>
                  <a:lnTo>
                    <a:pt x="7734" y="4089"/>
                  </a:lnTo>
                  <a:lnTo>
                    <a:pt x="10325" y="1295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0" name="object 1750" descr=""/>
            <p:cNvSpPr/>
            <p:nvPr/>
          </p:nvSpPr>
          <p:spPr>
            <a:xfrm>
              <a:off x="4268765" y="5667975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0" y="0"/>
                  </a:moveTo>
                  <a:lnTo>
                    <a:pt x="1092" y="3048"/>
                  </a:lnTo>
                  <a:lnTo>
                    <a:pt x="1739" y="4533"/>
                  </a:lnTo>
                  <a:lnTo>
                    <a:pt x="2070" y="4597"/>
                  </a:lnTo>
                  <a:lnTo>
                    <a:pt x="3263" y="3492"/>
                  </a:lnTo>
                  <a:lnTo>
                    <a:pt x="5486" y="1117"/>
                  </a:lnTo>
                  <a:lnTo>
                    <a:pt x="2743" y="5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1" name="object 1751" descr=""/>
            <p:cNvSpPr/>
            <p:nvPr/>
          </p:nvSpPr>
          <p:spPr>
            <a:xfrm>
              <a:off x="4259237" y="5660186"/>
              <a:ext cx="29209" cy="26670"/>
            </a:xfrm>
            <a:custGeom>
              <a:avLst/>
              <a:gdLst/>
              <a:ahLst/>
              <a:cxnLst/>
              <a:rect l="l" t="t" r="r" b="b"/>
              <a:pathLst>
                <a:path w="29210" h="26670">
                  <a:moveTo>
                    <a:pt x="6527" y="3492"/>
                  </a:moveTo>
                  <a:lnTo>
                    <a:pt x="3263" y="3124"/>
                  </a:lnTo>
                  <a:lnTo>
                    <a:pt x="0" y="2755"/>
                  </a:lnTo>
                  <a:lnTo>
                    <a:pt x="1587" y="6197"/>
                  </a:lnTo>
                  <a:lnTo>
                    <a:pt x="2514" y="7874"/>
                  </a:lnTo>
                  <a:lnTo>
                    <a:pt x="2908" y="7912"/>
                  </a:lnTo>
                  <a:lnTo>
                    <a:pt x="4191" y="6502"/>
                  </a:lnTo>
                  <a:lnTo>
                    <a:pt x="6527" y="3492"/>
                  </a:lnTo>
                  <a:close/>
                </a:path>
                <a:path w="29210" h="26670">
                  <a:moveTo>
                    <a:pt x="13677" y="22288"/>
                  </a:moveTo>
                  <a:lnTo>
                    <a:pt x="10464" y="21640"/>
                  </a:lnTo>
                  <a:lnTo>
                    <a:pt x="7251" y="20993"/>
                  </a:lnTo>
                  <a:lnTo>
                    <a:pt x="8521" y="24561"/>
                  </a:lnTo>
                  <a:lnTo>
                    <a:pt x="9283" y="26301"/>
                  </a:lnTo>
                  <a:lnTo>
                    <a:pt x="9677" y="26377"/>
                  </a:lnTo>
                  <a:lnTo>
                    <a:pt x="11087" y="25082"/>
                  </a:lnTo>
                  <a:lnTo>
                    <a:pt x="13677" y="22288"/>
                  </a:lnTo>
                  <a:close/>
                </a:path>
                <a:path w="29210" h="26670">
                  <a:moveTo>
                    <a:pt x="28956" y="2311"/>
                  </a:moveTo>
                  <a:lnTo>
                    <a:pt x="25882" y="1155"/>
                  </a:lnTo>
                  <a:lnTo>
                    <a:pt x="22809" y="0"/>
                  </a:lnTo>
                  <a:lnTo>
                    <a:pt x="23482" y="3721"/>
                  </a:lnTo>
                  <a:lnTo>
                    <a:pt x="23952" y="5562"/>
                  </a:lnTo>
                  <a:lnTo>
                    <a:pt x="24320" y="5715"/>
                  </a:lnTo>
                  <a:lnTo>
                    <a:pt x="25920" y="4648"/>
                  </a:lnTo>
                  <a:lnTo>
                    <a:pt x="28956" y="2311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2" name="object 1752" descr=""/>
            <p:cNvSpPr/>
            <p:nvPr/>
          </p:nvSpPr>
          <p:spPr>
            <a:xfrm>
              <a:off x="4259702" y="566337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0" y="0"/>
                  </a:moveTo>
                  <a:lnTo>
                    <a:pt x="1320" y="2857"/>
                  </a:lnTo>
                  <a:lnTo>
                    <a:pt x="2082" y="4241"/>
                  </a:lnTo>
                  <a:lnTo>
                    <a:pt x="2412" y="4279"/>
                  </a:lnTo>
                  <a:lnTo>
                    <a:pt x="3467" y="3098"/>
                  </a:lnTo>
                  <a:lnTo>
                    <a:pt x="5410" y="609"/>
                  </a:lnTo>
                  <a:lnTo>
                    <a:pt x="2705" y="3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3" name="object 1753" descr=""/>
            <p:cNvSpPr/>
            <p:nvPr/>
          </p:nvSpPr>
          <p:spPr>
            <a:xfrm>
              <a:off x="4263514" y="5649932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20">
                  <a:moveTo>
                    <a:pt x="0" y="0"/>
                  </a:moveTo>
                  <a:lnTo>
                    <a:pt x="1625" y="4851"/>
                  </a:lnTo>
                  <a:lnTo>
                    <a:pt x="2616" y="7238"/>
                  </a:lnTo>
                  <a:lnTo>
                    <a:pt x="3136" y="7353"/>
                  </a:lnTo>
                  <a:lnTo>
                    <a:pt x="5067" y="5626"/>
                  </a:lnTo>
                  <a:lnTo>
                    <a:pt x="8661" y="1930"/>
                  </a:lnTo>
                  <a:lnTo>
                    <a:pt x="4330" y="9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4" name="object 1754" descr=""/>
            <p:cNvSpPr/>
            <p:nvPr/>
          </p:nvSpPr>
          <p:spPr>
            <a:xfrm>
              <a:off x="4264215" y="5650674"/>
              <a:ext cx="23495" cy="15240"/>
            </a:xfrm>
            <a:custGeom>
              <a:avLst/>
              <a:gdLst/>
              <a:ahLst/>
              <a:cxnLst/>
              <a:rect l="l" t="t" r="r" b="b"/>
              <a:pathLst>
                <a:path w="23495" h="15239">
                  <a:moveTo>
                    <a:pt x="6959" y="1549"/>
                  </a:moveTo>
                  <a:lnTo>
                    <a:pt x="3479" y="774"/>
                  </a:lnTo>
                  <a:lnTo>
                    <a:pt x="0" y="0"/>
                  </a:lnTo>
                  <a:lnTo>
                    <a:pt x="1308" y="3886"/>
                  </a:lnTo>
                  <a:lnTo>
                    <a:pt x="2108" y="5791"/>
                  </a:lnTo>
                  <a:lnTo>
                    <a:pt x="2527" y="5880"/>
                  </a:lnTo>
                  <a:lnTo>
                    <a:pt x="4076" y="4495"/>
                  </a:lnTo>
                  <a:lnTo>
                    <a:pt x="6959" y="1549"/>
                  </a:lnTo>
                  <a:close/>
                </a:path>
                <a:path w="23495" h="15239">
                  <a:moveTo>
                    <a:pt x="13665" y="8077"/>
                  </a:moveTo>
                  <a:lnTo>
                    <a:pt x="11163" y="7518"/>
                  </a:lnTo>
                  <a:lnTo>
                    <a:pt x="8661" y="6959"/>
                  </a:lnTo>
                  <a:lnTo>
                    <a:pt x="9601" y="9766"/>
                  </a:lnTo>
                  <a:lnTo>
                    <a:pt x="10172" y="11137"/>
                  </a:lnTo>
                  <a:lnTo>
                    <a:pt x="10477" y="11201"/>
                  </a:lnTo>
                  <a:lnTo>
                    <a:pt x="11595" y="10210"/>
                  </a:lnTo>
                  <a:lnTo>
                    <a:pt x="13665" y="8077"/>
                  </a:lnTo>
                  <a:close/>
                </a:path>
                <a:path w="23495" h="15239">
                  <a:moveTo>
                    <a:pt x="23114" y="12014"/>
                  </a:moveTo>
                  <a:lnTo>
                    <a:pt x="20701" y="11137"/>
                  </a:lnTo>
                  <a:lnTo>
                    <a:pt x="18300" y="10261"/>
                  </a:lnTo>
                  <a:lnTo>
                    <a:pt x="18821" y="13246"/>
                  </a:lnTo>
                  <a:lnTo>
                    <a:pt x="19189" y="14719"/>
                  </a:lnTo>
                  <a:lnTo>
                    <a:pt x="19481" y="14820"/>
                  </a:lnTo>
                  <a:lnTo>
                    <a:pt x="20739" y="13944"/>
                  </a:lnTo>
                  <a:lnTo>
                    <a:pt x="23114" y="12014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5" name="object 1755" descr=""/>
            <p:cNvSpPr/>
            <p:nvPr/>
          </p:nvSpPr>
          <p:spPr>
            <a:xfrm>
              <a:off x="4281277" y="5650558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4">
                  <a:moveTo>
                    <a:pt x="7111" y="0"/>
                  </a:moveTo>
                  <a:lnTo>
                    <a:pt x="3555" y="419"/>
                  </a:lnTo>
                  <a:lnTo>
                    <a:pt x="0" y="838"/>
                  </a:lnTo>
                  <a:lnTo>
                    <a:pt x="2590" y="4102"/>
                  </a:lnTo>
                  <a:lnTo>
                    <a:pt x="4000" y="5651"/>
                  </a:lnTo>
                  <a:lnTo>
                    <a:pt x="4432" y="5600"/>
                  </a:lnTo>
                  <a:lnTo>
                    <a:pt x="5410" y="3771"/>
                  </a:lnTo>
                  <a:lnTo>
                    <a:pt x="7111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6" name="object 1756" descr=""/>
            <p:cNvSpPr/>
            <p:nvPr/>
          </p:nvSpPr>
          <p:spPr>
            <a:xfrm>
              <a:off x="4281913" y="5650914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5943" y="0"/>
                  </a:moveTo>
                  <a:lnTo>
                    <a:pt x="2971" y="355"/>
                  </a:lnTo>
                  <a:lnTo>
                    <a:pt x="0" y="711"/>
                  </a:lnTo>
                  <a:lnTo>
                    <a:pt x="2158" y="3429"/>
                  </a:lnTo>
                  <a:lnTo>
                    <a:pt x="3340" y="4724"/>
                  </a:lnTo>
                  <a:lnTo>
                    <a:pt x="3708" y="4673"/>
                  </a:lnTo>
                  <a:lnTo>
                    <a:pt x="4521" y="3149"/>
                  </a:lnTo>
                  <a:lnTo>
                    <a:pt x="5943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7" name="object 1757" descr=""/>
            <p:cNvSpPr/>
            <p:nvPr/>
          </p:nvSpPr>
          <p:spPr>
            <a:xfrm>
              <a:off x="4292687" y="5657959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0" y="0"/>
                  </a:moveTo>
                  <a:lnTo>
                    <a:pt x="1193" y="3594"/>
                  </a:lnTo>
                  <a:lnTo>
                    <a:pt x="1930" y="5346"/>
                  </a:lnTo>
                  <a:lnTo>
                    <a:pt x="2324" y="5435"/>
                  </a:lnTo>
                  <a:lnTo>
                    <a:pt x="3746" y="4152"/>
                  </a:lnTo>
                  <a:lnTo>
                    <a:pt x="6400" y="1422"/>
                  </a:lnTo>
                  <a:lnTo>
                    <a:pt x="3200" y="7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8" name="object 1758" descr=""/>
            <p:cNvSpPr/>
            <p:nvPr/>
          </p:nvSpPr>
          <p:spPr>
            <a:xfrm>
              <a:off x="4293143" y="5658479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0" y="0"/>
                  </a:moveTo>
                  <a:lnTo>
                    <a:pt x="977" y="2921"/>
                  </a:lnTo>
                  <a:lnTo>
                    <a:pt x="1574" y="4356"/>
                  </a:lnTo>
                  <a:lnTo>
                    <a:pt x="1892" y="4432"/>
                  </a:lnTo>
                  <a:lnTo>
                    <a:pt x="3048" y="3390"/>
                  </a:lnTo>
                  <a:lnTo>
                    <a:pt x="5206" y="1168"/>
                  </a:lnTo>
                  <a:lnTo>
                    <a:pt x="2603" y="5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59" name="object 1759" descr=""/>
            <p:cNvSpPr/>
            <p:nvPr/>
          </p:nvSpPr>
          <p:spPr>
            <a:xfrm>
              <a:off x="4250881" y="5658060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0" y="0"/>
                  </a:moveTo>
                  <a:lnTo>
                    <a:pt x="1435" y="3568"/>
                  </a:lnTo>
                  <a:lnTo>
                    <a:pt x="2286" y="5308"/>
                  </a:lnTo>
                  <a:lnTo>
                    <a:pt x="2679" y="5372"/>
                  </a:lnTo>
                  <a:lnTo>
                    <a:pt x="2921" y="5143"/>
                  </a:lnTo>
                  <a:lnTo>
                    <a:pt x="4051" y="4000"/>
                  </a:lnTo>
                  <a:lnTo>
                    <a:pt x="6578" y="1066"/>
                  </a:lnTo>
                  <a:lnTo>
                    <a:pt x="3289" y="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0" name="object 1760" descr=""/>
            <p:cNvSpPr/>
            <p:nvPr/>
          </p:nvSpPr>
          <p:spPr>
            <a:xfrm>
              <a:off x="4251302" y="5658468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0" y="0"/>
                  </a:moveTo>
                  <a:lnTo>
                    <a:pt x="1206" y="3022"/>
                  </a:lnTo>
                  <a:lnTo>
                    <a:pt x="1917" y="4495"/>
                  </a:lnTo>
                  <a:lnTo>
                    <a:pt x="2260" y="4546"/>
                  </a:lnTo>
                  <a:lnTo>
                    <a:pt x="2451" y="4343"/>
                  </a:lnTo>
                  <a:lnTo>
                    <a:pt x="3416" y="3378"/>
                  </a:lnTo>
                  <a:lnTo>
                    <a:pt x="5549" y="914"/>
                  </a:lnTo>
                  <a:lnTo>
                    <a:pt x="2768" y="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1" name="object 1761" descr=""/>
            <p:cNvSpPr/>
            <p:nvPr/>
          </p:nvSpPr>
          <p:spPr>
            <a:xfrm>
              <a:off x="4254313" y="5647087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0" y="0"/>
                  </a:moveTo>
                  <a:lnTo>
                    <a:pt x="165" y="3276"/>
                  </a:lnTo>
                  <a:lnTo>
                    <a:pt x="330" y="4635"/>
                  </a:lnTo>
                  <a:lnTo>
                    <a:pt x="355" y="4914"/>
                  </a:lnTo>
                  <a:lnTo>
                    <a:pt x="673" y="5079"/>
                  </a:lnTo>
                  <a:lnTo>
                    <a:pt x="2158" y="4330"/>
                  </a:lnTo>
                  <a:lnTo>
                    <a:pt x="5029" y="2641"/>
                  </a:lnTo>
                  <a:lnTo>
                    <a:pt x="2514" y="1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2" name="object 1762" descr=""/>
            <p:cNvSpPr/>
            <p:nvPr/>
          </p:nvSpPr>
          <p:spPr>
            <a:xfrm>
              <a:off x="4254645" y="5647785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0" y="0"/>
                  </a:moveTo>
                  <a:lnTo>
                    <a:pt x="126" y="2552"/>
                  </a:lnTo>
                  <a:lnTo>
                    <a:pt x="266" y="3594"/>
                  </a:lnTo>
                  <a:lnTo>
                    <a:pt x="292" y="3822"/>
                  </a:lnTo>
                  <a:lnTo>
                    <a:pt x="520" y="3937"/>
                  </a:lnTo>
                  <a:lnTo>
                    <a:pt x="723" y="3848"/>
                  </a:lnTo>
                  <a:lnTo>
                    <a:pt x="1689" y="3365"/>
                  </a:lnTo>
                  <a:lnTo>
                    <a:pt x="3911" y="2057"/>
                  </a:lnTo>
                  <a:lnTo>
                    <a:pt x="1955" y="10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3" name="object 1763" descr=""/>
            <p:cNvSpPr/>
            <p:nvPr/>
          </p:nvSpPr>
          <p:spPr>
            <a:xfrm>
              <a:off x="4251553" y="5670079"/>
              <a:ext cx="31750" cy="20955"/>
            </a:xfrm>
            <a:custGeom>
              <a:avLst/>
              <a:gdLst/>
              <a:ahLst/>
              <a:cxnLst/>
              <a:rect l="l" t="t" r="r" b="b"/>
              <a:pathLst>
                <a:path w="31750" h="20954">
                  <a:moveTo>
                    <a:pt x="5689" y="0"/>
                  </a:moveTo>
                  <a:lnTo>
                    <a:pt x="2844" y="25"/>
                  </a:lnTo>
                  <a:lnTo>
                    <a:pt x="0" y="50"/>
                  </a:lnTo>
                  <a:lnTo>
                    <a:pt x="1752" y="2857"/>
                  </a:lnTo>
                  <a:lnTo>
                    <a:pt x="2717" y="4191"/>
                  </a:lnTo>
                  <a:lnTo>
                    <a:pt x="3073" y="4191"/>
                  </a:lnTo>
                  <a:lnTo>
                    <a:pt x="3238" y="3962"/>
                  </a:lnTo>
                  <a:lnTo>
                    <a:pt x="4013" y="2832"/>
                  </a:lnTo>
                  <a:lnTo>
                    <a:pt x="5689" y="0"/>
                  </a:lnTo>
                  <a:close/>
                </a:path>
                <a:path w="31750" h="20954">
                  <a:moveTo>
                    <a:pt x="7721" y="9042"/>
                  </a:moveTo>
                  <a:lnTo>
                    <a:pt x="4889" y="9321"/>
                  </a:lnTo>
                  <a:lnTo>
                    <a:pt x="2057" y="9601"/>
                  </a:lnTo>
                  <a:lnTo>
                    <a:pt x="4064" y="12230"/>
                  </a:lnTo>
                  <a:lnTo>
                    <a:pt x="5156" y="13487"/>
                  </a:lnTo>
                  <a:lnTo>
                    <a:pt x="5499" y="13449"/>
                  </a:lnTo>
                  <a:lnTo>
                    <a:pt x="6311" y="12014"/>
                  </a:lnTo>
                  <a:lnTo>
                    <a:pt x="7721" y="9042"/>
                  </a:lnTo>
                  <a:close/>
                </a:path>
                <a:path w="31750" h="20954">
                  <a:moveTo>
                    <a:pt x="10274" y="18783"/>
                  </a:moveTo>
                  <a:lnTo>
                    <a:pt x="10033" y="15519"/>
                  </a:lnTo>
                  <a:lnTo>
                    <a:pt x="7696" y="17106"/>
                  </a:lnTo>
                  <a:lnTo>
                    <a:pt x="5359" y="18707"/>
                  </a:lnTo>
                  <a:lnTo>
                    <a:pt x="8420" y="20053"/>
                  </a:lnTo>
                  <a:lnTo>
                    <a:pt x="9994" y="20624"/>
                  </a:lnTo>
                  <a:lnTo>
                    <a:pt x="10274" y="20434"/>
                  </a:lnTo>
                  <a:lnTo>
                    <a:pt x="10274" y="18783"/>
                  </a:lnTo>
                  <a:close/>
                </a:path>
                <a:path w="31750" h="20954">
                  <a:moveTo>
                    <a:pt x="14668" y="4724"/>
                  </a:moveTo>
                  <a:lnTo>
                    <a:pt x="11468" y="5435"/>
                  </a:lnTo>
                  <a:lnTo>
                    <a:pt x="8267" y="6146"/>
                  </a:lnTo>
                  <a:lnTo>
                    <a:pt x="10934" y="8877"/>
                  </a:lnTo>
                  <a:lnTo>
                    <a:pt x="12357" y="10160"/>
                  </a:lnTo>
                  <a:lnTo>
                    <a:pt x="12750" y="10071"/>
                  </a:lnTo>
                  <a:lnTo>
                    <a:pt x="13474" y="8318"/>
                  </a:lnTo>
                  <a:lnTo>
                    <a:pt x="14668" y="4724"/>
                  </a:lnTo>
                  <a:close/>
                </a:path>
                <a:path w="31750" h="20954">
                  <a:moveTo>
                    <a:pt x="31737" y="4521"/>
                  </a:moveTo>
                  <a:lnTo>
                    <a:pt x="28638" y="3454"/>
                  </a:lnTo>
                  <a:lnTo>
                    <a:pt x="25539" y="2387"/>
                  </a:lnTo>
                  <a:lnTo>
                    <a:pt x="26314" y="6096"/>
                  </a:lnTo>
                  <a:lnTo>
                    <a:pt x="26847" y="7924"/>
                  </a:lnTo>
                  <a:lnTo>
                    <a:pt x="27228" y="8051"/>
                  </a:lnTo>
                  <a:lnTo>
                    <a:pt x="28790" y="6934"/>
                  </a:lnTo>
                  <a:lnTo>
                    <a:pt x="31737" y="4521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4" name="object 1764" descr=""/>
            <p:cNvSpPr/>
            <p:nvPr/>
          </p:nvSpPr>
          <p:spPr>
            <a:xfrm>
              <a:off x="4277479" y="5673030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0" y="0"/>
                  </a:moveTo>
                  <a:lnTo>
                    <a:pt x="647" y="3048"/>
                  </a:lnTo>
                  <a:lnTo>
                    <a:pt x="1079" y="4546"/>
                  </a:lnTo>
                  <a:lnTo>
                    <a:pt x="1397" y="4648"/>
                  </a:lnTo>
                  <a:lnTo>
                    <a:pt x="2679" y="3733"/>
                  </a:lnTo>
                  <a:lnTo>
                    <a:pt x="5092" y="1739"/>
                  </a:lnTo>
                  <a:lnTo>
                    <a:pt x="2552" y="8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5" name="object 1765" descr=""/>
            <p:cNvSpPr/>
            <p:nvPr/>
          </p:nvSpPr>
          <p:spPr>
            <a:xfrm>
              <a:off x="4278092" y="5682618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507" y="0"/>
                  </a:moveTo>
                  <a:lnTo>
                    <a:pt x="76" y="3759"/>
                  </a:lnTo>
                  <a:lnTo>
                    <a:pt x="0" y="5651"/>
                  </a:lnTo>
                  <a:lnTo>
                    <a:pt x="317" y="5880"/>
                  </a:lnTo>
                  <a:lnTo>
                    <a:pt x="2158" y="5308"/>
                  </a:lnTo>
                  <a:lnTo>
                    <a:pt x="5740" y="3911"/>
                  </a:lnTo>
                  <a:lnTo>
                    <a:pt x="3124" y="1955"/>
                  </a:lnTo>
                  <a:lnTo>
                    <a:pt x="507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6" name="object 1766" descr=""/>
            <p:cNvSpPr/>
            <p:nvPr/>
          </p:nvSpPr>
          <p:spPr>
            <a:xfrm>
              <a:off x="4252112" y="5670308"/>
              <a:ext cx="31115" cy="23495"/>
            </a:xfrm>
            <a:custGeom>
              <a:avLst/>
              <a:gdLst/>
              <a:ahLst/>
              <a:cxnLst/>
              <a:rect l="l" t="t" r="r" b="b"/>
              <a:pathLst>
                <a:path w="31114" h="23495">
                  <a:moveTo>
                    <a:pt x="4622" y="0"/>
                  </a:moveTo>
                  <a:lnTo>
                    <a:pt x="2311" y="25"/>
                  </a:lnTo>
                  <a:lnTo>
                    <a:pt x="0" y="50"/>
                  </a:lnTo>
                  <a:lnTo>
                    <a:pt x="1422" y="2311"/>
                  </a:lnTo>
                  <a:lnTo>
                    <a:pt x="2082" y="3213"/>
                  </a:lnTo>
                  <a:lnTo>
                    <a:pt x="2209" y="3403"/>
                  </a:lnTo>
                  <a:lnTo>
                    <a:pt x="2501" y="3403"/>
                  </a:lnTo>
                  <a:lnTo>
                    <a:pt x="3263" y="2298"/>
                  </a:lnTo>
                  <a:lnTo>
                    <a:pt x="4622" y="0"/>
                  </a:lnTo>
                  <a:close/>
                </a:path>
                <a:path w="31114" h="23495">
                  <a:moveTo>
                    <a:pt x="6616" y="9194"/>
                  </a:moveTo>
                  <a:lnTo>
                    <a:pt x="4330" y="9423"/>
                  </a:lnTo>
                  <a:lnTo>
                    <a:pt x="2044" y="9652"/>
                  </a:lnTo>
                  <a:lnTo>
                    <a:pt x="3657" y="11772"/>
                  </a:lnTo>
                  <a:lnTo>
                    <a:pt x="4546" y="12776"/>
                  </a:lnTo>
                  <a:lnTo>
                    <a:pt x="4826" y="12750"/>
                  </a:lnTo>
                  <a:lnTo>
                    <a:pt x="5473" y="11582"/>
                  </a:lnTo>
                  <a:lnTo>
                    <a:pt x="6616" y="9194"/>
                  </a:lnTo>
                  <a:close/>
                </a:path>
                <a:path w="31114" h="23495">
                  <a:moveTo>
                    <a:pt x="9207" y="19634"/>
                  </a:moveTo>
                  <a:lnTo>
                    <a:pt x="9194" y="18364"/>
                  </a:lnTo>
                  <a:lnTo>
                    <a:pt x="9017" y="15836"/>
                  </a:lnTo>
                  <a:lnTo>
                    <a:pt x="7213" y="17068"/>
                  </a:lnTo>
                  <a:lnTo>
                    <a:pt x="5410" y="18300"/>
                  </a:lnTo>
                  <a:lnTo>
                    <a:pt x="7772" y="19342"/>
                  </a:lnTo>
                  <a:lnTo>
                    <a:pt x="8978" y="19786"/>
                  </a:lnTo>
                  <a:lnTo>
                    <a:pt x="9207" y="19634"/>
                  </a:lnTo>
                  <a:close/>
                </a:path>
                <a:path w="31114" h="23495">
                  <a:moveTo>
                    <a:pt x="13665" y="4914"/>
                  </a:moveTo>
                  <a:lnTo>
                    <a:pt x="10972" y="5511"/>
                  </a:lnTo>
                  <a:lnTo>
                    <a:pt x="8280" y="6108"/>
                  </a:lnTo>
                  <a:lnTo>
                    <a:pt x="10515" y="8407"/>
                  </a:lnTo>
                  <a:lnTo>
                    <a:pt x="11518" y="9296"/>
                  </a:lnTo>
                  <a:lnTo>
                    <a:pt x="11722" y="9486"/>
                  </a:lnTo>
                  <a:lnTo>
                    <a:pt x="12052" y="9410"/>
                  </a:lnTo>
                  <a:lnTo>
                    <a:pt x="12661" y="7937"/>
                  </a:lnTo>
                  <a:lnTo>
                    <a:pt x="13665" y="4914"/>
                  </a:lnTo>
                  <a:close/>
                </a:path>
                <a:path w="31114" h="23495">
                  <a:moveTo>
                    <a:pt x="19862" y="12522"/>
                  </a:moveTo>
                  <a:lnTo>
                    <a:pt x="17424" y="12026"/>
                  </a:lnTo>
                  <a:lnTo>
                    <a:pt x="14986" y="11531"/>
                  </a:lnTo>
                  <a:lnTo>
                    <a:pt x="15951" y="14236"/>
                  </a:lnTo>
                  <a:lnTo>
                    <a:pt x="16535" y="15570"/>
                  </a:lnTo>
                  <a:lnTo>
                    <a:pt x="16827" y="15621"/>
                  </a:lnTo>
                  <a:lnTo>
                    <a:pt x="17018" y="15455"/>
                  </a:lnTo>
                  <a:lnTo>
                    <a:pt x="17894" y="14630"/>
                  </a:lnTo>
                  <a:lnTo>
                    <a:pt x="19862" y="12522"/>
                  </a:lnTo>
                  <a:close/>
                </a:path>
                <a:path w="31114" h="23495">
                  <a:moveTo>
                    <a:pt x="22733" y="21336"/>
                  </a:moveTo>
                  <a:lnTo>
                    <a:pt x="20662" y="19977"/>
                  </a:lnTo>
                  <a:lnTo>
                    <a:pt x="18592" y="18618"/>
                  </a:lnTo>
                  <a:lnTo>
                    <a:pt x="18440" y="21475"/>
                  </a:lnTo>
                  <a:lnTo>
                    <a:pt x="18465" y="22669"/>
                  </a:lnTo>
                  <a:lnTo>
                    <a:pt x="18478" y="22923"/>
                  </a:lnTo>
                  <a:lnTo>
                    <a:pt x="18719" y="23075"/>
                  </a:lnTo>
                  <a:lnTo>
                    <a:pt x="18961" y="22999"/>
                  </a:lnTo>
                  <a:lnTo>
                    <a:pt x="20091" y="22567"/>
                  </a:lnTo>
                  <a:lnTo>
                    <a:pt x="22733" y="21336"/>
                  </a:lnTo>
                  <a:close/>
                </a:path>
                <a:path w="31114" h="23495">
                  <a:moveTo>
                    <a:pt x="30670" y="16154"/>
                  </a:moveTo>
                  <a:lnTo>
                    <a:pt x="28676" y="14655"/>
                  </a:lnTo>
                  <a:lnTo>
                    <a:pt x="26682" y="13157"/>
                  </a:lnTo>
                  <a:lnTo>
                    <a:pt x="26352" y="16027"/>
                  </a:lnTo>
                  <a:lnTo>
                    <a:pt x="26289" y="17475"/>
                  </a:lnTo>
                  <a:lnTo>
                    <a:pt x="26530" y="17665"/>
                  </a:lnTo>
                  <a:lnTo>
                    <a:pt x="27940" y="17221"/>
                  </a:lnTo>
                  <a:lnTo>
                    <a:pt x="30670" y="16154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7" name="object 1767" descr=""/>
            <p:cNvSpPr/>
            <p:nvPr/>
          </p:nvSpPr>
          <p:spPr>
            <a:xfrm>
              <a:off x="4286827" y="5672376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0" y="0"/>
                  </a:moveTo>
                  <a:lnTo>
                    <a:pt x="152" y="3771"/>
                  </a:lnTo>
                  <a:lnTo>
                    <a:pt x="330" y="5333"/>
                  </a:lnTo>
                  <a:lnTo>
                    <a:pt x="355" y="5664"/>
                  </a:lnTo>
                  <a:lnTo>
                    <a:pt x="711" y="5854"/>
                  </a:lnTo>
                  <a:lnTo>
                    <a:pt x="1003" y="5702"/>
                  </a:lnTo>
                  <a:lnTo>
                    <a:pt x="2438" y="5003"/>
                  </a:lnTo>
                  <a:lnTo>
                    <a:pt x="5765" y="3098"/>
                  </a:lnTo>
                  <a:lnTo>
                    <a:pt x="2882" y="15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121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8" name="object 1768" descr=""/>
            <p:cNvSpPr/>
            <p:nvPr/>
          </p:nvSpPr>
          <p:spPr>
            <a:xfrm>
              <a:off x="4287133" y="5673183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0" y="0"/>
                  </a:moveTo>
                  <a:lnTo>
                    <a:pt x="126" y="3009"/>
                  </a:lnTo>
                  <a:lnTo>
                    <a:pt x="253" y="4254"/>
                  </a:lnTo>
                  <a:lnTo>
                    <a:pt x="292" y="4508"/>
                  </a:lnTo>
                  <a:lnTo>
                    <a:pt x="571" y="4660"/>
                  </a:lnTo>
                  <a:lnTo>
                    <a:pt x="1943" y="3987"/>
                  </a:lnTo>
                  <a:lnTo>
                    <a:pt x="4597" y="2463"/>
                  </a:lnTo>
                  <a:lnTo>
                    <a:pt x="2298" y="1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37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9" name="object 1769" descr=""/>
            <p:cNvSpPr/>
            <p:nvPr/>
          </p:nvSpPr>
          <p:spPr>
            <a:xfrm>
              <a:off x="4254657" y="5624781"/>
              <a:ext cx="46355" cy="34925"/>
            </a:xfrm>
            <a:custGeom>
              <a:avLst/>
              <a:gdLst/>
              <a:ahLst/>
              <a:cxnLst/>
              <a:rect l="l" t="t" r="r" b="b"/>
              <a:pathLst>
                <a:path w="46354" h="34925">
                  <a:moveTo>
                    <a:pt x="20650" y="0"/>
                  </a:moveTo>
                  <a:lnTo>
                    <a:pt x="23215" y="10667"/>
                  </a:lnTo>
                  <a:lnTo>
                    <a:pt x="21082" y="13220"/>
                  </a:lnTo>
                  <a:lnTo>
                    <a:pt x="18630" y="13360"/>
                  </a:lnTo>
                  <a:lnTo>
                    <a:pt x="16992" y="14160"/>
                  </a:lnTo>
                  <a:lnTo>
                    <a:pt x="10731" y="10121"/>
                  </a:lnTo>
                  <a:lnTo>
                    <a:pt x="5892" y="13106"/>
                  </a:lnTo>
                  <a:lnTo>
                    <a:pt x="2603" y="14414"/>
                  </a:lnTo>
                  <a:lnTo>
                    <a:pt x="482" y="12687"/>
                  </a:lnTo>
                  <a:lnTo>
                    <a:pt x="0" y="22478"/>
                  </a:lnTo>
                  <a:lnTo>
                    <a:pt x="14643" y="20281"/>
                  </a:lnTo>
                  <a:lnTo>
                    <a:pt x="14414" y="22428"/>
                  </a:lnTo>
                  <a:lnTo>
                    <a:pt x="15621" y="25679"/>
                  </a:lnTo>
                  <a:lnTo>
                    <a:pt x="15354" y="28384"/>
                  </a:lnTo>
                  <a:lnTo>
                    <a:pt x="13436" y="31229"/>
                  </a:lnTo>
                  <a:lnTo>
                    <a:pt x="25552" y="32397"/>
                  </a:lnTo>
                  <a:lnTo>
                    <a:pt x="25755" y="23672"/>
                  </a:lnTo>
                  <a:lnTo>
                    <a:pt x="27711" y="28435"/>
                  </a:lnTo>
                  <a:lnTo>
                    <a:pt x="38544" y="34416"/>
                  </a:lnTo>
                  <a:lnTo>
                    <a:pt x="38074" y="33858"/>
                  </a:lnTo>
                  <a:lnTo>
                    <a:pt x="38061" y="31953"/>
                  </a:lnTo>
                  <a:lnTo>
                    <a:pt x="39306" y="25730"/>
                  </a:lnTo>
                  <a:lnTo>
                    <a:pt x="33909" y="21869"/>
                  </a:lnTo>
                  <a:lnTo>
                    <a:pt x="40563" y="24206"/>
                  </a:lnTo>
                  <a:lnTo>
                    <a:pt x="46126" y="22440"/>
                  </a:lnTo>
                  <a:lnTo>
                    <a:pt x="43611" y="22097"/>
                  </a:lnTo>
                  <a:lnTo>
                    <a:pt x="41135" y="19761"/>
                  </a:lnTo>
                  <a:lnTo>
                    <a:pt x="37884" y="16065"/>
                  </a:lnTo>
                  <a:lnTo>
                    <a:pt x="35496" y="14668"/>
                  </a:lnTo>
                  <a:lnTo>
                    <a:pt x="29527" y="13639"/>
                  </a:lnTo>
                  <a:lnTo>
                    <a:pt x="27724" y="14795"/>
                  </a:lnTo>
                  <a:lnTo>
                    <a:pt x="26898" y="14325"/>
                  </a:lnTo>
                  <a:lnTo>
                    <a:pt x="25273" y="13741"/>
                  </a:lnTo>
                  <a:lnTo>
                    <a:pt x="23240" y="10794"/>
                  </a:lnTo>
                  <a:lnTo>
                    <a:pt x="24968" y="584"/>
                  </a:lnTo>
                  <a:lnTo>
                    <a:pt x="20650" y="0"/>
                  </a:lnTo>
                  <a:close/>
                </a:path>
              </a:pathLst>
            </a:custGeom>
            <a:solidFill>
              <a:srgbClr val="75AB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0" name="object 1770" descr=""/>
            <p:cNvSpPr/>
            <p:nvPr/>
          </p:nvSpPr>
          <p:spPr>
            <a:xfrm>
              <a:off x="4256976" y="5627420"/>
              <a:ext cx="41910" cy="28575"/>
            </a:xfrm>
            <a:custGeom>
              <a:avLst/>
              <a:gdLst/>
              <a:ahLst/>
              <a:cxnLst/>
              <a:rect l="l" t="t" r="r" b="b"/>
              <a:pathLst>
                <a:path w="41910" h="28575">
                  <a:moveTo>
                    <a:pt x="12166" y="17310"/>
                  </a:moveTo>
                  <a:lnTo>
                    <a:pt x="3810" y="16967"/>
                  </a:lnTo>
                  <a:lnTo>
                    <a:pt x="0" y="13970"/>
                  </a:lnTo>
                  <a:lnTo>
                    <a:pt x="2933" y="18580"/>
                  </a:lnTo>
                  <a:lnTo>
                    <a:pt x="12166" y="17310"/>
                  </a:lnTo>
                  <a:close/>
                </a:path>
                <a:path w="41910" h="28575">
                  <a:moveTo>
                    <a:pt x="22440" y="11290"/>
                  </a:moveTo>
                  <a:lnTo>
                    <a:pt x="20548" y="7797"/>
                  </a:lnTo>
                  <a:lnTo>
                    <a:pt x="21653" y="0"/>
                  </a:lnTo>
                  <a:lnTo>
                    <a:pt x="19519" y="7835"/>
                  </a:lnTo>
                  <a:lnTo>
                    <a:pt x="22440" y="11290"/>
                  </a:lnTo>
                  <a:close/>
                </a:path>
                <a:path w="41910" h="28575">
                  <a:moveTo>
                    <a:pt x="22961" y="21094"/>
                  </a:moveTo>
                  <a:lnTo>
                    <a:pt x="19926" y="27368"/>
                  </a:lnTo>
                  <a:lnTo>
                    <a:pt x="13538" y="27965"/>
                  </a:lnTo>
                  <a:lnTo>
                    <a:pt x="22910" y="27813"/>
                  </a:lnTo>
                  <a:lnTo>
                    <a:pt x="22961" y="21094"/>
                  </a:lnTo>
                  <a:close/>
                </a:path>
                <a:path w="41910" h="28575">
                  <a:moveTo>
                    <a:pt x="33388" y="22326"/>
                  </a:moveTo>
                  <a:lnTo>
                    <a:pt x="32778" y="21475"/>
                  </a:lnTo>
                  <a:lnTo>
                    <a:pt x="31762" y="20904"/>
                  </a:lnTo>
                  <a:lnTo>
                    <a:pt x="30734" y="20345"/>
                  </a:lnTo>
                  <a:lnTo>
                    <a:pt x="29679" y="20281"/>
                  </a:lnTo>
                  <a:lnTo>
                    <a:pt x="29108" y="21259"/>
                  </a:lnTo>
                  <a:lnTo>
                    <a:pt x="29718" y="22123"/>
                  </a:lnTo>
                  <a:lnTo>
                    <a:pt x="31762" y="23253"/>
                  </a:lnTo>
                  <a:lnTo>
                    <a:pt x="32829" y="23317"/>
                  </a:lnTo>
                  <a:lnTo>
                    <a:pt x="33108" y="22821"/>
                  </a:lnTo>
                  <a:lnTo>
                    <a:pt x="33388" y="22326"/>
                  </a:lnTo>
                  <a:close/>
                </a:path>
                <a:path w="41910" h="28575">
                  <a:moveTo>
                    <a:pt x="33540" y="25057"/>
                  </a:moveTo>
                  <a:lnTo>
                    <a:pt x="33210" y="24587"/>
                  </a:lnTo>
                  <a:lnTo>
                    <a:pt x="32092" y="23977"/>
                  </a:lnTo>
                  <a:lnTo>
                    <a:pt x="31521" y="23939"/>
                  </a:lnTo>
                  <a:lnTo>
                    <a:pt x="31356" y="24206"/>
                  </a:lnTo>
                  <a:lnTo>
                    <a:pt x="31203" y="24472"/>
                  </a:lnTo>
                  <a:lnTo>
                    <a:pt x="31534" y="24942"/>
                  </a:lnTo>
                  <a:lnTo>
                    <a:pt x="32105" y="25247"/>
                  </a:lnTo>
                  <a:lnTo>
                    <a:pt x="32651" y="25565"/>
                  </a:lnTo>
                  <a:lnTo>
                    <a:pt x="33235" y="25590"/>
                  </a:lnTo>
                  <a:lnTo>
                    <a:pt x="33388" y="25323"/>
                  </a:lnTo>
                  <a:lnTo>
                    <a:pt x="33540" y="25057"/>
                  </a:lnTo>
                  <a:close/>
                </a:path>
                <a:path w="41910" h="28575">
                  <a:moveTo>
                    <a:pt x="41783" y="19837"/>
                  </a:moveTo>
                  <a:lnTo>
                    <a:pt x="38506" y="20066"/>
                  </a:lnTo>
                  <a:lnTo>
                    <a:pt x="31597" y="17983"/>
                  </a:lnTo>
                  <a:lnTo>
                    <a:pt x="36029" y="20789"/>
                  </a:lnTo>
                  <a:lnTo>
                    <a:pt x="41783" y="19837"/>
                  </a:lnTo>
                  <a:close/>
                </a:path>
              </a:pathLst>
            </a:custGeom>
            <a:solidFill>
              <a:srgbClr val="A0C53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71" name="object 1771" descr=""/>
          <p:cNvGrpSpPr/>
          <p:nvPr/>
        </p:nvGrpSpPr>
        <p:grpSpPr>
          <a:xfrm>
            <a:off x="4197106" y="6176274"/>
            <a:ext cx="99060" cy="94615"/>
            <a:chOff x="4197106" y="6176274"/>
            <a:chExt cx="99060" cy="94615"/>
          </a:xfrm>
        </p:grpSpPr>
        <p:sp>
          <p:nvSpPr>
            <p:cNvPr id="1772" name="object 1772" descr=""/>
            <p:cNvSpPr/>
            <p:nvPr/>
          </p:nvSpPr>
          <p:spPr>
            <a:xfrm>
              <a:off x="4218935" y="6176274"/>
              <a:ext cx="38735" cy="48260"/>
            </a:xfrm>
            <a:custGeom>
              <a:avLst/>
              <a:gdLst/>
              <a:ahLst/>
              <a:cxnLst/>
              <a:rect l="l" t="t" r="r" b="b"/>
              <a:pathLst>
                <a:path w="38735" h="48260">
                  <a:moveTo>
                    <a:pt x="38353" y="0"/>
                  </a:moveTo>
                  <a:lnTo>
                    <a:pt x="29870" y="1574"/>
                  </a:lnTo>
                  <a:lnTo>
                    <a:pt x="20840" y="9677"/>
                  </a:lnTo>
                  <a:lnTo>
                    <a:pt x="10452" y="10782"/>
                  </a:lnTo>
                  <a:lnTo>
                    <a:pt x="0" y="12306"/>
                  </a:lnTo>
                  <a:lnTo>
                    <a:pt x="33464" y="47840"/>
                  </a:lnTo>
                  <a:lnTo>
                    <a:pt x="38214" y="34315"/>
                  </a:lnTo>
                  <a:lnTo>
                    <a:pt x="38353" y="0"/>
                  </a:lnTo>
                  <a:close/>
                </a:path>
              </a:pathLst>
            </a:custGeom>
            <a:solidFill>
              <a:srgbClr val="9420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3" name="object 1773" descr=""/>
            <p:cNvSpPr/>
            <p:nvPr/>
          </p:nvSpPr>
          <p:spPr>
            <a:xfrm>
              <a:off x="4218824" y="6177591"/>
              <a:ext cx="38735" cy="46990"/>
            </a:xfrm>
            <a:custGeom>
              <a:avLst/>
              <a:gdLst/>
              <a:ahLst/>
              <a:cxnLst/>
              <a:rect l="l" t="t" r="r" b="b"/>
              <a:pathLst>
                <a:path w="38735" h="46989">
                  <a:moveTo>
                    <a:pt x="38290" y="0"/>
                  </a:moveTo>
                  <a:lnTo>
                    <a:pt x="29819" y="1498"/>
                  </a:lnTo>
                  <a:lnTo>
                    <a:pt x="20815" y="9347"/>
                  </a:lnTo>
                  <a:lnTo>
                    <a:pt x="10439" y="10388"/>
                  </a:lnTo>
                  <a:lnTo>
                    <a:pt x="0" y="11836"/>
                  </a:lnTo>
                  <a:lnTo>
                    <a:pt x="33566" y="46520"/>
                  </a:lnTo>
                  <a:lnTo>
                    <a:pt x="38265" y="33375"/>
                  </a:lnTo>
                  <a:lnTo>
                    <a:pt x="38290" y="0"/>
                  </a:lnTo>
                  <a:close/>
                </a:path>
              </a:pathLst>
            </a:custGeom>
            <a:solidFill>
              <a:srgbClr val="AC1E1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4" name="object 1774" descr=""/>
            <p:cNvSpPr/>
            <p:nvPr/>
          </p:nvSpPr>
          <p:spPr>
            <a:xfrm>
              <a:off x="4197106" y="6187404"/>
              <a:ext cx="89535" cy="83185"/>
            </a:xfrm>
            <a:custGeom>
              <a:avLst/>
              <a:gdLst/>
              <a:ahLst/>
              <a:cxnLst/>
              <a:rect l="l" t="t" r="r" b="b"/>
              <a:pathLst>
                <a:path w="89535" h="83185">
                  <a:moveTo>
                    <a:pt x="27538" y="0"/>
                  </a:moveTo>
                  <a:lnTo>
                    <a:pt x="0" y="28956"/>
                  </a:lnTo>
                  <a:lnTo>
                    <a:pt x="562" y="40087"/>
                  </a:lnTo>
                  <a:lnTo>
                    <a:pt x="29113" y="79413"/>
                  </a:lnTo>
                  <a:lnTo>
                    <a:pt x="44099" y="82994"/>
                  </a:lnTo>
                  <a:lnTo>
                    <a:pt x="57620" y="82528"/>
                  </a:lnTo>
                  <a:lnTo>
                    <a:pt x="71323" y="78659"/>
                  </a:lnTo>
                  <a:lnTo>
                    <a:pt x="82637" y="72505"/>
                  </a:lnTo>
                  <a:lnTo>
                    <a:pt x="88993" y="65189"/>
                  </a:lnTo>
                  <a:lnTo>
                    <a:pt x="87879" y="58351"/>
                  </a:lnTo>
                  <a:lnTo>
                    <a:pt x="51744" y="45478"/>
                  </a:lnTo>
                  <a:lnTo>
                    <a:pt x="39870" y="45974"/>
                  </a:lnTo>
                  <a:lnTo>
                    <a:pt x="38142" y="40995"/>
                  </a:lnTo>
                  <a:lnTo>
                    <a:pt x="34434" y="31978"/>
                  </a:lnTo>
                  <a:lnTo>
                    <a:pt x="31297" y="26162"/>
                  </a:lnTo>
                  <a:lnTo>
                    <a:pt x="28020" y="21361"/>
                  </a:lnTo>
                  <a:lnTo>
                    <a:pt x="34193" y="18592"/>
                  </a:lnTo>
                  <a:lnTo>
                    <a:pt x="39908" y="14300"/>
                  </a:lnTo>
                  <a:lnTo>
                    <a:pt x="38219" y="5257"/>
                  </a:lnTo>
                  <a:lnTo>
                    <a:pt x="27538" y="0"/>
                  </a:lnTo>
                  <a:close/>
                </a:path>
              </a:pathLst>
            </a:custGeom>
            <a:solidFill>
              <a:srgbClr val="9406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5" name="object 1775" descr=""/>
            <p:cNvSpPr/>
            <p:nvPr/>
          </p:nvSpPr>
          <p:spPr>
            <a:xfrm>
              <a:off x="4198556" y="6187553"/>
              <a:ext cx="87630" cy="83185"/>
            </a:xfrm>
            <a:custGeom>
              <a:avLst/>
              <a:gdLst/>
              <a:ahLst/>
              <a:cxnLst/>
              <a:rect l="l" t="t" r="r" b="b"/>
              <a:pathLst>
                <a:path w="87629" h="83185">
                  <a:moveTo>
                    <a:pt x="27174" y="0"/>
                  </a:moveTo>
                  <a:lnTo>
                    <a:pt x="0" y="29002"/>
                  </a:lnTo>
                  <a:lnTo>
                    <a:pt x="531" y="40127"/>
                  </a:lnTo>
                  <a:lnTo>
                    <a:pt x="28571" y="79387"/>
                  </a:lnTo>
                  <a:lnTo>
                    <a:pt x="43303" y="82930"/>
                  </a:lnTo>
                  <a:lnTo>
                    <a:pt x="56621" y="82437"/>
                  </a:lnTo>
                  <a:lnTo>
                    <a:pt x="70123" y="78543"/>
                  </a:lnTo>
                  <a:lnTo>
                    <a:pt x="81276" y="72372"/>
                  </a:lnTo>
                  <a:lnTo>
                    <a:pt x="87550" y="65049"/>
                  </a:lnTo>
                  <a:lnTo>
                    <a:pt x="86468" y="58211"/>
                  </a:lnTo>
                  <a:lnTo>
                    <a:pt x="45196" y="45440"/>
                  </a:lnTo>
                  <a:lnTo>
                    <a:pt x="39214" y="45935"/>
                  </a:lnTo>
                  <a:lnTo>
                    <a:pt x="37538" y="40957"/>
                  </a:lnTo>
                  <a:lnTo>
                    <a:pt x="33905" y="31953"/>
                  </a:lnTo>
                  <a:lnTo>
                    <a:pt x="30819" y="26136"/>
                  </a:lnTo>
                  <a:lnTo>
                    <a:pt x="27606" y="21348"/>
                  </a:lnTo>
                  <a:lnTo>
                    <a:pt x="33689" y="18567"/>
                  </a:lnTo>
                  <a:lnTo>
                    <a:pt x="39328" y="14262"/>
                  </a:lnTo>
                  <a:lnTo>
                    <a:pt x="37677" y="5219"/>
                  </a:lnTo>
                  <a:lnTo>
                    <a:pt x="27174" y="0"/>
                  </a:lnTo>
                  <a:close/>
                </a:path>
              </a:pathLst>
            </a:custGeom>
            <a:solidFill>
              <a:srgbClr val="B1161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6" name="object 1776" descr=""/>
            <p:cNvSpPr/>
            <p:nvPr/>
          </p:nvSpPr>
          <p:spPr>
            <a:xfrm>
              <a:off x="4205308" y="6176411"/>
              <a:ext cx="90805" cy="89535"/>
            </a:xfrm>
            <a:custGeom>
              <a:avLst/>
              <a:gdLst/>
              <a:ahLst/>
              <a:cxnLst/>
              <a:rect l="l" t="t" r="r" b="b"/>
              <a:pathLst>
                <a:path w="90804" h="89535">
                  <a:moveTo>
                    <a:pt x="58694" y="0"/>
                  </a:moveTo>
                  <a:lnTo>
                    <a:pt x="49530" y="716"/>
                  </a:lnTo>
                  <a:lnTo>
                    <a:pt x="42964" y="5602"/>
                  </a:lnTo>
                  <a:lnTo>
                    <a:pt x="39466" y="12193"/>
                  </a:lnTo>
                  <a:lnTo>
                    <a:pt x="38643" y="20218"/>
                  </a:lnTo>
                  <a:lnTo>
                    <a:pt x="40107" y="29405"/>
                  </a:lnTo>
                  <a:lnTo>
                    <a:pt x="34334" y="21130"/>
                  </a:lnTo>
                  <a:lnTo>
                    <a:pt x="27653" y="15381"/>
                  </a:lnTo>
                  <a:lnTo>
                    <a:pt x="19960" y="12685"/>
                  </a:lnTo>
                  <a:lnTo>
                    <a:pt x="11151" y="13568"/>
                  </a:lnTo>
                  <a:lnTo>
                    <a:pt x="3843" y="19240"/>
                  </a:lnTo>
                  <a:lnTo>
                    <a:pt x="64" y="29729"/>
                  </a:lnTo>
                  <a:lnTo>
                    <a:pt x="0" y="43447"/>
                  </a:lnTo>
                  <a:lnTo>
                    <a:pt x="3836" y="58806"/>
                  </a:lnTo>
                  <a:lnTo>
                    <a:pt x="13020" y="72938"/>
                  </a:lnTo>
                  <a:lnTo>
                    <a:pt x="26829" y="83366"/>
                  </a:lnTo>
                  <a:lnTo>
                    <a:pt x="42219" y="89058"/>
                  </a:lnTo>
                  <a:lnTo>
                    <a:pt x="56147" y="88981"/>
                  </a:lnTo>
                  <a:lnTo>
                    <a:pt x="60732" y="87724"/>
                  </a:lnTo>
                  <a:lnTo>
                    <a:pt x="61621" y="83977"/>
                  </a:lnTo>
                  <a:lnTo>
                    <a:pt x="60541" y="78643"/>
                  </a:lnTo>
                  <a:lnTo>
                    <a:pt x="63869" y="84295"/>
                  </a:lnTo>
                  <a:lnTo>
                    <a:pt x="67450" y="87190"/>
                  </a:lnTo>
                  <a:lnTo>
                    <a:pt x="72009" y="84828"/>
                  </a:lnTo>
                  <a:lnTo>
                    <a:pt x="81805" y="75718"/>
                  </a:lnTo>
                  <a:lnTo>
                    <a:pt x="88494" y="61477"/>
                  </a:lnTo>
                  <a:lnTo>
                    <a:pt x="90687" y="44853"/>
                  </a:lnTo>
                  <a:lnTo>
                    <a:pt x="86995" y="28592"/>
                  </a:lnTo>
                  <a:lnTo>
                    <a:pt x="78696" y="14964"/>
                  </a:lnTo>
                  <a:lnTo>
                    <a:pt x="68839" y="5091"/>
                  </a:lnTo>
                  <a:lnTo>
                    <a:pt x="58694" y="0"/>
                  </a:lnTo>
                  <a:close/>
                </a:path>
              </a:pathLst>
            </a:custGeom>
            <a:solidFill>
              <a:srgbClr val="FFC55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7" name="object 1777" descr=""/>
            <p:cNvSpPr/>
            <p:nvPr/>
          </p:nvSpPr>
          <p:spPr>
            <a:xfrm>
              <a:off x="4206889" y="6178176"/>
              <a:ext cx="89535" cy="87630"/>
            </a:xfrm>
            <a:custGeom>
              <a:avLst/>
              <a:gdLst/>
              <a:ahLst/>
              <a:cxnLst/>
              <a:rect l="l" t="t" r="r" b="b"/>
              <a:pathLst>
                <a:path w="89535" h="87629">
                  <a:moveTo>
                    <a:pt x="57596" y="0"/>
                  </a:moveTo>
                  <a:lnTo>
                    <a:pt x="48597" y="701"/>
                  </a:lnTo>
                  <a:lnTo>
                    <a:pt x="42161" y="5495"/>
                  </a:lnTo>
                  <a:lnTo>
                    <a:pt x="38733" y="11964"/>
                  </a:lnTo>
                  <a:lnTo>
                    <a:pt x="37928" y="19841"/>
                  </a:lnTo>
                  <a:lnTo>
                    <a:pt x="39365" y="28857"/>
                  </a:lnTo>
                  <a:lnTo>
                    <a:pt x="33695" y="20734"/>
                  </a:lnTo>
                  <a:lnTo>
                    <a:pt x="27134" y="15093"/>
                  </a:lnTo>
                  <a:lnTo>
                    <a:pt x="19583" y="12447"/>
                  </a:lnTo>
                  <a:lnTo>
                    <a:pt x="10942" y="13312"/>
                  </a:lnTo>
                  <a:lnTo>
                    <a:pt x="3772" y="18879"/>
                  </a:lnTo>
                  <a:lnTo>
                    <a:pt x="63" y="29171"/>
                  </a:lnTo>
                  <a:lnTo>
                    <a:pt x="0" y="42630"/>
                  </a:lnTo>
                  <a:lnTo>
                    <a:pt x="3766" y="57698"/>
                  </a:lnTo>
                  <a:lnTo>
                    <a:pt x="12777" y="71572"/>
                  </a:lnTo>
                  <a:lnTo>
                    <a:pt x="26328" y="81808"/>
                  </a:lnTo>
                  <a:lnTo>
                    <a:pt x="41432" y="87393"/>
                  </a:lnTo>
                  <a:lnTo>
                    <a:pt x="55100" y="87315"/>
                  </a:lnTo>
                  <a:lnTo>
                    <a:pt x="59608" y="86096"/>
                  </a:lnTo>
                  <a:lnTo>
                    <a:pt x="60485" y="82400"/>
                  </a:lnTo>
                  <a:lnTo>
                    <a:pt x="59405" y="77180"/>
                  </a:lnTo>
                  <a:lnTo>
                    <a:pt x="62682" y="82717"/>
                  </a:lnTo>
                  <a:lnTo>
                    <a:pt x="66200" y="85562"/>
                  </a:lnTo>
                  <a:lnTo>
                    <a:pt x="70670" y="83251"/>
                  </a:lnTo>
                  <a:lnTo>
                    <a:pt x="80280" y="74309"/>
                  </a:lnTo>
                  <a:lnTo>
                    <a:pt x="86843" y="60330"/>
                  </a:lnTo>
                  <a:lnTo>
                    <a:pt x="88997" y="44014"/>
                  </a:lnTo>
                  <a:lnTo>
                    <a:pt x="85377" y="28057"/>
                  </a:lnTo>
                  <a:lnTo>
                    <a:pt x="77228" y="14685"/>
                  </a:lnTo>
                  <a:lnTo>
                    <a:pt x="67554" y="4997"/>
                  </a:lnTo>
                  <a:lnTo>
                    <a:pt x="57596" y="0"/>
                  </a:lnTo>
                  <a:close/>
                </a:path>
              </a:pathLst>
            </a:custGeom>
            <a:solidFill>
              <a:srgbClr val="FFD37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8" name="object 1778" descr=""/>
            <p:cNvSpPr/>
            <p:nvPr/>
          </p:nvSpPr>
          <p:spPr>
            <a:xfrm>
              <a:off x="4235053" y="6197861"/>
              <a:ext cx="34290" cy="46990"/>
            </a:xfrm>
            <a:custGeom>
              <a:avLst/>
              <a:gdLst/>
              <a:ahLst/>
              <a:cxnLst/>
              <a:rect l="l" t="t" r="r" b="b"/>
              <a:pathLst>
                <a:path w="34289" h="46989">
                  <a:moveTo>
                    <a:pt x="19646" y="0"/>
                  </a:moveTo>
                  <a:lnTo>
                    <a:pt x="7874" y="1219"/>
                  </a:lnTo>
                  <a:lnTo>
                    <a:pt x="2539" y="2971"/>
                  </a:lnTo>
                  <a:lnTo>
                    <a:pt x="533" y="8762"/>
                  </a:lnTo>
                  <a:lnTo>
                    <a:pt x="0" y="22059"/>
                  </a:lnTo>
                  <a:lnTo>
                    <a:pt x="2501" y="29832"/>
                  </a:lnTo>
                  <a:lnTo>
                    <a:pt x="16128" y="46469"/>
                  </a:lnTo>
                  <a:lnTo>
                    <a:pt x="26441" y="45732"/>
                  </a:lnTo>
                  <a:lnTo>
                    <a:pt x="31407" y="39077"/>
                  </a:lnTo>
                  <a:lnTo>
                    <a:pt x="33045" y="32156"/>
                  </a:lnTo>
                  <a:lnTo>
                    <a:pt x="33705" y="20802"/>
                  </a:lnTo>
                  <a:lnTo>
                    <a:pt x="31838" y="14808"/>
                  </a:lnTo>
                  <a:lnTo>
                    <a:pt x="19646" y="0"/>
                  </a:lnTo>
                  <a:close/>
                </a:path>
              </a:pathLst>
            </a:custGeom>
            <a:solidFill>
              <a:srgbClr val="FFAD5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79" name="object 1779" descr=""/>
            <p:cNvSpPr/>
            <p:nvPr/>
          </p:nvSpPr>
          <p:spPr>
            <a:xfrm>
              <a:off x="4235960" y="6197917"/>
              <a:ext cx="31750" cy="44450"/>
            </a:xfrm>
            <a:custGeom>
              <a:avLst/>
              <a:gdLst/>
              <a:ahLst/>
              <a:cxnLst/>
              <a:rect l="l" t="t" r="r" b="b"/>
              <a:pathLst>
                <a:path w="31750" h="44450">
                  <a:moveTo>
                    <a:pt x="18389" y="0"/>
                  </a:moveTo>
                  <a:lnTo>
                    <a:pt x="6972" y="1168"/>
                  </a:lnTo>
                  <a:lnTo>
                    <a:pt x="1993" y="2832"/>
                  </a:lnTo>
                  <a:lnTo>
                    <a:pt x="520" y="8356"/>
                  </a:lnTo>
                  <a:lnTo>
                    <a:pt x="0" y="20993"/>
                  </a:lnTo>
                  <a:lnTo>
                    <a:pt x="2324" y="28371"/>
                  </a:lnTo>
                  <a:lnTo>
                    <a:pt x="15024" y="44170"/>
                  </a:lnTo>
                  <a:lnTo>
                    <a:pt x="24853" y="44069"/>
                  </a:lnTo>
                  <a:lnTo>
                    <a:pt x="29502" y="37731"/>
                  </a:lnTo>
                  <a:lnTo>
                    <a:pt x="30848" y="30530"/>
                  </a:lnTo>
                  <a:lnTo>
                    <a:pt x="31483" y="19748"/>
                  </a:lnTo>
                  <a:lnTo>
                    <a:pt x="29756" y="14058"/>
                  </a:lnTo>
                  <a:lnTo>
                    <a:pt x="18389" y="0"/>
                  </a:lnTo>
                  <a:close/>
                </a:path>
              </a:pathLst>
            </a:custGeom>
            <a:solidFill>
              <a:srgbClr val="6D2D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80" name="object 1780" descr=""/>
            <p:cNvSpPr/>
            <p:nvPr/>
          </p:nvSpPr>
          <p:spPr>
            <a:xfrm>
              <a:off x="4237472" y="6198016"/>
              <a:ext cx="30480" cy="43815"/>
            </a:xfrm>
            <a:custGeom>
              <a:avLst/>
              <a:gdLst/>
              <a:ahLst/>
              <a:cxnLst/>
              <a:rect l="l" t="t" r="r" b="b"/>
              <a:pathLst>
                <a:path w="30479" h="43814">
                  <a:moveTo>
                    <a:pt x="17576" y="0"/>
                  </a:moveTo>
                  <a:lnTo>
                    <a:pt x="6705" y="1168"/>
                  </a:lnTo>
                  <a:lnTo>
                    <a:pt x="1943" y="2832"/>
                  </a:lnTo>
                  <a:lnTo>
                    <a:pt x="520" y="8267"/>
                  </a:lnTo>
                  <a:lnTo>
                    <a:pt x="0" y="20675"/>
                  </a:lnTo>
                  <a:lnTo>
                    <a:pt x="2184" y="27927"/>
                  </a:lnTo>
                  <a:lnTo>
                    <a:pt x="14249" y="43421"/>
                  </a:lnTo>
                  <a:lnTo>
                    <a:pt x="23622" y="43294"/>
                  </a:lnTo>
                  <a:lnTo>
                    <a:pt x="28067" y="37058"/>
                  </a:lnTo>
                  <a:lnTo>
                    <a:pt x="29375" y="29971"/>
                  </a:lnTo>
                  <a:lnTo>
                    <a:pt x="30010" y="19367"/>
                  </a:lnTo>
                  <a:lnTo>
                    <a:pt x="28371" y="13779"/>
                  </a:lnTo>
                  <a:lnTo>
                    <a:pt x="17576" y="0"/>
                  </a:lnTo>
                  <a:close/>
                </a:path>
              </a:pathLst>
            </a:custGeom>
            <a:solidFill>
              <a:srgbClr val="7A361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81" name="object 1781" descr=""/>
            <p:cNvSpPr/>
            <p:nvPr/>
          </p:nvSpPr>
          <p:spPr>
            <a:xfrm>
              <a:off x="4240517" y="6201879"/>
              <a:ext cx="26670" cy="36195"/>
            </a:xfrm>
            <a:custGeom>
              <a:avLst/>
              <a:gdLst/>
              <a:ahLst/>
              <a:cxnLst/>
              <a:rect l="l" t="t" r="r" b="b"/>
              <a:pathLst>
                <a:path w="26670" h="36195">
                  <a:moveTo>
                    <a:pt x="3810" y="17462"/>
                  </a:moveTo>
                  <a:lnTo>
                    <a:pt x="1384" y="14566"/>
                  </a:lnTo>
                  <a:lnTo>
                    <a:pt x="1346" y="10604"/>
                  </a:lnTo>
                  <a:lnTo>
                    <a:pt x="1384" y="7848"/>
                  </a:lnTo>
                  <a:lnTo>
                    <a:pt x="1397" y="6997"/>
                  </a:lnTo>
                  <a:lnTo>
                    <a:pt x="50" y="6858"/>
                  </a:lnTo>
                  <a:lnTo>
                    <a:pt x="0" y="10845"/>
                  </a:lnTo>
                  <a:lnTo>
                    <a:pt x="76" y="15100"/>
                  </a:lnTo>
                  <a:lnTo>
                    <a:pt x="2755" y="18300"/>
                  </a:lnTo>
                  <a:lnTo>
                    <a:pt x="3810" y="17462"/>
                  </a:lnTo>
                  <a:close/>
                </a:path>
                <a:path w="26670" h="36195">
                  <a:moveTo>
                    <a:pt x="8902" y="22098"/>
                  </a:moveTo>
                  <a:lnTo>
                    <a:pt x="6629" y="18326"/>
                  </a:lnTo>
                  <a:lnTo>
                    <a:pt x="5295" y="18173"/>
                  </a:lnTo>
                  <a:lnTo>
                    <a:pt x="5295" y="19037"/>
                  </a:lnTo>
                  <a:lnTo>
                    <a:pt x="5321" y="20650"/>
                  </a:lnTo>
                  <a:lnTo>
                    <a:pt x="6083" y="22275"/>
                  </a:lnTo>
                  <a:lnTo>
                    <a:pt x="7632" y="22974"/>
                  </a:lnTo>
                  <a:lnTo>
                    <a:pt x="8432" y="23329"/>
                  </a:lnTo>
                  <a:lnTo>
                    <a:pt x="8902" y="22098"/>
                  </a:lnTo>
                  <a:close/>
                </a:path>
                <a:path w="26670" h="36195">
                  <a:moveTo>
                    <a:pt x="9321" y="8166"/>
                  </a:moveTo>
                  <a:lnTo>
                    <a:pt x="8483" y="7924"/>
                  </a:lnTo>
                  <a:lnTo>
                    <a:pt x="7480" y="7632"/>
                  </a:lnTo>
                  <a:lnTo>
                    <a:pt x="6565" y="6883"/>
                  </a:lnTo>
                  <a:lnTo>
                    <a:pt x="5753" y="5270"/>
                  </a:lnTo>
                  <a:lnTo>
                    <a:pt x="4521" y="5816"/>
                  </a:lnTo>
                  <a:lnTo>
                    <a:pt x="5524" y="7785"/>
                  </a:lnTo>
                  <a:lnTo>
                    <a:pt x="6680" y="8775"/>
                  </a:lnTo>
                  <a:lnTo>
                    <a:pt x="8826" y="9398"/>
                  </a:lnTo>
                  <a:lnTo>
                    <a:pt x="9321" y="8166"/>
                  </a:lnTo>
                  <a:close/>
                </a:path>
                <a:path w="26670" h="36195">
                  <a:moveTo>
                    <a:pt x="12700" y="1308"/>
                  </a:moveTo>
                  <a:lnTo>
                    <a:pt x="9791" y="317"/>
                  </a:lnTo>
                  <a:lnTo>
                    <a:pt x="7467" y="0"/>
                  </a:lnTo>
                  <a:lnTo>
                    <a:pt x="4432" y="495"/>
                  </a:lnTo>
                  <a:lnTo>
                    <a:pt x="4648" y="1803"/>
                  </a:lnTo>
                  <a:lnTo>
                    <a:pt x="5511" y="1663"/>
                  </a:lnTo>
                  <a:lnTo>
                    <a:pt x="7454" y="1346"/>
                  </a:lnTo>
                  <a:lnTo>
                    <a:pt x="9537" y="1625"/>
                  </a:lnTo>
                  <a:lnTo>
                    <a:pt x="12204" y="2540"/>
                  </a:lnTo>
                  <a:lnTo>
                    <a:pt x="12700" y="1308"/>
                  </a:lnTo>
                  <a:close/>
                </a:path>
                <a:path w="26670" h="36195">
                  <a:moveTo>
                    <a:pt x="13982" y="6502"/>
                  </a:moveTo>
                  <a:lnTo>
                    <a:pt x="12065" y="5943"/>
                  </a:lnTo>
                  <a:lnTo>
                    <a:pt x="11125" y="5105"/>
                  </a:lnTo>
                  <a:lnTo>
                    <a:pt x="10642" y="4140"/>
                  </a:lnTo>
                  <a:lnTo>
                    <a:pt x="10261" y="3378"/>
                  </a:lnTo>
                  <a:lnTo>
                    <a:pt x="9017" y="3911"/>
                  </a:lnTo>
                  <a:lnTo>
                    <a:pt x="10058" y="5969"/>
                  </a:lnTo>
                  <a:lnTo>
                    <a:pt x="11252" y="7086"/>
                  </a:lnTo>
                  <a:lnTo>
                    <a:pt x="12661" y="7493"/>
                  </a:lnTo>
                  <a:lnTo>
                    <a:pt x="13487" y="7747"/>
                  </a:lnTo>
                  <a:lnTo>
                    <a:pt x="13982" y="6502"/>
                  </a:lnTo>
                  <a:close/>
                </a:path>
                <a:path w="26670" h="36195">
                  <a:moveTo>
                    <a:pt x="14528" y="29540"/>
                  </a:moveTo>
                  <a:lnTo>
                    <a:pt x="13665" y="29464"/>
                  </a:lnTo>
                  <a:lnTo>
                    <a:pt x="10083" y="29171"/>
                  </a:lnTo>
                  <a:lnTo>
                    <a:pt x="6629" y="26200"/>
                  </a:lnTo>
                  <a:lnTo>
                    <a:pt x="3606" y="23164"/>
                  </a:lnTo>
                  <a:lnTo>
                    <a:pt x="2552" y="23990"/>
                  </a:lnTo>
                  <a:lnTo>
                    <a:pt x="5842" y="27292"/>
                  </a:lnTo>
                  <a:lnTo>
                    <a:pt x="9563" y="30454"/>
                  </a:lnTo>
                  <a:lnTo>
                    <a:pt x="14401" y="30848"/>
                  </a:lnTo>
                  <a:lnTo>
                    <a:pt x="14528" y="29540"/>
                  </a:lnTo>
                  <a:close/>
                </a:path>
                <a:path w="26670" h="36195">
                  <a:moveTo>
                    <a:pt x="16916" y="20256"/>
                  </a:moveTo>
                  <a:lnTo>
                    <a:pt x="16687" y="18948"/>
                  </a:lnTo>
                  <a:lnTo>
                    <a:pt x="15824" y="18973"/>
                  </a:lnTo>
                  <a:lnTo>
                    <a:pt x="14592" y="19024"/>
                  </a:lnTo>
                  <a:lnTo>
                    <a:pt x="13385" y="18021"/>
                  </a:lnTo>
                  <a:lnTo>
                    <a:pt x="12179" y="16586"/>
                  </a:lnTo>
                  <a:lnTo>
                    <a:pt x="12268" y="15684"/>
                  </a:lnTo>
                  <a:lnTo>
                    <a:pt x="11417" y="15519"/>
                  </a:lnTo>
                  <a:lnTo>
                    <a:pt x="8178" y="12280"/>
                  </a:lnTo>
                  <a:lnTo>
                    <a:pt x="6845" y="12484"/>
                  </a:lnTo>
                  <a:lnTo>
                    <a:pt x="7099" y="13296"/>
                  </a:lnTo>
                  <a:lnTo>
                    <a:pt x="7670" y="15189"/>
                  </a:lnTo>
                  <a:lnTo>
                    <a:pt x="9347" y="16471"/>
                  </a:lnTo>
                  <a:lnTo>
                    <a:pt x="11277" y="16840"/>
                  </a:lnTo>
                  <a:lnTo>
                    <a:pt x="11557" y="16891"/>
                  </a:lnTo>
                  <a:lnTo>
                    <a:pt x="11036" y="17310"/>
                  </a:lnTo>
                  <a:lnTo>
                    <a:pt x="11595" y="17970"/>
                  </a:lnTo>
                  <a:lnTo>
                    <a:pt x="12687" y="19278"/>
                  </a:lnTo>
                  <a:lnTo>
                    <a:pt x="14274" y="20345"/>
                  </a:lnTo>
                  <a:lnTo>
                    <a:pt x="16916" y="20256"/>
                  </a:lnTo>
                  <a:close/>
                </a:path>
                <a:path w="26670" h="36195">
                  <a:moveTo>
                    <a:pt x="18059" y="22834"/>
                  </a:moveTo>
                  <a:lnTo>
                    <a:pt x="17208" y="21805"/>
                  </a:lnTo>
                  <a:lnTo>
                    <a:pt x="16510" y="22313"/>
                  </a:lnTo>
                  <a:lnTo>
                    <a:pt x="15252" y="23228"/>
                  </a:lnTo>
                  <a:lnTo>
                    <a:pt x="13411" y="23482"/>
                  </a:lnTo>
                  <a:lnTo>
                    <a:pt x="11836" y="23609"/>
                  </a:lnTo>
                  <a:lnTo>
                    <a:pt x="11353" y="23088"/>
                  </a:lnTo>
                  <a:lnTo>
                    <a:pt x="10629" y="22123"/>
                  </a:lnTo>
                  <a:lnTo>
                    <a:pt x="9575" y="22961"/>
                  </a:lnTo>
                  <a:lnTo>
                    <a:pt x="11582" y="25603"/>
                  </a:lnTo>
                  <a:lnTo>
                    <a:pt x="13970" y="27127"/>
                  </a:lnTo>
                  <a:lnTo>
                    <a:pt x="17348" y="27254"/>
                  </a:lnTo>
                  <a:lnTo>
                    <a:pt x="17487" y="25933"/>
                  </a:lnTo>
                  <a:lnTo>
                    <a:pt x="15405" y="25857"/>
                  </a:lnTo>
                  <a:lnTo>
                    <a:pt x="14262" y="25438"/>
                  </a:lnTo>
                  <a:lnTo>
                    <a:pt x="13258" y="24790"/>
                  </a:lnTo>
                  <a:lnTo>
                    <a:pt x="14719" y="24574"/>
                  </a:lnTo>
                  <a:lnTo>
                    <a:pt x="16217" y="24180"/>
                  </a:lnTo>
                  <a:lnTo>
                    <a:pt x="18059" y="22834"/>
                  </a:lnTo>
                  <a:close/>
                </a:path>
                <a:path w="26670" h="36195">
                  <a:moveTo>
                    <a:pt x="19088" y="12103"/>
                  </a:moveTo>
                  <a:lnTo>
                    <a:pt x="18859" y="10795"/>
                  </a:lnTo>
                  <a:lnTo>
                    <a:pt x="16014" y="11087"/>
                  </a:lnTo>
                  <a:lnTo>
                    <a:pt x="13030" y="11049"/>
                  </a:lnTo>
                  <a:lnTo>
                    <a:pt x="11061" y="8674"/>
                  </a:lnTo>
                  <a:lnTo>
                    <a:pt x="10020" y="9512"/>
                  </a:lnTo>
                  <a:lnTo>
                    <a:pt x="10566" y="10172"/>
                  </a:lnTo>
                  <a:lnTo>
                    <a:pt x="11353" y="11125"/>
                  </a:lnTo>
                  <a:lnTo>
                    <a:pt x="12496" y="11684"/>
                  </a:lnTo>
                  <a:lnTo>
                    <a:pt x="13728" y="11976"/>
                  </a:lnTo>
                  <a:lnTo>
                    <a:pt x="14084" y="13982"/>
                  </a:lnTo>
                  <a:lnTo>
                    <a:pt x="16002" y="15163"/>
                  </a:lnTo>
                  <a:lnTo>
                    <a:pt x="18935" y="15303"/>
                  </a:lnTo>
                  <a:lnTo>
                    <a:pt x="19075" y="13982"/>
                  </a:lnTo>
                  <a:lnTo>
                    <a:pt x="17119" y="13893"/>
                  </a:lnTo>
                  <a:lnTo>
                    <a:pt x="15989" y="13614"/>
                  </a:lnTo>
                  <a:lnTo>
                    <a:pt x="15240" y="12369"/>
                  </a:lnTo>
                  <a:lnTo>
                    <a:pt x="15189" y="12217"/>
                  </a:lnTo>
                  <a:lnTo>
                    <a:pt x="16243" y="12319"/>
                  </a:lnTo>
                  <a:lnTo>
                    <a:pt x="17297" y="12280"/>
                  </a:lnTo>
                  <a:lnTo>
                    <a:pt x="19088" y="12103"/>
                  </a:lnTo>
                  <a:close/>
                </a:path>
                <a:path w="26670" h="36195">
                  <a:moveTo>
                    <a:pt x="20523" y="7213"/>
                  </a:moveTo>
                  <a:lnTo>
                    <a:pt x="18897" y="6032"/>
                  </a:lnTo>
                  <a:lnTo>
                    <a:pt x="17767" y="5143"/>
                  </a:lnTo>
                  <a:lnTo>
                    <a:pt x="15748" y="4813"/>
                  </a:lnTo>
                  <a:lnTo>
                    <a:pt x="15608" y="6045"/>
                  </a:lnTo>
                  <a:lnTo>
                    <a:pt x="16370" y="6248"/>
                  </a:lnTo>
                  <a:lnTo>
                    <a:pt x="16611" y="6324"/>
                  </a:lnTo>
                  <a:lnTo>
                    <a:pt x="16776" y="6388"/>
                  </a:lnTo>
                  <a:lnTo>
                    <a:pt x="16929" y="6464"/>
                  </a:lnTo>
                  <a:lnTo>
                    <a:pt x="17678" y="6794"/>
                  </a:lnTo>
                  <a:lnTo>
                    <a:pt x="19735" y="8293"/>
                  </a:lnTo>
                  <a:lnTo>
                    <a:pt x="20523" y="7213"/>
                  </a:lnTo>
                  <a:close/>
                </a:path>
                <a:path w="26670" h="36195">
                  <a:moveTo>
                    <a:pt x="20777" y="32880"/>
                  </a:moveTo>
                  <a:lnTo>
                    <a:pt x="19926" y="31851"/>
                  </a:lnTo>
                  <a:lnTo>
                    <a:pt x="19329" y="32461"/>
                  </a:lnTo>
                  <a:lnTo>
                    <a:pt x="17487" y="34353"/>
                  </a:lnTo>
                  <a:lnTo>
                    <a:pt x="13614" y="33058"/>
                  </a:lnTo>
                  <a:lnTo>
                    <a:pt x="10693" y="31877"/>
                  </a:lnTo>
                  <a:lnTo>
                    <a:pt x="10210" y="33108"/>
                  </a:lnTo>
                  <a:lnTo>
                    <a:pt x="13576" y="34480"/>
                  </a:lnTo>
                  <a:lnTo>
                    <a:pt x="17970" y="35763"/>
                  </a:lnTo>
                  <a:lnTo>
                    <a:pt x="20777" y="32880"/>
                  </a:lnTo>
                  <a:close/>
                </a:path>
                <a:path w="26670" h="36195">
                  <a:moveTo>
                    <a:pt x="24892" y="15913"/>
                  </a:moveTo>
                  <a:lnTo>
                    <a:pt x="23634" y="15430"/>
                  </a:lnTo>
                  <a:lnTo>
                    <a:pt x="22821" y="17894"/>
                  </a:lnTo>
                  <a:lnTo>
                    <a:pt x="20053" y="18351"/>
                  </a:lnTo>
                  <a:lnTo>
                    <a:pt x="17665" y="18630"/>
                  </a:lnTo>
                  <a:lnTo>
                    <a:pt x="17894" y="19939"/>
                  </a:lnTo>
                  <a:lnTo>
                    <a:pt x="18757" y="19837"/>
                  </a:lnTo>
                  <a:lnTo>
                    <a:pt x="20789" y="19596"/>
                  </a:lnTo>
                  <a:lnTo>
                    <a:pt x="23914" y="18897"/>
                  </a:lnTo>
                  <a:lnTo>
                    <a:pt x="24892" y="15913"/>
                  </a:lnTo>
                  <a:close/>
                </a:path>
                <a:path w="26670" h="36195">
                  <a:moveTo>
                    <a:pt x="26276" y="21475"/>
                  </a:moveTo>
                  <a:lnTo>
                    <a:pt x="25006" y="21005"/>
                  </a:lnTo>
                  <a:lnTo>
                    <a:pt x="24612" y="21755"/>
                  </a:lnTo>
                  <a:lnTo>
                    <a:pt x="24472" y="22009"/>
                  </a:lnTo>
                  <a:lnTo>
                    <a:pt x="23888" y="22834"/>
                  </a:lnTo>
                  <a:lnTo>
                    <a:pt x="22504" y="24498"/>
                  </a:lnTo>
                  <a:lnTo>
                    <a:pt x="21170" y="25438"/>
                  </a:lnTo>
                  <a:lnTo>
                    <a:pt x="18846" y="26365"/>
                  </a:lnTo>
                  <a:lnTo>
                    <a:pt x="19418" y="27571"/>
                  </a:lnTo>
                  <a:lnTo>
                    <a:pt x="22580" y="26314"/>
                  </a:lnTo>
                  <a:lnTo>
                    <a:pt x="24701" y="24472"/>
                  </a:lnTo>
                  <a:lnTo>
                    <a:pt x="26276" y="21475"/>
                  </a:lnTo>
                  <a:close/>
                </a:path>
              </a:pathLst>
            </a:custGeom>
            <a:solidFill>
              <a:srgbClr val="6D241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82" name="object 1782" descr=""/>
            <p:cNvSpPr/>
            <p:nvPr/>
          </p:nvSpPr>
          <p:spPr>
            <a:xfrm>
              <a:off x="4199689" y="6215999"/>
              <a:ext cx="9525" cy="29209"/>
            </a:xfrm>
            <a:custGeom>
              <a:avLst/>
              <a:gdLst/>
              <a:ahLst/>
              <a:cxnLst/>
              <a:rect l="l" t="t" r="r" b="b"/>
              <a:pathLst>
                <a:path w="9525" h="29210">
                  <a:moveTo>
                    <a:pt x="1981" y="0"/>
                  </a:moveTo>
                  <a:lnTo>
                    <a:pt x="1016" y="241"/>
                  </a:lnTo>
                  <a:lnTo>
                    <a:pt x="0" y="7619"/>
                  </a:lnTo>
                  <a:lnTo>
                    <a:pt x="4076" y="23609"/>
                  </a:lnTo>
                  <a:lnTo>
                    <a:pt x="8407" y="29197"/>
                  </a:lnTo>
                  <a:lnTo>
                    <a:pt x="9372" y="28968"/>
                  </a:lnTo>
                  <a:lnTo>
                    <a:pt x="5638" y="23571"/>
                  </a:lnTo>
                  <a:lnTo>
                    <a:pt x="3594" y="15570"/>
                  </a:lnTo>
                  <a:lnTo>
                    <a:pt x="1549" y="7569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C8393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83" name="object 1783" descr=""/>
          <p:cNvSpPr/>
          <p:nvPr/>
        </p:nvSpPr>
        <p:spPr>
          <a:xfrm>
            <a:off x="3199650" y="5954661"/>
            <a:ext cx="231775" cy="240029"/>
          </a:xfrm>
          <a:custGeom>
            <a:avLst/>
            <a:gdLst/>
            <a:ahLst/>
            <a:cxnLst/>
            <a:rect l="l" t="t" r="r" b="b"/>
            <a:pathLst>
              <a:path w="231775" h="240029">
                <a:moveTo>
                  <a:pt x="231381" y="46888"/>
                </a:moveTo>
                <a:lnTo>
                  <a:pt x="217004" y="0"/>
                </a:lnTo>
                <a:lnTo>
                  <a:pt x="169176" y="124256"/>
                </a:lnTo>
                <a:lnTo>
                  <a:pt x="5016" y="92011"/>
                </a:lnTo>
                <a:lnTo>
                  <a:pt x="0" y="116916"/>
                </a:lnTo>
                <a:lnTo>
                  <a:pt x="159918" y="148336"/>
                </a:lnTo>
                <a:lnTo>
                  <a:pt x="144310" y="188899"/>
                </a:lnTo>
                <a:lnTo>
                  <a:pt x="80314" y="184429"/>
                </a:lnTo>
                <a:lnTo>
                  <a:pt x="73317" y="190385"/>
                </a:lnTo>
                <a:lnTo>
                  <a:pt x="71018" y="223291"/>
                </a:lnTo>
                <a:lnTo>
                  <a:pt x="77114" y="230174"/>
                </a:lnTo>
                <a:lnTo>
                  <a:pt x="209575" y="239433"/>
                </a:lnTo>
                <a:lnTo>
                  <a:pt x="215392" y="235966"/>
                </a:lnTo>
                <a:lnTo>
                  <a:pt x="225247" y="213474"/>
                </a:lnTo>
                <a:lnTo>
                  <a:pt x="226402" y="206654"/>
                </a:lnTo>
                <a:lnTo>
                  <a:pt x="224332" y="200380"/>
                </a:lnTo>
                <a:lnTo>
                  <a:pt x="219646" y="195643"/>
                </a:lnTo>
                <a:lnTo>
                  <a:pt x="212953" y="193421"/>
                </a:lnTo>
                <a:lnTo>
                  <a:pt x="176530" y="190385"/>
                </a:lnTo>
                <a:lnTo>
                  <a:pt x="190322" y="154305"/>
                </a:lnTo>
                <a:lnTo>
                  <a:pt x="212813" y="158711"/>
                </a:lnTo>
                <a:lnTo>
                  <a:pt x="217830" y="133807"/>
                </a:lnTo>
                <a:lnTo>
                  <a:pt x="199529" y="130225"/>
                </a:lnTo>
                <a:lnTo>
                  <a:pt x="231381" y="46888"/>
                </a:lnTo>
                <a:close/>
              </a:path>
            </a:pathLst>
          </a:custGeom>
          <a:solidFill>
            <a:srgbClr val="A9D12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4" name="object 1784" descr=""/>
          <p:cNvSpPr/>
          <p:nvPr/>
        </p:nvSpPr>
        <p:spPr>
          <a:xfrm>
            <a:off x="3209571" y="5831664"/>
            <a:ext cx="218440" cy="57150"/>
          </a:xfrm>
          <a:custGeom>
            <a:avLst/>
            <a:gdLst/>
            <a:ahLst/>
            <a:cxnLst/>
            <a:rect l="l" t="t" r="r" b="b"/>
            <a:pathLst>
              <a:path w="218439" h="57150">
                <a:moveTo>
                  <a:pt x="214375" y="0"/>
                </a:moveTo>
                <a:lnTo>
                  <a:pt x="0" y="31965"/>
                </a:lnTo>
                <a:lnTo>
                  <a:pt x="3962" y="57073"/>
                </a:lnTo>
                <a:lnTo>
                  <a:pt x="218338" y="25107"/>
                </a:lnTo>
                <a:lnTo>
                  <a:pt x="214375" y="0"/>
                </a:lnTo>
                <a:close/>
              </a:path>
            </a:pathLst>
          </a:custGeom>
          <a:solidFill>
            <a:srgbClr val="A9D12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5" name="object 1785" descr=""/>
          <p:cNvSpPr/>
          <p:nvPr/>
        </p:nvSpPr>
        <p:spPr>
          <a:xfrm>
            <a:off x="3191897" y="5939163"/>
            <a:ext cx="231775" cy="61594"/>
          </a:xfrm>
          <a:custGeom>
            <a:avLst/>
            <a:gdLst/>
            <a:ahLst/>
            <a:cxnLst/>
            <a:rect l="l" t="t" r="r" b="b"/>
            <a:pathLst>
              <a:path w="231775" h="61595">
                <a:moveTo>
                  <a:pt x="3149" y="0"/>
                </a:moveTo>
                <a:lnTo>
                  <a:pt x="0" y="44996"/>
                </a:lnTo>
                <a:lnTo>
                  <a:pt x="228396" y="60972"/>
                </a:lnTo>
                <a:lnTo>
                  <a:pt x="231546" y="15976"/>
                </a:lnTo>
                <a:lnTo>
                  <a:pt x="3149" y="0"/>
                </a:lnTo>
                <a:close/>
              </a:path>
            </a:pathLst>
          </a:custGeom>
          <a:solidFill>
            <a:srgbClr val="A9D12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6" name="object 1786" descr=""/>
          <p:cNvSpPr/>
          <p:nvPr/>
        </p:nvSpPr>
        <p:spPr>
          <a:xfrm>
            <a:off x="3045178" y="5172867"/>
            <a:ext cx="334010" cy="137160"/>
          </a:xfrm>
          <a:custGeom>
            <a:avLst/>
            <a:gdLst/>
            <a:ahLst/>
            <a:cxnLst/>
            <a:rect l="l" t="t" r="r" b="b"/>
            <a:pathLst>
              <a:path w="334010" h="137160">
                <a:moveTo>
                  <a:pt x="135096" y="0"/>
                </a:moveTo>
                <a:lnTo>
                  <a:pt x="67097" y="3094"/>
                </a:lnTo>
                <a:lnTo>
                  <a:pt x="22070" y="11393"/>
                </a:lnTo>
                <a:lnTo>
                  <a:pt x="0" y="47998"/>
                </a:lnTo>
                <a:lnTo>
                  <a:pt x="9406" y="88292"/>
                </a:lnTo>
                <a:lnTo>
                  <a:pt x="32959" y="115402"/>
                </a:lnTo>
                <a:lnTo>
                  <a:pt x="67480" y="130985"/>
                </a:lnTo>
                <a:lnTo>
                  <a:pt x="109789" y="136699"/>
                </a:lnTo>
                <a:lnTo>
                  <a:pt x="156709" y="134204"/>
                </a:lnTo>
                <a:lnTo>
                  <a:pt x="205060" y="125158"/>
                </a:lnTo>
                <a:lnTo>
                  <a:pt x="251663" y="111218"/>
                </a:lnTo>
                <a:lnTo>
                  <a:pt x="312527" y="78650"/>
                </a:lnTo>
                <a:lnTo>
                  <a:pt x="333546" y="45827"/>
                </a:lnTo>
                <a:lnTo>
                  <a:pt x="331638" y="31653"/>
                </a:lnTo>
                <a:lnTo>
                  <a:pt x="44767" y="31653"/>
                </a:lnTo>
                <a:lnTo>
                  <a:pt x="45618" y="31157"/>
                </a:lnTo>
                <a:lnTo>
                  <a:pt x="85255" y="18114"/>
                </a:lnTo>
                <a:lnTo>
                  <a:pt x="88315" y="17479"/>
                </a:lnTo>
                <a:lnTo>
                  <a:pt x="91528" y="17035"/>
                </a:lnTo>
                <a:lnTo>
                  <a:pt x="94741" y="16489"/>
                </a:lnTo>
                <a:lnTo>
                  <a:pt x="98069" y="16095"/>
                </a:lnTo>
                <a:lnTo>
                  <a:pt x="106730" y="15270"/>
                </a:lnTo>
                <a:lnTo>
                  <a:pt x="112102" y="14952"/>
                </a:lnTo>
                <a:lnTo>
                  <a:pt x="115722" y="14660"/>
                </a:lnTo>
                <a:lnTo>
                  <a:pt x="124459" y="14660"/>
                </a:lnTo>
                <a:lnTo>
                  <a:pt x="126974" y="14609"/>
                </a:lnTo>
                <a:lnTo>
                  <a:pt x="326316" y="14609"/>
                </a:lnTo>
                <a:lnTo>
                  <a:pt x="319451" y="6630"/>
                </a:lnTo>
                <a:lnTo>
                  <a:pt x="209778" y="6630"/>
                </a:lnTo>
                <a:lnTo>
                  <a:pt x="164693" y="2951"/>
                </a:lnTo>
                <a:lnTo>
                  <a:pt x="135096" y="0"/>
                </a:lnTo>
                <a:close/>
              </a:path>
              <a:path w="334010" h="137160">
                <a:moveTo>
                  <a:pt x="107099" y="22661"/>
                </a:moveTo>
                <a:lnTo>
                  <a:pt x="97066" y="22966"/>
                </a:lnTo>
                <a:lnTo>
                  <a:pt x="92278" y="23296"/>
                </a:lnTo>
                <a:lnTo>
                  <a:pt x="89115" y="23423"/>
                </a:lnTo>
                <a:lnTo>
                  <a:pt x="86093" y="23753"/>
                </a:lnTo>
                <a:lnTo>
                  <a:pt x="82092" y="24147"/>
                </a:lnTo>
                <a:lnTo>
                  <a:pt x="77355" y="24642"/>
                </a:lnTo>
                <a:lnTo>
                  <a:pt x="47472" y="30776"/>
                </a:lnTo>
                <a:lnTo>
                  <a:pt x="45694" y="31310"/>
                </a:lnTo>
                <a:lnTo>
                  <a:pt x="44767" y="31653"/>
                </a:lnTo>
                <a:lnTo>
                  <a:pt x="331638" y="31653"/>
                </a:lnTo>
                <a:lnTo>
                  <a:pt x="331272" y="28935"/>
                </a:lnTo>
                <a:lnTo>
                  <a:pt x="200698" y="28935"/>
                </a:lnTo>
                <a:lnTo>
                  <a:pt x="192773" y="28503"/>
                </a:lnTo>
                <a:lnTo>
                  <a:pt x="180835" y="28122"/>
                </a:lnTo>
                <a:lnTo>
                  <a:pt x="179411" y="28059"/>
                </a:lnTo>
                <a:lnTo>
                  <a:pt x="176809" y="28059"/>
                </a:lnTo>
                <a:lnTo>
                  <a:pt x="168948" y="27347"/>
                </a:lnTo>
                <a:lnTo>
                  <a:pt x="161048" y="26522"/>
                </a:lnTo>
                <a:lnTo>
                  <a:pt x="153263" y="25823"/>
                </a:lnTo>
                <a:lnTo>
                  <a:pt x="141604" y="24464"/>
                </a:lnTo>
                <a:lnTo>
                  <a:pt x="137845" y="23969"/>
                </a:lnTo>
                <a:lnTo>
                  <a:pt x="134099" y="23715"/>
                </a:lnTo>
                <a:lnTo>
                  <a:pt x="126682" y="23067"/>
                </a:lnTo>
                <a:lnTo>
                  <a:pt x="123037" y="22991"/>
                </a:lnTo>
                <a:lnTo>
                  <a:pt x="119392" y="22813"/>
                </a:lnTo>
                <a:lnTo>
                  <a:pt x="115811" y="22712"/>
                </a:lnTo>
                <a:lnTo>
                  <a:pt x="107099" y="22661"/>
                </a:lnTo>
                <a:close/>
              </a:path>
              <a:path w="334010" h="137160">
                <a:moveTo>
                  <a:pt x="329957" y="19169"/>
                </a:moveTo>
                <a:lnTo>
                  <a:pt x="295643" y="19169"/>
                </a:lnTo>
                <a:lnTo>
                  <a:pt x="291782" y="20070"/>
                </a:lnTo>
                <a:lnTo>
                  <a:pt x="284949" y="21315"/>
                </a:lnTo>
                <a:lnTo>
                  <a:pt x="281533" y="21975"/>
                </a:lnTo>
                <a:lnTo>
                  <a:pt x="272592" y="23347"/>
                </a:lnTo>
                <a:lnTo>
                  <a:pt x="267706" y="24147"/>
                </a:lnTo>
                <a:lnTo>
                  <a:pt x="253530" y="25773"/>
                </a:lnTo>
                <a:lnTo>
                  <a:pt x="250444" y="26166"/>
                </a:lnTo>
                <a:lnTo>
                  <a:pt x="247243" y="26471"/>
                </a:lnTo>
                <a:lnTo>
                  <a:pt x="226834" y="28008"/>
                </a:lnTo>
                <a:lnTo>
                  <a:pt x="223253" y="28224"/>
                </a:lnTo>
                <a:lnTo>
                  <a:pt x="219582" y="28236"/>
                </a:lnTo>
                <a:lnTo>
                  <a:pt x="215861" y="28363"/>
                </a:lnTo>
                <a:lnTo>
                  <a:pt x="208394" y="28528"/>
                </a:lnTo>
                <a:lnTo>
                  <a:pt x="200698" y="28935"/>
                </a:lnTo>
                <a:lnTo>
                  <a:pt x="331272" y="28935"/>
                </a:lnTo>
                <a:lnTo>
                  <a:pt x="329957" y="19169"/>
                </a:lnTo>
                <a:close/>
              </a:path>
              <a:path w="334010" h="137160">
                <a:moveTo>
                  <a:pt x="178841" y="28033"/>
                </a:moveTo>
                <a:lnTo>
                  <a:pt x="176809" y="28059"/>
                </a:lnTo>
                <a:lnTo>
                  <a:pt x="179411" y="28059"/>
                </a:lnTo>
                <a:lnTo>
                  <a:pt x="178841" y="28033"/>
                </a:lnTo>
                <a:close/>
              </a:path>
              <a:path w="334010" h="137160">
                <a:moveTo>
                  <a:pt x="329868" y="18737"/>
                </a:moveTo>
                <a:lnTo>
                  <a:pt x="179654" y="18737"/>
                </a:lnTo>
                <a:lnTo>
                  <a:pt x="181597" y="18851"/>
                </a:lnTo>
                <a:lnTo>
                  <a:pt x="198869" y="19638"/>
                </a:lnTo>
                <a:lnTo>
                  <a:pt x="200761" y="19765"/>
                </a:lnTo>
                <a:lnTo>
                  <a:pt x="202653" y="19854"/>
                </a:lnTo>
                <a:lnTo>
                  <a:pt x="204558" y="19854"/>
                </a:lnTo>
                <a:lnTo>
                  <a:pt x="226618" y="20210"/>
                </a:lnTo>
                <a:lnTo>
                  <a:pt x="251218" y="20146"/>
                </a:lnTo>
                <a:lnTo>
                  <a:pt x="262013" y="19880"/>
                </a:lnTo>
                <a:lnTo>
                  <a:pt x="268189" y="19880"/>
                </a:lnTo>
                <a:lnTo>
                  <a:pt x="295643" y="19169"/>
                </a:lnTo>
                <a:lnTo>
                  <a:pt x="329957" y="19169"/>
                </a:lnTo>
                <a:lnTo>
                  <a:pt x="329868" y="18737"/>
                </a:lnTo>
                <a:close/>
              </a:path>
              <a:path w="334010" h="137160">
                <a:moveTo>
                  <a:pt x="251218" y="20146"/>
                </a:moveTo>
                <a:lnTo>
                  <a:pt x="243789" y="20146"/>
                </a:lnTo>
                <a:lnTo>
                  <a:pt x="250190" y="20172"/>
                </a:lnTo>
                <a:lnTo>
                  <a:pt x="251218" y="20146"/>
                </a:lnTo>
                <a:close/>
              </a:path>
              <a:path w="334010" h="137160">
                <a:moveTo>
                  <a:pt x="268189" y="19880"/>
                </a:moveTo>
                <a:lnTo>
                  <a:pt x="262013" y="19880"/>
                </a:lnTo>
                <a:lnTo>
                  <a:pt x="267449" y="19905"/>
                </a:lnTo>
                <a:lnTo>
                  <a:pt x="268189" y="19880"/>
                </a:lnTo>
                <a:close/>
              </a:path>
              <a:path w="334010" h="137160">
                <a:moveTo>
                  <a:pt x="326316" y="14609"/>
                </a:moveTo>
                <a:lnTo>
                  <a:pt x="126974" y="14609"/>
                </a:lnTo>
                <a:lnTo>
                  <a:pt x="136613" y="15054"/>
                </a:lnTo>
                <a:lnTo>
                  <a:pt x="138582" y="15066"/>
                </a:lnTo>
                <a:lnTo>
                  <a:pt x="154038" y="16616"/>
                </a:lnTo>
                <a:lnTo>
                  <a:pt x="162013" y="17225"/>
                </a:lnTo>
                <a:lnTo>
                  <a:pt x="169862" y="17937"/>
                </a:lnTo>
                <a:lnTo>
                  <a:pt x="177723" y="18749"/>
                </a:lnTo>
                <a:lnTo>
                  <a:pt x="329868" y="18737"/>
                </a:lnTo>
                <a:lnTo>
                  <a:pt x="326316" y="14609"/>
                </a:lnTo>
                <a:close/>
              </a:path>
              <a:path w="334010" h="137160">
                <a:moveTo>
                  <a:pt x="124459" y="14660"/>
                </a:moveTo>
                <a:lnTo>
                  <a:pt x="115722" y="14660"/>
                </a:lnTo>
                <a:lnTo>
                  <a:pt x="119430" y="14685"/>
                </a:lnTo>
                <a:lnTo>
                  <a:pt x="123202" y="14685"/>
                </a:lnTo>
                <a:lnTo>
                  <a:pt x="124459" y="14660"/>
                </a:lnTo>
                <a:close/>
              </a:path>
              <a:path w="334010" h="137160">
                <a:moveTo>
                  <a:pt x="296263" y="2420"/>
                </a:moveTo>
                <a:lnTo>
                  <a:pt x="257114" y="4953"/>
                </a:lnTo>
                <a:lnTo>
                  <a:pt x="209778" y="6630"/>
                </a:lnTo>
                <a:lnTo>
                  <a:pt x="319451" y="6630"/>
                </a:lnTo>
                <a:lnTo>
                  <a:pt x="316788" y="3535"/>
                </a:lnTo>
                <a:lnTo>
                  <a:pt x="296263" y="2420"/>
                </a:lnTo>
                <a:close/>
              </a:path>
            </a:pathLst>
          </a:custGeom>
          <a:solidFill>
            <a:srgbClr val="A9D12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87" name="object 1787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96605" y="5233696"/>
            <a:ext cx="139131" cy="120954"/>
          </a:xfrm>
          <a:prstGeom prst="rect">
            <a:avLst/>
          </a:prstGeom>
        </p:spPr>
      </p:pic>
      <p:sp>
        <p:nvSpPr>
          <p:cNvPr id="1788" name="object 1788" descr=""/>
          <p:cNvSpPr txBox="1"/>
          <p:nvPr/>
        </p:nvSpPr>
        <p:spPr>
          <a:xfrm rot="180000">
            <a:off x="3370128" y="6371378"/>
            <a:ext cx="84208" cy="50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85"/>
              </a:lnSpc>
            </a:pPr>
            <a:r>
              <a:rPr dirty="0" sz="400" spc="-25">
                <a:solidFill>
                  <a:srgbClr val="46797C"/>
                </a:solidFill>
                <a:latin typeface="Galano Classic"/>
                <a:cs typeface="Galano Classic"/>
              </a:rPr>
              <a:t>15.</a:t>
            </a:r>
            <a:endParaRPr sz="400">
              <a:latin typeface="Galano Classic"/>
              <a:cs typeface="Galano Classic"/>
            </a:endParaRPr>
          </a:p>
        </p:txBody>
      </p:sp>
      <p:sp>
        <p:nvSpPr>
          <p:cNvPr id="1789" name="object 1789" descr=""/>
          <p:cNvSpPr/>
          <p:nvPr/>
        </p:nvSpPr>
        <p:spPr>
          <a:xfrm>
            <a:off x="2186715" y="4311756"/>
            <a:ext cx="2926080" cy="342900"/>
          </a:xfrm>
          <a:custGeom>
            <a:avLst/>
            <a:gdLst/>
            <a:ahLst/>
            <a:cxnLst/>
            <a:rect l="l" t="t" r="r" b="b"/>
            <a:pathLst>
              <a:path w="2926079" h="342900">
                <a:moveTo>
                  <a:pt x="12306" y="3213"/>
                </a:moveTo>
                <a:lnTo>
                  <a:pt x="4862" y="3215"/>
                </a:lnTo>
                <a:lnTo>
                  <a:pt x="0" y="7962"/>
                </a:lnTo>
                <a:lnTo>
                  <a:pt x="12" y="324599"/>
                </a:lnTo>
                <a:lnTo>
                  <a:pt x="152" y="332359"/>
                </a:lnTo>
                <a:lnTo>
                  <a:pt x="4914" y="337807"/>
                </a:lnTo>
                <a:lnTo>
                  <a:pt x="12623" y="337807"/>
                </a:lnTo>
                <a:lnTo>
                  <a:pt x="97626" y="333514"/>
                </a:lnTo>
                <a:lnTo>
                  <a:pt x="147849" y="320930"/>
                </a:lnTo>
                <a:lnTo>
                  <a:pt x="187667" y="294970"/>
                </a:lnTo>
                <a:lnTo>
                  <a:pt x="197295" y="279336"/>
                </a:lnTo>
                <a:lnTo>
                  <a:pt x="65735" y="279336"/>
                </a:lnTo>
                <a:lnTo>
                  <a:pt x="59232" y="276288"/>
                </a:lnTo>
                <a:lnTo>
                  <a:pt x="58826" y="74701"/>
                </a:lnTo>
                <a:lnTo>
                  <a:pt x="60921" y="66738"/>
                </a:lnTo>
                <a:lnTo>
                  <a:pt x="185837" y="66738"/>
                </a:lnTo>
                <a:lnTo>
                  <a:pt x="169310" y="44015"/>
                </a:lnTo>
                <a:lnTo>
                  <a:pt x="128231" y="18520"/>
                </a:lnTo>
                <a:lnTo>
                  <a:pt x="84306" y="6618"/>
                </a:lnTo>
                <a:lnTo>
                  <a:pt x="43632" y="3215"/>
                </a:lnTo>
                <a:lnTo>
                  <a:pt x="12306" y="3213"/>
                </a:lnTo>
                <a:close/>
              </a:path>
              <a:path w="2926079" h="342900">
                <a:moveTo>
                  <a:pt x="185837" y="66738"/>
                </a:moveTo>
                <a:lnTo>
                  <a:pt x="71577" y="66738"/>
                </a:lnTo>
                <a:lnTo>
                  <a:pt x="88539" y="68980"/>
                </a:lnTo>
                <a:lnTo>
                  <a:pt x="106618" y="76396"/>
                </a:lnTo>
                <a:lnTo>
                  <a:pt x="141744" y="110896"/>
                </a:lnTo>
                <a:lnTo>
                  <a:pt x="158948" y="157346"/>
                </a:lnTo>
                <a:lnTo>
                  <a:pt x="160209" y="189377"/>
                </a:lnTo>
                <a:lnTo>
                  <a:pt x="152730" y="225894"/>
                </a:lnTo>
                <a:lnTo>
                  <a:pt x="136781" y="253168"/>
                </a:lnTo>
                <a:lnTo>
                  <a:pt x="114811" y="269436"/>
                </a:lnTo>
                <a:lnTo>
                  <a:pt x="91997" y="277294"/>
                </a:lnTo>
                <a:lnTo>
                  <a:pt x="73520" y="279336"/>
                </a:lnTo>
                <a:lnTo>
                  <a:pt x="197295" y="279336"/>
                </a:lnTo>
                <a:lnTo>
                  <a:pt x="209509" y="259503"/>
                </a:lnTo>
                <a:lnTo>
                  <a:pt x="220513" y="217324"/>
                </a:lnTo>
                <a:lnTo>
                  <a:pt x="221975" y="172201"/>
                </a:lnTo>
                <a:lnTo>
                  <a:pt x="215188" y="127904"/>
                </a:lnTo>
                <a:lnTo>
                  <a:pt x="201447" y="88201"/>
                </a:lnTo>
                <a:lnTo>
                  <a:pt x="185837" y="66738"/>
                </a:lnTo>
                <a:close/>
              </a:path>
              <a:path w="2926079" h="342900">
                <a:moveTo>
                  <a:pt x="293090" y="9398"/>
                </a:moveTo>
                <a:lnTo>
                  <a:pt x="286384" y="9398"/>
                </a:lnTo>
                <a:lnTo>
                  <a:pt x="241592" y="9410"/>
                </a:lnTo>
                <a:lnTo>
                  <a:pt x="237642" y="13347"/>
                </a:lnTo>
                <a:lnTo>
                  <a:pt x="237643" y="18351"/>
                </a:lnTo>
                <a:lnTo>
                  <a:pt x="239852" y="332308"/>
                </a:lnTo>
                <a:lnTo>
                  <a:pt x="239778" y="337439"/>
                </a:lnTo>
                <a:lnTo>
                  <a:pt x="240360" y="340639"/>
                </a:lnTo>
                <a:lnTo>
                  <a:pt x="288785" y="340639"/>
                </a:lnTo>
                <a:lnTo>
                  <a:pt x="292671" y="340601"/>
                </a:lnTo>
                <a:lnTo>
                  <a:pt x="295808" y="337439"/>
                </a:lnTo>
                <a:lnTo>
                  <a:pt x="295351" y="18351"/>
                </a:lnTo>
                <a:lnTo>
                  <a:pt x="295351" y="11950"/>
                </a:lnTo>
                <a:lnTo>
                  <a:pt x="293090" y="9398"/>
                </a:lnTo>
                <a:close/>
              </a:path>
              <a:path w="2926079" h="342900">
                <a:moveTo>
                  <a:pt x="462801" y="12263"/>
                </a:moveTo>
                <a:lnTo>
                  <a:pt x="394263" y="36131"/>
                </a:lnTo>
                <a:lnTo>
                  <a:pt x="360662" y="64098"/>
                </a:lnTo>
                <a:lnTo>
                  <a:pt x="333087" y="104432"/>
                </a:lnTo>
                <a:lnTo>
                  <a:pt x="315721" y="158394"/>
                </a:lnTo>
                <a:lnTo>
                  <a:pt x="312998" y="215599"/>
                </a:lnTo>
                <a:lnTo>
                  <a:pt x="324199" y="261458"/>
                </a:lnTo>
                <a:lnTo>
                  <a:pt x="344852" y="296455"/>
                </a:lnTo>
                <a:lnTo>
                  <a:pt x="370479" y="321079"/>
                </a:lnTo>
                <a:lnTo>
                  <a:pt x="396608" y="335813"/>
                </a:lnTo>
                <a:lnTo>
                  <a:pt x="437926" y="342769"/>
                </a:lnTo>
                <a:lnTo>
                  <a:pt x="488730" y="337377"/>
                </a:lnTo>
                <a:lnTo>
                  <a:pt x="531825" y="317280"/>
                </a:lnTo>
                <a:lnTo>
                  <a:pt x="547759" y="284724"/>
                </a:lnTo>
                <a:lnTo>
                  <a:pt x="443296" y="284724"/>
                </a:lnTo>
                <a:lnTo>
                  <a:pt x="433387" y="283933"/>
                </a:lnTo>
                <a:lnTo>
                  <a:pt x="419252" y="278663"/>
                </a:lnTo>
                <a:lnTo>
                  <a:pt x="396800" y="261618"/>
                </a:lnTo>
                <a:lnTo>
                  <a:pt x="378618" y="227721"/>
                </a:lnTo>
                <a:lnTo>
                  <a:pt x="377291" y="171894"/>
                </a:lnTo>
                <a:lnTo>
                  <a:pt x="398211" y="114066"/>
                </a:lnTo>
                <a:lnTo>
                  <a:pt x="428766" y="85223"/>
                </a:lnTo>
                <a:lnTo>
                  <a:pt x="458057" y="75439"/>
                </a:lnTo>
                <a:lnTo>
                  <a:pt x="475183" y="74790"/>
                </a:lnTo>
                <a:lnTo>
                  <a:pt x="514303" y="74790"/>
                </a:lnTo>
                <a:lnTo>
                  <a:pt x="542150" y="50825"/>
                </a:lnTo>
                <a:lnTo>
                  <a:pt x="511863" y="21084"/>
                </a:lnTo>
                <a:lnTo>
                  <a:pt x="489369" y="13843"/>
                </a:lnTo>
                <a:lnTo>
                  <a:pt x="462801" y="12263"/>
                </a:lnTo>
                <a:close/>
              </a:path>
              <a:path w="2926079" h="342900">
                <a:moveTo>
                  <a:pt x="549533" y="217157"/>
                </a:moveTo>
                <a:lnTo>
                  <a:pt x="488619" y="217157"/>
                </a:lnTo>
                <a:lnTo>
                  <a:pt x="492607" y="220687"/>
                </a:lnTo>
                <a:lnTo>
                  <a:pt x="492580" y="227721"/>
                </a:lnTo>
                <a:lnTo>
                  <a:pt x="492864" y="258500"/>
                </a:lnTo>
                <a:lnTo>
                  <a:pt x="492937" y="273596"/>
                </a:lnTo>
                <a:lnTo>
                  <a:pt x="485749" y="276923"/>
                </a:lnTo>
                <a:lnTo>
                  <a:pt x="471619" y="281647"/>
                </a:lnTo>
                <a:lnTo>
                  <a:pt x="456753" y="284105"/>
                </a:lnTo>
                <a:lnTo>
                  <a:pt x="443296" y="284724"/>
                </a:lnTo>
                <a:lnTo>
                  <a:pt x="547759" y="284724"/>
                </a:lnTo>
                <a:lnTo>
                  <a:pt x="550011" y="280123"/>
                </a:lnTo>
                <a:lnTo>
                  <a:pt x="549912" y="258500"/>
                </a:lnTo>
                <a:lnTo>
                  <a:pt x="549533" y="217157"/>
                </a:lnTo>
                <a:close/>
              </a:path>
              <a:path w="2926079" h="342900">
                <a:moveTo>
                  <a:pt x="431507" y="161886"/>
                </a:moveTo>
                <a:lnTo>
                  <a:pt x="426681" y="161886"/>
                </a:lnTo>
                <a:lnTo>
                  <a:pt x="423240" y="166598"/>
                </a:lnTo>
                <a:lnTo>
                  <a:pt x="423648" y="171276"/>
                </a:lnTo>
                <a:lnTo>
                  <a:pt x="423719" y="210900"/>
                </a:lnTo>
                <a:lnTo>
                  <a:pt x="424103" y="215188"/>
                </a:lnTo>
                <a:lnTo>
                  <a:pt x="428586" y="218846"/>
                </a:lnTo>
                <a:lnTo>
                  <a:pt x="433565" y="218186"/>
                </a:lnTo>
                <a:lnTo>
                  <a:pt x="484123" y="217817"/>
                </a:lnTo>
                <a:lnTo>
                  <a:pt x="488619" y="217157"/>
                </a:lnTo>
                <a:lnTo>
                  <a:pt x="549533" y="217157"/>
                </a:lnTo>
                <a:lnTo>
                  <a:pt x="549472" y="210223"/>
                </a:lnTo>
                <a:lnTo>
                  <a:pt x="549376" y="187363"/>
                </a:lnTo>
                <a:lnTo>
                  <a:pt x="549876" y="179337"/>
                </a:lnTo>
                <a:lnTo>
                  <a:pt x="549498" y="171276"/>
                </a:lnTo>
                <a:lnTo>
                  <a:pt x="545427" y="165062"/>
                </a:lnTo>
                <a:lnTo>
                  <a:pt x="534847" y="162572"/>
                </a:lnTo>
                <a:lnTo>
                  <a:pt x="431507" y="161886"/>
                </a:lnTo>
                <a:close/>
              </a:path>
              <a:path w="2926079" h="342900">
                <a:moveTo>
                  <a:pt x="514303" y="74790"/>
                </a:moveTo>
                <a:lnTo>
                  <a:pt x="475183" y="74790"/>
                </a:lnTo>
                <a:lnTo>
                  <a:pt x="485559" y="75653"/>
                </a:lnTo>
                <a:lnTo>
                  <a:pt x="492556" y="78320"/>
                </a:lnTo>
                <a:lnTo>
                  <a:pt x="496900" y="80708"/>
                </a:lnTo>
                <a:lnTo>
                  <a:pt x="500773" y="82791"/>
                </a:lnTo>
                <a:lnTo>
                  <a:pt x="505523" y="82346"/>
                </a:lnTo>
                <a:lnTo>
                  <a:pt x="514303" y="74790"/>
                </a:lnTo>
                <a:close/>
              </a:path>
              <a:path w="2926079" h="342900">
                <a:moveTo>
                  <a:pt x="709574" y="7594"/>
                </a:moveTo>
                <a:lnTo>
                  <a:pt x="578370" y="7594"/>
                </a:lnTo>
                <a:lnTo>
                  <a:pt x="574434" y="11580"/>
                </a:lnTo>
                <a:lnTo>
                  <a:pt x="574446" y="337934"/>
                </a:lnTo>
                <a:lnTo>
                  <a:pt x="576097" y="340639"/>
                </a:lnTo>
                <a:lnTo>
                  <a:pt x="710107" y="340639"/>
                </a:lnTo>
                <a:lnTo>
                  <a:pt x="712724" y="337604"/>
                </a:lnTo>
                <a:lnTo>
                  <a:pt x="712724" y="290242"/>
                </a:lnTo>
                <a:lnTo>
                  <a:pt x="708786" y="285902"/>
                </a:lnTo>
                <a:lnTo>
                  <a:pt x="710886" y="284086"/>
                </a:lnTo>
                <a:lnTo>
                  <a:pt x="708736" y="282689"/>
                </a:lnTo>
                <a:lnTo>
                  <a:pt x="627316" y="282689"/>
                </a:lnTo>
                <a:lnTo>
                  <a:pt x="626110" y="280187"/>
                </a:lnTo>
                <a:lnTo>
                  <a:pt x="626448" y="213410"/>
                </a:lnTo>
                <a:lnTo>
                  <a:pt x="626579" y="192328"/>
                </a:lnTo>
                <a:lnTo>
                  <a:pt x="628662" y="189242"/>
                </a:lnTo>
                <a:lnTo>
                  <a:pt x="679183" y="189242"/>
                </a:lnTo>
                <a:lnTo>
                  <a:pt x="683209" y="186448"/>
                </a:lnTo>
                <a:lnTo>
                  <a:pt x="683251" y="176073"/>
                </a:lnTo>
                <a:lnTo>
                  <a:pt x="683555" y="144977"/>
                </a:lnTo>
                <a:lnTo>
                  <a:pt x="683590" y="135394"/>
                </a:lnTo>
                <a:lnTo>
                  <a:pt x="680554" y="132448"/>
                </a:lnTo>
                <a:lnTo>
                  <a:pt x="629018" y="132448"/>
                </a:lnTo>
                <a:lnTo>
                  <a:pt x="627989" y="130962"/>
                </a:lnTo>
                <a:lnTo>
                  <a:pt x="627608" y="125514"/>
                </a:lnTo>
                <a:lnTo>
                  <a:pt x="626755" y="73631"/>
                </a:lnTo>
                <a:lnTo>
                  <a:pt x="626721" y="65011"/>
                </a:lnTo>
                <a:lnTo>
                  <a:pt x="629945" y="61849"/>
                </a:lnTo>
                <a:lnTo>
                  <a:pt x="711584" y="61849"/>
                </a:lnTo>
                <a:lnTo>
                  <a:pt x="712825" y="58077"/>
                </a:lnTo>
                <a:lnTo>
                  <a:pt x="712825" y="10756"/>
                </a:lnTo>
                <a:lnTo>
                  <a:pt x="709574" y="7594"/>
                </a:lnTo>
                <a:close/>
              </a:path>
              <a:path w="2926079" h="342900">
                <a:moveTo>
                  <a:pt x="757364" y="255485"/>
                </a:moveTo>
                <a:lnTo>
                  <a:pt x="750519" y="259422"/>
                </a:lnTo>
                <a:lnTo>
                  <a:pt x="736904" y="265648"/>
                </a:lnTo>
                <a:lnTo>
                  <a:pt x="728756" y="269844"/>
                </a:lnTo>
                <a:lnTo>
                  <a:pt x="722824" y="273919"/>
                </a:lnTo>
                <a:lnTo>
                  <a:pt x="715860" y="279781"/>
                </a:lnTo>
                <a:lnTo>
                  <a:pt x="710886" y="284086"/>
                </a:lnTo>
                <a:lnTo>
                  <a:pt x="712724" y="285280"/>
                </a:lnTo>
                <a:lnTo>
                  <a:pt x="712724" y="290242"/>
                </a:lnTo>
                <a:lnTo>
                  <a:pt x="715860" y="293700"/>
                </a:lnTo>
                <a:lnTo>
                  <a:pt x="735570" y="320836"/>
                </a:lnTo>
                <a:lnTo>
                  <a:pt x="750852" y="334772"/>
                </a:lnTo>
                <a:lnTo>
                  <a:pt x="769549" y="339905"/>
                </a:lnTo>
                <a:lnTo>
                  <a:pt x="799503" y="340639"/>
                </a:lnTo>
                <a:lnTo>
                  <a:pt x="830956" y="335486"/>
                </a:lnTo>
                <a:lnTo>
                  <a:pt x="864728" y="318496"/>
                </a:lnTo>
                <a:lnTo>
                  <a:pt x="891687" y="287372"/>
                </a:lnTo>
                <a:lnTo>
                  <a:pt x="892437" y="284137"/>
                </a:lnTo>
                <a:lnTo>
                  <a:pt x="798525" y="284137"/>
                </a:lnTo>
                <a:lnTo>
                  <a:pt x="785435" y="280606"/>
                </a:lnTo>
                <a:lnTo>
                  <a:pt x="775265" y="273919"/>
                </a:lnTo>
                <a:lnTo>
                  <a:pt x="767651" y="266402"/>
                </a:lnTo>
                <a:lnTo>
                  <a:pt x="762127" y="260286"/>
                </a:lnTo>
                <a:lnTo>
                  <a:pt x="757364" y="255485"/>
                </a:lnTo>
                <a:close/>
              </a:path>
              <a:path w="2926079" h="342900">
                <a:moveTo>
                  <a:pt x="1045794" y="9448"/>
                </a:moveTo>
                <a:lnTo>
                  <a:pt x="893279" y="9448"/>
                </a:lnTo>
                <a:lnTo>
                  <a:pt x="889330" y="13385"/>
                </a:lnTo>
                <a:lnTo>
                  <a:pt x="889381" y="57670"/>
                </a:lnTo>
                <a:lnTo>
                  <a:pt x="892022" y="62268"/>
                </a:lnTo>
                <a:lnTo>
                  <a:pt x="942352" y="62268"/>
                </a:lnTo>
                <a:lnTo>
                  <a:pt x="944372" y="65430"/>
                </a:lnTo>
                <a:lnTo>
                  <a:pt x="944388" y="337439"/>
                </a:lnTo>
                <a:lnTo>
                  <a:pt x="944981" y="340639"/>
                </a:lnTo>
                <a:lnTo>
                  <a:pt x="992352" y="340639"/>
                </a:lnTo>
                <a:lnTo>
                  <a:pt x="996251" y="340601"/>
                </a:lnTo>
                <a:lnTo>
                  <a:pt x="999401" y="337439"/>
                </a:lnTo>
                <a:lnTo>
                  <a:pt x="999032" y="65011"/>
                </a:lnTo>
                <a:lnTo>
                  <a:pt x="1000201" y="61607"/>
                </a:lnTo>
                <a:lnTo>
                  <a:pt x="1046277" y="61607"/>
                </a:lnTo>
                <a:lnTo>
                  <a:pt x="1048054" y="56565"/>
                </a:lnTo>
                <a:lnTo>
                  <a:pt x="1048054" y="11988"/>
                </a:lnTo>
                <a:lnTo>
                  <a:pt x="1045794" y="9448"/>
                </a:lnTo>
                <a:close/>
              </a:path>
              <a:path w="2926079" h="342900">
                <a:moveTo>
                  <a:pt x="710886" y="284086"/>
                </a:moveTo>
                <a:lnTo>
                  <a:pt x="708786" y="285902"/>
                </a:lnTo>
                <a:lnTo>
                  <a:pt x="712724" y="290242"/>
                </a:lnTo>
                <a:lnTo>
                  <a:pt x="712724" y="285280"/>
                </a:lnTo>
                <a:lnTo>
                  <a:pt x="710886" y="284086"/>
                </a:lnTo>
                <a:close/>
              </a:path>
              <a:path w="2926079" h="342900">
                <a:moveTo>
                  <a:pt x="815390" y="6578"/>
                </a:moveTo>
                <a:lnTo>
                  <a:pt x="779331" y="9276"/>
                </a:lnTo>
                <a:lnTo>
                  <a:pt x="751932" y="24161"/>
                </a:lnTo>
                <a:lnTo>
                  <a:pt x="734519" y="48105"/>
                </a:lnTo>
                <a:lnTo>
                  <a:pt x="728421" y="77978"/>
                </a:lnTo>
                <a:lnTo>
                  <a:pt x="732534" y="106183"/>
                </a:lnTo>
                <a:lnTo>
                  <a:pt x="743740" y="128074"/>
                </a:lnTo>
                <a:lnTo>
                  <a:pt x="760343" y="144977"/>
                </a:lnTo>
                <a:lnTo>
                  <a:pt x="780643" y="158216"/>
                </a:lnTo>
                <a:lnTo>
                  <a:pt x="810861" y="176073"/>
                </a:lnTo>
                <a:lnTo>
                  <a:pt x="833332" y="193838"/>
                </a:lnTo>
                <a:lnTo>
                  <a:pt x="847341" y="213410"/>
                </a:lnTo>
                <a:lnTo>
                  <a:pt x="852169" y="236689"/>
                </a:lnTo>
                <a:lnTo>
                  <a:pt x="847099" y="258866"/>
                </a:lnTo>
                <a:lnTo>
                  <a:pt x="834177" y="274015"/>
                </a:lnTo>
                <a:lnTo>
                  <a:pt x="816840" y="282363"/>
                </a:lnTo>
                <a:lnTo>
                  <a:pt x="798525" y="284137"/>
                </a:lnTo>
                <a:lnTo>
                  <a:pt x="892437" y="284137"/>
                </a:lnTo>
                <a:lnTo>
                  <a:pt x="902703" y="239814"/>
                </a:lnTo>
                <a:lnTo>
                  <a:pt x="898832" y="206750"/>
                </a:lnTo>
                <a:lnTo>
                  <a:pt x="886966" y="179203"/>
                </a:lnTo>
                <a:lnTo>
                  <a:pt x="866725" y="156228"/>
                </a:lnTo>
                <a:lnTo>
                  <a:pt x="837730" y="136880"/>
                </a:lnTo>
                <a:lnTo>
                  <a:pt x="808261" y="118947"/>
                </a:lnTo>
                <a:lnTo>
                  <a:pt x="791425" y="104035"/>
                </a:lnTo>
                <a:lnTo>
                  <a:pt x="783819" y="91385"/>
                </a:lnTo>
                <a:lnTo>
                  <a:pt x="782040" y="80238"/>
                </a:lnTo>
                <a:lnTo>
                  <a:pt x="783185" y="73631"/>
                </a:lnTo>
                <a:lnTo>
                  <a:pt x="786952" y="66216"/>
                </a:lnTo>
                <a:lnTo>
                  <a:pt x="793838" y="60170"/>
                </a:lnTo>
                <a:lnTo>
                  <a:pt x="804341" y="57670"/>
                </a:lnTo>
                <a:lnTo>
                  <a:pt x="857778" y="57670"/>
                </a:lnTo>
                <a:lnTo>
                  <a:pt x="864304" y="44992"/>
                </a:lnTo>
                <a:lnTo>
                  <a:pt x="869111" y="35788"/>
                </a:lnTo>
                <a:lnTo>
                  <a:pt x="869808" y="26865"/>
                </a:lnTo>
                <a:lnTo>
                  <a:pt x="861739" y="18568"/>
                </a:lnTo>
                <a:lnTo>
                  <a:pt x="843926" y="11580"/>
                </a:lnTo>
                <a:lnTo>
                  <a:pt x="815390" y="6578"/>
                </a:lnTo>
                <a:close/>
              </a:path>
              <a:path w="2926079" h="342900">
                <a:moveTo>
                  <a:pt x="857778" y="57670"/>
                </a:moveTo>
                <a:lnTo>
                  <a:pt x="804341" y="57670"/>
                </a:lnTo>
                <a:lnTo>
                  <a:pt x="816049" y="58593"/>
                </a:lnTo>
                <a:lnTo>
                  <a:pt x="825571" y="60623"/>
                </a:lnTo>
                <a:lnTo>
                  <a:pt x="831972" y="62653"/>
                </a:lnTo>
                <a:lnTo>
                  <a:pt x="834313" y="63576"/>
                </a:lnTo>
                <a:lnTo>
                  <a:pt x="845746" y="66844"/>
                </a:lnTo>
                <a:lnTo>
                  <a:pt x="852125" y="65949"/>
                </a:lnTo>
                <a:lnTo>
                  <a:pt x="854894" y="63499"/>
                </a:lnTo>
                <a:lnTo>
                  <a:pt x="855628" y="61849"/>
                </a:lnTo>
                <a:lnTo>
                  <a:pt x="857778" y="57670"/>
                </a:lnTo>
                <a:close/>
              </a:path>
              <a:path w="2926079" h="342900">
                <a:moveTo>
                  <a:pt x="711584" y="61849"/>
                </a:moveTo>
                <a:lnTo>
                  <a:pt x="629945" y="61849"/>
                </a:lnTo>
                <a:lnTo>
                  <a:pt x="633945" y="62014"/>
                </a:lnTo>
                <a:lnTo>
                  <a:pt x="711555" y="61937"/>
                </a:lnTo>
                <a:close/>
              </a:path>
              <a:path w="2926079" h="342900">
                <a:moveTo>
                  <a:pt x="1046277" y="61607"/>
                </a:moveTo>
                <a:lnTo>
                  <a:pt x="1000201" y="61607"/>
                </a:lnTo>
                <a:lnTo>
                  <a:pt x="1038644" y="61645"/>
                </a:lnTo>
                <a:lnTo>
                  <a:pt x="1046264" y="61645"/>
                </a:lnTo>
                <a:close/>
              </a:path>
              <a:path w="2926079" h="342900">
                <a:moveTo>
                  <a:pt x="1314780" y="0"/>
                </a:moveTo>
                <a:lnTo>
                  <a:pt x="1271066" y="7258"/>
                </a:lnTo>
                <a:lnTo>
                  <a:pt x="1232233" y="30075"/>
                </a:lnTo>
                <a:lnTo>
                  <a:pt x="1200679" y="65742"/>
                </a:lnTo>
                <a:lnTo>
                  <a:pt x="1178805" y="111548"/>
                </a:lnTo>
                <a:lnTo>
                  <a:pt x="1169009" y="164782"/>
                </a:lnTo>
                <a:lnTo>
                  <a:pt x="1173166" y="218465"/>
                </a:lnTo>
                <a:lnTo>
                  <a:pt x="1190144" y="265516"/>
                </a:lnTo>
                <a:lnTo>
                  <a:pt x="1217837" y="303074"/>
                </a:lnTo>
                <a:lnTo>
                  <a:pt x="1254137" y="328277"/>
                </a:lnTo>
                <a:lnTo>
                  <a:pt x="1296936" y="338264"/>
                </a:lnTo>
                <a:lnTo>
                  <a:pt x="1340645" y="331002"/>
                </a:lnTo>
                <a:lnTo>
                  <a:pt x="1379478" y="308175"/>
                </a:lnTo>
                <a:lnTo>
                  <a:pt x="1403827" y="280644"/>
                </a:lnTo>
                <a:lnTo>
                  <a:pt x="1298448" y="280644"/>
                </a:lnTo>
                <a:lnTo>
                  <a:pt x="1267737" y="271155"/>
                </a:lnTo>
                <a:lnTo>
                  <a:pt x="1243769" y="246767"/>
                </a:lnTo>
                <a:lnTo>
                  <a:pt x="1228891" y="211110"/>
                </a:lnTo>
                <a:lnTo>
                  <a:pt x="1225448" y="167817"/>
                </a:lnTo>
                <a:lnTo>
                  <a:pt x="1234929" y="124624"/>
                </a:lnTo>
                <a:lnTo>
                  <a:pt x="1255131" y="89339"/>
                </a:lnTo>
                <a:lnTo>
                  <a:pt x="1282891" y="65735"/>
                </a:lnTo>
                <a:lnTo>
                  <a:pt x="1315046" y="57581"/>
                </a:lnTo>
                <a:lnTo>
                  <a:pt x="1410396" y="57581"/>
                </a:lnTo>
                <a:lnTo>
                  <a:pt x="1393875" y="35182"/>
                </a:lnTo>
                <a:lnTo>
                  <a:pt x="1357578" y="9987"/>
                </a:lnTo>
                <a:lnTo>
                  <a:pt x="1314780" y="0"/>
                </a:lnTo>
                <a:close/>
              </a:path>
              <a:path w="2926079" h="342900">
                <a:moveTo>
                  <a:pt x="1410396" y="57581"/>
                </a:moveTo>
                <a:lnTo>
                  <a:pt x="1315046" y="57581"/>
                </a:lnTo>
                <a:lnTo>
                  <a:pt x="1345477" y="67296"/>
                </a:lnTo>
                <a:lnTo>
                  <a:pt x="1368828" y="92171"/>
                </a:lnTo>
                <a:lnTo>
                  <a:pt x="1383087" y="128317"/>
                </a:lnTo>
                <a:lnTo>
                  <a:pt x="1386243" y="171843"/>
                </a:lnTo>
                <a:lnTo>
                  <a:pt x="1377043" y="214813"/>
                </a:lnTo>
                <a:lnTo>
                  <a:pt x="1357461" y="249604"/>
                </a:lnTo>
                <a:lnTo>
                  <a:pt x="1330321" y="272715"/>
                </a:lnTo>
                <a:lnTo>
                  <a:pt x="1298448" y="280644"/>
                </a:lnTo>
                <a:lnTo>
                  <a:pt x="1403827" y="280644"/>
                </a:lnTo>
                <a:lnTo>
                  <a:pt x="1411033" y="272497"/>
                </a:lnTo>
                <a:lnTo>
                  <a:pt x="1432910" y="226682"/>
                </a:lnTo>
                <a:lnTo>
                  <a:pt x="1442707" y="173443"/>
                </a:lnTo>
                <a:lnTo>
                  <a:pt x="1438545" y="119766"/>
                </a:lnTo>
                <a:lnTo>
                  <a:pt x="1421566" y="72726"/>
                </a:lnTo>
                <a:lnTo>
                  <a:pt x="1410396" y="57581"/>
                </a:lnTo>
                <a:close/>
              </a:path>
              <a:path w="2926079" h="342900">
                <a:moveTo>
                  <a:pt x="1463776" y="7429"/>
                </a:moveTo>
                <a:lnTo>
                  <a:pt x="1456778" y="12395"/>
                </a:lnTo>
                <a:lnTo>
                  <a:pt x="1456860" y="48929"/>
                </a:lnTo>
                <a:lnTo>
                  <a:pt x="1457277" y="142748"/>
                </a:lnTo>
                <a:lnTo>
                  <a:pt x="1457344" y="167373"/>
                </a:lnTo>
                <a:lnTo>
                  <a:pt x="1459678" y="229760"/>
                </a:lnTo>
                <a:lnTo>
                  <a:pt x="1468020" y="271834"/>
                </a:lnTo>
                <a:lnTo>
                  <a:pt x="1484622" y="307199"/>
                </a:lnTo>
                <a:lnTo>
                  <a:pt x="1551444" y="340639"/>
                </a:lnTo>
                <a:lnTo>
                  <a:pt x="1595125" y="332233"/>
                </a:lnTo>
                <a:lnTo>
                  <a:pt x="1622831" y="308489"/>
                </a:lnTo>
                <a:lnTo>
                  <a:pt x="1633250" y="283438"/>
                </a:lnTo>
                <a:lnTo>
                  <a:pt x="1551470" y="283438"/>
                </a:lnTo>
                <a:lnTo>
                  <a:pt x="1536662" y="277856"/>
                </a:lnTo>
                <a:lnTo>
                  <a:pt x="1525122" y="260492"/>
                </a:lnTo>
                <a:lnTo>
                  <a:pt x="1517628" y="230417"/>
                </a:lnTo>
                <a:lnTo>
                  <a:pt x="1514957" y="186702"/>
                </a:lnTo>
                <a:lnTo>
                  <a:pt x="1515120" y="142748"/>
                </a:lnTo>
                <a:lnTo>
                  <a:pt x="1515858" y="48929"/>
                </a:lnTo>
                <a:lnTo>
                  <a:pt x="1515998" y="21640"/>
                </a:lnTo>
                <a:lnTo>
                  <a:pt x="1515998" y="14376"/>
                </a:lnTo>
                <a:lnTo>
                  <a:pt x="1510969" y="8128"/>
                </a:lnTo>
                <a:lnTo>
                  <a:pt x="1507911" y="7924"/>
                </a:lnTo>
                <a:lnTo>
                  <a:pt x="1470761" y="7924"/>
                </a:lnTo>
                <a:lnTo>
                  <a:pt x="1463776" y="7429"/>
                </a:lnTo>
                <a:close/>
              </a:path>
              <a:path w="2926079" h="342900">
                <a:moveTo>
                  <a:pt x="1639417" y="7264"/>
                </a:moveTo>
                <a:lnTo>
                  <a:pt x="1631810" y="7721"/>
                </a:lnTo>
                <a:lnTo>
                  <a:pt x="1600009" y="9118"/>
                </a:lnTo>
                <a:lnTo>
                  <a:pt x="1593405" y="9486"/>
                </a:lnTo>
                <a:lnTo>
                  <a:pt x="1587639" y="14655"/>
                </a:lnTo>
                <a:lnTo>
                  <a:pt x="1587642" y="21640"/>
                </a:lnTo>
                <a:lnTo>
                  <a:pt x="1587977" y="63726"/>
                </a:lnTo>
                <a:lnTo>
                  <a:pt x="1589461" y="175100"/>
                </a:lnTo>
                <a:lnTo>
                  <a:pt x="1589798" y="210337"/>
                </a:lnTo>
                <a:lnTo>
                  <a:pt x="1587828" y="238990"/>
                </a:lnTo>
                <a:lnTo>
                  <a:pt x="1581350" y="262204"/>
                </a:lnTo>
                <a:lnTo>
                  <a:pt x="1569514" y="277760"/>
                </a:lnTo>
                <a:lnTo>
                  <a:pt x="1551470" y="283438"/>
                </a:lnTo>
                <a:lnTo>
                  <a:pt x="1633250" y="283438"/>
                </a:lnTo>
                <a:lnTo>
                  <a:pt x="1638164" y="271623"/>
                </a:lnTo>
                <a:lnTo>
                  <a:pt x="1644724" y="223846"/>
                </a:lnTo>
                <a:lnTo>
                  <a:pt x="1646110" y="167373"/>
                </a:lnTo>
                <a:lnTo>
                  <a:pt x="1646040" y="120618"/>
                </a:lnTo>
                <a:lnTo>
                  <a:pt x="1645854" y="53193"/>
                </a:lnTo>
                <a:lnTo>
                  <a:pt x="1645831" y="13258"/>
                </a:lnTo>
                <a:lnTo>
                  <a:pt x="1639417" y="7264"/>
                </a:lnTo>
                <a:close/>
              </a:path>
              <a:path w="2926079" h="342900">
                <a:moveTo>
                  <a:pt x="1503705" y="7645"/>
                </a:moveTo>
                <a:lnTo>
                  <a:pt x="1470761" y="7924"/>
                </a:lnTo>
                <a:lnTo>
                  <a:pt x="1507911" y="7924"/>
                </a:lnTo>
                <a:lnTo>
                  <a:pt x="1503705" y="7645"/>
                </a:lnTo>
                <a:close/>
              </a:path>
              <a:path w="2926079" h="342900">
                <a:moveTo>
                  <a:pt x="1804011" y="205994"/>
                </a:moveTo>
                <a:lnTo>
                  <a:pt x="1744052" y="205994"/>
                </a:lnTo>
                <a:lnTo>
                  <a:pt x="1746199" y="210337"/>
                </a:lnTo>
                <a:lnTo>
                  <a:pt x="1805177" y="331660"/>
                </a:lnTo>
                <a:lnTo>
                  <a:pt x="1808505" y="338391"/>
                </a:lnTo>
                <a:lnTo>
                  <a:pt x="1816950" y="340639"/>
                </a:lnTo>
                <a:lnTo>
                  <a:pt x="1823161" y="336499"/>
                </a:lnTo>
                <a:lnTo>
                  <a:pt x="1852180" y="325869"/>
                </a:lnTo>
                <a:lnTo>
                  <a:pt x="1857438" y="322376"/>
                </a:lnTo>
                <a:lnTo>
                  <a:pt x="1859216" y="315493"/>
                </a:lnTo>
                <a:lnTo>
                  <a:pt x="1856320" y="309867"/>
                </a:lnTo>
                <a:lnTo>
                  <a:pt x="1804011" y="205994"/>
                </a:lnTo>
                <a:close/>
              </a:path>
              <a:path w="2926079" h="342900">
                <a:moveTo>
                  <a:pt x="1689125" y="5257"/>
                </a:moveTo>
                <a:lnTo>
                  <a:pt x="1683423" y="5257"/>
                </a:lnTo>
                <a:lnTo>
                  <a:pt x="1679613" y="11493"/>
                </a:lnTo>
                <a:lnTo>
                  <a:pt x="1679509" y="331127"/>
                </a:lnTo>
                <a:lnTo>
                  <a:pt x="1685010" y="336740"/>
                </a:lnTo>
                <a:lnTo>
                  <a:pt x="1735518" y="336740"/>
                </a:lnTo>
                <a:lnTo>
                  <a:pt x="1741081" y="331127"/>
                </a:lnTo>
                <a:lnTo>
                  <a:pt x="1740973" y="322376"/>
                </a:lnTo>
                <a:lnTo>
                  <a:pt x="1737588" y="212394"/>
                </a:lnTo>
                <a:lnTo>
                  <a:pt x="1737563" y="207543"/>
                </a:lnTo>
                <a:lnTo>
                  <a:pt x="1744052" y="205994"/>
                </a:lnTo>
                <a:lnTo>
                  <a:pt x="1804011" y="205994"/>
                </a:lnTo>
                <a:lnTo>
                  <a:pt x="1796669" y="191414"/>
                </a:lnTo>
                <a:lnTo>
                  <a:pt x="1793913" y="186080"/>
                </a:lnTo>
                <a:lnTo>
                  <a:pt x="1795487" y="179717"/>
                </a:lnTo>
                <a:lnTo>
                  <a:pt x="1800136" y="175945"/>
                </a:lnTo>
                <a:lnTo>
                  <a:pt x="1811430" y="166168"/>
                </a:lnTo>
                <a:lnTo>
                  <a:pt x="1824874" y="150115"/>
                </a:lnTo>
                <a:lnTo>
                  <a:pt x="1833590" y="131864"/>
                </a:lnTo>
                <a:lnTo>
                  <a:pt x="1733334" y="131864"/>
                </a:lnTo>
                <a:lnTo>
                  <a:pt x="1730832" y="129286"/>
                </a:lnTo>
                <a:lnTo>
                  <a:pt x="1730832" y="58483"/>
                </a:lnTo>
                <a:lnTo>
                  <a:pt x="1732978" y="55740"/>
                </a:lnTo>
                <a:lnTo>
                  <a:pt x="1833214" y="55740"/>
                </a:lnTo>
                <a:lnTo>
                  <a:pt x="1833060" y="54963"/>
                </a:lnTo>
                <a:lnTo>
                  <a:pt x="1811433" y="29131"/>
                </a:lnTo>
                <a:lnTo>
                  <a:pt x="1778525" y="14052"/>
                </a:lnTo>
                <a:lnTo>
                  <a:pt x="1736900" y="7002"/>
                </a:lnTo>
                <a:lnTo>
                  <a:pt x="1689125" y="5257"/>
                </a:lnTo>
                <a:close/>
              </a:path>
              <a:path w="2926079" h="342900">
                <a:moveTo>
                  <a:pt x="1833214" y="55740"/>
                </a:moveTo>
                <a:lnTo>
                  <a:pt x="1735886" y="55740"/>
                </a:lnTo>
                <a:lnTo>
                  <a:pt x="1754370" y="56394"/>
                </a:lnTo>
                <a:lnTo>
                  <a:pt x="1773316" y="60823"/>
                </a:lnTo>
                <a:lnTo>
                  <a:pt x="1788086" y="72724"/>
                </a:lnTo>
                <a:lnTo>
                  <a:pt x="1794040" y="95796"/>
                </a:lnTo>
                <a:lnTo>
                  <a:pt x="1787434" y="118292"/>
                </a:lnTo>
                <a:lnTo>
                  <a:pt x="1771626" y="128817"/>
                </a:lnTo>
                <a:lnTo>
                  <a:pt x="1752629" y="131848"/>
                </a:lnTo>
                <a:lnTo>
                  <a:pt x="1736458" y="131864"/>
                </a:lnTo>
                <a:lnTo>
                  <a:pt x="1833590" y="131864"/>
                </a:lnTo>
                <a:lnTo>
                  <a:pt x="1836124" y="126559"/>
                </a:lnTo>
                <a:lnTo>
                  <a:pt x="1840839" y="94272"/>
                </a:lnTo>
                <a:lnTo>
                  <a:pt x="1833214" y="55740"/>
                </a:lnTo>
                <a:close/>
              </a:path>
              <a:path w="2926079" h="342900">
                <a:moveTo>
                  <a:pt x="2150402" y="7594"/>
                </a:moveTo>
                <a:lnTo>
                  <a:pt x="2006053" y="7594"/>
                </a:lnTo>
                <a:lnTo>
                  <a:pt x="2002129" y="10350"/>
                </a:lnTo>
                <a:lnTo>
                  <a:pt x="2002129" y="337400"/>
                </a:lnTo>
                <a:lnTo>
                  <a:pt x="2004568" y="340639"/>
                </a:lnTo>
                <a:lnTo>
                  <a:pt x="2057196" y="340639"/>
                </a:lnTo>
                <a:lnTo>
                  <a:pt x="2059724" y="336664"/>
                </a:lnTo>
                <a:lnTo>
                  <a:pt x="2059838" y="217157"/>
                </a:lnTo>
                <a:lnTo>
                  <a:pt x="2059863" y="213296"/>
                </a:lnTo>
                <a:lnTo>
                  <a:pt x="2063000" y="201396"/>
                </a:lnTo>
                <a:lnTo>
                  <a:pt x="2128494" y="201396"/>
                </a:lnTo>
                <a:lnTo>
                  <a:pt x="2130348" y="197459"/>
                </a:lnTo>
                <a:lnTo>
                  <a:pt x="2130649" y="164782"/>
                </a:lnTo>
                <a:lnTo>
                  <a:pt x="2130755" y="147421"/>
                </a:lnTo>
                <a:lnTo>
                  <a:pt x="2126805" y="144627"/>
                </a:lnTo>
                <a:lnTo>
                  <a:pt x="2061286" y="144627"/>
                </a:lnTo>
                <a:lnTo>
                  <a:pt x="2059889" y="141516"/>
                </a:lnTo>
                <a:lnTo>
                  <a:pt x="2059927" y="65100"/>
                </a:lnTo>
                <a:lnTo>
                  <a:pt x="2061971" y="61899"/>
                </a:lnTo>
                <a:lnTo>
                  <a:pt x="2151305" y="61899"/>
                </a:lnTo>
                <a:lnTo>
                  <a:pt x="2152777" y="58077"/>
                </a:lnTo>
                <a:lnTo>
                  <a:pt x="2152777" y="10718"/>
                </a:lnTo>
                <a:lnTo>
                  <a:pt x="2150402" y="7594"/>
                </a:lnTo>
                <a:close/>
              </a:path>
              <a:path w="2926079" h="342900">
                <a:moveTo>
                  <a:pt x="2284895" y="0"/>
                </a:moveTo>
                <a:lnTo>
                  <a:pt x="2241186" y="7258"/>
                </a:lnTo>
                <a:lnTo>
                  <a:pt x="2202353" y="30075"/>
                </a:lnTo>
                <a:lnTo>
                  <a:pt x="2170798" y="65742"/>
                </a:lnTo>
                <a:lnTo>
                  <a:pt x="2148921" y="111548"/>
                </a:lnTo>
                <a:lnTo>
                  <a:pt x="2139124" y="164782"/>
                </a:lnTo>
                <a:lnTo>
                  <a:pt x="2143281" y="218465"/>
                </a:lnTo>
                <a:lnTo>
                  <a:pt x="2160259" y="265516"/>
                </a:lnTo>
                <a:lnTo>
                  <a:pt x="2187952" y="303074"/>
                </a:lnTo>
                <a:lnTo>
                  <a:pt x="2224252" y="328277"/>
                </a:lnTo>
                <a:lnTo>
                  <a:pt x="2267051" y="338264"/>
                </a:lnTo>
                <a:lnTo>
                  <a:pt x="2310765" y="331002"/>
                </a:lnTo>
                <a:lnTo>
                  <a:pt x="2349598" y="308175"/>
                </a:lnTo>
                <a:lnTo>
                  <a:pt x="2373946" y="280644"/>
                </a:lnTo>
                <a:lnTo>
                  <a:pt x="2268562" y="280644"/>
                </a:lnTo>
                <a:lnTo>
                  <a:pt x="2237852" y="271155"/>
                </a:lnTo>
                <a:lnTo>
                  <a:pt x="2213886" y="246767"/>
                </a:lnTo>
                <a:lnTo>
                  <a:pt x="2199011" y="211110"/>
                </a:lnTo>
                <a:lnTo>
                  <a:pt x="2195576" y="167817"/>
                </a:lnTo>
                <a:lnTo>
                  <a:pt x="2205057" y="124624"/>
                </a:lnTo>
                <a:lnTo>
                  <a:pt x="2225257" y="89339"/>
                </a:lnTo>
                <a:lnTo>
                  <a:pt x="2253013" y="65735"/>
                </a:lnTo>
                <a:lnTo>
                  <a:pt x="2285161" y="57581"/>
                </a:lnTo>
                <a:lnTo>
                  <a:pt x="2380516" y="57581"/>
                </a:lnTo>
                <a:lnTo>
                  <a:pt x="2363994" y="35182"/>
                </a:lnTo>
                <a:lnTo>
                  <a:pt x="2327694" y="9987"/>
                </a:lnTo>
                <a:lnTo>
                  <a:pt x="2284895" y="0"/>
                </a:lnTo>
                <a:close/>
              </a:path>
              <a:path w="2926079" h="342900">
                <a:moveTo>
                  <a:pt x="2380516" y="57581"/>
                </a:moveTo>
                <a:lnTo>
                  <a:pt x="2285161" y="57581"/>
                </a:lnTo>
                <a:lnTo>
                  <a:pt x="2315597" y="67296"/>
                </a:lnTo>
                <a:lnTo>
                  <a:pt x="2338947" y="92171"/>
                </a:lnTo>
                <a:lnTo>
                  <a:pt x="2353204" y="128317"/>
                </a:lnTo>
                <a:lnTo>
                  <a:pt x="2356358" y="171843"/>
                </a:lnTo>
                <a:lnTo>
                  <a:pt x="2347160" y="214813"/>
                </a:lnTo>
                <a:lnTo>
                  <a:pt x="2327581" y="249604"/>
                </a:lnTo>
                <a:lnTo>
                  <a:pt x="2300442" y="272715"/>
                </a:lnTo>
                <a:lnTo>
                  <a:pt x="2268562" y="280644"/>
                </a:lnTo>
                <a:lnTo>
                  <a:pt x="2373946" y="280644"/>
                </a:lnTo>
                <a:lnTo>
                  <a:pt x="2381152" y="272497"/>
                </a:lnTo>
                <a:lnTo>
                  <a:pt x="2403026" y="226682"/>
                </a:lnTo>
                <a:lnTo>
                  <a:pt x="2412822" y="173443"/>
                </a:lnTo>
                <a:lnTo>
                  <a:pt x="2408665" y="119766"/>
                </a:lnTo>
                <a:lnTo>
                  <a:pt x="2391686" y="72726"/>
                </a:lnTo>
                <a:lnTo>
                  <a:pt x="2380516" y="57581"/>
                </a:lnTo>
                <a:close/>
              </a:path>
              <a:path w="2926079" h="342900">
                <a:moveTo>
                  <a:pt x="2151305" y="61899"/>
                </a:moveTo>
                <a:lnTo>
                  <a:pt x="2061971" y="61899"/>
                </a:lnTo>
                <a:lnTo>
                  <a:pt x="2067229" y="62014"/>
                </a:lnTo>
                <a:lnTo>
                  <a:pt x="2151291" y="61937"/>
                </a:lnTo>
                <a:close/>
              </a:path>
              <a:path w="2926079" h="342900">
                <a:moveTo>
                  <a:pt x="2559100" y="0"/>
                </a:moveTo>
                <a:lnTo>
                  <a:pt x="2515386" y="7258"/>
                </a:lnTo>
                <a:lnTo>
                  <a:pt x="2476553" y="30075"/>
                </a:lnTo>
                <a:lnTo>
                  <a:pt x="2445000" y="65742"/>
                </a:lnTo>
                <a:lnTo>
                  <a:pt x="2423125" y="111548"/>
                </a:lnTo>
                <a:lnTo>
                  <a:pt x="2413330" y="164782"/>
                </a:lnTo>
                <a:lnTo>
                  <a:pt x="2417486" y="218465"/>
                </a:lnTo>
                <a:lnTo>
                  <a:pt x="2434465" y="265516"/>
                </a:lnTo>
                <a:lnTo>
                  <a:pt x="2462158" y="303074"/>
                </a:lnTo>
                <a:lnTo>
                  <a:pt x="2498457" y="328277"/>
                </a:lnTo>
                <a:lnTo>
                  <a:pt x="2541257" y="338264"/>
                </a:lnTo>
                <a:lnTo>
                  <a:pt x="2584966" y="331002"/>
                </a:lnTo>
                <a:lnTo>
                  <a:pt x="2623798" y="308175"/>
                </a:lnTo>
                <a:lnTo>
                  <a:pt x="2648148" y="280644"/>
                </a:lnTo>
                <a:lnTo>
                  <a:pt x="2542768" y="280644"/>
                </a:lnTo>
                <a:lnTo>
                  <a:pt x="2512058" y="271155"/>
                </a:lnTo>
                <a:lnTo>
                  <a:pt x="2488090" y="246767"/>
                </a:lnTo>
                <a:lnTo>
                  <a:pt x="2473211" y="211110"/>
                </a:lnTo>
                <a:lnTo>
                  <a:pt x="2469769" y="167817"/>
                </a:lnTo>
                <a:lnTo>
                  <a:pt x="2479250" y="124624"/>
                </a:lnTo>
                <a:lnTo>
                  <a:pt x="2499452" y="89339"/>
                </a:lnTo>
                <a:lnTo>
                  <a:pt x="2527211" y="65735"/>
                </a:lnTo>
                <a:lnTo>
                  <a:pt x="2559367" y="57581"/>
                </a:lnTo>
                <a:lnTo>
                  <a:pt x="2654721" y="57581"/>
                </a:lnTo>
                <a:lnTo>
                  <a:pt x="2638199" y="35182"/>
                </a:lnTo>
                <a:lnTo>
                  <a:pt x="2601900" y="9987"/>
                </a:lnTo>
                <a:lnTo>
                  <a:pt x="2559100" y="0"/>
                </a:lnTo>
                <a:close/>
              </a:path>
              <a:path w="2926079" h="342900">
                <a:moveTo>
                  <a:pt x="2654721" y="57581"/>
                </a:moveTo>
                <a:lnTo>
                  <a:pt x="2559367" y="57581"/>
                </a:lnTo>
                <a:lnTo>
                  <a:pt x="2589797" y="67296"/>
                </a:lnTo>
                <a:lnTo>
                  <a:pt x="2613148" y="92171"/>
                </a:lnTo>
                <a:lnTo>
                  <a:pt x="2627408" y="128317"/>
                </a:lnTo>
                <a:lnTo>
                  <a:pt x="2630563" y="171843"/>
                </a:lnTo>
                <a:lnTo>
                  <a:pt x="2621364" y="214813"/>
                </a:lnTo>
                <a:lnTo>
                  <a:pt x="2601782" y="249604"/>
                </a:lnTo>
                <a:lnTo>
                  <a:pt x="2574642" y="272715"/>
                </a:lnTo>
                <a:lnTo>
                  <a:pt x="2542768" y="280644"/>
                </a:lnTo>
                <a:lnTo>
                  <a:pt x="2648148" y="280644"/>
                </a:lnTo>
                <a:lnTo>
                  <a:pt x="2655354" y="272497"/>
                </a:lnTo>
                <a:lnTo>
                  <a:pt x="2677231" y="226682"/>
                </a:lnTo>
                <a:lnTo>
                  <a:pt x="2687027" y="173443"/>
                </a:lnTo>
                <a:lnTo>
                  <a:pt x="2682871" y="119766"/>
                </a:lnTo>
                <a:lnTo>
                  <a:pt x="2665892" y="72726"/>
                </a:lnTo>
                <a:lnTo>
                  <a:pt x="2654721" y="57581"/>
                </a:lnTo>
                <a:close/>
              </a:path>
              <a:path w="2926079" h="342900">
                <a:moveTo>
                  <a:pt x="2716250" y="3213"/>
                </a:moveTo>
                <a:lnTo>
                  <a:pt x="2708806" y="3215"/>
                </a:lnTo>
                <a:lnTo>
                  <a:pt x="2703957" y="7962"/>
                </a:lnTo>
                <a:lnTo>
                  <a:pt x="2703957" y="324599"/>
                </a:lnTo>
                <a:lnTo>
                  <a:pt x="2704096" y="332359"/>
                </a:lnTo>
                <a:lnTo>
                  <a:pt x="2708871" y="337807"/>
                </a:lnTo>
                <a:lnTo>
                  <a:pt x="2716568" y="337807"/>
                </a:lnTo>
                <a:lnTo>
                  <a:pt x="2801572" y="333514"/>
                </a:lnTo>
                <a:lnTo>
                  <a:pt x="2851799" y="320930"/>
                </a:lnTo>
                <a:lnTo>
                  <a:pt x="2891624" y="294970"/>
                </a:lnTo>
                <a:lnTo>
                  <a:pt x="2901249" y="279336"/>
                </a:lnTo>
                <a:lnTo>
                  <a:pt x="2769679" y="279336"/>
                </a:lnTo>
                <a:lnTo>
                  <a:pt x="2763177" y="276288"/>
                </a:lnTo>
                <a:lnTo>
                  <a:pt x="2762783" y="74701"/>
                </a:lnTo>
                <a:lnTo>
                  <a:pt x="2764866" y="66738"/>
                </a:lnTo>
                <a:lnTo>
                  <a:pt x="2889791" y="66738"/>
                </a:lnTo>
                <a:lnTo>
                  <a:pt x="2873261" y="44015"/>
                </a:lnTo>
                <a:lnTo>
                  <a:pt x="2832178" y="18520"/>
                </a:lnTo>
                <a:lnTo>
                  <a:pt x="2788251" y="6618"/>
                </a:lnTo>
                <a:lnTo>
                  <a:pt x="2747576" y="3215"/>
                </a:lnTo>
                <a:lnTo>
                  <a:pt x="2716250" y="3213"/>
                </a:lnTo>
                <a:close/>
              </a:path>
              <a:path w="2926079" h="342900">
                <a:moveTo>
                  <a:pt x="2889791" y="66738"/>
                </a:moveTo>
                <a:lnTo>
                  <a:pt x="2775521" y="66738"/>
                </a:lnTo>
                <a:lnTo>
                  <a:pt x="2792485" y="68980"/>
                </a:lnTo>
                <a:lnTo>
                  <a:pt x="2810567" y="76396"/>
                </a:lnTo>
                <a:lnTo>
                  <a:pt x="2845689" y="110896"/>
                </a:lnTo>
                <a:lnTo>
                  <a:pt x="2862892" y="157346"/>
                </a:lnTo>
                <a:lnTo>
                  <a:pt x="2864153" y="189377"/>
                </a:lnTo>
                <a:lnTo>
                  <a:pt x="2856674" y="225894"/>
                </a:lnTo>
                <a:lnTo>
                  <a:pt x="2840731" y="253168"/>
                </a:lnTo>
                <a:lnTo>
                  <a:pt x="2818761" y="269436"/>
                </a:lnTo>
                <a:lnTo>
                  <a:pt x="2795949" y="277294"/>
                </a:lnTo>
                <a:lnTo>
                  <a:pt x="2777477" y="279336"/>
                </a:lnTo>
                <a:lnTo>
                  <a:pt x="2901249" y="279336"/>
                </a:lnTo>
                <a:lnTo>
                  <a:pt x="2913460" y="259503"/>
                </a:lnTo>
                <a:lnTo>
                  <a:pt x="2924461" y="217324"/>
                </a:lnTo>
                <a:lnTo>
                  <a:pt x="2925923" y="172201"/>
                </a:lnTo>
                <a:lnTo>
                  <a:pt x="2919139" y="127904"/>
                </a:lnTo>
                <a:lnTo>
                  <a:pt x="2905404" y="88201"/>
                </a:lnTo>
                <a:lnTo>
                  <a:pt x="2889791" y="66738"/>
                </a:lnTo>
                <a:close/>
              </a:path>
            </a:pathLst>
          </a:custGeom>
          <a:solidFill>
            <a:srgbClr val="0099C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0" name="object 1790" descr=""/>
          <p:cNvSpPr/>
          <p:nvPr/>
        </p:nvSpPr>
        <p:spPr>
          <a:xfrm>
            <a:off x="2673649" y="3867263"/>
            <a:ext cx="1953895" cy="340995"/>
          </a:xfrm>
          <a:custGeom>
            <a:avLst/>
            <a:gdLst/>
            <a:ahLst/>
            <a:cxnLst/>
            <a:rect l="l" t="t" r="r" b="b"/>
            <a:pathLst>
              <a:path w="1953895" h="340995">
                <a:moveTo>
                  <a:pt x="54762" y="7594"/>
                </a:moveTo>
                <a:lnTo>
                  <a:pt x="4013" y="7594"/>
                </a:lnTo>
                <a:lnTo>
                  <a:pt x="0" y="11658"/>
                </a:lnTo>
                <a:lnTo>
                  <a:pt x="76" y="16662"/>
                </a:lnTo>
                <a:lnTo>
                  <a:pt x="165" y="336740"/>
                </a:lnTo>
                <a:lnTo>
                  <a:pt x="4140" y="340639"/>
                </a:lnTo>
                <a:lnTo>
                  <a:pt x="55003" y="340639"/>
                </a:lnTo>
                <a:lnTo>
                  <a:pt x="58737" y="336905"/>
                </a:lnTo>
                <a:lnTo>
                  <a:pt x="57797" y="218173"/>
                </a:lnTo>
                <a:lnTo>
                  <a:pt x="57823" y="214312"/>
                </a:lnTo>
                <a:lnTo>
                  <a:pt x="60960" y="211201"/>
                </a:lnTo>
                <a:lnTo>
                  <a:pt x="206235" y="211201"/>
                </a:lnTo>
                <a:lnTo>
                  <a:pt x="206235" y="154432"/>
                </a:lnTo>
                <a:lnTo>
                  <a:pt x="60833" y="154432"/>
                </a:lnTo>
                <a:lnTo>
                  <a:pt x="58932" y="152349"/>
                </a:lnTo>
                <a:lnTo>
                  <a:pt x="58851" y="147497"/>
                </a:lnTo>
                <a:lnTo>
                  <a:pt x="57835" y="10629"/>
                </a:lnTo>
                <a:lnTo>
                  <a:pt x="54762" y="7594"/>
                </a:lnTo>
                <a:close/>
              </a:path>
              <a:path w="1953895" h="340995">
                <a:moveTo>
                  <a:pt x="206235" y="211201"/>
                </a:moveTo>
                <a:lnTo>
                  <a:pt x="145084" y="211201"/>
                </a:lnTo>
                <a:lnTo>
                  <a:pt x="148221" y="214312"/>
                </a:lnTo>
                <a:lnTo>
                  <a:pt x="148247" y="218173"/>
                </a:lnTo>
                <a:lnTo>
                  <a:pt x="148094" y="337197"/>
                </a:lnTo>
                <a:lnTo>
                  <a:pt x="149669" y="340639"/>
                </a:lnTo>
                <a:lnTo>
                  <a:pt x="204711" y="340639"/>
                </a:lnTo>
                <a:lnTo>
                  <a:pt x="206146" y="336740"/>
                </a:lnTo>
                <a:lnTo>
                  <a:pt x="206235" y="211201"/>
                </a:lnTo>
                <a:close/>
              </a:path>
              <a:path w="1953895" h="340995">
                <a:moveTo>
                  <a:pt x="203695" y="8699"/>
                </a:moveTo>
                <a:lnTo>
                  <a:pt x="150926" y="8699"/>
                </a:lnTo>
                <a:lnTo>
                  <a:pt x="147193" y="12471"/>
                </a:lnTo>
                <a:lnTo>
                  <a:pt x="147193" y="152349"/>
                </a:lnTo>
                <a:lnTo>
                  <a:pt x="144970" y="154432"/>
                </a:lnTo>
                <a:lnTo>
                  <a:pt x="206235" y="154432"/>
                </a:lnTo>
                <a:lnTo>
                  <a:pt x="206235" y="11658"/>
                </a:lnTo>
                <a:lnTo>
                  <a:pt x="203695" y="8699"/>
                </a:lnTo>
                <a:close/>
              </a:path>
              <a:path w="1953895" h="340995">
                <a:moveTo>
                  <a:pt x="371436" y="7594"/>
                </a:moveTo>
                <a:lnTo>
                  <a:pt x="240233" y="7594"/>
                </a:lnTo>
                <a:lnTo>
                  <a:pt x="236220" y="11658"/>
                </a:lnTo>
                <a:lnTo>
                  <a:pt x="236308" y="337934"/>
                </a:lnTo>
                <a:lnTo>
                  <a:pt x="237959" y="340639"/>
                </a:lnTo>
                <a:lnTo>
                  <a:pt x="371970" y="340639"/>
                </a:lnTo>
                <a:lnTo>
                  <a:pt x="374586" y="337604"/>
                </a:lnTo>
                <a:lnTo>
                  <a:pt x="374586" y="285280"/>
                </a:lnTo>
                <a:lnTo>
                  <a:pt x="370586" y="282689"/>
                </a:lnTo>
                <a:lnTo>
                  <a:pt x="289179" y="282689"/>
                </a:lnTo>
                <a:lnTo>
                  <a:pt x="287972" y="280187"/>
                </a:lnTo>
                <a:lnTo>
                  <a:pt x="287972" y="275628"/>
                </a:lnTo>
                <a:lnTo>
                  <a:pt x="288429" y="192316"/>
                </a:lnTo>
                <a:lnTo>
                  <a:pt x="290525" y="189242"/>
                </a:lnTo>
                <a:lnTo>
                  <a:pt x="341045" y="189242"/>
                </a:lnTo>
                <a:lnTo>
                  <a:pt x="345071" y="186448"/>
                </a:lnTo>
                <a:lnTo>
                  <a:pt x="345071" y="180378"/>
                </a:lnTo>
                <a:lnTo>
                  <a:pt x="345452" y="141465"/>
                </a:lnTo>
                <a:lnTo>
                  <a:pt x="345452" y="135394"/>
                </a:lnTo>
                <a:lnTo>
                  <a:pt x="342417" y="132435"/>
                </a:lnTo>
                <a:lnTo>
                  <a:pt x="290880" y="132435"/>
                </a:lnTo>
                <a:lnTo>
                  <a:pt x="289852" y="130962"/>
                </a:lnTo>
                <a:lnTo>
                  <a:pt x="289471" y="125501"/>
                </a:lnTo>
                <a:lnTo>
                  <a:pt x="288544" y="69113"/>
                </a:lnTo>
                <a:lnTo>
                  <a:pt x="288493" y="65087"/>
                </a:lnTo>
                <a:lnTo>
                  <a:pt x="291795" y="61849"/>
                </a:lnTo>
                <a:lnTo>
                  <a:pt x="373443" y="61849"/>
                </a:lnTo>
                <a:lnTo>
                  <a:pt x="374688" y="58077"/>
                </a:lnTo>
                <a:lnTo>
                  <a:pt x="374688" y="10756"/>
                </a:lnTo>
                <a:lnTo>
                  <a:pt x="371436" y="7594"/>
                </a:lnTo>
                <a:close/>
              </a:path>
              <a:path w="1953895" h="340995">
                <a:moveTo>
                  <a:pt x="373443" y="61849"/>
                </a:moveTo>
                <a:lnTo>
                  <a:pt x="291795" y="61849"/>
                </a:lnTo>
                <a:lnTo>
                  <a:pt x="295795" y="62014"/>
                </a:lnTo>
                <a:lnTo>
                  <a:pt x="373418" y="61925"/>
                </a:lnTo>
                <a:close/>
              </a:path>
              <a:path w="1953895" h="340995">
                <a:moveTo>
                  <a:pt x="402501" y="9321"/>
                </a:moveTo>
                <a:lnTo>
                  <a:pt x="396748" y="9728"/>
                </a:lnTo>
                <a:lnTo>
                  <a:pt x="392277" y="14528"/>
                </a:lnTo>
                <a:lnTo>
                  <a:pt x="392265" y="20891"/>
                </a:lnTo>
                <a:lnTo>
                  <a:pt x="392629" y="280479"/>
                </a:lnTo>
                <a:lnTo>
                  <a:pt x="392671" y="336816"/>
                </a:lnTo>
                <a:lnTo>
                  <a:pt x="396582" y="340347"/>
                </a:lnTo>
                <a:lnTo>
                  <a:pt x="404253" y="340639"/>
                </a:lnTo>
                <a:lnTo>
                  <a:pt x="514515" y="340563"/>
                </a:lnTo>
                <a:lnTo>
                  <a:pt x="515683" y="338264"/>
                </a:lnTo>
                <a:lnTo>
                  <a:pt x="515574" y="328815"/>
                </a:lnTo>
                <a:lnTo>
                  <a:pt x="514464" y="292582"/>
                </a:lnTo>
                <a:lnTo>
                  <a:pt x="514464" y="286346"/>
                </a:lnTo>
                <a:lnTo>
                  <a:pt x="514009" y="285597"/>
                </a:lnTo>
                <a:lnTo>
                  <a:pt x="452704" y="285597"/>
                </a:lnTo>
                <a:lnTo>
                  <a:pt x="451421" y="284746"/>
                </a:lnTo>
                <a:lnTo>
                  <a:pt x="451421" y="280479"/>
                </a:lnTo>
                <a:lnTo>
                  <a:pt x="454190" y="20891"/>
                </a:lnTo>
                <a:lnTo>
                  <a:pt x="454190" y="12890"/>
                </a:lnTo>
                <a:lnTo>
                  <a:pt x="449601" y="9359"/>
                </a:lnTo>
                <a:lnTo>
                  <a:pt x="402501" y="9321"/>
                </a:lnTo>
                <a:close/>
              </a:path>
              <a:path w="1953895" h="340995">
                <a:moveTo>
                  <a:pt x="512914" y="283794"/>
                </a:moveTo>
                <a:lnTo>
                  <a:pt x="456514" y="285597"/>
                </a:lnTo>
                <a:lnTo>
                  <a:pt x="514009" y="285597"/>
                </a:lnTo>
                <a:lnTo>
                  <a:pt x="512914" y="283794"/>
                </a:lnTo>
                <a:close/>
              </a:path>
              <a:path w="1953895" h="340995">
                <a:moveTo>
                  <a:pt x="448957" y="8864"/>
                </a:moveTo>
                <a:lnTo>
                  <a:pt x="442353" y="9359"/>
                </a:lnTo>
                <a:lnTo>
                  <a:pt x="449601" y="9359"/>
                </a:lnTo>
                <a:lnTo>
                  <a:pt x="448957" y="8864"/>
                </a:lnTo>
                <a:close/>
              </a:path>
              <a:path w="1953895" h="340995">
                <a:moveTo>
                  <a:pt x="539051" y="9639"/>
                </a:moveTo>
                <a:lnTo>
                  <a:pt x="533615" y="9639"/>
                </a:lnTo>
                <a:lnTo>
                  <a:pt x="529120" y="13957"/>
                </a:lnTo>
                <a:lnTo>
                  <a:pt x="529081" y="72417"/>
                </a:lnTo>
                <a:lnTo>
                  <a:pt x="529201" y="156221"/>
                </a:lnTo>
                <a:lnTo>
                  <a:pt x="529323" y="336003"/>
                </a:lnTo>
                <a:lnTo>
                  <a:pt x="534098" y="340639"/>
                </a:lnTo>
                <a:lnTo>
                  <a:pt x="539838" y="340398"/>
                </a:lnTo>
                <a:lnTo>
                  <a:pt x="574573" y="340309"/>
                </a:lnTo>
                <a:lnTo>
                  <a:pt x="579767" y="340067"/>
                </a:lnTo>
                <a:lnTo>
                  <a:pt x="583920" y="335876"/>
                </a:lnTo>
                <a:lnTo>
                  <a:pt x="584098" y="330708"/>
                </a:lnTo>
                <a:lnTo>
                  <a:pt x="582792" y="179195"/>
                </a:lnTo>
                <a:lnTo>
                  <a:pt x="582853" y="175285"/>
                </a:lnTo>
                <a:lnTo>
                  <a:pt x="584619" y="173609"/>
                </a:lnTo>
                <a:lnTo>
                  <a:pt x="659134" y="173609"/>
                </a:lnTo>
                <a:lnTo>
                  <a:pt x="666523" y="173577"/>
                </a:lnTo>
                <a:lnTo>
                  <a:pt x="688417" y="165666"/>
                </a:lnTo>
                <a:lnTo>
                  <a:pt x="696484" y="142966"/>
                </a:lnTo>
                <a:lnTo>
                  <a:pt x="696806" y="130488"/>
                </a:lnTo>
                <a:lnTo>
                  <a:pt x="602333" y="130488"/>
                </a:lnTo>
                <a:lnTo>
                  <a:pt x="586740" y="129197"/>
                </a:lnTo>
                <a:lnTo>
                  <a:pt x="584161" y="129197"/>
                </a:lnTo>
                <a:lnTo>
                  <a:pt x="582358" y="126568"/>
                </a:lnTo>
                <a:lnTo>
                  <a:pt x="582358" y="62877"/>
                </a:lnTo>
                <a:lnTo>
                  <a:pt x="584530" y="60325"/>
                </a:lnTo>
                <a:lnTo>
                  <a:pt x="587197" y="60325"/>
                </a:lnTo>
                <a:lnTo>
                  <a:pt x="605269" y="60045"/>
                </a:lnTo>
                <a:lnTo>
                  <a:pt x="692334" y="60045"/>
                </a:lnTo>
                <a:lnTo>
                  <a:pt x="691970" y="57407"/>
                </a:lnTo>
                <a:lnTo>
                  <a:pt x="674294" y="31420"/>
                </a:lnTo>
                <a:lnTo>
                  <a:pt x="643592" y="17058"/>
                </a:lnTo>
                <a:lnTo>
                  <a:pt x="598850" y="10928"/>
                </a:lnTo>
                <a:lnTo>
                  <a:pt x="539051" y="9639"/>
                </a:lnTo>
                <a:close/>
              </a:path>
              <a:path w="1953895" h="340995">
                <a:moveTo>
                  <a:pt x="734187" y="255485"/>
                </a:moveTo>
                <a:lnTo>
                  <a:pt x="727341" y="259422"/>
                </a:lnTo>
                <a:lnTo>
                  <a:pt x="713727" y="265648"/>
                </a:lnTo>
                <a:lnTo>
                  <a:pt x="705578" y="269844"/>
                </a:lnTo>
                <a:lnTo>
                  <a:pt x="699647" y="273919"/>
                </a:lnTo>
                <a:lnTo>
                  <a:pt x="692683" y="279781"/>
                </a:lnTo>
                <a:lnTo>
                  <a:pt x="685609" y="285889"/>
                </a:lnTo>
                <a:lnTo>
                  <a:pt x="692683" y="293687"/>
                </a:lnTo>
                <a:lnTo>
                  <a:pt x="712399" y="320831"/>
                </a:lnTo>
                <a:lnTo>
                  <a:pt x="727686" y="334770"/>
                </a:lnTo>
                <a:lnTo>
                  <a:pt x="746384" y="339905"/>
                </a:lnTo>
                <a:lnTo>
                  <a:pt x="776338" y="340639"/>
                </a:lnTo>
                <a:lnTo>
                  <a:pt x="807790" y="335484"/>
                </a:lnTo>
                <a:lnTo>
                  <a:pt x="841557" y="318490"/>
                </a:lnTo>
                <a:lnTo>
                  <a:pt x="868512" y="287361"/>
                </a:lnTo>
                <a:lnTo>
                  <a:pt x="869261" y="284124"/>
                </a:lnTo>
                <a:lnTo>
                  <a:pt x="775347" y="284124"/>
                </a:lnTo>
                <a:lnTo>
                  <a:pt x="762257" y="280596"/>
                </a:lnTo>
                <a:lnTo>
                  <a:pt x="752094" y="273919"/>
                </a:lnTo>
                <a:lnTo>
                  <a:pt x="744474" y="266400"/>
                </a:lnTo>
                <a:lnTo>
                  <a:pt x="738949" y="260286"/>
                </a:lnTo>
                <a:lnTo>
                  <a:pt x="734187" y="255485"/>
                </a:lnTo>
                <a:close/>
              </a:path>
              <a:path w="1953895" h="340995">
                <a:moveTo>
                  <a:pt x="792226" y="6565"/>
                </a:moveTo>
                <a:lnTo>
                  <a:pt x="756166" y="9271"/>
                </a:lnTo>
                <a:lnTo>
                  <a:pt x="728767" y="24160"/>
                </a:lnTo>
                <a:lnTo>
                  <a:pt x="711355" y="48105"/>
                </a:lnTo>
                <a:lnTo>
                  <a:pt x="705256" y="77978"/>
                </a:lnTo>
                <a:lnTo>
                  <a:pt x="709367" y="106177"/>
                </a:lnTo>
                <a:lnTo>
                  <a:pt x="720569" y="128069"/>
                </a:lnTo>
                <a:lnTo>
                  <a:pt x="737167" y="144975"/>
                </a:lnTo>
                <a:lnTo>
                  <a:pt x="757466" y="158216"/>
                </a:lnTo>
                <a:lnTo>
                  <a:pt x="787683" y="176067"/>
                </a:lnTo>
                <a:lnTo>
                  <a:pt x="810155" y="193832"/>
                </a:lnTo>
                <a:lnTo>
                  <a:pt x="824163" y="213403"/>
                </a:lnTo>
                <a:lnTo>
                  <a:pt x="828992" y="236677"/>
                </a:lnTo>
                <a:lnTo>
                  <a:pt x="823921" y="258855"/>
                </a:lnTo>
                <a:lnTo>
                  <a:pt x="810999" y="274007"/>
                </a:lnTo>
                <a:lnTo>
                  <a:pt x="793663" y="282356"/>
                </a:lnTo>
                <a:lnTo>
                  <a:pt x="775347" y="284124"/>
                </a:lnTo>
                <a:lnTo>
                  <a:pt x="869261" y="284124"/>
                </a:lnTo>
                <a:lnTo>
                  <a:pt x="879525" y="239801"/>
                </a:lnTo>
                <a:lnTo>
                  <a:pt x="875654" y="206739"/>
                </a:lnTo>
                <a:lnTo>
                  <a:pt x="863788" y="179195"/>
                </a:lnTo>
                <a:lnTo>
                  <a:pt x="843548" y="156221"/>
                </a:lnTo>
                <a:lnTo>
                  <a:pt x="814552" y="136867"/>
                </a:lnTo>
                <a:lnTo>
                  <a:pt x="785091" y="118936"/>
                </a:lnTo>
                <a:lnTo>
                  <a:pt x="768259" y="104028"/>
                </a:lnTo>
                <a:lnTo>
                  <a:pt x="760654" y="91383"/>
                </a:lnTo>
                <a:lnTo>
                  <a:pt x="758875" y="80238"/>
                </a:lnTo>
                <a:lnTo>
                  <a:pt x="760018" y="73624"/>
                </a:lnTo>
                <a:lnTo>
                  <a:pt x="763782" y="66205"/>
                </a:lnTo>
                <a:lnTo>
                  <a:pt x="770668" y="60157"/>
                </a:lnTo>
                <a:lnTo>
                  <a:pt x="781177" y="57658"/>
                </a:lnTo>
                <a:lnTo>
                  <a:pt x="834604" y="57658"/>
                </a:lnTo>
                <a:lnTo>
                  <a:pt x="841136" y="44981"/>
                </a:lnTo>
                <a:lnTo>
                  <a:pt x="845934" y="35788"/>
                </a:lnTo>
                <a:lnTo>
                  <a:pt x="846631" y="26859"/>
                </a:lnTo>
                <a:lnTo>
                  <a:pt x="838563" y="18562"/>
                </a:lnTo>
                <a:lnTo>
                  <a:pt x="820754" y="11573"/>
                </a:lnTo>
                <a:lnTo>
                  <a:pt x="792226" y="6565"/>
                </a:lnTo>
                <a:close/>
              </a:path>
              <a:path w="1953895" h="340995">
                <a:moveTo>
                  <a:pt x="659134" y="173609"/>
                </a:moveTo>
                <a:lnTo>
                  <a:pt x="584619" y="173609"/>
                </a:lnTo>
                <a:lnTo>
                  <a:pt x="623887" y="173761"/>
                </a:lnTo>
                <a:lnTo>
                  <a:pt x="659134" y="173609"/>
                </a:lnTo>
                <a:close/>
              </a:path>
              <a:path w="1953895" h="340995">
                <a:moveTo>
                  <a:pt x="692334" y="60045"/>
                </a:moveTo>
                <a:lnTo>
                  <a:pt x="605269" y="60045"/>
                </a:lnTo>
                <a:lnTo>
                  <a:pt x="626664" y="62453"/>
                </a:lnTo>
                <a:lnTo>
                  <a:pt x="644527" y="72417"/>
                </a:lnTo>
                <a:lnTo>
                  <a:pt x="652005" y="94805"/>
                </a:lnTo>
                <a:lnTo>
                  <a:pt x="643606" y="120174"/>
                </a:lnTo>
                <a:lnTo>
                  <a:pt x="624168" y="129774"/>
                </a:lnTo>
                <a:lnTo>
                  <a:pt x="602333" y="130488"/>
                </a:lnTo>
                <a:lnTo>
                  <a:pt x="696806" y="130488"/>
                </a:lnTo>
                <a:lnTo>
                  <a:pt x="697636" y="98412"/>
                </a:lnTo>
                <a:lnTo>
                  <a:pt x="692334" y="60045"/>
                </a:lnTo>
                <a:close/>
              </a:path>
              <a:path w="1953895" h="340995">
                <a:moveTo>
                  <a:pt x="834604" y="57658"/>
                </a:moveTo>
                <a:lnTo>
                  <a:pt x="781177" y="57658"/>
                </a:lnTo>
                <a:lnTo>
                  <a:pt x="792876" y="58582"/>
                </a:lnTo>
                <a:lnTo>
                  <a:pt x="802395" y="60617"/>
                </a:lnTo>
                <a:lnTo>
                  <a:pt x="808794" y="62651"/>
                </a:lnTo>
                <a:lnTo>
                  <a:pt x="811136" y="63576"/>
                </a:lnTo>
                <a:lnTo>
                  <a:pt x="822574" y="66837"/>
                </a:lnTo>
                <a:lnTo>
                  <a:pt x="828952" y="65938"/>
                </a:lnTo>
                <a:lnTo>
                  <a:pt x="831719" y="63486"/>
                </a:lnTo>
                <a:lnTo>
                  <a:pt x="832319" y="62090"/>
                </a:lnTo>
                <a:lnTo>
                  <a:pt x="834604" y="57658"/>
                </a:lnTo>
                <a:close/>
              </a:path>
              <a:path w="1953895" h="340995">
                <a:moveTo>
                  <a:pt x="1024026" y="7429"/>
                </a:moveTo>
                <a:lnTo>
                  <a:pt x="1017028" y="12395"/>
                </a:lnTo>
                <a:lnTo>
                  <a:pt x="1017110" y="48924"/>
                </a:lnTo>
                <a:lnTo>
                  <a:pt x="1017527" y="142737"/>
                </a:lnTo>
                <a:lnTo>
                  <a:pt x="1017594" y="167360"/>
                </a:lnTo>
                <a:lnTo>
                  <a:pt x="1019928" y="229753"/>
                </a:lnTo>
                <a:lnTo>
                  <a:pt x="1028270" y="271831"/>
                </a:lnTo>
                <a:lnTo>
                  <a:pt x="1044872" y="307198"/>
                </a:lnTo>
                <a:lnTo>
                  <a:pt x="1111694" y="340639"/>
                </a:lnTo>
                <a:lnTo>
                  <a:pt x="1155374" y="332231"/>
                </a:lnTo>
                <a:lnTo>
                  <a:pt x="1183081" y="308485"/>
                </a:lnTo>
                <a:lnTo>
                  <a:pt x="1193502" y="283425"/>
                </a:lnTo>
                <a:lnTo>
                  <a:pt x="1111719" y="283425"/>
                </a:lnTo>
                <a:lnTo>
                  <a:pt x="1096911" y="277846"/>
                </a:lnTo>
                <a:lnTo>
                  <a:pt x="1085372" y="260484"/>
                </a:lnTo>
                <a:lnTo>
                  <a:pt x="1077878" y="230410"/>
                </a:lnTo>
                <a:lnTo>
                  <a:pt x="1075207" y="186690"/>
                </a:lnTo>
                <a:lnTo>
                  <a:pt x="1075370" y="142737"/>
                </a:lnTo>
                <a:lnTo>
                  <a:pt x="1076108" y="48924"/>
                </a:lnTo>
                <a:lnTo>
                  <a:pt x="1076248" y="21628"/>
                </a:lnTo>
                <a:lnTo>
                  <a:pt x="1076248" y="14363"/>
                </a:lnTo>
                <a:lnTo>
                  <a:pt x="1071219" y="8128"/>
                </a:lnTo>
                <a:lnTo>
                  <a:pt x="1068239" y="7924"/>
                </a:lnTo>
                <a:lnTo>
                  <a:pt x="1031024" y="7924"/>
                </a:lnTo>
                <a:lnTo>
                  <a:pt x="1024026" y="7429"/>
                </a:lnTo>
                <a:close/>
              </a:path>
              <a:path w="1953895" h="340995">
                <a:moveTo>
                  <a:pt x="1199667" y="7264"/>
                </a:moveTo>
                <a:lnTo>
                  <a:pt x="1192072" y="7721"/>
                </a:lnTo>
                <a:lnTo>
                  <a:pt x="1160259" y="9105"/>
                </a:lnTo>
                <a:lnTo>
                  <a:pt x="1153655" y="9474"/>
                </a:lnTo>
                <a:lnTo>
                  <a:pt x="1147889" y="14655"/>
                </a:lnTo>
                <a:lnTo>
                  <a:pt x="1147892" y="21628"/>
                </a:lnTo>
                <a:lnTo>
                  <a:pt x="1148226" y="63724"/>
                </a:lnTo>
                <a:lnTo>
                  <a:pt x="1149711" y="175095"/>
                </a:lnTo>
                <a:lnTo>
                  <a:pt x="1150048" y="210337"/>
                </a:lnTo>
                <a:lnTo>
                  <a:pt x="1148078" y="238982"/>
                </a:lnTo>
                <a:lnTo>
                  <a:pt x="1141599" y="262193"/>
                </a:lnTo>
                <a:lnTo>
                  <a:pt x="1129763" y="277747"/>
                </a:lnTo>
                <a:lnTo>
                  <a:pt x="1111719" y="283425"/>
                </a:lnTo>
                <a:lnTo>
                  <a:pt x="1193502" y="283425"/>
                </a:lnTo>
                <a:lnTo>
                  <a:pt x="1198414" y="271615"/>
                </a:lnTo>
                <a:lnTo>
                  <a:pt x="1204973" y="223835"/>
                </a:lnTo>
                <a:lnTo>
                  <a:pt x="1206360" y="167360"/>
                </a:lnTo>
                <a:lnTo>
                  <a:pt x="1206290" y="120613"/>
                </a:lnTo>
                <a:lnTo>
                  <a:pt x="1206104" y="53185"/>
                </a:lnTo>
                <a:lnTo>
                  <a:pt x="1206080" y="13258"/>
                </a:lnTo>
                <a:lnTo>
                  <a:pt x="1199667" y="7264"/>
                </a:lnTo>
                <a:close/>
              </a:path>
              <a:path w="1953895" h="340995">
                <a:moveTo>
                  <a:pt x="1063955" y="7632"/>
                </a:moveTo>
                <a:lnTo>
                  <a:pt x="1031024" y="7924"/>
                </a:lnTo>
                <a:lnTo>
                  <a:pt x="1068239" y="7924"/>
                </a:lnTo>
                <a:lnTo>
                  <a:pt x="1063955" y="7632"/>
                </a:lnTo>
                <a:close/>
              </a:path>
              <a:path w="1953895" h="340995">
                <a:moveTo>
                  <a:pt x="1258290" y="255485"/>
                </a:moveTo>
                <a:lnTo>
                  <a:pt x="1251445" y="259422"/>
                </a:lnTo>
                <a:lnTo>
                  <a:pt x="1237830" y="265648"/>
                </a:lnTo>
                <a:lnTo>
                  <a:pt x="1229682" y="269844"/>
                </a:lnTo>
                <a:lnTo>
                  <a:pt x="1223750" y="273919"/>
                </a:lnTo>
                <a:lnTo>
                  <a:pt x="1216787" y="279781"/>
                </a:lnTo>
                <a:lnTo>
                  <a:pt x="1209713" y="285889"/>
                </a:lnTo>
                <a:lnTo>
                  <a:pt x="1216787" y="293687"/>
                </a:lnTo>
                <a:lnTo>
                  <a:pt x="1236496" y="320831"/>
                </a:lnTo>
                <a:lnTo>
                  <a:pt x="1251778" y="334770"/>
                </a:lnTo>
                <a:lnTo>
                  <a:pt x="1270475" y="339905"/>
                </a:lnTo>
                <a:lnTo>
                  <a:pt x="1300429" y="340639"/>
                </a:lnTo>
                <a:lnTo>
                  <a:pt x="1331882" y="335484"/>
                </a:lnTo>
                <a:lnTo>
                  <a:pt x="1365654" y="318490"/>
                </a:lnTo>
                <a:lnTo>
                  <a:pt x="1392613" y="287361"/>
                </a:lnTo>
                <a:lnTo>
                  <a:pt x="1393363" y="284124"/>
                </a:lnTo>
                <a:lnTo>
                  <a:pt x="1299451" y="284124"/>
                </a:lnTo>
                <a:lnTo>
                  <a:pt x="1286361" y="280596"/>
                </a:lnTo>
                <a:lnTo>
                  <a:pt x="1276198" y="273919"/>
                </a:lnTo>
                <a:lnTo>
                  <a:pt x="1268577" y="266400"/>
                </a:lnTo>
                <a:lnTo>
                  <a:pt x="1263053" y="260286"/>
                </a:lnTo>
                <a:lnTo>
                  <a:pt x="1258290" y="255485"/>
                </a:lnTo>
                <a:close/>
              </a:path>
              <a:path w="1953895" h="340995">
                <a:moveTo>
                  <a:pt x="1316316" y="6565"/>
                </a:moveTo>
                <a:lnTo>
                  <a:pt x="1280257" y="9271"/>
                </a:lnTo>
                <a:lnTo>
                  <a:pt x="1252858" y="24160"/>
                </a:lnTo>
                <a:lnTo>
                  <a:pt x="1235446" y="48105"/>
                </a:lnTo>
                <a:lnTo>
                  <a:pt x="1229347" y="77978"/>
                </a:lnTo>
                <a:lnTo>
                  <a:pt x="1233460" y="106177"/>
                </a:lnTo>
                <a:lnTo>
                  <a:pt x="1244666" y="128069"/>
                </a:lnTo>
                <a:lnTo>
                  <a:pt x="1261269" y="144975"/>
                </a:lnTo>
                <a:lnTo>
                  <a:pt x="1281569" y="158216"/>
                </a:lnTo>
                <a:lnTo>
                  <a:pt x="1311787" y="176067"/>
                </a:lnTo>
                <a:lnTo>
                  <a:pt x="1334258" y="193832"/>
                </a:lnTo>
                <a:lnTo>
                  <a:pt x="1348267" y="213403"/>
                </a:lnTo>
                <a:lnTo>
                  <a:pt x="1353096" y="236677"/>
                </a:lnTo>
                <a:lnTo>
                  <a:pt x="1348025" y="258855"/>
                </a:lnTo>
                <a:lnTo>
                  <a:pt x="1335103" y="274007"/>
                </a:lnTo>
                <a:lnTo>
                  <a:pt x="1317766" y="282356"/>
                </a:lnTo>
                <a:lnTo>
                  <a:pt x="1299451" y="284124"/>
                </a:lnTo>
                <a:lnTo>
                  <a:pt x="1393363" y="284124"/>
                </a:lnTo>
                <a:lnTo>
                  <a:pt x="1403629" y="239801"/>
                </a:lnTo>
                <a:lnTo>
                  <a:pt x="1399758" y="206739"/>
                </a:lnTo>
                <a:lnTo>
                  <a:pt x="1387892" y="179195"/>
                </a:lnTo>
                <a:lnTo>
                  <a:pt x="1367651" y="156221"/>
                </a:lnTo>
                <a:lnTo>
                  <a:pt x="1338656" y="136867"/>
                </a:lnTo>
                <a:lnTo>
                  <a:pt x="1309187" y="118936"/>
                </a:lnTo>
                <a:lnTo>
                  <a:pt x="1292352" y="104028"/>
                </a:lnTo>
                <a:lnTo>
                  <a:pt x="1284745" y="91383"/>
                </a:lnTo>
                <a:lnTo>
                  <a:pt x="1282966" y="80238"/>
                </a:lnTo>
                <a:lnTo>
                  <a:pt x="1284111" y="73624"/>
                </a:lnTo>
                <a:lnTo>
                  <a:pt x="1287878" y="66205"/>
                </a:lnTo>
                <a:lnTo>
                  <a:pt x="1294764" y="60157"/>
                </a:lnTo>
                <a:lnTo>
                  <a:pt x="1305267" y="57658"/>
                </a:lnTo>
                <a:lnTo>
                  <a:pt x="1358705" y="57658"/>
                </a:lnTo>
                <a:lnTo>
                  <a:pt x="1365230" y="44981"/>
                </a:lnTo>
                <a:lnTo>
                  <a:pt x="1370037" y="35788"/>
                </a:lnTo>
                <a:lnTo>
                  <a:pt x="1370734" y="26859"/>
                </a:lnTo>
                <a:lnTo>
                  <a:pt x="1362665" y="18562"/>
                </a:lnTo>
                <a:lnTo>
                  <a:pt x="1344852" y="11573"/>
                </a:lnTo>
                <a:lnTo>
                  <a:pt x="1316316" y="6565"/>
                </a:lnTo>
                <a:close/>
              </a:path>
              <a:path w="1953895" h="340995">
                <a:moveTo>
                  <a:pt x="1358705" y="57658"/>
                </a:moveTo>
                <a:lnTo>
                  <a:pt x="1305267" y="57658"/>
                </a:lnTo>
                <a:lnTo>
                  <a:pt x="1316975" y="58582"/>
                </a:lnTo>
                <a:lnTo>
                  <a:pt x="1326497" y="60617"/>
                </a:lnTo>
                <a:lnTo>
                  <a:pt x="1332898" y="62651"/>
                </a:lnTo>
                <a:lnTo>
                  <a:pt x="1335239" y="63576"/>
                </a:lnTo>
                <a:lnTo>
                  <a:pt x="1346672" y="66837"/>
                </a:lnTo>
                <a:lnTo>
                  <a:pt x="1353051" y="65938"/>
                </a:lnTo>
                <a:lnTo>
                  <a:pt x="1355821" y="63486"/>
                </a:lnTo>
                <a:lnTo>
                  <a:pt x="1356423" y="62090"/>
                </a:lnTo>
                <a:lnTo>
                  <a:pt x="1358705" y="57658"/>
                </a:lnTo>
                <a:close/>
              </a:path>
              <a:path w="1953895" h="340995">
                <a:moveTo>
                  <a:pt x="1692148" y="9436"/>
                </a:moveTo>
                <a:lnTo>
                  <a:pt x="1539633" y="9436"/>
                </a:lnTo>
                <a:lnTo>
                  <a:pt x="1535684" y="13373"/>
                </a:lnTo>
                <a:lnTo>
                  <a:pt x="1535684" y="57581"/>
                </a:lnTo>
                <a:lnTo>
                  <a:pt x="1538376" y="62255"/>
                </a:lnTo>
                <a:lnTo>
                  <a:pt x="1588706" y="62255"/>
                </a:lnTo>
                <a:lnTo>
                  <a:pt x="1590725" y="65417"/>
                </a:lnTo>
                <a:lnTo>
                  <a:pt x="1590740" y="337439"/>
                </a:lnTo>
                <a:lnTo>
                  <a:pt x="1591322" y="340639"/>
                </a:lnTo>
                <a:lnTo>
                  <a:pt x="1638706" y="340639"/>
                </a:lnTo>
                <a:lnTo>
                  <a:pt x="1642605" y="340601"/>
                </a:lnTo>
                <a:lnTo>
                  <a:pt x="1645754" y="337439"/>
                </a:lnTo>
                <a:lnTo>
                  <a:pt x="1645373" y="65011"/>
                </a:lnTo>
                <a:lnTo>
                  <a:pt x="1646555" y="61607"/>
                </a:lnTo>
                <a:lnTo>
                  <a:pt x="1692631" y="61607"/>
                </a:lnTo>
                <a:lnTo>
                  <a:pt x="1694408" y="56553"/>
                </a:lnTo>
                <a:lnTo>
                  <a:pt x="1694408" y="11988"/>
                </a:lnTo>
                <a:lnTo>
                  <a:pt x="1692148" y="9436"/>
                </a:lnTo>
                <a:close/>
              </a:path>
              <a:path w="1953895" h="340995">
                <a:moveTo>
                  <a:pt x="1825879" y="0"/>
                </a:moveTo>
                <a:lnTo>
                  <a:pt x="1782165" y="7258"/>
                </a:lnTo>
                <a:lnTo>
                  <a:pt x="1743331" y="30075"/>
                </a:lnTo>
                <a:lnTo>
                  <a:pt x="1711778" y="65742"/>
                </a:lnTo>
                <a:lnTo>
                  <a:pt x="1689904" y="111548"/>
                </a:lnTo>
                <a:lnTo>
                  <a:pt x="1680108" y="164782"/>
                </a:lnTo>
                <a:lnTo>
                  <a:pt x="1684265" y="218464"/>
                </a:lnTo>
                <a:lnTo>
                  <a:pt x="1701243" y="265513"/>
                </a:lnTo>
                <a:lnTo>
                  <a:pt x="1728936" y="303069"/>
                </a:lnTo>
                <a:lnTo>
                  <a:pt x="1765236" y="328272"/>
                </a:lnTo>
                <a:lnTo>
                  <a:pt x="1808035" y="338264"/>
                </a:lnTo>
                <a:lnTo>
                  <a:pt x="1851744" y="331002"/>
                </a:lnTo>
                <a:lnTo>
                  <a:pt x="1890577" y="308175"/>
                </a:lnTo>
                <a:lnTo>
                  <a:pt x="1914937" y="280631"/>
                </a:lnTo>
                <a:lnTo>
                  <a:pt x="1809546" y="280631"/>
                </a:lnTo>
                <a:lnTo>
                  <a:pt x="1778836" y="271143"/>
                </a:lnTo>
                <a:lnTo>
                  <a:pt x="1754868" y="246756"/>
                </a:lnTo>
                <a:lnTo>
                  <a:pt x="1739989" y="211103"/>
                </a:lnTo>
                <a:lnTo>
                  <a:pt x="1736547" y="167817"/>
                </a:lnTo>
                <a:lnTo>
                  <a:pt x="1746028" y="124624"/>
                </a:lnTo>
                <a:lnTo>
                  <a:pt x="1766230" y="89339"/>
                </a:lnTo>
                <a:lnTo>
                  <a:pt x="1793990" y="65735"/>
                </a:lnTo>
                <a:lnTo>
                  <a:pt x="1826145" y="57581"/>
                </a:lnTo>
                <a:lnTo>
                  <a:pt x="1921503" y="57581"/>
                </a:lnTo>
                <a:lnTo>
                  <a:pt x="1904978" y="35176"/>
                </a:lnTo>
                <a:lnTo>
                  <a:pt x="1868678" y="9982"/>
                </a:lnTo>
                <a:lnTo>
                  <a:pt x="1825879" y="0"/>
                </a:lnTo>
                <a:close/>
              </a:path>
              <a:path w="1953895" h="340995">
                <a:moveTo>
                  <a:pt x="1921503" y="57581"/>
                </a:moveTo>
                <a:lnTo>
                  <a:pt x="1826145" y="57581"/>
                </a:lnTo>
                <a:lnTo>
                  <a:pt x="1856576" y="67289"/>
                </a:lnTo>
                <a:lnTo>
                  <a:pt x="1879927" y="92162"/>
                </a:lnTo>
                <a:lnTo>
                  <a:pt x="1894186" y="128310"/>
                </a:lnTo>
                <a:lnTo>
                  <a:pt x="1897341" y="171843"/>
                </a:lnTo>
                <a:lnTo>
                  <a:pt x="1888142" y="214812"/>
                </a:lnTo>
                <a:lnTo>
                  <a:pt x="1868560" y="249602"/>
                </a:lnTo>
                <a:lnTo>
                  <a:pt x="1841420" y="272709"/>
                </a:lnTo>
                <a:lnTo>
                  <a:pt x="1809546" y="280631"/>
                </a:lnTo>
                <a:lnTo>
                  <a:pt x="1914937" y="280631"/>
                </a:lnTo>
                <a:lnTo>
                  <a:pt x="1922132" y="272497"/>
                </a:lnTo>
                <a:lnTo>
                  <a:pt x="1944009" y="226682"/>
                </a:lnTo>
                <a:lnTo>
                  <a:pt x="1953806" y="173443"/>
                </a:lnTo>
                <a:lnTo>
                  <a:pt x="1949649" y="119764"/>
                </a:lnTo>
                <a:lnTo>
                  <a:pt x="1932670" y="72723"/>
                </a:lnTo>
                <a:lnTo>
                  <a:pt x="1921503" y="57581"/>
                </a:lnTo>
                <a:close/>
              </a:path>
              <a:path w="1953895" h="340995">
                <a:moveTo>
                  <a:pt x="1692631" y="61607"/>
                </a:moveTo>
                <a:lnTo>
                  <a:pt x="1646555" y="61607"/>
                </a:lnTo>
                <a:lnTo>
                  <a:pt x="1684997" y="61645"/>
                </a:lnTo>
                <a:lnTo>
                  <a:pt x="1692617" y="61645"/>
                </a:lnTo>
                <a:close/>
              </a:path>
            </a:pathLst>
          </a:custGeom>
          <a:solidFill>
            <a:srgbClr val="0099C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1" name="object 1791" descr=""/>
          <p:cNvSpPr/>
          <p:nvPr/>
        </p:nvSpPr>
        <p:spPr>
          <a:xfrm>
            <a:off x="6184578" y="1759644"/>
            <a:ext cx="560705" cy="257810"/>
          </a:xfrm>
          <a:custGeom>
            <a:avLst/>
            <a:gdLst/>
            <a:ahLst/>
            <a:cxnLst/>
            <a:rect l="l" t="t" r="r" b="b"/>
            <a:pathLst>
              <a:path w="560704" h="257810">
                <a:moveTo>
                  <a:pt x="301244" y="0"/>
                </a:moveTo>
                <a:lnTo>
                  <a:pt x="255168" y="2692"/>
                </a:lnTo>
                <a:lnTo>
                  <a:pt x="265455" y="179031"/>
                </a:lnTo>
                <a:lnTo>
                  <a:pt x="311531" y="176377"/>
                </a:lnTo>
                <a:lnTo>
                  <a:pt x="301244" y="0"/>
                </a:lnTo>
                <a:close/>
              </a:path>
              <a:path w="560704" h="257810">
                <a:moveTo>
                  <a:pt x="522198" y="107365"/>
                </a:moveTo>
                <a:lnTo>
                  <a:pt x="445858" y="218986"/>
                </a:lnTo>
                <a:lnTo>
                  <a:pt x="484009" y="245084"/>
                </a:lnTo>
                <a:lnTo>
                  <a:pt x="560298" y="133426"/>
                </a:lnTo>
                <a:lnTo>
                  <a:pt x="522198" y="107365"/>
                </a:lnTo>
                <a:close/>
              </a:path>
              <a:path w="560704" h="257810">
                <a:moveTo>
                  <a:pt x="33261" y="124091"/>
                </a:moveTo>
                <a:lnTo>
                  <a:pt x="0" y="156108"/>
                </a:lnTo>
                <a:lnTo>
                  <a:pt x="97523" y="257517"/>
                </a:lnTo>
                <a:lnTo>
                  <a:pt x="130784" y="225501"/>
                </a:lnTo>
                <a:lnTo>
                  <a:pt x="33261" y="12409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792" name="object 1792" descr=""/>
          <p:cNvGrpSpPr/>
          <p:nvPr/>
        </p:nvGrpSpPr>
        <p:grpSpPr>
          <a:xfrm>
            <a:off x="4082709" y="892627"/>
            <a:ext cx="76200" cy="67310"/>
            <a:chOff x="4082709" y="892627"/>
            <a:chExt cx="76200" cy="67310"/>
          </a:xfrm>
        </p:grpSpPr>
        <p:sp>
          <p:nvSpPr>
            <p:cNvPr id="1793" name="object 1793" descr=""/>
            <p:cNvSpPr/>
            <p:nvPr/>
          </p:nvSpPr>
          <p:spPr>
            <a:xfrm>
              <a:off x="4082709" y="920883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5913" y="0"/>
                  </a:moveTo>
                  <a:lnTo>
                    <a:pt x="8877" y="2725"/>
                  </a:lnTo>
                  <a:lnTo>
                    <a:pt x="3232" y="8132"/>
                  </a:lnTo>
                  <a:lnTo>
                    <a:pt x="117" y="15313"/>
                  </a:lnTo>
                  <a:lnTo>
                    <a:pt x="0" y="22859"/>
                  </a:lnTo>
                  <a:lnTo>
                    <a:pt x="2721" y="29894"/>
                  </a:lnTo>
                  <a:lnTo>
                    <a:pt x="8121" y="35539"/>
                  </a:lnTo>
                  <a:lnTo>
                    <a:pt x="15299" y="38649"/>
                  </a:lnTo>
                  <a:lnTo>
                    <a:pt x="22850" y="38766"/>
                  </a:lnTo>
                  <a:lnTo>
                    <a:pt x="29892" y="36048"/>
                  </a:lnTo>
                  <a:lnTo>
                    <a:pt x="35540" y="30649"/>
                  </a:lnTo>
                  <a:lnTo>
                    <a:pt x="38650" y="23477"/>
                  </a:lnTo>
                  <a:lnTo>
                    <a:pt x="38768" y="15925"/>
                  </a:lnTo>
                  <a:lnTo>
                    <a:pt x="36049" y="8881"/>
                  </a:lnTo>
                  <a:lnTo>
                    <a:pt x="30651" y="3230"/>
                  </a:lnTo>
                  <a:lnTo>
                    <a:pt x="23463" y="115"/>
                  </a:lnTo>
                  <a:lnTo>
                    <a:pt x="15913" y="0"/>
                  </a:lnTo>
                  <a:close/>
                </a:path>
              </a:pathLst>
            </a:custGeom>
            <a:solidFill>
              <a:srgbClr val="05053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94" name="object 1794" descr=""/>
            <p:cNvSpPr/>
            <p:nvPr/>
          </p:nvSpPr>
          <p:spPr>
            <a:xfrm>
              <a:off x="4098806" y="892627"/>
              <a:ext cx="59690" cy="28575"/>
            </a:xfrm>
            <a:custGeom>
              <a:avLst/>
              <a:gdLst/>
              <a:ahLst/>
              <a:cxnLst/>
              <a:rect l="l" t="t" r="r" b="b"/>
              <a:pathLst>
                <a:path w="59689" h="28575">
                  <a:moveTo>
                    <a:pt x="6578" y="0"/>
                  </a:moveTo>
                  <a:lnTo>
                    <a:pt x="2870" y="127"/>
                  </a:lnTo>
                  <a:lnTo>
                    <a:pt x="0" y="3263"/>
                  </a:lnTo>
                  <a:lnTo>
                    <a:pt x="215" y="9017"/>
                  </a:lnTo>
                  <a:lnTo>
                    <a:pt x="1231" y="10845"/>
                  </a:lnTo>
                  <a:lnTo>
                    <a:pt x="2768" y="12014"/>
                  </a:lnTo>
                  <a:lnTo>
                    <a:pt x="3949" y="12941"/>
                  </a:lnTo>
                  <a:lnTo>
                    <a:pt x="5473" y="13487"/>
                  </a:lnTo>
                  <a:lnTo>
                    <a:pt x="7124" y="13385"/>
                  </a:lnTo>
                  <a:lnTo>
                    <a:pt x="22129" y="15028"/>
                  </a:lnTo>
                  <a:lnTo>
                    <a:pt x="35221" y="19469"/>
                  </a:lnTo>
                  <a:lnTo>
                    <a:pt x="44520" y="24090"/>
                  </a:lnTo>
                  <a:lnTo>
                    <a:pt x="48145" y="26276"/>
                  </a:lnTo>
                  <a:lnTo>
                    <a:pt x="51206" y="28359"/>
                  </a:lnTo>
                  <a:lnTo>
                    <a:pt x="55346" y="27546"/>
                  </a:lnTo>
                  <a:lnTo>
                    <a:pt x="59537" y="21437"/>
                  </a:lnTo>
                  <a:lnTo>
                    <a:pt x="58750" y="17310"/>
                  </a:lnTo>
                  <a:lnTo>
                    <a:pt x="55651" y="15163"/>
                  </a:lnTo>
                  <a:lnTo>
                    <a:pt x="51087" y="12372"/>
                  </a:lnTo>
                  <a:lnTo>
                    <a:pt x="40106" y="6953"/>
                  </a:lnTo>
                  <a:lnTo>
                    <a:pt x="24629" y="1847"/>
                  </a:lnTo>
                  <a:lnTo>
                    <a:pt x="6578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95" name="object 1795" descr=""/>
          <p:cNvGrpSpPr/>
          <p:nvPr/>
        </p:nvGrpSpPr>
        <p:grpSpPr>
          <a:xfrm>
            <a:off x="4101355" y="974692"/>
            <a:ext cx="230504" cy="135890"/>
            <a:chOff x="4101355" y="974692"/>
            <a:chExt cx="230504" cy="135890"/>
          </a:xfrm>
        </p:grpSpPr>
        <p:sp>
          <p:nvSpPr>
            <p:cNvPr id="1796" name="object 1796" descr=""/>
            <p:cNvSpPr/>
            <p:nvPr/>
          </p:nvSpPr>
          <p:spPr>
            <a:xfrm>
              <a:off x="4251333" y="1005282"/>
              <a:ext cx="39370" cy="39370"/>
            </a:xfrm>
            <a:custGeom>
              <a:avLst/>
              <a:gdLst/>
              <a:ahLst/>
              <a:cxnLst/>
              <a:rect l="l" t="t" r="r" b="b"/>
              <a:pathLst>
                <a:path w="39370" h="39369">
                  <a:moveTo>
                    <a:pt x="15917" y="0"/>
                  </a:moveTo>
                  <a:lnTo>
                    <a:pt x="8876" y="2718"/>
                  </a:lnTo>
                  <a:lnTo>
                    <a:pt x="3227" y="8116"/>
                  </a:lnTo>
                  <a:lnTo>
                    <a:pt x="112" y="15305"/>
                  </a:lnTo>
                  <a:lnTo>
                    <a:pt x="0" y="22856"/>
                  </a:lnTo>
                  <a:lnTo>
                    <a:pt x="2732" y="29896"/>
                  </a:lnTo>
                  <a:lnTo>
                    <a:pt x="8154" y="35548"/>
                  </a:lnTo>
                  <a:lnTo>
                    <a:pt x="15325" y="38658"/>
                  </a:lnTo>
                  <a:lnTo>
                    <a:pt x="22872" y="38776"/>
                  </a:lnTo>
                  <a:lnTo>
                    <a:pt x="29913" y="36057"/>
                  </a:lnTo>
                  <a:lnTo>
                    <a:pt x="35561" y="30659"/>
                  </a:lnTo>
                  <a:lnTo>
                    <a:pt x="38676" y="23470"/>
                  </a:lnTo>
                  <a:lnTo>
                    <a:pt x="38790" y="15919"/>
                  </a:lnTo>
                  <a:lnTo>
                    <a:pt x="36061" y="8879"/>
                  </a:lnTo>
                  <a:lnTo>
                    <a:pt x="30646" y="3227"/>
                  </a:lnTo>
                  <a:lnTo>
                    <a:pt x="23469" y="117"/>
                  </a:lnTo>
                  <a:lnTo>
                    <a:pt x="15917" y="0"/>
                  </a:lnTo>
                  <a:close/>
                </a:path>
              </a:pathLst>
            </a:custGeom>
            <a:solidFill>
              <a:srgbClr val="05053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97" name="object 1797" descr=""/>
            <p:cNvSpPr/>
            <p:nvPr/>
          </p:nvSpPr>
          <p:spPr>
            <a:xfrm>
              <a:off x="4179368" y="1007461"/>
              <a:ext cx="33020" cy="45720"/>
            </a:xfrm>
            <a:custGeom>
              <a:avLst/>
              <a:gdLst/>
              <a:ahLst/>
              <a:cxnLst/>
              <a:rect l="l" t="t" r="r" b="b"/>
              <a:pathLst>
                <a:path w="33020" h="45719">
                  <a:moveTo>
                    <a:pt x="19100" y="0"/>
                  </a:moveTo>
                  <a:lnTo>
                    <a:pt x="14744" y="2336"/>
                  </a:lnTo>
                  <a:lnTo>
                    <a:pt x="13931" y="5054"/>
                  </a:lnTo>
                  <a:lnTo>
                    <a:pt x="15100" y="7226"/>
                  </a:lnTo>
                  <a:lnTo>
                    <a:pt x="18866" y="14732"/>
                  </a:lnTo>
                  <a:lnTo>
                    <a:pt x="21877" y="21742"/>
                  </a:lnTo>
                  <a:lnTo>
                    <a:pt x="23785" y="27371"/>
                  </a:lnTo>
                  <a:lnTo>
                    <a:pt x="24244" y="30734"/>
                  </a:lnTo>
                  <a:lnTo>
                    <a:pt x="23799" y="32448"/>
                  </a:lnTo>
                  <a:lnTo>
                    <a:pt x="22097" y="33972"/>
                  </a:lnTo>
                  <a:lnTo>
                    <a:pt x="16573" y="35877"/>
                  </a:lnTo>
                  <a:lnTo>
                    <a:pt x="11861" y="35890"/>
                  </a:lnTo>
                  <a:lnTo>
                    <a:pt x="5829" y="31267"/>
                  </a:lnTo>
                  <a:lnTo>
                    <a:pt x="2997" y="31648"/>
                  </a:lnTo>
                  <a:lnTo>
                    <a:pt x="0" y="35560"/>
                  </a:lnTo>
                  <a:lnTo>
                    <a:pt x="368" y="38392"/>
                  </a:lnTo>
                  <a:lnTo>
                    <a:pt x="2324" y="39865"/>
                  </a:lnTo>
                  <a:lnTo>
                    <a:pt x="8115" y="44297"/>
                  </a:lnTo>
                  <a:lnTo>
                    <a:pt x="15862" y="45580"/>
                  </a:lnTo>
                  <a:lnTo>
                    <a:pt x="27876" y="41427"/>
                  </a:lnTo>
                  <a:lnTo>
                    <a:pt x="31724" y="37553"/>
                  </a:lnTo>
                  <a:lnTo>
                    <a:pt x="32918" y="32956"/>
                  </a:lnTo>
                  <a:lnTo>
                    <a:pt x="32625" y="26196"/>
                  </a:lnTo>
                  <a:lnTo>
                    <a:pt x="29967" y="17775"/>
                  </a:lnTo>
                  <a:lnTo>
                    <a:pt x="26301" y="9451"/>
                  </a:lnTo>
                  <a:lnTo>
                    <a:pt x="21793" y="787"/>
                  </a:lnTo>
                  <a:lnTo>
                    <a:pt x="19100" y="0"/>
                  </a:lnTo>
                  <a:close/>
                </a:path>
              </a:pathLst>
            </a:custGeom>
            <a:solidFill>
              <a:srgbClr val="D6917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98" name="object 1798" descr=""/>
            <p:cNvSpPr/>
            <p:nvPr/>
          </p:nvSpPr>
          <p:spPr>
            <a:xfrm>
              <a:off x="4282622" y="974692"/>
              <a:ext cx="49530" cy="48260"/>
            </a:xfrm>
            <a:custGeom>
              <a:avLst/>
              <a:gdLst/>
              <a:ahLst/>
              <a:cxnLst/>
              <a:rect l="l" t="t" r="r" b="b"/>
              <a:pathLst>
                <a:path w="49529" h="48259">
                  <a:moveTo>
                    <a:pt x="7493" y="0"/>
                  </a:moveTo>
                  <a:lnTo>
                    <a:pt x="3454" y="1295"/>
                  </a:lnTo>
                  <a:lnTo>
                    <a:pt x="0" y="7835"/>
                  </a:lnTo>
                  <a:lnTo>
                    <a:pt x="1231" y="11887"/>
                  </a:lnTo>
                  <a:lnTo>
                    <a:pt x="4559" y="13627"/>
                  </a:lnTo>
                  <a:lnTo>
                    <a:pt x="8178" y="15754"/>
                  </a:lnTo>
                  <a:lnTo>
                    <a:pt x="16617" y="21737"/>
                  </a:lnTo>
                  <a:lnTo>
                    <a:pt x="26704" y="31181"/>
                  </a:lnTo>
                  <a:lnTo>
                    <a:pt x="35267" y="43687"/>
                  </a:lnTo>
                  <a:lnTo>
                    <a:pt x="35750" y="44665"/>
                  </a:lnTo>
                  <a:lnTo>
                    <a:pt x="36398" y="45465"/>
                  </a:lnTo>
                  <a:lnTo>
                    <a:pt x="37211" y="46075"/>
                  </a:lnTo>
                  <a:lnTo>
                    <a:pt x="39154" y="47586"/>
                  </a:lnTo>
                  <a:lnTo>
                    <a:pt x="41871" y="47942"/>
                  </a:lnTo>
                  <a:lnTo>
                    <a:pt x="47574" y="45186"/>
                  </a:lnTo>
                  <a:lnTo>
                    <a:pt x="48971" y="41173"/>
                  </a:lnTo>
                  <a:lnTo>
                    <a:pt x="47345" y="37833"/>
                  </a:lnTo>
                  <a:lnTo>
                    <a:pt x="37191" y="22786"/>
                  </a:lnTo>
                  <a:lnTo>
                    <a:pt x="25384" y="11560"/>
                  </a:lnTo>
                  <a:lnTo>
                    <a:pt x="15420" y="4443"/>
                  </a:lnTo>
                  <a:lnTo>
                    <a:pt x="10795" y="1727"/>
                  </a:lnTo>
                  <a:lnTo>
                    <a:pt x="7493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99" name="object 1799" descr=""/>
            <p:cNvSpPr/>
            <p:nvPr/>
          </p:nvSpPr>
          <p:spPr>
            <a:xfrm>
              <a:off x="4101355" y="1033303"/>
              <a:ext cx="123825" cy="77470"/>
            </a:xfrm>
            <a:custGeom>
              <a:avLst/>
              <a:gdLst/>
              <a:ahLst/>
              <a:cxnLst/>
              <a:rect l="l" t="t" r="r" b="b"/>
              <a:pathLst>
                <a:path w="123825" h="77469">
                  <a:moveTo>
                    <a:pt x="0" y="0"/>
                  </a:moveTo>
                  <a:lnTo>
                    <a:pt x="7654" y="45051"/>
                  </a:lnTo>
                  <a:lnTo>
                    <a:pt x="47370" y="69786"/>
                  </a:lnTo>
                  <a:lnTo>
                    <a:pt x="78253" y="76898"/>
                  </a:lnTo>
                  <a:lnTo>
                    <a:pt x="102223" y="71705"/>
                  </a:lnTo>
                  <a:lnTo>
                    <a:pt x="117738" y="62505"/>
                  </a:lnTo>
                  <a:lnTo>
                    <a:pt x="123253" y="57594"/>
                  </a:lnTo>
                  <a:lnTo>
                    <a:pt x="78136" y="46050"/>
                  </a:lnTo>
                  <a:lnTo>
                    <a:pt x="50258" y="36202"/>
                  </a:lnTo>
                  <a:lnTo>
                    <a:pt x="28064" y="226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800" name="object 1800" descr=""/>
          <p:cNvGrpSpPr/>
          <p:nvPr/>
        </p:nvGrpSpPr>
        <p:grpSpPr>
          <a:xfrm>
            <a:off x="4822151" y="641637"/>
            <a:ext cx="7258050" cy="6189345"/>
            <a:chOff x="4822151" y="641637"/>
            <a:chExt cx="7258050" cy="6189345"/>
          </a:xfrm>
        </p:grpSpPr>
        <p:sp>
          <p:nvSpPr>
            <p:cNvPr id="1801" name="object 1801" descr=""/>
            <p:cNvSpPr/>
            <p:nvPr/>
          </p:nvSpPr>
          <p:spPr>
            <a:xfrm>
              <a:off x="6217628" y="769696"/>
              <a:ext cx="2329815" cy="785495"/>
            </a:xfrm>
            <a:custGeom>
              <a:avLst/>
              <a:gdLst/>
              <a:ahLst/>
              <a:cxnLst/>
              <a:rect l="l" t="t" r="r" b="b"/>
              <a:pathLst>
                <a:path w="2329815" h="785494">
                  <a:moveTo>
                    <a:pt x="58178" y="337439"/>
                  </a:moveTo>
                  <a:lnTo>
                    <a:pt x="57708" y="18338"/>
                  </a:lnTo>
                  <a:lnTo>
                    <a:pt x="57708" y="11938"/>
                  </a:lnTo>
                  <a:lnTo>
                    <a:pt x="55448" y="9398"/>
                  </a:lnTo>
                  <a:lnTo>
                    <a:pt x="3949" y="9398"/>
                  </a:lnTo>
                  <a:lnTo>
                    <a:pt x="0" y="13335"/>
                  </a:lnTo>
                  <a:lnTo>
                    <a:pt x="0" y="18338"/>
                  </a:lnTo>
                  <a:lnTo>
                    <a:pt x="2209" y="332308"/>
                  </a:lnTo>
                  <a:lnTo>
                    <a:pt x="2133" y="337439"/>
                  </a:lnTo>
                  <a:lnTo>
                    <a:pt x="2717" y="340639"/>
                  </a:lnTo>
                  <a:lnTo>
                    <a:pt x="51142" y="340639"/>
                  </a:lnTo>
                  <a:lnTo>
                    <a:pt x="55029" y="340601"/>
                  </a:lnTo>
                  <a:lnTo>
                    <a:pt x="58178" y="337439"/>
                  </a:lnTo>
                  <a:close/>
                </a:path>
                <a:path w="2329815" h="785494">
                  <a:moveTo>
                    <a:pt x="329869" y="335432"/>
                  </a:moveTo>
                  <a:lnTo>
                    <a:pt x="329349" y="330212"/>
                  </a:lnTo>
                  <a:lnTo>
                    <a:pt x="323062" y="131406"/>
                  </a:lnTo>
                  <a:lnTo>
                    <a:pt x="319379" y="15227"/>
                  </a:lnTo>
                  <a:lnTo>
                    <a:pt x="318922" y="10668"/>
                  </a:lnTo>
                  <a:lnTo>
                    <a:pt x="315099" y="7188"/>
                  </a:lnTo>
                  <a:lnTo>
                    <a:pt x="253111" y="7188"/>
                  </a:lnTo>
                  <a:lnTo>
                    <a:pt x="249847" y="9359"/>
                  </a:lnTo>
                  <a:lnTo>
                    <a:pt x="248475" y="12725"/>
                  </a:lnTo>
                  <a:lnTo>
                    <a:pt x="204508" y="132969"/>
                  </a:lnTo>
                  <a:lnTo>
                    <a:pt x="203758" y="134772"/>
                  </a:lnTo>
                  <a:lnTo>
                    <a:pt x="200926" y="134899"/>
                  </a:lnTo>
                  <a:lnTo>
                    <a:pt x="199910" y="132969"/>
                  </a:lnTo>
                  <a:lnTo>
                    <a:pt x="153238" y="11988"/>
                  </a:lnTo>
                  <a:lnTo>
                    <a:pt x="151701" y="9029"/>
                  </a:lnTo>
                  <a:lnTo>
                    <a:pt x="148653" y="7188"/>
                  </a:lnTo>
                  <a:lnTo>
                    <a:pt x="93002" y="7188"/>
                  </a:lnTo>
                  <a:lnTo>
                    <a:pt x="89052" y="10998"/>
                  </a:lnTo>
                  <a:lnTo>
                    <a:pt x="88912" y="15836"/>
                  </a:lnTo>
                  <a:lnTo>
                    <a:pt x="87769" y="330212"/>
                  </a:lnTo>
                  <a:lnTo>
                    <a:pt x="87617" y="335546"/>
                  </a:lnTo>
                  <a:lnTo>
                    <a:pt x="90995" y="339483"/>
                  </a:lnTo>
                  <a:lnTo>
                    <a:pt x="95567" y="340067"/>
                  </a:lnTo>
                  <a:lnTo>
                    <a:pt x="139230" y="339991"/>
                  </a:lnTo>
                  <a:lnTo>
                    <a:pt x="144526" y="340639"/>
                  </a:lnTo>
                  <a:lnTo>
                    <a:pt x="145262" y="339979"/>
                  </a:lnTo>
                  <a:lnTo>
                    <a:pt x="149250" y="336410"/>
                  </a:lnTo>
                  <a:lnTo>
                    <a:pt x="149161" y="330212"/>
                  </a:lnTo>
                  <a:lnTo>
                    <a:pt x="151333" y="145161"/>
                  </a:lnTo>
                  <a:lnTo>
                    <a:pt x="151282" y="142862"/>
                  </a:lnTo>
                  <a:lnTo>
                    <a:pt x="154546" y="142290"/>
                  </a:lnTo>
                  <a:lnTo>
                    <a:pt x="155282" y="144462"/>
                  </a:lnTo>
                  <a:lnTo>
                    <a:pt x="186093" y="223177"/>
                  </a:lnTo>
                  <a:lnTo>
                    <a:pt x="187325" y="226834"/>
                  </a:lnTo>
                  <a:lnTo>
                    <a:pt x="190792" y="229298"/>
                  </a:lnTo>
                  <a:lnTo>
                    <a:pt x="221907" y="228803"/>
                  </a:lnTo>
                  <a:lnTo>
                    <a:pt x="225399" y="226047"/>
                  </a:lnTo>
                  <a:lnTo>
                    <a:pt x="226390" y="222148"/>
                  </a:lnTo>
                  <a:lnTo>
                    <a:pt x="258508" y="142290"/>
                  </a:lnTo>
                  <a:lnTo>
                    <a:pt x="261480" y="134899"/>
                  </a:lnTo>
                  <a:lnTo>
                    <a:pt x="262001" y="133591"/>
                  </a:lnTo>
                  <a:lnTo>
                    <a:pt x="262559" y="131406"/>
                  </a:lnTo>
                  <a:lnTo>
                    <a:pt x="265696" y="131622"/>
                  </a:lnTo>
                  <a:lnTo>
                    <a:pt x="265963" y="133591"/>
                  </a:lnTo>
                  <a:lnTo>
                    <a:pt x="266014" y="134899"/>
                  </a:lnTo>
                  <a:lnTo>
                    <a:pt x="269557" y="332270"/>
                  </a:lnTo>
                  <a:lnTo>
                    <a:pt x="270141" y="336702"/>
                  </a:lnTo>
                  <a:lnTo>
                    <a:pt x="273913" y="339979"/>
                  </a:lnTo>
                  <a:lnTo>
                    <a:pt x="325755" y="339979"/>
                  </a:lnTo>
                  <a:lnTo>
                    <a:pt x="329869" y="335432"/>
                  </a:lnTo>
                  <a:close/>
                </a:path>
                <a:path w="2329815" h="785494">
                  <a:moveTo>
                    <a:pt x="510171" y="455218"/>
                  </a:moveTo>
                  <a:lnTo>
                    <a:pt x="507796" y="452094"/>
                  </a:lnTo>
                  <a:lnTo>
                    <a:pt x="363448" y="452094"/>
                  </a:lnTo>
                  <a:lnTo>
                    <a:pt x="359511" y="454850"/>
                  </a:lnTo>
                  <a:lnTo>
                    <a:pt x="359511" y="781900"/>
                  </a:lnTo>
                  <a:lnTo>
                    <a:pt x="361962" y="785139"/>
                  </a:lnTo>
                  <a:lnTo>
                    <a:pt x="414591" y="785139"/>
                  </a:lnTo>
                  <a:lnTo>
                    <a:pt x="417118" y="781164"/>
                  </a:lnTo>
                  <a:lnTo>
                    <a:pt x="417233" y="661657"/>
                  </a:lnTo>
                  <a:lnTo>
                    <a:pt x="417258" y="657796"/>
                  </a:lnTo>
                  <a:lnTo>
                    <a:pt x="420395" y="645896"/>
                  </a:lnTo>
                  <a:lnTo>
                    <a:pt x="485889" y="645896"/>
                  </a:lnTo>
                  <a:lnTo>
                    <a:pt x="487730" y="641959"/>
                  </a:lnTo>
                  <a:lnTo>
                    <a:pt x="488149" y="598119"/>
                  </a:lnTo>
                  <a:lnTo>
                    <a:pt x="488149" y="591921"/>
                  </a:lnTo>
                  <a:lnTo>
                    <a:pt x="484200" y="589140"/>
                  </a:lnTo>
                  <a:lnTo>
                    <a:pt x="418680" y="589140"/>
                  </a:lnTo>
                  <a:lnTo>
                    <a:pt x="417271" y="586016"/>
                  </a:lnTo>
                  <a:lnTo>
                    <a:pt x="417322" y="509600"/>
                  </a:lnTo>
                  <a:lnTo>
                    <a:pt x="419366" y="506399"/>
                  </a:lnTo>
                  <a:lnTo>
                    <a:pt x="424624" y="506514"/>
                  </a:lnTo>
                  <a:lnTo>
                    <a:pt x="508685" y="506437"/>
                  </a:lnTo>
                  <a:lnTo>
                    <a:pt x="510171" y="502577"/>
                  </a:lnTo>
                  <a:lnTo>
                    <a:pt x="510171" y="455218"/>
                  </a:lnTo>
                  <a:close/>
                </a:path>
                <a:path w="2329815" h="785494">
                  <a:moveTo>
                    <a:pt x="529183" y="98412"/>
                  </a:moveTo>
                  <a:lnTo>
                    <a:pt x="523887" y="60045"/>
                  </a:lnTo>
                  <a:lnTo>
                    <a:pt x="523519" y="57404"/>
                  </a:lnTo>
                  <a:lnTo>
                    <a:pt x="505853" y="31419"/>
                  </a:lnTo>
                  <a:lnTo>
                    <a:pt x="483565" y="20993"/>
                  </a:lnTo>
                  <a:lnTo>
                    <a:pt x="483565" y="94805"/>
                  </a:lnTo>
                  <a:lnTo>
                    <a:pt x="475170" y="120180"/>
                  </a:lnTo>
                  <a:lnTo>
                    <a:pt x="455726" y="129781"/>
                  </a:lnTo>
                  <a:lnTo>
                    <a:pt x="433895" y="130492"/>
                  </a:lnTo>
                  <a:lnTo>
                    <a:pt x="418287" y="129197"/>
                  </a:lnTo>
                  <a:lnTo>
                    <a:pt x="415721" y="129197"/>
                  </a:lnTo>
                  <a:lnTo>
                    <a:pt x="413918" y="126568"/>
                  </a:lnTo>
                  <a:lnTo>
                    <a:pt x="413918" y="62877"/>
                  </a:lnTo>
                  <a:lnTo>
                    <a:pt x="416090" y="60325"/>
                  </a:lnTo>
                  <a:lnTo>
                    <a:pt x="418757" y="60325"/>
                  </a:lnTo>
                  <a:lnTo>
                    <a:pt x="436829" y="60045"/>
                  </a:lnTo>
                  <a:lnTo>
                    <a:pt x="458228" y="62458"/>
                  </a:lnTo>
                  <a:lnTo>
                    <a:pt x="476097" y="72415"/>
                  </a:lnTo>
                  <a:lnTo>
                    <a:pt x="483565" y="94805"/>
                  </a:lnTo>
                  <a:lnTo>
                    <a:pt x="483565" y="20993"/>
                  </a:lnTo>
                  <a:lnTo>
                    <a:pt x="475157" y="17056"/>
                  </a:lnTo>
                  <a:lnTo>
                    <a:pt x="430415" y="10934"/>
                  </a:lnTo>
                  <a:lnTo>
                    <a:pt x="370611" y="9639"/>
                  </a:lnTo>
                  <a:lnTo>
                    <a:pt x="365175" y="9639"/>
                  </a:lnTo>
                  <a:lnTo>
                    <a:pt x="360680" y="13957"/>
                  </a:lnTo>
                  <a:lnTo>
                    <a:pt x="360680" y="94805"/>
                  </a:lnTo>
                  <a:lnTo>
                    <a:pt x="361010" y="330708"/>
                  </a:lnTo>
                  <a:lnTo>
                    <a:pt x="360883" y="336003"/>
                  </a:lnTo>
                  <a:lnTo>
                    <a:pt x="365658" y="340639"/>
                  </a:lnTo>
                  <a:lnTo>
                    <a:pt x="371398" y="340398"/>
                  </a:lnTo>
                  <a:lnTo>
                    <a:pt x="406133" y="340309"/>
                  </a:lnTo>
                  <a:lnTo>
                    <a:pt x="411327" y="340067"/>
                  </a:lnTo>
                  <a:lnTo>
                    <a:pt x="415480" y="335876"/>
                  </a:lnTo>
                  <a:lnTo>
                    <a:pt x="415658" y="330708"/>
                  </a:lnTo>
                  <a:lnTo>
                    <a:pt x="414337" y="177457"/>
                  </a:lnTo>
                  <a:lnTo>
                    <a:pt x="414413" y="175285"/>
                  </a:lnTo>
                  <a:lnTo>
                    <a:pt x="416179" y="173609"/>
                  </a:lnTo>
                  <a:lnTo>
                    <a:pt x="455447" y="173761"/>
                  </a:lnTo>
                  <a:lnTo>
                    <a:pt x="490689" y="173609"/>
                  </a:lnTo>
                  <a:lnTo>
                    <a:pt x="498081" y="173583"/>
                  </a:lnTo>
                  <a:lnTo>
                    <a:pt x="519976" y="165671"/>
                  </a:lnTo>
                  <a:lnTo>
                    <a:pt x="528040" y="142963"/>
                  </a:lnTo>
                  <a:lnTo>
                    <a:pt x="528358" y="130492"/>
                  </a:lnTo>
                  <a:lnTo>
                    <a:pt x="529183" y="98412"/>
                  </a:lnTo>
                  <a:close/>
                </a:path>
                <a:path w="2329815" h="785494">
                  <a:moveTo>
                    <a:pt x="642073" y="782764"/>
                  </a:moveTo>
                  <a:lnTo>
                    <a:pt x="641972" y="773328"/>
                  </a:lnTo>
                  <a:lnTo>
                    <a:pt x="640854" y="737082"/>
                  </a:lnTo>
                  <a:lnTo>
                    <a:pt x="640854" y="730846"/>
                  </a:lnTo>
                  <a:lnTo>
                    <a:pt x="640410" y="730110"/>
                  </a:lnTo>
                  <a:lnTo>
                    <a:pt x="639305" y="728306"/>
                  </a:lnTo>
                  <a:lnTo>
                    <a:pt x="582904" y="730110"/>
                  </a:lnTo>
                  <a:lnTo>
                    <a:pt x="579094" y="730110"/>
                  </a:lnTo>
                  <a:lnTo>
                    <a:pt x="577811" y="729246"/>
                  </a:lnTo>
                  <a:lnTo>
                    <a:pt x="577811" y="724979"/>
                  </a:lnTo>
                  <a:lnTo>
                    <a:pt x="580580" y="465391"/>
                  </a:lnTo>
                  <a:lnTo>
                    <a:pt x="580580" y="457390"/>
                  </a:lnTo>
                  <a:lnTo>
                    <a:pt x="575995" y="453859"/>
                  </a:lnTo>
                  <a:lnTo>
                    <a:pt x="575360" y="453377"/>
                  </a:lnTo>
                  <a:lnTo>
                    <a:pt x="568820" y="453859"/>
                  </a:lnTo>
                  <a:lnTo>
                    <a:pt x="528891" y="453821"/>
                  </a:lnTo>
                  <a:lnTo>
                    <a:pt x="523138" y="454228"/>
                  </a:lnTo>
                  <a:lnTo>
                    <a:pt x="518680" y="459028"/>
                  </a:lnTo>
                  <a:lnTo>
                    <a:pt x="518655" y="465391"/>
                  </a:lnTo>
                  <a:lnTo>
                    <a:pt x="519023" y="724979"/>
                  </a:lnTo>
                  <a:lnTo>
                    <a:pt x="519061" y="781329"/>
                  </a:lnTo>
                  <a:lnTo>
                    <a:pt x="522986" y="784860"/>
                  </a:lnTo>
                  <a:lnTo>
                    <a:pt x="530644" y="785139"/>
                  </a:lnTo>
                  <a:lnTo>
                    <a:pt x="640905" y="785063"/>
                  </a:lnTo>
                  <a:lnTo>
                    <a:pt x="642073" y="782764"/>
                  </a:lnTo>
                  <a:close/>
                </a:path>
                <a:path w="2329815" h="785494">
                  <a:moveTo>
                    <a:pt x="717588" y="315480"/>
                  </a:moveTo>
                  <a:lnTo>
                    <a:pt x="714692" y="309854"/>
                  </a:lnTo>
                  <a:lnTo>
                    <a:pt x="662381" y="205981"/>
                  </a:lnTo>
                  <a:lnTo>
                    <a:pt x="655040" y="191414"/>
                  </a:lnTo>
                  <a:lnTo>
                    <a:pt x="652297" y="186080"/>
                  </a:lnTo>
                  <a:lnTo>
                    <a:pt x="653859" y="179717"/>
                  </a:lnTo>
                  <a:lnTo>
                    <a:pt x="658520" y="175945"/>
                  </a:lnTo>
                  <a:lnTo>
                    <a:pt x="669810" y="166166"/>
                  </a:lnTo>
                  <a:lnTo>
                    <a:pt x="683260" y="150114"/>
                  </a:lnTo>
                  <a:lnTo>
                    <a:pt x="691972" y="131864"/>
                  </a:lnTo>
                  <a:lnTo>
                    <a:pt x="694512" y="126555"/>
                  </a:lnTo>
                  <a:lnTo>
                    <a:pt x="691603" y="55727"/>
                  </a:lnTo>
                  <a:lnTo>
                    <a:pt x="652424" y="21170"/>
                  </a:lnTo>
                  <a:lnTo>
                    <a:pt x="652424" y="95783"/>
                  </a:lnTo>
                  <a:lnTo>
                    <a:pt x="645820" y="118287"/>
                  </a:lnTo>
                  <a:lnTo>
                    <a:pt x="630008" y="128816"/>
                  </a:lnTo>
                  <a:lnTo>
                    <a:pt x="611009" y="131851"/>
                  </a:lnTo>
                  <a:lnTo>
                    <a:pt x="594829" y="131864"/>
                  </a:lnTo>
                  <a:lnTo>
                    <a:pt x="591705" y="131864"/>
                  </a:lnTo>
                  <a:lnTo>
                    <a:pt x="589203" y="129273"/>
                  </a:lnTo>
                  <a:lnTo>
                    <a:pt x="589203" y="58483"/>
                  </a:lnTo>
                  <a:lnTo>
                    <a:pt x="591350" y="55727"/>
                  </a:lnTo>
                  <a:lnTo>
                    <a:pt x="594258" y="55727"/>
                  </a:lnTo>
                  <a:lnTo>
                    <a:pt x="612749" y="56388"/>
                  </a:lnTo>
                  <a:lnTo>
                    <a:pt x="631698" y="60820"/>
                  </a:lnTo>
                  <a:lnTo>
                    <a:pt x="646468" y="72720"/>
                  </a:lnTo>
                  <a:lnTo>
                    <a:pt x="652424" y="95783"/>
                  </a:lnTo>
                  <a:lnTo>
                    <a:pt x="652424" y="21170"/>
                  </a:lnTo>
                  <a:lnTo>
                    <a:pt x="636905" y="14046"/>
                  </a:lnTo>
                  <a:lnTo>
                    <a:pt x="595287" y="6997"/>
                  </a:lnTo>
                  <a:lnTo>
                    <a:pt x="547509" y="5257"/>
                  </a:lnTo>
                  <a:lnTo>
                    <a:pt x="541807" y="5257"/>
                  </a:lnTo>
                  <a:lnTo>
                    <a:pt x="537984" y="11493"/>
                  </a:lnTo>
                  <a:lnTo>
                    <a:pt x="537870" y="331114"/>
                  </a:lnTo>
                  <a:lnTo>
                    <a:pt x="543382" y="336740"/>
                  </a:lnTo>
                  <a:lnTo>
                    <a:pt x="593890" y="336740"/>
                  </a:lnTo>
                  <a:lnTo>
                    <a:pt x="599452" y="331114"/>
                  </a:lnTo>
                  <a:lnTo>
                    <a:pt x="599363" y="322376"/>
                  </a:lnTo>
                  <a:lnTo>
                    <a:pt x="596049" y="214820"/>
                  </a:lnTo>
                  <a:lnTo>
                    <a:pt x="595934" y="207543"/>
                  </a:lnTo>
                  <a:lnTo>
                    <a:pt x="602437" y="205981"/>
                  </a:lnTo>
                  <a:lnTo>
                    <a:pt x="604583" y="210337"/>
                  </a:lnTo>
                  <a:lnTo>
                    <a:pt x="663549" y="331647"/>
                  </a:lnTo>
                  <a:lnTo>
                    <a:pt x="666877" y="338378"/>
                  </a:lnTo>
                  <a:lnTo>
                    <a:pt x="675322" y="340639"/>
                  </a:lnTo>
                  <a:lnTo>
                    <a:pt x="681545" y="336499"/>
                  </a:lnTo>
                  <a:lnTo>
                    <a:pt x="710552" y="325869"/>
                  </a:lnTo>
                  <a:lnTo>
                    <a:pt x="715810" y="322376"/>
                  </a:lnTo>
                  <a:lnTo>
                    <a:pt x="717588" y="315480"/>
                  </a:lnTo>
                  <a:close/>
                </a:path>
                <a:path w="2329815" h="785494">
                  <a:moveTo>
                    <a:pt x="986485" y="173443"/>
                  </a:moveTo>
                  <a:lnTo>
                    <a:pt x="982332" y="119773"/>
                  </a:lnTo>
                  <a:lnTo>
                    <a:pt x="965352" y="72720"/>
                  </a:lnTo>
                  <a:lnTo>
                    <a:pt x="937666" y="35179"/>
                  </a:lnTo>
                  <a:lnTo>
                    <a:pt x="930021" y="29883"/>
                  </a:lnTo>
                  <a:lnTo>
                    <a:pt x="930021" y="171843"/>
                  </a:lnTo>
                  <a:lnTo>
                    <a:pt x="920826" y="214820"/>
                  </a:lnTo>
                  <a:lnTo>
                    <a:pt x="901242" y="249605"/>
                  </a:lnTo>
                  <a:lnTo>
                    <a:pt x="874102" y="272707"/>
                  </a:lnTo>
                  <a:lnTo>
                    <a:pt x="842225" y="280631"/>
                  </a:lnTo>
                  <a:lnTo>
                    <a:pt x="811517" y="271145"/>
                  </a:lnTo>
                  <a:lnTo>
                    <a:pt x="787552" y="246761"/>
                  </a:lnTo>
                  <a:lnTo>
                    <a:pt x="772680" y="211112"/>
                  </a:lnTo>
                  <a:lnTo>
                    <a:pt x="769239" y="167817"/>
                  </a:lnTo>
                  <a:lnTo>
                    <a:pt x="778713" y="124625"/>
                  </a:lnTo>
                  <a:lnTo>
                    <a:pt x="798918" y="89344"/>
                  </a:lnTo>
                  <a:lnTo>
                    <a:pt x="826668" y="65735"/>
                  </a:lnTo>
                  <a:lnTo>
                    <a:pt x="858824" y="57581"/>
                  </a:lnTo>
                  <a:lnTo>
                    <a:pt x="889254" y="67297"/>
                  </a:lnTo>
                  <a:lnTo>
                    <a:pt x="912609" y="92163"/>
                  </a:lnTo>
                  <a:lnTo>
                    <a:pt x="926871" y="128308"/>
                  </a:lnTo>
                  <a:lnTo>
                    <a:pt x="930021" y="171843"/>
                  </a:lnTo>
                  <a:lnTo>
                    <a:pt x="930021" y="29883"/>
                  </a:lnTo>
                  <a:lnTo>
                    <a:pt x="901357" y="9982"/>
                  </a:lnTo>
                  <a:lnTo>
                    <a:pt x="858558" y="0"/>
                  </a:lnTo>
                  <a:lnTo>
                    <a:pt x="814857" y="7264"/>
                  </a:lnTo>
                  <a:lnTo>
                    <a:pt x="776020" y="30073"/>
                  </a:lnTo>
                  <a:lnTo>
                    <a:pt x="744461" y="65747"/>
                  </a:lnTo>
                  <a:lnTo>
                    <a:pt x="722591" y="111556"/>
                  </a:lnTo>
                  <a:lnTo>
                    <a:pt x="712787" y="164782"/>
                  </a:lnTo>
                  <a:lnTo>
                    <a:pt x="716953" y="218465"/>
                  </a:lnTo>
                  <a:lnTo>
                    <a:pt x="733920" y="265518"/>
                  </a:lnTo>
                  <a:lnTo>
                    <a:pt x="761619" y="303072"/>
                  </a:lnTo>
                  <a:lnTo>
                    <a:pt x="797915" y="328269"/>
                  </a:lnTo>
                  <a:lnTo>
                    <a:pt x="840714" y="338264"/>
                  </a:lnTo>
                  <a:lnTo>
                    <a:pt x="884428" y="331000"/>
                  </a:lnTo>
                  <a:lnTo>
                    <a:pt x="923264" y="308178"/>
                  </a:lnTo>
                  <a:lnTo>
                    <a:pt x="947623" y="280631"/>
                  </a:lnTo>
                  <a:lnTo>
                    <a:pt x="954811" y="272503"/>
                  </a:lnTo>
                  <a:lnTo>
                    <a:pt x="976693" y="226682"/>
                  </a:lnTo>
                  <a:lnTo>
                    <a:pt x="986485" y="173443"/>
                  </a:lnTo>
                  <a:close/>
                </a:path>
                <a:path w="2329815" h="785494">
                  <a:moveTo>
                    <a:pt x="1032433" y="453288"/>
                  </a:moveTo>
                  <a:lnTo>
                    <a:pt x="970788" y="453288"/>
                  </a:lnTo>
                  <a:lnTo>
                    <a:pt x="971461" y="455256"/>
                  </a:lnTo>
                  <a:lnTo>
                    <a:pt x="971550" y="455993"/>
                  </a:lnTo>
                  <a:lnTo>
                    <a:pt x="968235" y="461175"/>
                  </a:lnTo>
                  <a:lnTo>
                    <a:pt x="913244" y="555155"/>
                  </a:lnTo>
                  <a:lnTo>
                    <a:pt x="911504" y="557898"/>
                  </a:lnTo>
                  <a:lnTo>
                    <a:pt x="907491" y="557822"/>
                  </a:lnTo>
                  <a:lnTo>
                    <a:pt x="905827" y="555028"/>
                  </a:lnTo>
                  <a:lnTo>
                    <a:pt x="866813" y="480682"/>
                  </a:lnTo>
                  <a:lnTo>
                    <a:pt x="866813" y="617245"/>
                  </a:lnTo>
                  <a:lnTo>
                    <a:pt x="866495" y="619950"/>
                  </a:lnTo>
                  <a:lnTo>
                    <a:pt x="865174" y="622300"/>
                  </a:lnTo>
                  <a:lnTo>
                    <a:pt x="790232" y="776897"/>
                  </a:lnTo>
                  <a:lnTo>
                    <a:pt x="788403" y="780135"/>
                  </a:lnTo>
                  <a:lnTo>
                    <a:pt x="788403" y="729780"/>
                  </a:lnTo>
                  <a:lnTo>
                    <a:pt x="784402" y="727202"/>
                  </a:lnTo>
                  <a:lnTo>
                    <a:pt x="702983" y="727202"/>
                  </a:lnTo>
                  <a:lnTo>
                    <a:pt x="701789" y="724687"/>
                  </a:lnTo>
                  <a:lnTo>
                    <a:pt x="701789" y="720140"/>
                  </a:lnTo>
                  <a:lnTo>
                    <a:pt x="702246" y="636828"/>
                  </a:lnTo>
                  <a:lnTo>
                    <a:pt x="704342" y="633742"/>
                  </a:lnTo>
                  <a:lnTo>
                    <a:pt x="754862" y="633742"/>
                  </a:lnTo>
                  <a:lnTo>
                    <a:pt x="758888" y="630948"/>
                  </a:lnTo>
                  <a:lnTo>
                    <a:pt x="759015" y="612482"/>
                  </a:lnTo>
                  <a:lnTo>
                    <a:pt x="759269" y="585978"/>
                  </a:lnTo>
                  <a:lnTo>
                    <a:pt x="759269" y="579894"/>
                  </a:lnTo>
                  <a:lnTo>
                    <a:pt x="756221" y="576948"/>
                  </a:lnTo>
                  <a:lnTo>
                    <a:pt x="704697" y="576948"/>
                  </a:lnTo>
                  <a:lnTo>
                    <a:pt x="703656" y="575462"/>
                  </a:lnTo>
                  <a:lnTo>
                    <a:pt x="703275" y="570014"/>
                  </a:lnTo>
                  <a:lnTo>
                    <a:pt x="702360" y="513613"/>
                  </a:lnTo>
                  <a:lnTo>
                    <a:pt x="702310" y="509600"/>
                  </a:lnTo>
                  <a:lnTo>
                    <a:pt x="705612" y="506349"/>
                  </a:lnTo>
                  <a:lnTo>
                    <a:pt x="709612" y="506514"/>
                  </a:lnTo>
                  <a:lnTo>
                    <a:pt x="787234" y="506437"/>
                  </a:lnTo>
                  <a:lnTo>
                    <a:pt x="788492" y="502577"/>
                  </a:lnTo>
                  <a:lnTo>
                    <a:pt x="788492" y="467042"/>
                  </a:lnTo>
                  <a:lnTo>
                    <a:pt x="789520" y="468845"/>
                  </a:lnTo>
                  <a:lnTo>
                    <a:pt x="866140" y="614705"/>
                  </a:lnTo>
                  <a:lnTo>
                    <a:pt x="866813" y="617245"/>
                  </a:lnTo>
                  <a:lnTo>
                    <a:pt x="866813" y="480682"/>
                  </a:lnTo>
                  <a:lnTo>
                    <a:pt x="856322" y="460679"/>
                  </a:lnTo>
                  <a:lnTo>
                    <a:pt x="853490" y="455828"/>
                  </a:lnTo>
                  <a:lnTo>
                    <a:pt x="853122" y="455129"/>
                  </a:lnTo>
                  <a:lnTo>
                    <a:pt x="793572" y="455015"/>
                  </a:lnTo>
                  <a:lnTo>
                    <a:pt x="788250" y="455015"/>
                  </a:lnTo>
                  <a:lnTo>
                    <a:pt x="785253" y="452094"/>
                  </a:lnTo>
                  <a:lnTo>
                    <a:pt x="654050" y="452094"/>
                  </a:lnTo>
                  <a:lnTo>
                    <a:pt x="650201" y="455993"/>
                  </a:lnTo>
                  <a:lnTo>
                    <a:pt x="650125" y="460679"/>
                  </a:lnTo>
                  <a:lnTo>
                    <a:pt x="650227" y="782599"/>
                  </a:lnTo>
                  <a:lnTo>
                    <a:pt x="651776" y="785139"/>
                  </a:lnTo>
                  <a:lnTo>
                    <a:pt x="785787" y="785139"/>
                  </a:lnTo>
                  <a:lnTo>
                    <a:pt x="787120" y="783590"/>
                  </a:lnTo>
                  <a:lnTo>
                    <a:pt x="786638" y="785139"/>
                  </a:lnTo>
                  <a:lnTo>
                    <a:pt x="848271" y="785139"/>
                  </a:lnTo>
                  <a:lnTo>
                    <a:pt x="847407" y="782599"/>
                  </a:lnTo>
                  <a:lnTo>
                    <a:pt x="850836" y="777227"/>
                  </a:lnTo>
                  <a:lnTo>
                    <a:pt x="904811" y="676554"/>
                  </a:lnTo>
                  <a:lnTo>
                    <a:pt x="906564" y="673798"/>
                  </a:lnTo>
                  <a:lnTo>
                    <a:pt x="910615" y="673925"/>
                  </a:lnTo>
                  <a:lnTo>
                    <a:pt x="912253" y="676719"/>
                  </a:lnTo>
                  <a:lnTo>
                    <a:pt x="961136" y="776897"/>
                  </a:lnTo>
                  <a:lnTo>
                    <a:pt x="964285" y="782358"/>
                  </a:lnTo>
                  <a:lnTo>
                    <a:pt x="1024051" y="782434"/>
                  </a:lnTo>
                  <a:lnTo>
                    <a:pt x="1031646" y="782434"/>
                  </a:lnTo>
                  <a:lnTo>
                    <a:pt x="1031798" y="775055"/>
                  </a:lnTo>
                  <a:lnTo>
                    <a:pt x="1028103" y="768604"/>
                  </a:lnTo>
                  <a:lnTo>
                    <a:pt x="978255" y="673798"/>
                  </a:lnTo>
                  <a:lnTo>
                    <a:pt x="949540" y="619175"/>
                  </a:lnTo>
                  <a:lnTo>
                    <a:pt x="947839" y="616178"/>
                  </a:lnTo>
                  <a:lnTo>
                    <a:pt x="947801" y="612482"/>
                  </a:lnTo>
                  <a:lnTo>
                    <a:pt x="977112" y="557898"/>
                  </a:lnTo>
                  <a:lnTo>
                    <a:pt x="1028839" y="461543"/>
                  </a:lnTo>
                  <a:lnTo>
                    <a:pt x="1031113" y="457517"/>
                  </a:lnTo>
                  <a:lnTo>
                    <a:pt x="1032433" y="453288"/>
                  </a:lnTo>
                  <a:close/>
                </a:path>
                <a:path w="2329815" h="785494">
                  <a:moveTo>
                    <a:pt x="1091603" y="781939"/>
                  </a:moveTo>
                  <a:lnTo>
                    <a:pt x="1091133" y="462851"/>
                  </a:lnTo>
                  <a:lnTo>
                    <a:pt x="1091133" y="456450"/>
                  </a:lnTo>
                  <a:lnTo>
                    <a:pt x="1088872" y="453910"/>
                  </a:lnTo>
                  <a:lnTo>
                    <a:pt x="1037374" y="453910"/>
                  </a:lnTo>
                  <a:lnTo>
                    <a:pt x="1033424" y="457847"/>
                  </a:lnTo>
                  <a:lnTo>
                    <a:pt x="1033424" y="462851"/>
                  </a:lnTo>
                  <a:lnTo>
                    <a:pt x="1035646" y="776808"/>
                  </a:lnTo>
                  <a:lnTo>
                    <a:pt x="1035570" y="781939"/>
                  </a:lnTo>
                  <a:lnTo>
                    <a:pt x="1036154" y="785139"/>
                  </a:lnTo>
                  <a:lnTo>
                    <a:pt x="1084567" y="785139"/>
                  </a:lnTo>
                  <a:lnTo>
                    <a:pt x="1088466" y="785101"/>
                  </a:lnTo>
                  <a:lnTo>
                    <a:pt x="1091603" y="781939"/>
                  </a:lnTo>
                  <a:close/>
                </a:path>
                <a:path w="2329815" h="785494">
                  <a:moveTo>
                    <a:pt x="1187119" y="18796"/>
                  </a:moveTo>
                  <a:lnTo>
                    <a:pt x="1187081" y="17157"/>
                  </a:lnTo>
                  <a:lnTo>
                    <a:pt x="1186840" y="13258"/>
                  </a:lnTo>
                  <a:lnTo>
                    <a:pt x="1182585" y="8991"/>
                  </a:lnTo>
                  <a:lnTo>
                    <a:pt x="1177251" y="8661"/>
                  </a:lnTo>
                  <a:lnTo>
                    <a:pt x="1141603" y="8661"/>
                  </a:lnTo>
                  <a:lnTo>
                    <a:pt x="1137170" y="8369"/>
                  </a:lnTo>
                  <a:lnTo>
                    <a:pt x="1133030" y="10833"/>
                  </a:lnTo>
                  <a:lnTo>
                    <a:pt x="1131201" y="14897"/>
                  </a:lnTo>
                  <a:lnTo>
                    <a:pt x="1083424" y="228879"/>
                  </a:lnTo>
                  <a:lnTo>
                    <a:pt x="1081659" y="232778"/>
                  </a:lnTo>
                  <a:lnTo>
                    <a:pt x="1075880" y="231711"/>
                  </a:lnTo>
                  <a:lnTo>
                    <a:pt x="1075601" y="227444"/>
                  </a:lnTo>
                  <a:lnTo>
                    <a:pt x="1036510" y="18796"/>
                  </a:lnTo>
                  <a:lnTo>
                    <a:pt x="1036116" y="12928"/>
                  </a:lnTo>
                  <a:lnTo>
                    <a:pt x="1031532" y="8902"/>
                  </a:lnTo>
                  <a:lnTo>
                    <a:pt x="1031062" y="8496"/>
                  </a:lnTo>
                  <a:lnTo>
                    <a:pt x="1025194" y="8902"/>
                  </a:lnTo>
                  <a:lnTo>
                    <a:pt x="987907" y="8661"/>
                  </a:lnTo>
                  <a:lnTo>
                    <a:pt x="982040" y="9029"/>
                  </a:lnTo>
                  <a:lnTo>
                    <a:pt x="977658" y="14046"/>
                  </a:lnTo>
                  <a:lnTo>
                    <a:pt x="977646" y="14897"/>
                  </a:lnTo>
                  <a:lnTo>
                    <a:pt x="977988" y="19951"/>
                  </a:lnTo>
                  <a:lnTo>
                    <a:pt x="1034415" y="330581"/>
                  </a:lnTo>
                  <a:lnTo>
                    <a:pt x="1034770" y="336042"/>
                  </a:lnTo>
                  <a:lnTo>
                    <a:pt x="1039215" y="340309"/>
                  </a:lnTo>
                  <a:lnTo>
                    <a:pt x="1044689" y="340512"/>
                  </a:lnTo>
                  <a:lnTo>
                    <a:pt x="1110221" y="340512"/>
                  </a:lnTo>
                  <a:lnTo>
                    <a:pt x="1114628" y="340639"/>
                  </a:lnTo>
                  <a:lnTo>
                    <a:pt x="1118654" y="338048"/>
                  </a:lnTo>
                  <a:lnTo>
                    <a:pt x="1120355" y="333984"/>
                  </a:lnTo>
                  <a:lnTo>
                    <a:pt x="1141793" y="232778"/>
                  </a:lnTo>
                  <a:lnTo>
                    <a:pt x="1187119" y="18796"/>
                  </a:lnTo>
                  <a:close/>
                </a:path>
                <a:path w="2329815" h="785494">
                  <a:moveTo>
                    <a:pt x="1312887" y="686638"/>
                  </a:moveTo>
                  <a:lnTo>
                    <a:pt x="1309890" y="660641"/>
                  </a:lnTo>
                  <a:lnTo>
                    <a:pt x="1300810" y="638975"/>
                  </a:lnTo>
                  <a:lnTo>
                    <a:pt x="1295311" y="632802"/>
                  </a:lnTo>
                  <a:lnTo>
                    <a:pt x="1285532" y="621792"/>
                  </a:lnTo>
                  <a:lnTo>
                    <a:pt x="1263942" y="609231"/>
                  </a:lnTo>
                  <a:lnTo>
                    <a:pt x="1261605" y="608291"/>
                  </a:lnTo>
                  <a:lnTo>
                    <a:pt x="1260652" y="605497"/>
                  </a:lnTo>
                  <a:lnTo>
                    <a:pt x="1278648" y="559371"/>
                  </a:lnTo>
                  <a:lnTo>
                    <a:pt x="1280172" y="536956"/>
                  </a:lnTo>
                  <a:lnTo>
                    <a:pt x="1273924" y="506996"/>
                  </a:lnTo>
                  <a:lnTo>
                    <a:pt x="1272692" y="501078"/>
                  </a:lnTo>
                  <a:lnTo>
                    <a:pt x="1256728" y="480314"/>
                  </a:lnTo>
                  <a:lnTo>
                    <a:pt x="1256728" y="684212"/>
                  </a:lnTo>
                  <a:lnTo>
                    <a:pt x="1247990" y="711327"/>
                  </a:lnTo>
                  <a:lnTo>
                    <a:pt x="1227455" y="723823"/>
                  </a:lnTo>
                  <a:lnTo>
                    <a:pt x="1203642" y="727265"/>
                  </a:lnTo>
                  <a:lnTo>
                    <a:pt x="1180452" y="727189"/>
                  </a:lnTo>
                  <a:lnTo>
                    <a:pt x="1176743" y="723404"/>
                  </a:lnTo>
                  <a:lnTo>
                    <a:pt x="1176743" y="637019"/>
                  </a:lnTo>
                  <a:lnTo>
                    <a:pt x="1179944" y="633412"/>
                  </a:lnTo>
                  <a:lnTo>
                    <a:pt x="1184236" y="632917"/>
                  </a:lnTo>
                  <a:lnTo>
                    <a:pt x="1205420" y="632904"/>
                  </a:lnTo>
                  <a:lnTo>
                    <a:pt x="1228915" y="638708"/>
                  </a:lnTo>
                  <a:lnTo>
                    <a:pt x="1248562" y="654545"/>
                  </a:lnTo>
                  <a:lnTo>
                    <a:pt x="1256728" y="684212"/>
                  </a:lnTo>
                  <a:lnTo>
                    <a:pt x="1256728" y="480314"/>
                  </a:lnTo>
                  <a:lnTo>
                    <a:pt x="1251623" y="473671"/>
                  </a:lnTo>
                  <a:lnTo>
                    <a:pt x="1228991" y="461314"/>
                  </a:lnTo>
                  <a:lnTo>
                    <a:pt x="1228991" y="538441"/>
                  </a:lnTo>
                  <a:lnTo>
                    <a:pt x="1223441" y="559219"/>
                  </a:lnTo>
                  <a:lnTo>
                    <a:pt x="1210284" y="569836"/>
                  </a:lnTo>
                  <a:lnTo>
                    <a:pt x="1194790" y="573659"/>
                  </a:lnTo>
                  <a:lnTo>
                    <a:pt x="1182204" y="574065"/>
                  </a:lnTo>
                  <a:lnTo>
                    <a:pt x="1179169" y="573976"/>
                  </a:lnTo>
                  <a:lnTo>
                    <a:pt x="1176743" y="571563"/>
                  </a:lnTo>
                  <a:lnTo>
                    <a:pt x="1176743" y="509955"/>
                  </a:lnTo>
                  <a:lnTo>
                    <a:pt x="1178839" y="507619"/>
                  </a:lnTo>
                  <a:lnTo>
                    <a:pt x="1181646" y="507288"/>
                  </a:lnTo>
                  <a:lnTo>
                    <a:pt x="1195260" y="506996"/>
                  </a:lnTo>
                  <a:lnTo>
                    <a:pt x="1210843" y="510273"/>
                  </a:lnTo>
                  <a:lnTo>
                    <a:pt x="1223670" y="519849"/>
                  </a:lnTo>
                  <a:lnTo>
                    <a:pt x="1228991" y="538441"/>
                  </a:lnTo>
                  <a:lnTo>
                    <a:pt x="1228991" y="461314"/>
                  </a:lnTo>
                  <a:lnTo>
                    <a:pt x="1219085" y="455891"/>
                  </a:lnTo>
                  <a:lnTo>
                    <a:pt x="1177150" y="448856"/>
                  </a:lnTo>
                  <a:lnTo>
                    <a:pt x="1127912" y="453694"/>
                  </a:lnTo>
                  <a:lnTo>
                    <a:pt x="1122502" y="454875"/>
                  </a:lnTo>
                  <a:lnTo>
                    <a:pt x="1118349" y="458495"/>
                  </a:lnTo>
                  <a:lnTo>
                    <a:pt x="1118590" y="465264"/>
                  </a:lnTo>
                  <a:lnTo>
                    <a:pt x="1118641" y="773023"/>
                  </a:lnTo>
                  <a:lnTo>
                    <a:pt x="1124483" y="777011"/>
                  </a:lnTo>
                  <a:lnTo>
                    <a:pt x="1128255" y="777671"/>
                  </a:lnTo>
                  <a:lnTo>
                    <a:pt x="1191044" y="784047"/>
                  </a:lnTo>
                  <a:lnTo>
                    <a:pt x="1235049" y="780605"/>
                  </a:lnTo>
                  <a:lnTo>
                    <a:pt x="1279105" y="762520"/>
                  </a:lnTo>
                  <a:lnTo>
                    <a:pt x="1305280" y="727265"/>
                  </a:lnTo>
                  <a:lnTo>
                    <a:pt x="1309293" y="717410"/>
                  </a:lnTo>
                  <a:lnTo>
                    <a:pt x="1312887" y="686638"/>
                  </a:lnTo>
                  <a:close/>
                </a:path>
                <a:path w="2329815" h="785494">
                  <a:moveTo>
                    <a:pt x="1386459" y="781939"/>
                  </a:moveTo>
                  <a:lnTo>
                    <a:pt x="1385989" y="462851"/>
                  </a:lnTo>
                  <a:lnTo>
                    <a:pt x="1385989" y="456450"/>
                  </a:lnTo>
                  <a:lnTo>
                    <a:pt x="1383728" y="453910"/>
                  </a:lnTo>
                  <a:lnTo>
                    <a:pt x="1332230" y="453910"/>
                  </a:lnTo>
                  <a:lnTo>
                    <a:pt x="1328280" y="457847"/>
                  </a:lnTo>
                  <a:lnTo>
                    <a:pt x="1328280" y="462851"/>
                  </a:lnTo>
                  <a:lnTo>
                    <a:pt x="1330490" y="776808"/>
                  </a:lnTo>
                  <a:lnTo>
                    <a:pt x="1330413" y="781939"/>
                  </a:lnTo>
                  <a:lnTo>
                    <a:pt x="1330998" y="785139"/>
                  </a:lnTo>
                  <a:lnTo>
                    <a:pt x="1379423" y="785139"/>
                  </a:lnTo>
                  <a:lnTo>
                    <a:pt x="1383309" y="785101"/>
                  </a:lnTo>
                  <a:lnTo>
                    <a:pt x="1386459" y="781939"/>
                  </a:lnTo>
                  <a:close/>
                </a:path>
                <a:path w="2329815" h="785494">
                  <a:moveTo>
                    <a:pt x="1518907" y="239801"/>
                  </a:moveTo>
                  <a:lnTo>
                    <a:pt x="1503172" y="179197"/>
                  </a:lnTo>
                  <a:lnTo>
                    <a:pt x="1453934" y="136867"/>
                  </a:lnTo>
                  <a:lnTo>
                    <a:pt x="1424470" y="118935"/>
                  </a:lnTo>
                  <a:lnTo>
                    <a:pt x="1407642" y="104025"/>
                  </a:lnTo>
                  <a:lnTo>
                    <a:pt x="1400035" y="91389"/>
                  </a:lnTo>
                  <a:lnTo>
                    <a:pt x="1398257" y="80238"/>
                  </a:lnTo>
                  <a:lnTo>
                    <a:pt x="1399400" y="73621"/>
                  </a:lnTo>
                  <a:lnTo>
                    <a:pt x="1403172" y="66205"/>
                  </a:lnTo>
                  <a:lnTo>
                    <a:pt x="1410042" y="60159"/>
                  </a:lnTo>
                  <a:lnTo>
                    <a:pt x="1420545" y="57658"/>
                  </a:lnTo>
                  <a:lnTo>
                    <a:pt x="1432255" y="58585"/>
                  </a:lnTo>
                  <a:lnTo>
                    <a:pt x="1441780" y="60617"/>
                  </a:lnTo>
                  <a:lnTo>
                    <a:pt x="1448181" y="62649"/>
                  </a:lnTo>
                  <a:lnTo>
                    <a:pt x="1450517" y="63576"/>
                  </a:lnTo>
                  <a:lnTo>
                    <a:pt x="1461960" y="66840"/>
                  </a:lnTo>
                  <a:lnTo>
                    <a:pt x="1468335" y="65938"/>
                  </a:lnTo>
                  <a:lnTo>
                    <a:pt x="1471104" y="63487"/>
                  </a:lnTo>
                  <a:lnTo>
                    <a:pt x="1471701" y="62090"/>
                  </a:lnTo>
                  <a:lnTo>
                    <a:pt x="1473987" y="57658"/>
                  </a:lnTo>
                  <a:lnTo>
                    <a:pt x="1480515" y="44983"/>
                  </a:lnTo>
                  <a:lnTo>
                    <a:pt x="1485315" y="35788"/>
                  </a:lnTo>
                  <a:lnTo>
                    <a:pt x="1486014" y="26860"/>
                  </a:lnTo>
                  <a:lnTo>
                    <a:pt x="1477949" y="18567"/>
                  </a:lnTo>
                  <a:lnTo>
                    <a:pt x="1460131" y="11569"/>
                  </a:lnTo>
                  <a:lnTo>
                    <a:pt x="1431594" y="6565"/>
                  </a:lnTo>
                  <a:lnTo>
                    <a:pt x="1395539" y="9271"/>
                  </a:lnTo>
                  <a:lnTo>
                    <a:pt x="1368145" y="24168"/>
                  </a:lnTo>
                  <a:lnTo>
                    <a:pt x="1350733" y="48107"/>
                  </a:lnTo>
                  <a:lnTo>
                    <a:pt x="1344637" y="77978"/>
                  </a:lnTo>
                  <a:lnTo>
                    <a:pt x="1348752" y="106184"/>
                  </a:lnTo>
                  <a:lnTo>
                    <a:pt x="1359954" y="128066"/>
                  </a:lnTo>
                  <a:lnTo>
                    <a:pt x="1376553" y="144983"/>
                  </a:lnTo>
                  <a:lnTo>
                    <a:pt x="1396847" y="158216"/>
                  </a:lnTo>
                  <a:lnTo>
                    <a:pt x="1427073" y="176072"/>
                  </a:lnTo>
                  <a:lnTo>
                    <a:pt x="1449539" y="193840"/>
                  </a:lnTo>
                  <a:lnTo>
                    <a:pt x="1463548" y="213410"/>
                  </a:lnTo>
                  <a:lnTo>
                    <a:pt x="1468374" y="236677"/>
                  </a:lnTo>
                  <a:lnTo>
                    <a:pt x="1463306" y="258851"/>
                  </a:lnTo>
                  <a:lnTo>
                    <a:pt x="1450390" y="274015"/>
                  </a:lnTo>
                  <a:lnTo>
                    <a:pt x="1433042" y="282359"/>
                  </a:lnTo>
                  <a:lnTo>
                    <a:pt x="1414729" y="284124"/>
                  </a:lnTo>
                  <a:lnTo>
                    <a:pt x="1401648" y="280593"/>
                  </a:lnTo>
                  <a:lnTo>
                    <a:pt x="1391475" y="273926"/>
                  </a:lnTo>
                  <a:lnTo>
                    <a:pt x="1383855" y="266407"/>
                  </a:lnTo>
                  <a:lnTo>
                    <a:pt x="1378331" y="260286"/>
                  </a:lnTo>
                  <a:lnTo>
                    <a:pt x="1373568" y="255473"/>
                  </a:lnTo>
                  <a:lnTo>
                    <a:pt x="1366723" y="259422"/>
                  </a:lnTo>
                  <a:lnTo>
                    <a:pt x="1353108" y="265645"/>
                  </a:lnTo>
                  <a:lnTo>
                    <a:pt x="1344968" y="269849"/>
                  </a:lnTo>
                  <a:lnTo>
                    <a:pt x="1339037" y="273926"/>
                  </a:lnTo>
                  <a:lnTo>
                    <a:pt x="1332064" y="279781"/>
                  </a:lnTo>
                  <a:lnTo>
                    <a:pt x="1327086" y="284086"/>
                  </a:lnTo>
                  <a:lnTo>
                    <a:pt x="1324940" y="282689"/>
                  </a:lnTo>
                  <a:lnTo>
                    <a:pt x="1243520" y="282689"/>
                  </a:lnTo>
                  <a:lnTo>
                    <a:pt x="1242314" y="280187"/>
                  </a:lnTo>
                  <a:lnTo>
                    <a:pt x="1242656" y="213410"/>
                  </a:lnTo>
                  <a:lnTo>
                    <a:pt x="1242783" y="192316"/>
                  </a:lnTo>
                  <a:lnTo>
                    <a:pt x="1244879" y="189242"/>
                  </a:lnTo>
                  <a:lnTo>
                    <a:pt x="1295400" y="189242"/>
                  </a:lnTo>
                  <a:lnTo>
                    <a:pt x="1299425" y="186448"/>
                  </a:lnTo>
                  <a:lnTo>
                    <a:pt x="1299476" y="176072"/>
                  </a:lnTo>
                  <a:lnTo>
                    <a:pt x="1299768" y="144983"/>
                  </a:lnTo>
                  <a:lnTo>
                    <a:pt x="1299794" y="135394"/>
                  </a:lnTo>
                  <a:lnTo>
                    <a:pt x="1296758" y="132435"/>
                  </a:lnTo>
                  <a:lnTo>
                    <a:pt x="1245222" y="132435"/>
                  </a:lnTo>
                  <a:lnTo>
                    <a:pt x="1244193" y="130962"/>
                  </a:lnTo>
                  <a:lnTo>
                    <a:pt x="1243812" y="125501"/>
                  </a:lnTo>
                  <a:lnTo>
                    <a:pt x="1242961" y="73621"/>
                  </a:lnTo>
                  <a:lnTo>
                    <a:pt x="1242847" y="65087"/>
                  </a:lnTo>
                  <a:lnTo>
                    <a:pt x="1246149" y="61849"/>
                  </a:lnTo>
                  <a:lnTo>
                    <a:pt x="1250149" y="62014"/>
                  </a:lnTo>
                  <a:lnTo>
                    <a:pt x="1327759" y="61925"/>
                  </a:lnTo>
                  <a:lnTo>
                    <a:pt x="1329029" y="58077"/>
                  </a:lnTo>
                  <a:lnTo>
                    <a:pt x="1329029" y="10756"/>
                  </a:lnTo>
                  <a:lnTo>
                    <a:pt x="1325778" y="7594"/>
                  </a:lnTo>
                  <a:lnTo>
                    <a:pt x="1194587" y="7594"/>
                  </a:lnTo>
                  <a:lnTo>
                    <a:pt x="1190650" y="11569"/>
                  </a:lnTo>
                  <a:lnTo>
                    <a:pt x="1190650" y="337934"/>
                  </a:lnTo>
                  <a:lnTo>
                    <a:pt x="1192314" y="340639"/>
                  </a:lnTo>
                  <a:lnTo>
                    <a:pt x="1326311" y="340639"/>
                  </a:lnTo>
                  <a:lnTo>
                    <a:pt x="1328928" y="337604"/>
                  </a:lnTo>
                  <a:lnTo>
                    <a:pt x="1328928" y="290233"/>
                  </a:lnTo>
                  <a:lnTo>
                    <a:pt x="1332064" y="293687"/>
                  </a:lnTo>
                  <a:lnTo>
                    <a:pt x="1351775" y="320840"/>
                  </a:lnTo>
                  <a:lnTo>
                    <a:pt x="1367066" y="334772"/>
                  </a:lnTo>
                  <a:lnTo>
                    <a:pt x="1385760" y="339902"/>
                  </a:lnTo>
                  <a:lnTo>
                    <a:pt x="1415707" y="340639"/>
                  </a:lnTo>
                  <a:lnTo>
                    <a:pt x="1447165" y="335483"/>
                  </a:lnTo>
                  <a:lnTo>
                    <a:pt x="1480947" y="318490"/>
                  </a:lnTo>
                  <a:lnTo>
                    <a:pt x="1507896" y="287362"/>
                  </a:lnTo>
                  <a:lnTo>
                    <a:pt x="1508645" y="284124"/>
                  </a:lnTo>
                  <a:lnTo>
                    <a:pt x="1518907" y="239801"/>
                  </a:lnTo>
                  <a:close/>
                </a:path>
                <a:path w="2329815" h="785494">
                  <a:moveTo>
                    <a:pt x="1539417" y="782764"/>
                  </a:moveTo>
                  <a:lnTo>
                    <a:pt x="1539316" y="773328"/>
                  </a:lnTo>
                  <a:lnTo>
                    <a:pt x="1538211" y="737082"/>
                  </a:lnTo>
                  <a:lnTo>
                    <a:pt x="1538211" y="730846"/>
                  </a:lnTo>
                  <a:lnTo>
                    <a:pt x="1537766" y="730110"/>
                  </a:lnTo>
                  <a:lnTo>
                    <a:pt x="1536661" y="728306"/>
                  </a:lnTo>
                  <a:lnTo>
                    <a:pt x="1480261" y="730110"/>
                  </a:lnTo>
                  <a:lnTo>
                    <a:pt x="1476438" y="730110"/>
                  </a:lnTo>
                  <a:lnTo>
                    <a:pt x="1475168" y="729246"/>
                  </a:lnTo>
                  <a:lnTo>
                    <a:pt x="1475168" y="724979"/>
                  </a:lnTo>
                  <a:lnTo>
                    <a:pt x="1477937" y="465391"/>
                  </a:lnTo>
                  <a:lnTo>
                    <a:pt x="1477937" y="457390"/>
                  </a:lnTo>
                  <a:lnTo>
                    <a:pt x="1473339" y="453859"/>
                  </a:lnTo>
                  <a:lnTo>
                    <a:pt x="1472704" y="453377"/>
                  </a:lnTo>
                  <a:lnTo>
                    <a:pt x="1466176" y="453859"/>
                  </a:lnTo>
                  <a:lnTo>
                    <a:pt x="1426248" y="453821"/>
                  </a:lnTo>
                  <a:lnTo>
                    <a:pt x="1420495" y="454228"/>
                  </a:lnTo>
                  <a:lnTo>
                    <a:pt x="1416024" y="459028"/>
                  </a:lnTo>
                  <a:lnTo>
                    <a:pt x="1416011" y="465391"/>
                  </a:lnTo>
                  <a:lnTo>
                    <a:pt x="1416380" y="724979"/>
                  </a:lnTo>
                  <a:lnTo>
                    <a:pt x="1416418" y="781329"/>
                  </a:lnTo>
                  <a:lnTo>
                    <a:pt x="1420329" y="784860"/>
                  </a:lnTo>
                  <a:lnTo>
                    <a:pt x="1428000" y="785139"/>
                  </a:lnTo>
                  <a:lnTo>
                    <a:pt x="1538262" y="785063"/>
                  </a:lnTo>
                  <a:lnTo>
                    <a:pt x="1539417" y="782764"/>
                  </a:lnTo>
                  <a:close/>
                </a:path>
                <a:path w="2329815" h="785494">
                  <a:moveTo>
                    <a:pt x="1604378" y="781939"/>
                  </a:moveTo>
                  <a:lnTo>
                    <a:pt x="1603908" y="462851"/>
                  </a:lnTo>
                  <a:lnTo>
                    <a:pt x="1603908" y="456450"/>
                  </a:lnTo>
                  <a:lnTo>
                    <a:pt x="1601647" y="453910"/>
                  </a:lnTo>
                  <a:lnTo>
                    <a:pt x="1550149" y="453910"/>
                  </a:lnTo>
                  <a:lnTo>
                    <a:pt x="1546199" y="457847"/>
                  </a:lnTo>
                  <a:lnTo>
                    <a:pt x="1546199" y="462851"/>
                  </a:lnTo>
                  <a:lnTo>
                    <a:pt x="1548422" y="776808"/>
                  </a:lnTo>
                  <a:lnTo>
                    <a:pt x="1548345" y="781939"/>
                  </a:lnTo>
                  <a:lnTo>
                    <a:pt x="1548930" y="785139"/>
                  </a:lnTo>
                  <a:lnTo>
                    <a:pt x="1597342" y="785139"/>
                  </a:lnTo>
                  <a:lnTo>
                    <a:pt x="1601241" y="785101"/>
                  </a:lnTo>
                  <a:lnTo>
                    <a:pt x="1604378" y="781939"/>
                  </a:lnTo>
                  <a:close/>
                </a:path>
                <a:path w="2329815" h="785494">
                  <a:moveTo>
                    <a:pt x="1765884" y="456488"/>
                  </a:moveTo>
                  <a:lnTo>
                    <a:pt x="1763623" y="453948"/>
                  </a:lnTo>
                  <a:lnTo>
                    <a:pt x="1611109" y="453948"/>
                  </a:lnTo>
                  <a:lnTo>
                    <a:pt x="1607159" y="457885"/>
                  </a:lnTo>
                  <a:lnTo>
                    <a:pt x="1607159" y="502081"/>
                  </a:lnTo>
                  <a:lnTo>
                    <a:pt x="1609852" y="506768"/>
                  </a:lnTo>
                  <a:lnTo>
                    <a:pt x="1660182" y="506768"/>
                  </a:lnTo>
                  <a:lnTo>
                    <a:pt x="1662201" y="509930"/>
                  </a:lnTo>
                  <a:lnTo>
                    <a:pt x="1662226" y="781939"/>
                  </a:lnTo>
                  <a:lnTo>
                    <a:pt x="1662811" y="785139"/>
                  </a:lnTo>
                  <a:lnTo>
                    <a:pt x="1710182" y="785139"/>
                  </a:lnTo>
                  <a:lnTo>
                    <a:pt x="1714080" y="785101"/>
                  </a:lnTo>
                  <a:lnTo>
                    <a:pt x="1717230" y="781939"/>
                  </a:lnTo>
                  <a:lnTo>
                    <a:pt x="1716862" y="509511"/>
                  </a:lnTo>
                  <a:lnTo>
                    <a:pt x="1718030" y="506107"/>
                  </a:lnTo>
                  <a:lnTo>
                    <a:pt x="1756473" y="506145"/>
                  </a:lnTo>
                  <a:lnTo>
                    <a:pt x="1764093" y="506145"/>
                  </a:lnTo>
                  <a:lnTo>
                    <a:pt x="1765884" y="501065"/>
                  </a:lnTo>
                  <a:lnTo>
                    <a:pt x="1765884" y="456488"/>
                  </a:lnTo>
                  <a:close/>
                </a:path>
                <a:path w="2329815" h="785494">
                  <a:moveTo>
                    <a:pt x="1913255" y="173443"/>
                  </a:moveTo>
                  <a:lnTo>
                    <a:pt x="1909102" y="119773"/>
                  </a:lnTo>
                  <a:lnTo>
                    <a:pt x="1892122" y="72720"/>
                  </a:lnTo>
                  <a:lnTo>
                    <a:pt x="1864436" y="35179"/>
                  </a:lnTo>
                  <a:lnTo>
                    <a:pt x="1856790" y="29883"/>
                  </a:lnTo>
                  <a:lnTo>
                    <a:pt x="1856790" y="171843"/>
                  </a:lnTo>
                  <a:lnTo>
                    <a:pt x="1847596" y="214820"/>
                  </a:lnTo>
                  <a:lnTo>
                    <a:pt x="1828012" y="249605"/>
                  </a:lnTo>
                  <a:lnTo>
                    <a:pt x="1800872" y="272707"/>
                  </a:lnTo>
                  <a:lnTo>
                    <a:pt x="1768995" y="280631"/>
                  </a:lnTo>
                  <a:lnTo>
                    <a:pt x="1738287" y="271145"/>
                  </a:lnTo>
                  <a:lnTo>
                    <a:pt x="1714322" y="246761"/>
                  </a:lnTo>
                  <a:lnTo>
                    <a:pt x="1699450" y="211112"/>
                  </a:lnTo>
                  <a:lnTo>
                    <a:pt x="1696008" y="167817"/>
                  </a:lnTo>
                  <a:lnTo>
                    <a:pt x="1705483" y="124625"/>
                  </a:lnTo>
                  <a:lnTo>
                    <a:pt x="1725688" y="89344"/>
                  </a:lnTo>
                  <a:lnTo>
                    <a:pt x="1753438" y="65735"/>
                  </a:lnTo>
                  <a:lnTo>
                    <a:pt x="1785594" y="57581"/>
                  </a:lnTo>
                  <a:lnTo>
                    <a:pt x="1816023" y="67297"/>
                  </a:lnTo>
                  <a:lnTo>
                    <a:pt x="1839379" y="92163"/>
                  </a:lnTo>
                  <a:lnTo>
                    <a:pt x="1853641" y="128308"/>
                  </a:lnTo>
                  <a:lnTo>
                    <a:pt x="1856790" y="171843"/>
                  </a:lnTo>
                  <a:lnTo>
                    <a:pt x="1856790" y="29883"/>
                  </a:lnTo>
                  <a:lnTo>
                    <a:pt x="1828126" y="9982"/>
                  </a:lnTo>
                  <a:lnTo>
                    <a:pt x="1785327" y="0"/>
                  </a:lnTo>
                  <a:lnTo>
                    <a:pt x="1741627" y="7264"/>
                  </a:lnTo>
                  <a:lnTo>
                    <a:pt x="1702790" y="30073"/>
                  </a:lnTo>
                  <a:lnTo>
                    <a:pt x="1671231" y="65747"/>
                  </a:lnTo>
                  <a:lnTo>
                    <a:pt x="1649361" y="111556"/>
                  </a:lnTo>
                  <a:lnTo>
                    <a:pt x="1639557" y="164782"/>
                  </a:lnTo>
                  <a:lnTo>
                    <a:pt x="1643722" y="218465"/>
                  </a:lnTo>
                  <a:lnTo>
                    <a:pt x="1660690" y="265518"/>
                  </a:lnTo>
                  <a:lnTo>
                    <a:pt x="1688388" y="303072"/>
                  </a:lnTo>
                  <a:lnTo>
                    <a:pt x="1724685" y="328269"/>
                  </a:lnTo>
                  <a:lnTo>
                    <a:pt x="1767484" y="338264"/>
                  </a:lnTo>
                  <a:lnTo>
                    <a:pt x="1811197" y="331000"/>
                  </a:lnTo>
                  <a:lnTo>
                    <a:pt x="1850034" y="308178"/>
                  </a:lnTo>
                  <a:lnTo>
                    <a:pt x="1874393" y="280631"/>
                  </a:lnTo>
                  <a:lnTo>
                    <a:pt x="1881581" y="272503"/>
                  </a:lnTo>
                  <a:lnTo>
                    <a:pt x="1903463" y="226682"/>
                  </a:lnTo>
                  <a:lnTo>
                    <a:pt x="1913255" y="173443"/>
                  </a:lnTo>
                  <a:close/>
                </a:path>
                <a:path w="2329815" h="785494">
                  <a:moveTo>
                    <a:pt x="1981073" y="458254"/>
                  </a:moveTo>
                  <a:lnTo>
                    <a:pt x="1977910" y="453618"/>
                  </a:lnTo>
                  <a:lnTo>
                    <a:pt x="1972906" y="453618"/>
                  </a:lnTo>
                  <a:lnTo>
                    <a:pt x="1926831" y="453123"/>
                  </a:lnTo>
                  <a:lnTo>
                    <a:pt x="1922678" y="453123"/>
                  </a:lnTo>
                  <a:lnTo>
                    <a:pt x="1921014" y="453986"/>
                  </a:lnTo>
                  <a:lnTo>
                    <a:pt x="1916201" y="464324"/>
                  </a:lnTo>
                  <a:lnTo>
                    <a:pt x="1872297" y="558965"/>
                  </a:lnTo>
                  <a:lnTo>
                    <a:pt x="1871345" y="560654"/>
                  </a:lnTo>
                  <a:lnTo>
                    <a:pt x="1868868" y="560527"/>
                  </a:lnTo>
                  <a:lnTo>
                    <a:pt x="1868119" y="558723"/>
                  </a:lnTo>
                  <a:lnTo>
                    <a:pt x="1830031" y="459613"/>
                  </a:lnTo>
                  <a:lnTo>
                    <a:pt x="1828177" y="454926"/>
                  </a:lnTo>
                  <a:lnTo>
                    <a:pt x="1826920" y="453491"/>
                  </a:lnTo>
                  <a:lnTo>
                    <a:pt x="1826590" y="453123"/>
                  </a:lnTo>
                  <a:lnTo>
                    <a:pt x="1820722" y="453491"/>
                  </a:lnTo>
                  <a:lnTo>
                    <a:pt x="1776374" y="453123"/>
                  </a:lnTo>
                  <a:lnTo>
                    <a:pt x="1770481" y="453161"/>
                  </a:lnTo>
                  <a:lnTo>
                    <a:pt x="1768741" y="458012"/>
                  </a:lnTo>
                  <a:lnTo>
                    <a:pt x="1771345" y="464324"/>
                  </a:lnTo>
                  <a:lnTo>
                    <a:pt x="1837296" y="629843"/>
                  </a:lnTo>
                  <a:lnTo>
                    <a:pt x="1838210" y="632066"/>
                  </a:lnTo>
                  <a:lnTo>
                    <a:pt x="1838566" y="633869"/>
                  </a:lnTo>
                  <a:lnTo>
                    <a:pt x="1838680" y="774026"/>
                  </a:lnTo>
                  <a:lnTo>
                    <a:pt x="1838807" y="780338"/>
                  </a:lnTo>
                  <a:lnTo>
                    <a:pt x="1844459" y="785139"/>
                  </a:lnTo>
                  <a:lnTo>
                    <a:pt x="1850745" y="784288"/>
                  </a:lnTo>
                  <a:lnTo>
                    <a:pt x="1895322" y="784326"/>
                  </a:lnTo>
                  <a:lnTo>
                    <a:pt x="1895602" y="784288"/>
                  </a:lnTo>
                  <a:lnTo>
                    <a:pt x="1900796" y="783590"/>
                  </a:lnTo>
                  <a:lnTo>
                    <a:pt x="1904758" y="778700"/>
                  </a:lnTo>
                  <a:lnTo>
                    <a:pt x="1904403" y="773201"/>
                  </a:lnTo>
                  <a:lnTo>
                    <a:pt x="1901685" y="636866"/>
                  </a:lnTo>
                  <a:lnTo>
                    <a:pt x="1901558" y="633869"/>
                  </a:lnTo>
                  <a:lnTo>
                    <a:pt x="1902206" y="630872"/>
                  </a:lnTo>
                  <a:lnTo>
                    <a:pt x="1903526" y="628205"/>
                  </a:lnTo>
                  <a:lnTo>
                    <a:pt x="1919947" y="593013"/>
                  </a:lnTo>
                  <a:lnTo>
                    <a:pt x="1934667" y="560654"/>
                  </a:lnTo>
                  <a:lnTo>
                    <a:pt x="1944738" y="538518"/>
                  </a:lnTo>
                  <a:lnTo>
                    <a:pt x="1978253" y="464248"/>
                  </a:lnTo>
                  <a:lnTo>
                    <a:pt x="1981073" y="458254"/>
                  </a:lnTo>
                  <a:close/>
                </a:path>
                <a:path w="2329815" h="785494">
                  <a:moveTo>
                    <a:pt x="2116658" y="167360"/>
                  </a:moveTo>
                  <a:lnTo>
                    <a:pt x="2116594" y="120611"/>
                  </a:lnTo>
                  <a:lnTo>
                    <a:pt x="2116404" y="48933"/>
                  </a:lnTo>
                  <a:lnTo>
                    <a:pt x="2116391" y="13258"/>
                  </a:lnTo>
                  <a:lnTo>
                    <a:pt x="2109965" y="7264"/>
                  </a:lnTo>
                  <a:lnTo>
                    <a:pt x="2102370" y="7721"/>
                  </a:lnTo>
                  <a:lnTo>
                    <a:pt x="2070557" y="9105"/>
                  </a:lnTo>
                  <a:lnTo>
                    <a:pt x="2063965" y="9474"/>
                  </a:lnTo>
                  <a:lnTo>
                    <a:pt x="2058187" y="14655"/>
                  </a:lnTo>
                  <a:lnTo>
                    <a:pt x="2058200" y="21628"/>
                  </a:lnTo>
                  <a:lnTo>
                    <a:pt x="2058530" y="63728"/>
                  </a:lnTo>
                  <a:lnTo>
                    <a:pt x="2060016" y="175094"/>
                  </a:lnTo>
                  <a:lnTo>
                    <a:pt x="2060346" y="210337"/>
                  </a:lnTo>
                  <a:lnTo>
                    <a:pt x="2058377" y="238988"/>
                  </a:lnTo>
                  <a:lnTo>
                    <a:pt x="2051900" y="262191"/>
                  </a:lnTo>
                  <a:lnTo>
                    <a:pt x="2040064" y="277749"/>
                  </a:lnTo>
                  <a:lnTo>
                    <a:pt x="2022017" y="283425"/>
                  </a:lnTo>
                  <a:lnTo>
                    <a:pt x="2007209" y="277850"/>
                  </a:lnTo>
                  <a:lnTo>
                    <a:pt x="1995678" y="260489"/>
                  </a:lnTo>
                  <a:lnTo>
                    <a:pt x="1988185" y="230416"/>
                  </a:lnTo>
                  <a:lnTo>
                    <a:pt x="1985505" y="186690"/>
                  </a:lnTo>
                  <a:lnTo>
                    <a:pt x="1985670" y="142735"/>
                  </a:lnTo>
                  <a:lnTo>
                    <a:pt x="1986407" y="48933"/>
                  </a:lnTo>
                  <a:lnTo>
                    <a:pt x="1986546" y="21628"/>
                  </a:lnTo>
                  <a:lnTo>
                    <a:pt x="1986546" y="14363"/>
                  </a:lnTo>
                  <a:lnTo>
                    <a:pt x="1981530" y="8128"/>
                  </a:lnTo>
                  <a:lnTo>
                    <a:pt x="1978545" y="7924"/>
                  </a:lnTo>
                  <a:lnTo>
                    <a:pt x="1974253" y="7632"/>
                  </a:lnTo>
                  <a:lnTo>
                    <a:pt x="1941322" y="7924"/>
                  </a:lnTo>
                  <a:lnTo>
                    <a:pt x="1934324" y="7429"/>
                  </a:lnTo>
                  <a:lnTo>
                    <a:pt x="1927326" y="12395"/>
                  </a:lnTo>
                  <a:lnTo>
                    <a:pt x="1927415" y="48933"/>
                  </a:lnTo>
                  <a:lnTo>
                    <a:pt x="1927834" y="142735"/>
                  </a:lnTo>
                  <a:lnTo>
                    <a:pt x="1927898" y="167360"/>
                  </a:lnTo>
                  <a:lnTo>
                    <a:pt x="1930234" y="229755"/>
                  </a:lnTo>
                  <a:lnTo>
                    <a:pt x="1938566" y="271830"/>
                  </a:lnTo>
                  <a:lnTo>
                    <a:pt x="1955177" y="307200"/>
                  </a:lnTo>
                  <a:lnTo>
                    <a:pt x="2021992" y="340639"/>
                  </a:lnTo>
                  <a:lnTo>
                    <a:pt x="2065680" y="332232"/>
                  </a:lnTo>
                  <a:lnTo>
                    <a:pt x="2093379" y="308483"/>
                  </a:lnTo>
                  <a:lnTo>
                    <a:pt x="2103805" y="283425"/>
                  </a:lnTo>
                  <a:lnTo>
                    <a:pt x="2108720" y="271614"/>
                  </a:lnTo>
                  <a:lnTo>
                    <a:pt x="2115274" y="223837"/>
                  </a:lnTo>
                  <a:lnTo>
                    <a:pt x="2116658" y="167360"/>
                  </a:lnTo>
                  <a:close/>
                </a:path>
                <a:path w="2329815" h="785494">
                  <a:moveTo>
                    <a:pt x="2329764" y="315480"/>
                  </a:moveTo>
                  <a:lnTo>
                    <a:pt x="2326868" y="309854"/>
                  </a:lnTo>
                  <a:lnTo>
                    <a:pt x="2274557" y="205981"/>
                  </a:lnTo>
                  <a:lnTo>
                    <a:pt x="2267216" y="191414"/>
                  </a:lnTo>
                  <a:lnTo>
                    <a:pt x="2264473" y="186080"/>
                  </a:lnTo>
                  <a:lnTo>
                    <a:pt x="2266035" y="179717"/>
                  </a:lnTo>
                  <a:lnTo>
                    <a:pt x="2270696" y="175945"/>
                  </a:lnTo>
                  <a:lnTo>
                    <a:pt x="2281986" y="166166"/>
                  </a:lnTo>
                  <a:lnTo>
                    <a:pt x="2295436" y="150114"/>
                  </a:lnTo>
                  <a:lnTo>
                    <a:pt x="2304148" y="131864"/>
                  </a:lnTo>
                  <a:lnTo>
                    <a:pt x="2306688" y="126555"/>
                  </a:lnTo>
                  <a:lnTo>
                    <a:pt x="2303780" y="55727"/>
                  </a:lnTo>
                  <a:lnTo>
                    <a:pt x="2264600" y="21170"/>
                  </a:lnTo>
                  <a:lnTo>
                    <a:pt x="2264600" y="95783"/>
                  </a:lnTo>
                  <a:lnTo>
                    <a:pt x="2257996" y="118287"/>
                  </a:lnTo>
                  <a:lnTo>
                    <a:pt x="2242185" y="128816"/>
                  </a:lnTo>
                  <a:lnTo>
                    <a:pt x="2223185" y="131851"/>
                  </a:lnTo>
                  <a:lnTo>
                    <a:pt x="2207006" y="131864"/>
                  </a:lnTo>
                  <a:lnTo>
                    <a:pt x="2203881" y="131864"/>
                  </a:lnTo>
                  <a:lnTo>
                    <a:pt x="2201380" y="129273"/>
                  </a:lnTo>
                  <a:lnTo>
                    <a:pt x="2201380" y="58483"/>
                  </a:lnTo>
                  <a:lnTo>
                    <a:pt x="2203526" y="55727"/>
                  </a:lnTo>
                  <a:lnTo>
                    <a:pt x="2206434" y="55727"/>
                  </a:lnTo>
                  <a:lnTo>
                    <a:pt x="2224925" y="56388"/>
                  </a:lnTo>
                  <a:lnTo>
                    <a:pt x="2243874" y="60820"/>
                  </a:lnTo>
                  <a:lnTo>
                    <a:pt x="2258644" y="72720"/>
                  </a:lnTo>
                  <a:lnTo>
                    <a:pt x="2264600" y="95783"/>
                  </a:lnTo>
                  <a:lnTo>
                    <a:pt x="2264600" y="21170"/>
                  </a:lnTo>
                  <a:lnTo>
                    <a:pt x="2249081" y="14046"/>
                  </a:lnTo>
                  <a:lnTo>
                    <a:pt x="2207463" y="6997"/>
                  </a:lnTo>
                  <a:lnTo>
                    <a:pt x="2159685" y="5257"/>
                  </a:lnTo>
                  <a:lnTo>
                    <a:pt x="2153983" y="5257"/>
                  </a:lnTo>
                  <a:lnTo>
                    <a:pt x="2150160" y="11493"/>
                  </a:lnTo>
                  <a:lnTo>
                    <a:pt x="2150046" y="331114"/>
                  </a:lnTo>
                  <a:lnTo>
                    <a:pt x="2155558" y="336740"/>
                  </a:lnTo>
                  <a:lnTo>
                    <a:pt x="2206066" y="336740"/>
                  </a:lnTo>
                  <a:lnTo>
                    <a:pt x="2211628" y="331114"/>
                  </a:lnTo>
                  <a:lnTo>
                    <a:pt x="2211540" y="322376"/>
                  </a:lnTo>
                  <a:lnTo>
                    <a:pt x="2208136" y="212382"/>
                  </a:lnTo>
                  <a:lnTo>
                    <a:pt x="2208111" y="207543"/>
                  </a:lnTo>
                  <a:lnTo>
                    <a:pt x="2214613" y="205981"/>
                  </a:lnTo>
                  <a:lnTo>
                    <a:pt x="2216747" y="210337"/>
                  </a:lnTo>
                  <a:lnTo>
                    <a:pt x="2275725" y="331647"/>
                  </a:lnTo>
                  <a:lnTo>
                    <a:pt x="2279053" y="338378"/>
                  </a:lnTo>
                  <a:lnTo>
                    <a:pt x="2287498" y="340639"/>
                  </a:lnTo>
                  <a:lnTo>
                    <a:pt x="2293721" y="336499"/>
                  </a:lnTo>
                  <a:lnTo>
                    <a:pt x="2322728" y="325869"/>
                  </a:lnTo>
                  <a:lnTo>
                    <a:pt x="2327986" y="322376"/>
                  </a:lnTo>
                  <a:lnTo>
                    <a:pt x="2329764" y="315480"/>
                  </a:lnTo>
                  <a:close/>
                </a:path>
              </a:pathLst>
            </a:custGeom>
            <a:solidFill>
              <a:srgbClr val="0099C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02" name="object 180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511161" y="1198363"/>
              <a:ext cx="3259280" cy="2340209"/>
            </a:xfrm>
            <a:prstGeom prst="rect">
              <a:avLst/>
            </a:prstGeom>
          </p:spPr>
        </p:pic>
        <p:pic>
          <p:nvPicPr>
            <p:cNvPr id="1803" name="object 1803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34115" y="3949939"/>
              <a:ext cx="3203873" cy="2451105"/>
            </a:xfrm>
            <a:prstGeom prst="rect">
              <a:avLst/>
            </a:prstGeom>
          </p:spPr>
        </p:pic>
        <p:sp>
          <p:nvSpPr>
            <p:cNvPr id="1804" name="object 1804" descr=""/>
            <p:cNvSpPr/>
            <p:nvPr/>
          </p:nvSpPr>
          <p:spPr>
            <a:xfrm>
              <a:off x="5649772" y="6378727"/>
              <a:ext cx="2078989" cy="56515"/>
            </a:xfrm>
            <a:custGeom>
              <a:avLst/>
              <a:gdLst/>
              <a:ahLst/>
              <a:cxnLst/>
              <a:rect l="l" t="t" r="r" b="b"/>
              <a:pathLst>
                <a:path w="2078990" h="56514">
                  <a:moveTo>
                    <a:pt x="415163" y="27774"/>
                  </a:moveTo>
                  <a:lnTo>
                    <a:pt x="354101" y="10477"/>
                  </a:lnTo>
                  <a:lnTo>
                    <a:pt x="288010" y="4152"/>
                  </a:lnTo>
                  <a:lnTo>
                    <a:pt x="207149" y="520"/>
                  </a:lnTo>
                  <a:lnTo>
                    <a:pt x="164846" y="0"/>
                  </a:lnTo>
                  <a:lnTo>
                    <a:pt x="135420" y="254"/>
                  </a:lnTo>
                  <a:lnTo>
                    <a:pt x="63855" y="3467"/>
                  </a:lnTo>
                  <a:lnTo>
                    <a:pt x="7747" y="12293"/>
                  </a:lnTo>
                  <a:lnTo>
                    <a:pt x="0" y="18262"/>
                  </a:lnTo>
                  <a:lnTo>
                    <a:pt x="16446" y="27406"/>
                  </a:lnTo>
                  <a:lnTo>
                    <a:pt x="61048" y="35572"/>
                  </a:lnTo>
                  <a:lnTo>
                    <a:pt x="127114" y="41910"/>
                  </a:lnTo>
                  <a:lnTo>
                    <a:pt x="207962" y="45567"/>
                  </a:lnTo>
                  <a:lnTo>
                    <a:pt x="250266" y="46037"/>
                  </a:lnTo>
                  <a:lnTo>
                    <a:pt x="279717" y="45783"/>
                  </a:lnTo>
                  <a:lnTo>
                    <a:pt x="351282" y="42570"/>
                  </a:lnTo>
                  <a:lnTo>
                    <a:pt x="407428" y="33743"/>
                  </a:lnTo>
                  <a:lnTo>
                    <a:pt x="415163" y="27774"/>
                  </a:lnTo>
                  <a:close/>
                </a:path>
                <a:path w="2078990" h="56514">
                  <a:moveTo>
                    <a:pt x="2078736" y="38252"/>
                  </a:moveTo>
                  <a:lnTo>
                    <a:pt x="2017699" y="20942"/>
                  </a:lnTo>
                  <a:lnTo>
                    <a:pt x="1951609" y="14605"/>
                  </a:lnTo>
                  <a:lnTo>
                    <a:pt x="1870760" y="10985"/>
                  </a:lnTo>
                  <a:lnTo>
                    <a:pt x="1828203" y="10477"/>
                  </a:lnTo>
                  <a:lnTo>
                    <a:pt x="1784934" y="11023"/>
                  </a:lnTo>
                  <a:lnTo>
                    <a:pt x="1727441" y="13919"/>
                  </a:lnTo>
                  <a:lnTo>
                    <a:pt x="1671332" y="22745"/>
                  </a:lnTo>
                  <a:lnTo>
                    <a:pt x="1663573" y="28740"/>
                  </a:lnTo>
                  <a:lnTo>
                    <a:pt x="1680032" y="37871"/>
                  </a:lnTo>
                  <a:lnTo>
                    <a:pt x="1724660" y="46037"/>
                  </a:lnTo>
                  <a:lnTo>
                    <a:pt x="1790738" y="52362"/>
                  </a:lnTo>
                  <a:lnTo>
                    <a:pt x="1871573" y="55994"/>
                  </a:lnTo>
                  <a:lnTo>
                    <a:pt x="1914398" y="56515"/>
                  </a:lnTo>
                  <a:lnTo>
                    <a:pt x="1943557" y="56261"/>
                  </a:lnTo>
                  <a:lnTo>
                    <a:pt x="2014867" y="53047"/>
                  </a:lnTo>
                  <a:lnTo>
                    <a:pt x="2071014" y="44221"/>
                  </a:lnTo>
                  <a:lnTo>
                    <a:pt x="2078736" y="38252"/>
                  </a:lnTo>
                  <a:close/>
                </a:path>
              </a:pathLst>
            </a:custGeom>
            <a:solidFill>
              <a:srgbClr val="D1D3D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05" name="object 1805" descr=""/>
            <p:cNvSpPr/>
            <p:nvPr/>
          </p:nvSpPr>
          <p:spPr>
            <a:xfrm>
              <a:off x="6187769" y="2061625"/>
              <a:ext cx="599440" cy="564515"/>
            </a:xfrm>
            <a:custGeom>
              <a:avLst/>
              <a:gdLst/>
              <a:ahLst/>
              <a:cxnLst/>
              <a:rect l="l" t="t" r="r" b="b"/>
              <a:pathLst>
                <a:path w="599440" h="564514">
                  <a:moveTo>
                    <a:pt x="307484" y="0"/>
                  </a:moveTo>
                  <a:lnTo>
                    <a:pt x="260948" y="1878"/>
                  </a:lnTo>
                  <a:lnTo>
                    <a:pt x="216090" y="10638"/>
                  </a:lnTo>
                  <a:lnTo>
                    <a:pt x="173482" y="26163"/>
                  </a:lnTo>
                  <a:lnTo>
                    <a:pt x="133700" y="48338"/>
                  </a:lnTo>
                  <a:lnTo>
                    <a:pt x="97316" y="77048"/>
                  </a:lnTo>
                  <a:lnTo>
                    <a:pt x="64903" y="112178"/>
                  </a:lnTo>
                  <a:lnTo>
                    <a:pt x="39139" y="148661"/>
                  </a:lnTo>
                  <a:lnTo>
                    <a:pt x="19653" y="185772"/>
                  </a:lnTo>
                  <a:lnTo>
                    <a:pt x="6567" y="224733"/>
                  </a:lnTo>
                  <a:lnTo>
                    <a:pt x="0" y="266768"/>
                  </a:lnTo>
                  <a:lnTo>
                    <a:pt x="72" y="313097"/>
                  </a:lnTo>
                  <a:lnTo>
                    <a:pt x="6905" y="364944"/>
                  </a:lnTo>
                  <a:lnTo>
                    <a:pt x="20618" y="423531"/>
                  </a:lnTo>
                  <a:lnTo>
                    <a:pt x="34046" y="460185"/>
                  </a:lnTo>
                  <a:lnTo>
                    <a:pt x="78953" y="496010"/>
                  </a:lnTo>
                  <a:lnTo>
                    <a:pt x="77278" y="499457"/>
                  </a:lnTo>
                  <a:lnTo>
                    <a:pt x="62961" y="500034"/>
                  </a:lnTo>
                  <a:lnTo>
                    <a:pt x="54820" y="501370"/>
                  </a:lnTo>
                  <a:lnTo>
                    <a:pt x="79103" y="534620"/>
                  </a:lnTo>
                  <a:lnTo>
                    <a:pt x="113542" y="548764"/>
                  </a:lnTo>
                  <a:lnTo>
                    <a:pt x="154151" y="551335"/>
                  </a:lnTo>
                  <a:lnTo>
                    <a:pt x="196942" y="549870"/>
                  </a:lnTo>
                  <a:lnTo>
                    <a:pt x="237928" y="551903"/>
                  </a:lnTo>
                  <a:lnTo>
                    <a:pt x="284739" y="558664"/>
                  </a:lnTo>
                  <a:lnTo>
                    <a:pt x="335249" y="563403"/>
                  </a:lnTo>
                  <a:lnTo>
                    <a:pt x="387083" y="564028"/>
                  </a:lnTo>
                  <a:lnTo>
                    <a:pt x="437868" y="558445"/>
                  </a:lnTo>
                  <a:lnTo>
                    <a:pt x="485228" y="544560"/>
                  </a:lnTo>
                  <a:lnTo>
                    <a:pt x="526790" y="520280"/>
                  </a:lnTo>
                  <a:lnTo>
                    <a:pt x="557201" y="487572"/>
                  </a:lnTo>
                  <a:lnTo>
                    <a:pt x="578756" y="447021"/>
                  </a:lnTo>
                  <a:lnTo>
                    <a:pt x="592358" y="401107"/>
                  </a:lnTo>
                  <a:lnTo>
                    <a:pt x="598906" y="352311"/>
                  </a:lnTo>
                  <a:lnTo>
                    <a:pt x="599303" y="303111"/>
                  </a:lnTo>
                  <a:lnTo>
                    <a:pt x="594450" y="255988"/>
                  </a:lnTo>
                  <a:lnTo>
                    <a:pt x="585248" y="213423"/>
                  </a:lnTo>
                  <a:lnTo>
                    <a:pt x="568866" y="169730"/>
                  </a:lnTo>
                  <a:lnTo>
                    <a:pt x="545543" y="129454"/>
                  </a:lnTo>
                  <a:lnTo>
                    <a:pt x="516144" y="93330"/>
                  </a:lnTo>
                  <a:lnTo>
                    <a:pt x="481536" y="62097"/>
                  </a:lnTo>
                  <a:lnTo>
                    <a:pt x="442586" y="36492"/>
                  </a:lnTo>
                  <a:lnTo>
                    <a:pt x="400160" y="17253"/>
                  </a:lnTo>
                  <a:lnTo>
                    <a:pt x="355124" y="5117"/>
                  </a:lnTo>
                  <a:lnTo>
                    <a:pt x="307484" y="0"/>
                  </a:lnTo>
                  <a:close/>
                </a:path>
              </a:pathLst>
            </a:custGeom>
            <a:solidFill>
              <a:srgbClr val="26995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06" name="object 1806" descr=""/>
            <p:cNvSpPr/>
            <p:nvPr/>
          </p:nvSpPr>
          <p:spPr>
            <a:xfrm>
              <a:off x="5674336" y="4928193"/>
              <a:ext cx="546735" cy="1358900"/>
            </a:xfrm>
            <a:custGeom>
              <a:avLst/>
              <a:gdLst/>
              <a:ahLst/>
              <a:cxnLst/>
              <a:rect l="l" t="t" r="r" b="b"/>
              <a:pathLst>
                <a:path w="546735" h="1358900">
                  <a:moveTo>
                    <a:pt x="546620" y="0"/>
                  </a:moveTo>
                  <a:lnTo>
                    <a:pt x="155676" y="105054"/>
                  </a:lnTo>
                  <a:lnTo>
                    <a:pt x="132963" y="140464"/>
                  </a:lnTo>
                  <a:lnTo>
                    <a:pt x="113021" y="178719"/>
                  </a:lnTo>
                  <a:lnTo>
                    <a:pt x="95668" y="219570"/>
                  </a:lnTo>
                  <a:lnTo>
                    <a:pt x="80722" y="262770"/>
                  </a:lnTo>
                  <a:lnTo>
                    <a:pt x="68000" y="308071"/>
                  </a:lnTo>
                  <a:lnTo>
                    <a:pt x="57321" y="355226"/>
                  </a:lnTo>
                  <a:lnTo>
                    <a:pt x="48502" y="403988"/>
                  </a:lnTo>
                  <a:lnTo>
                    <a:pt x="41361" y="454108"/>
                  </a:lnTo>
                  <a:lnTo>
                    <a:pt x="35715" y="505340"/>
                  </a:lnTo>
                  <a:lnTo>
                    <a:pt x="31382" y="557436"/>
                  </a:lnTo>
                  <a:lnTo>
                    <a:pt x="28180" y="610148"/>
                  </a:lnTo>
                  <a:lnTo>
                    <a:pt x="25926" y="663229"/>
                  </a:lnTo>
                  <a:lnTo>
                    <a:pt x="24439" y="716431"/>
                  </a:lnTo>
                  <a:lnTo>
                    <a:pt x="23535" y="769507"/>
                  </a:lnTo>
                  <a:lnTo>
                    <a:pt x="23033" y="822209"/>
                  </a:lnTo>
                  <a:lnTo>
                    <a:pt x="22115" y="975597"/>
                  </a:lnTo>
                  <a:lnTo>
                    <a:pt x="21396" y="1024328"/>
                  </a:lnTo>
                  <a:lnTo>
                    <a:pt x="20168" y="1071449"/>
                  </a:lnTo>
                  <a:lnTo>
                    <a:pt x="18248" y="1116710"/>
                  </a:lnTo>
                  <a:lnTo>
                    <a:pt x="15453" y="1159865"/>
                  </a:lnTo>
                  <a:lnTo>
                    <a:pt x="11602" y="1200666"/>
                  </a:lnTo>
                  <a:lnTo>
                    <a:pt x="6511" y="1238865"/>
                  </a:lnTo>
                  <a:lnTo>
                    <a:pt x="0" y="1274216"/>
                  </a:lnTo>
                  <a:lnTo>
                    <a:pt x="25296" y="1289103"/>
                  </a:lnTo>
                  <a:lnTo>
                    <a:pt x="57892" y="1339833"/>
                  </a:lnTo>
                  <a:lnTo>
                    <a:pt x="83146" y="1354670"/>
                  </a:lnTo>
                  <a:lnTo>
                    <a:pt x="105569" y="1358364"/>
                  </a:lnTo>
                  <a:lnTo>
                    <a:pt x="98945" y="1351351"/>
                  </a:lnTo>
                  <a:lnTo>
                    <a:pt x="84454" y="1331262"/>
                  </a:lnTo>
                  <a:lnTo>
                    <a:pt x="94717" y="1259770"/>
                  </a:lnTo>
                  <a:lnTo>
                    <a:pt x="109441" y="1219800"/>
                  </a:lnTo>
                  <a:lnTo>
                    <a:pt x="126948" y="1176440"/>
                  </a:lnTo>
                  <a:lnTo>
                    <a:pt x="146740" y="1130307"/>
                  </a:lnTo>
                  <a:lnTo>
                    <a:pt x="168317" y="1082020"/>
                  </a:lnTo>
                  <a:lnTo>
                    <a:pt x="191181" y="1032198"/>
                  </a:lnTo>
                  <a:lnTo>
                    <a:pt x="285542" y="829930"/>
                  </a:lnTo>
                  <a:lnTo>
                    <a:pt x="307366" y="781712"/>
                  </a:lnTo>
                  <a:lnTo>
                    <a:pt x="327486" y="735669"/>
                  </a:lnTo>
                  <a:lnTo>
                    <a:pt x="345405" y="692422"/>
                  </a:lnTo>
                  <a:lnTo>
                    <a:pt x="360623" y="652589"/>
                  </a:lnTo>
                  <a:lnTo>
                    <a:pt x="415243" y="475105"/>
                  </a:lnTo>
                  <a:lnTo>
                    <a:pt x="442958" y="380491"/>
                  </a:lnTo>
                  <a:lnTo>
                    <a:pt x="470031" y="285709"/>
                  </a:lnTo>
                  <a:lnTo>
                    <a:pt x="496385" y="190724"/>
                  </a:lnTo>
                  <a:lnTo>
                    <a:pt x="521941" y="95499"/>
                  </a:lnTo>
                  <a:lnTo>
                    <a:pt x="546620" y="0"/>
                  </a:lnTo>
                  <a:close/>
                </a:path>
              </a:pathLst>
            </a:custGeom>
            <a:solidFill>
              <a:srgbClr val="C19B7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07" name="object 1807" descr=""/>
            <p:cNvSpPr/>
            <p:nvPr/>
          </p:nvSpPr>
          <p:spPr>
            <a:xfrm>
              <a:off x="5642686" y="6179140"/>
              <a:ext cx="417195" cy="240665"/>
            </a:xfrm>
            <a:custGeom>
              <a:avLst/>
              <a:gdLst/>
              <a:ahLst/>
              <a:cxnLst/>
              <a:rect l="l" t="t" r="r" b="b"/>
              <a:pathLst>
                <a:path w="417195" h="240664">
                  <a:moveTo>
                    <a:pt x="36131" y="0"/>
                  </a:moveTo>
                  <a:lnTo>
                    <a:pt x="22667" y="19300"/>
                  </a:lnTo>
                  <a:lnTo>
                    <a:pt x="9207" y="47145"/>
                  </a:lnTo>
                  <a:lnTo>
                    <a:pt x="177" y="76052"/>
                  </a:lnTo>
                  <a:lnTo>
                    <a:pt x="0" y="98539"/>
                  </a:lnTo>
                  <a:lnTo>
                    <a:pt x="17602" y="123934"/>
                  </a:lnTo>
                  <a:lnTo>
                    <a:pt x="45013" y="139131"/>
                  </a:lnTo>
                  <a:lnTo>
                    <a:pt x="76547" y="148027"/>
                  </a:lnTo>
                  <a:lnTo>
                    <a:pt x="106514" y="154520"/>
                  </a:lnTo>
                  <a:lnTo>
                    <a:pt x="140404" y="164452"/>
                  </a:lnTo>
                  <a:lnTo>
                    <a:pt x="172873" y="176649"/>
                  </a:lnTo>
                  <a:lnTo>
                    <a:pt x="204964" y="189891"/>
                  </a:lnTo>
                  <a:lnTo>
                    <a:pt x="237718" y="202958"/>
                  </a:lnTo>
                  <a:lnTo>
                    <a:pt x="268491" y="214838"/>
                  </a:lnTo>
                  <a:lnTo>
                    <a:pt x="305638" y="227969"/>
                  </a:lnTo>
                  <a:lnTo>
                    <a:pt x="344528" y="237993"/>
                  </a:lnTo>
                  <a:lnTo>
                    <a:pt x="380530" y="240550"/>
                  </a:lnTo>
                  <a:lnTo>
                    <a:pt x="401930" y="235166"/>
                  </a:lnTo>
                  <a:lnTo>
                    <a:pt x="416096" y="223131"/>
                  </a:lnTo>
                  <a:lnTo>
                    <a:pt x="416841" y="205101"/>
                  </a:lnTo>
                  <a:lnTo>
                    <a:pt x="397979" y="181736"/>
                  </a:lnTo>
                  <a:lnTo>
                    <a:pt x="362776" y="158204"/>
                  </a:lnTo>
                  <a:lnTo>
                    <a:pt x="316222" y="135531"/>
                  </a:lnTo>
                  <a:lnTo>
                    <a:pt x="263493" y="115396"/>
                  </a:lnTo>
                  <a:lnTo>
                    <a:pt x="209765" y="99479"/>
                  </a:lnTo>
                  <a:lnTo>
                    <a:pt x="177393" y="83050"/>
                  </a:lnTo>
                  <a:lnTo>
                    <a:pt x="149044" y="57731"/>
                  </a:lnTo>
                  <a:lnTo>
                    <a:pt x="128937" y="34492"/>
                  </a:lnTo>
                  <a:lnTo>
                    <a:pt x="121297" y="24307"/>
                  </a:lnTo>
                  <a:lnTo>
                    <a:pt x="78431" y="29516"/>
                  </a:lnTo>
                  <a:lnTo>
                    <a:pt x="51325" y="24436"/>
                  </a:lnTo>
                  <a:lnTo>
                    <a:pt x="37914" y="13215"/>
                  </a:lnTo>
                  <a:lnTo>
                    <a:pt x="3613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08" name="object 1808" descr=""/>
            <p:cNvSpPr/>
            <p:nvPr/>
          </p:nvSpPr>
          <p:spPr>
            <a:xfrm>
              <a:off x="6620213" y="3180215"/>
              <a:ext cx="875665" cy="721995"/>
            </a:xfrm>
            <a:custGeom>
              <a:avLst/>
              <a:gdLst/>
              <a:ahLst/>
              <a:cxnLst/>
              <a:rect l="l" t="t" r="r" b="b"/>
              <a:pathLst>
                <a:path w="875665" h="721995">
                  <a:moveTo>
                    <a:pt x="2451" y="32992"/>
                  </a:moveTo>
                  <a:lnTo>
                    <a:pt x="14520" y="100957"/>
                  </a:lnTo>
                  <a:lnTo>
                    <a:pt x="32664" y="150422"/>
                  </a:lnTo>
                  <a:lnTo>
                    <a:pt x="54804" y="199087"/>
                  </a:lnTo>
                  <a:lnTo>
                    <a:pt x="81312" y="247556"/>
                  </a:lnTo>
                  <a:lnTo>
                    <a:pt x="112560" y="296430"/>
                  </a:lnTo>
                  <a:lnTo>
                    <a:pt x="140072" y="335111"/>
                  </a:lnTo>
                  <a:lnTo>
                    <a:pt x="169991" y="374255"/>
                  </a:lnTo>
                  <a:lnTo>
                    <a:pt x="202091" y="413436"/>
                  </a:lnTo>
                  <a:lnTo>
                    <a:pt x="236145" y="452230"/>
                  </a:lnTo>
                  <a:lnTo>
                    <a:pt x="271926" y="490211"/>
                  </a:lnTo>
                  <a:lnTo>
                    <a:pt x="309210" y="526953"/>
                  </a:lnTo>
                  <a:lnTo>
                    <a:pt x="347769" y="562033"/>
                  </a:lnTo>
                  <a:lnTo>
                    <a:pt x="387377" y="595024"/>
                  </a:lnTo>
                  <a:lnTo>
                    <a:pt x="427808" y="625501"/>
                  </a:lnTo>
                  <a:lnTo>
                    <a:pt x="468836" y="653040"/>
                  </a:lnTo>
                  <a:lnTo>
                    <a:pt x="510235" y="677215"/>
                  </a:lnTo>
                  <a:lnTo>
                    <a:pt x="551122" y="696213"/>
                  </a:lnTo>
                  <a:lnTo>
                    <a:pt x="593712" y="710235"/>
                  </a:lnTo>
                  <a:lnTo>
                    <a:pt x="636921" y="718858"/>
                  </a:lnTo>
                  <a:lnTo>
                    <a:pt x="679668" y="721659"/>
                  </a:lnTo>
                  <a:lnTo>
                    <a:pt x="720870" y="718219"/>
                  </a:lnTo>
                  <a:lnTo>
                    <a:pt x="759446" y="708113"/>
                  </a:lnTo>
                  <a:lnTo>
                    <a:pt x="794312" y="690921"/>
                  </a:lnTo>
                  <a:lnTo>
                    <a:pt x="824387" y="666221"/>
                  </a:lnTo>
                  <a:lnTo>
                    <a:pt x="848588" y="633590"/>
                  </a:lnTo>
                  <a:lnTo>
                    <a:pt x="865834" y="592606"/>
                  </a:lnTo>
                  <a:lnTo>
                    <a:pt x="875042" y="542849"/>
                  </a:lnTo>
                  <a:lnTo>
                    <a:pt x="861318" y="524981"/>
                  </a:lnTo>
                  <a:lnTo>
                    <a:pt x="827449" y="520825"/>
                  </a:lnTo>
                  <a:lnTo>
                    <a:pt x="778556" y="520825"/>
                  </a:lnTo>
                  <a:lnTo>
                    <a:pt x="737324" y="517579"/>
                  </a:lnTo>
                  <a:lnTo>
                    <a:pt x="692278" y="435198"/>
                  </a:lnTo>
                  <a:lnTo>
                    <a:pt x="678694" y="386441"/>
                  </a:lnTo>
                  <a:lnTo>
                    <a:pt x="670490" y="348927"/>
                  </a:lnTo>
                  <a:lnTo>
                    <a:pt x="664178" y="315610"/>
                  </a:lnTo>
                  <a:lnTo>
                    <a:pt x="656270" y="279442"/>
                  </a:lnTo>
                  <a:lnTo>
                    <a:pt x="643280" y="233375"/>
                  </a:lnTo>
                  <a:lnTo>
                    <a:pt x="601256" y="186613"/>
                  </a:lnTo>
                  <a:lnTo>
                    <a:pt x="562434" y="162325"/>
                  </a:lnTo>
                  <a:lnTo>
                    <a:pt x="514639" y="138143"/>
                  </a:lnTo>
                  <a:lnTo>
                    <a:pt x="460049" y="114596"/>
                  </a:lnTo>
                  <a:lnTo>
                    <a:pt x="400839" y="92218"/>
                  </a:lnTo>
                  <a:lnTo>
                    <a:pt x="339186" y="71540"/>
                  </a:lnTo>
                  <a:lnTo>
                    <a:pt x="277267" y="53094"/>
                  </a:lnTo>
                  <a:lnTo>
                    <a:pt x="239217" y="43150"/>
                  </a:lnTo>
                  <a:lnTo>
                    <a:pt x="41995" y="43140"/>
                  </a:lnTo>
                  <a:lnTo>
                    <a:pt x="19462" y="35215"/>
                  </a:lnTo>
                  <a:lnTo>
                    <a:pt x="2451" y="32992"/>
                  </a:lnTo>
                  <a:close/>
                </a:path>
                <a:path w="875665" h="721995">
                  <a:moveTo>
                    <a:pt x="824521" y="520466"/>
                  </a:moveTo>
                  <a:lnTo>
                    <a:pt x="778556" y="520825"/>
                  </a:lnTo>
                  <a:lnTo>
                    <a:pt x="827449" y="520825"/>
                  </a:lnTo>
                  <a:lnTo>
                    <a:pt x="824521" y="520466"/>
                  </a:lnTo>
                  <a:close/>
                </a:path>
                <a:path w="875665" h="721995">
                  <a:moveTo>
                    <a:pt x="70454" y="12262"/>
                  </a:moveTo>
                  <a:lnTo>
                    <a:pt x="63397" y="12421"/>
                  </a:lnTo>
                  <a:lnTo>
                    <a:pt x="67475" y="21628"/>
                  </a:lnTo>
                  <a:lnTo>
                    <a:pt x="61012" y="43150"/>
                  </a:lnTo>
                  <a:lnTo>
                    <a:pt x="239217" y="43150"/>
                  </a:lnTo>
                  <a:lnTo>
                    <a:pt x="217258" y="37411"/>
                  </a:lnTo>
                  <a:lnTo>
                    <a:pt x="161335" y="25024"/>
                  </a:lnTo>
                  <a:lnTo>
                    <a:pt x="111675" y="16464"/>
                  </a:lnTo>
                  <a:lnTo>
                    <a:pt x="70454" y="12262"/>
                  </a:lnTo>
                  <a:close/>
                </a:path>
                <a:path w="875665" h="721995">
                  <a:moveTo>
                    <a:pt x="57896" y="0"/>
                  </a:moveTo>
                  <a:lnTo>
                    <a:pt x="39616" y="358"/>
                  </a:lnTo>
                  <a:lnTo>
                    <a:pt x="19761" y="12573"/>
                  </a:lnTo>
                  <a:lnTo>
                    <a:pt x="5460" y="26515"/>
                  </a:lnTo>
                  <a:lnTo>
                    <a:pt x="3842" y="32055"/>
                  </a:lnTo>
                  <a:lnTo>
                    <a:pt x="22034" y="19062"/>
                  </a:lnTo>
                  <a:lnTo>
                    <a:pt x="39848" y="12951"/>
                  </a:lnTo>
                  <a:lnTo>
                    <a:pt x="63397" y="12421"/>
                  </a:lnTo>
                  <a:lnTo>
                    <a:pt x="57896" y="0"/>
                  </a:lnTo>
                  <a:close/>
                </a:path>
              </a:pathLst>
            </a:custGeom>
            <a:solidFill>
              <a:srgbClr val="C19B7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09" name="object 1809" descr=""/>
            <p:cNvSpPr/>
            <p:nvPr/>
          </p:nvSpPr>
          <p:spPr>
            <a:xfrm>
              <a:off x="6258054" y="2809005"/>
              <a:ext cx="1005840" cy="875665"/>
            </a:xfrm>
            <a:custGeom>
              <a:avLst/>
              <a:gdLst/>
              <a:ahLst/>
              <a:cxnLst/>
              <a:rect l="l" t="t" r="r" b="b"/>
              <a:pathLst>
                <a:path w="1005840" h="875664">
                  <a:moveTo>
                    <a:pt x="272625" y="447363"/>
                  </a:moveTo>
                  <a:lnTo>
                    <a:pt x="18041" y="447363"/>
                  </a:lnTo>
                  <a:lnTo>
                    <a:pt x="17910" y="448271"/>
                  </a:lnTo>
                  <a:lnTo>
                    <a:pt x="15222" y="464494"/>
                  </a:lnTo>
                  <a:lnTo>
                    <a:pt x="9470" y="506278"/>
                  </a:lnTo>
                  <a:lnTo>
                    <a:pt x="6491" y="552212"/>
                  </a:lnTo>
                  <a:lnTo>
                    <a:pt x="8162" y="598375"/>
                  </a:lnTo>
                  <a:lnTo>
                    <a:pt x="16067" y="642995"/>
                  </a:lnTo>
                  <a:lnTo>
                    <a:pt x="31789" y="684300"/>
                  </a:lnTo>
                  <a:lnTo>
                    <a:pt x="56910" y="720517"/>
                  </a:lnTo>
                  <a:lnTo>
                    <a:pt x="93013" y="749874"/>
                  </a:lnTo>
                  <a:lnTo>
                    <a:pt x="135869" y="768979"/>
                  </a:lnTo>
                  <a:lnTo>
                    <a:pt x="181467" y="780296"/>
                  </a:lnTo>
                  <a:lnTo>
                    <a:pt x="228110" y="788295"/>
                  </a:lnTo>
                  <a:lnTo>
                    <a:pt x="274103" y="797448"/>
                  </a:lnTo>
                  <a:lnTo>
                    <a:pt x="308117" y="811510"/>
                  </a:lnTo>
                  <a:lnTo>
                    <a:pt x="371927" y="853134"/>
                  </a:lnTo>
                  <a:lnTo>
                    <a:pt x="407021" y="868810"/>
                  </a:lnTo>
                  <a:lnTo>
                    <a:pt x="443806" y="875211"/>
                  </a:lnTo>
                  <a:lnTo>
                    <a:pt x="460183" y="867795"/>
                  </a:lnTo>
                  <a:lnTo>
                    <a:pt x="468966" y="851229"/>
                  </a:lnTo>
                  <a:lnTo>
                    <a:pt x="482966" y="830183"/>
                  </a:lnTo>
                  <a:lnTo>
                    <a:pt x="514996" y="809323"/>
                  </a:lnTo>
                  <a:lnTo>
                    <a:pt x="545315" y="795652"/>
                  </a:lnTo>
                  <a:lnTo>
                    <a:pt x="557122" y="788862"/>
                  </a:lnTo>
                  <a:lnTo>
                    <a:pt x="598829" y="767057"/>
                  </a:lnTo>
                  <a:lnTo>
                    <a:pt x="642853" y="747761"/>
                  </a:lnTo>
                  <a:lnTo>
                    <a:pt x="691325" y="728098"/>
                  </a:lnTo>
                  <a:lnTo>
                    <a:pt x="742460" y="708358"/>
                  </a:lnTo>
                  <a:lnTo>
                    <a:pt x="894033" y="651593"/>
                  </a:lnTo>
                  <a:lnTo>
                    <a:pt x="938006" y="634457"/>
                  </a:lnTo>
                  <a:lnTo>
                    <a:pt x="975733" y="618700"/>
                  </a:lnTo>
                  <a:lnTo>
                    <a:pt x="994322" y="609882"/>
                  </a:lnTo>
                  <a:lnTo>
                    <a:pt x="467079" y="609882"/>
                  </a:lnTo>
                  <a:lnTo>
                    <a:pt x="439965" y="601583"/>
                  </a:lnTo>
                  <a:lnTo>
                    <a:pt x="336436" y="554218"/>
                  </a:lnTo>
                  <a:lnTo>
                    <a:pt x="300834" y="541061"/>
                  </a:lnTo>
                  <a:lnTo>
                    <a:pt x="295324" y="540058"/>
                  </a:lnTo>
                  <a:lnTo>
                    <a:pt x="298690" y="540058"/>
                  </a:lnTo>
                  <a:lnTo>
                    <a:pt x="270156" y="525554"/>
                  </a:lnTo>
                  <a:lnTo>
                    <a:pt x="263738" y="497833"/>
                  </a:lnTo>
                  <a:lnTo>
                    <a:pt x="269857" y="461945"/>
                  </a:lnTo>
                  <a:lnTo>
                    <a:pt x="272625" y="447363"/>
                  </a:lnTo>
                  <a:close/>
                </a:path>
                <a:path w="1005840" h="875664">
                  <a:moveTo>
                    <a:pt x="920667" y="422659"/>
                  </a:moveTo>
                  <a:lnTo>
                    <a:pt x="277316" y="422659"/>
                  </a:lnTo>
                  <a:lnTo>
                    <a:pt x="309420" y="465679"/>
                  </a:lnTo>
                  <a:lnTo>
                    <a:pt x="344432" y="506374"/>
                  </a:lnTo>
                  <a:lnTo>
                    <a:pt x="382369" y="544281"/>
                  </a:lnTo>
                  <a:lnTo>
                    <a:pt x="423246" y="578938"/>
                  </a:lnTo>
                  <a:lnTo>
                    <a:pt x="467079" y="609882"/>
                  </a:lnTo>
                  <a:lnTo>
                    <a:pt x="994322" y="609882"/>
                  </a:lnTo>
                  <a:lnTo>
                    <a:pt x="1005432" y="604612"/>
                  </a:lnTo>
                  <a:lnTo>
                    <a:pt x="986834" y="554682"/>
                  </a:lnTo>
                  <a:lnTo>
                    <a:pt x="966057" y="507003"/>
                  </a:lnTo>
                  <a:lnTo>
                    <a:pt x="943360" y="461945"/>
                  </a:lnTo>
                  <a:lnTo>
                    <a:pt x="920667" y="422659"/>
                  </a:lnTo>
                  <a:close/>
                </a:path>
                <a:path w="1005840" h="875664">
                  <a:moveTo>
                    <a:pt x="300214" y="540832"/>
                  </a:moveTo>
                  <a:lnTo>
                    <a:pt x="300834" y="541061"/>
                  </a:lnTo>
                  <a:lnTo>
                    <a:pt x="301458" y="541175"/>
                  </a:lnTo>
                  <a:lnTo>
                    <a:pt x="307491" y="542064"/>
                  </a:lnTo>
                  <a:lnTo>
                    <a:pt x="316597" y="543587"/>
                  </a:lnTo>
                  <a:lnTo>
                    <a:pt x="300214" y="540832"/>
                  </a:lnTo>
                  <a:close/>
                </a:path>
                <a:path w="1005840" h="875664">
                  <a:moveTo>
                    <a:pt x="295324" y="540058"/>
                  </a:moveTo>
                  <a:lnTo>
                    <a:pt x="300834" y="541061"/>
                  </a:lnTo>
                  <a:lnTo>
                    <a:pt x="300214" y="540832"/>
                  </a:lnTo>
                  <a:lnTo>
                    <a:pt x="295324" y="540058"/>
                  </a:lnTo>
                  <a:close/>
                </a:path>
                <a:path w="1005840" h="875664">
                  <a:moveTo>
                    <a:pt x="298690" y="540058"/>
                  </a:moveTo>
                  <a:lnTo>
                    <a:pt x="295324" y="540058"/>
                  </a:lnTo>
                  <a:lnTo>
                    <a:pt x="300214" y="540832"/>
                  </a:lnTo>
                  <a:lnTo>
                    <a:pt x="298690" y="540058"/>
                  </a:lnTo>
                  <a:close/>
                </a:path>
                <a:path w="1005840" h="875664">
                  <a:moveTo>
                    <a:pt x="15518" y="462346"/>
                  </a:moveTo>
                  <a:lnTo>
                    <a:pt x="8109" y="507003"/>
                  </a:lnTo>
                  <a:lnTo>
                    <a:pt x="13206" y="476659"/>
                  </a:lnTo>
                  <a:lnTo>
                    <a:pt x="15222" y="464494"/>
                  </a:lnTo>
                  <a:lnTo>
                    <a:pt x="15518" y="462346"/>
                  </a:lnTo>
                  <a:close/>
                </a:path>
                <a:path w="1005840" h="875664">
                  <a:moveTo>
                    <a:pt x="18041" y="447363"/>
                  </a:moveTo>
                  <a:lnTo>
                    <a:pt x="15518" y="462346"/>
                  </a:lnTo>
                  <a:lnTo>
                    <a:pt x="15222" y="464494"/>
                  </a:lnTo>
                  <a:lnTo>
                    <a:pt x="17910" y="448271"/>
                  </a:lnTo>
                  <a:lnTo>
                    <a:pt x="18041" y="447363"/>
                  </a:lnTo>
                  <a:close/>
                </a:path>
                <a:path w="1005840" h="875664">
                  <a:moveTo>
                    <a:pt x="184621" y="0"/>
                  </a:moveTo>
                  <a:lnTo>
                    <a:pt x="137145" y="213"/>
                  </a:lnTo>
                  <a:lnTo>
                    <a:pt x="98203" y="6727"/>
                  </a:lnTo>
                  <a:lnTo>
                    <a:pt x="42847" y="36310"/>
                  </a:lnTo>
                  <a:lnTo>
                    <a:pt x="12403" y="84067"/>
                  </a:lnTo>
                  <a:lnTo>
                    <a:pt x="724" y="145316"/>
                  </a:lnTo>
                  <a:lnTo>
                    <a:pt x="0" y="179537"/>
                  </a:lnTo>
                  <a:lnTo>
                    <a:pt x="1660" y="215374"/>
                  </a:lnTo>
                  <a:lnTo>
                    <a:pt x="4938" y="252243"/>
                  </a:lnTo>
                  <a:lnTo>
                    <a:pt x="9064" y="289559"/>
                  </a:lnTo>
                  <a:lnTo>
                    <a:pt x="13270" y="326735"/>
                  </a:lnTo>
                  <a:lnTo>
                    <a:pt x="16787" y="363187"/>
                  </a:lnTo>
                  <a:lnTo>
                    <a:pt x="18846" y="398330"/>
                  </a:lnTo>
                  <a:lnTo>
                    <a:pt x="18679" y="431578"/>
                  </a:lnTo>
                  <a:lnTo>
                    <a:pt x="15518" y="462346"/>
                  </a:lnTo>
                  <a:lnTo>
                    <a:pt x="18041" y="447363"/>
                  </a:lnTo>
                  <a:lnTo>
                    <a:pt x="272625" y="447363"/>
                  </a:lnTo>
                  <a:lnTo>
                    <a:pt x="277316" y="422659"/>
                  </a:lnTo>
                  <a:lnTo>
                    <a:pt x="920667" y="422659"/>
                  </a:lnTo>
                  <a:lnTo>
                    <a:pt x="891866" y="378451"/>
                  </a:lnTo>
                  <a:lnTo>
                    <a:pt x="863242" y="340075"/>
                  </a:lnTo>
                  <a:lnTo>
                    <a:pt x="832769" y="303895"/>
                  </a:lnTo>
                  <a:lnTo>
                    <a:pt x="800501" y="269874"/>
                  </a:lnTo>
                  <a:lnTo>
                    <a:pt x="766490" y="237973"/>
                  </a:lnTo>
                  <a:lnTo>
                    <a:pt x="730787" y="208153"/>
                  </a:lnTo>
                  <a:lnTo>
                    <a:pt x="693445" y="180378"/>
                  </a:lnTo>
                  <a:lnTo>
                    <a:pt x="654517" y="154609"/>
                  </a:lnTo>
                  <a:lnTo>
                    <a:pt x="614054" y="130808"/>
                  </a:lnTo>
                  <a:lnTo>
                    <a:pt x="572110" y="108936"/>
                  </a:lnTo>
                  <a:lnTo>
                    <a:pt x="528736" y="88956"/>
                  </a:lnTo>
                  <a:lnTo>
                    <a:pt x="483985" y="70830"/>
                  </a:lnTo>
                  <a:lnTo>
                    <a:pt x="437908" y="54520"/>
                  </a:lnTo>
                  <a:lnTo>
                    <a:pt x="390559" y="39986"/>
                  </a:lnTo>
                  <a:lnTo>
                    <a:pt x="341990" y="27192"/>
                  </a:lnTo>
                  <a:lnTo>
                    <a:pt x="292253" y="16100"/>
                  </a:lnTo>
                  <a:lnTo>
                    <a:pt x="241400" y="6670"/>
                  </a:lnTo>
                  <a:lnTo>
                    <a:pt x="184621" y="0"/>
                  </a:lnTo>
                  <a:close/>
                </a:path>
              </a:pathLst>
            </a:custGeom>
            <a:solidFill>
              <a:srgbClr val="33B56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0" name="object 1810" descr=""/>
            <p:cNvSpPr/>
            <p:nvPr/>
          </p:nvSpPr>
          <p:spPr>
            <a:xfrm>
              <a:off x="6851219" y="4863030"/>
              <a:ext cx="587375" cy="1477645"/>
            </a:xfrm>
            <a:custGeom>
              <a:avLst/>
              <a:gdLst/>
              <a:ahLst/>
              <a:cxnLst/>
              <a:rect l="l" t="t" r="r" b="b"/>
              <a:pathLst>
                <a:path w="587375" h="1477645">
                  <a:moveTo>
                    <a:pt x="287621" y="0"/>
                  </a:moveTo>
                  <a:lnTo>
                    <a:pt x="1897" y="304025"/>
                  </a:lnTo>
                  <a:lnTo>
                    <a:pt x="0" y="346565"/>
                  </a:lnTo>
                  <a:lnTo>
                    <a:pt x="1647" y="390133"/>
                  </a:lnTo>
                  <a:lnTo>
                    <a:pt x="6588" y="434615"/>
                  </a:lnTo>
                  <a:lnTo>
                    <a:pt x="14572" y="479897"/>
                  </a:lnTo>
                  <a:lnTo>
                    <a:pt x="25350" y="525866"/>
                  </a:lnTo>
                  <a:lnTo>
                    <a:pt x="38670" y="572409"/>
                  </a:lnTo>
                  <a:lnTo>
                    <a:pt x="54283" y="619411"/>
                  </a:lnTo>
                  <a:lnTo>
                    <a:pt x="71937" y="666759"/>
                  </a:lnTo>
                  <a:lnTo>
                    <a:pt x="91383" y="714340"/>
                  </a:lnTo>
                  <a:lnTo>
                    <a:pt x="112369" y="762041"/>
                  </a:lnTo>
                  <a:lnTo>
                    <a:pt x="134646" y="809747"/>
                  </a:lnTo>
                  <a:lnTo>
                    <a:pt x="157963" y="857345"/>
                  </a:lnTo>
                  <a:lnTo>
                    <a:pt x="182070" y="904722"/>
                  </a:lnTo>
                  <a:lnTo>
                    <a:pt x="206716" y="951764"/>
                  </a:lnTo>
                  <a:lnTo>
                    <a:pt x="231651" y="998358"/>
                  </a:lnTo>
                  <a:lnTo>
                    <a:pt x="329269" y="1177981"/>
                  </a:lnTo>
                  <a:lnTo>
                    <a:pt x="351891" y="1220631"/>
                  </a:lnTo>
                  <a:lnTo>
                    <a:pt x="373299" y="1262152"/>
                  </a:lnTo>
                  <a:lnTo>
                    <a:pt x="393243" y="1302429"/>
                  </a:lnTo>
                  <a:lnTo>
                    <a:pt x="411473" y="1341351"/>
                  </a:lnTo>
                  <a:lnTo>
                    <a:pt x="427737" y="1378802"/>
                  </a:lnTo>
                  <a:lnTo>
                    <a:pt x="441786" y="1414670"/>
                  </a:lnTo>
                  <a:lnTo>
                    <a:pt x="453369" y="1448841"/>
                  </a:lnTo>
                  <a:lnTo>
                    <a:pt x="482705" y="1448877"/>
                  </a:lnTo>
                  <a:lnTo>
                    <a:pt x="536401" y="1477562"/>
                  </a:lnTo>
                  <a:lnTo>
                    <a:pt x="565751" y="1477556"/>
                  </a:lnTo>
                  <a:lnTo>
                    <a:pt x="586949" y="1468977"/>
                  </a:lnTo>
                  <a:lnTo>
                    <a:pt x="577667" y="1466197"/>
                  </a:lnTo>
                  <a:lnTo>
                    <a:pt x="555036" y="1455733"/>
                  </a:lnTo>
                  <a:lnTo>
                    <a:pt x="528059" y="1385339"/>
                  </a:lnTo>
                  <a:lnTo>
                    <a:pt x="520763" y="1341183"/>
                  </a:lnTo>
                  <a:lnTo>
                    <a:pt x="514176" y="1292460"/>
                  </a:lnTo>
                  <a:lnTo>
                    <a:pt x="508177" y="1239999"/>
                  </a:lnTo>
                  <a:lnTo>
                    <a:pt x="502644" y="1184628"/>
                  </a:lnTo>
                  <a:lnTo>
                    <a:pt x="497456" y="1127174"/>
                  </a:lnTo>
                  <a:lnTo>
                    <a:pt x="477716" y="893104"/>
                  </a:lnTo>
                  <a:lnTo>
                    <a:pt x="472427" y="837663"/>
                  </a:lnTo>
                  <a:lnTo>
                    <a:pt x="466753" y="785108"/>
                  </a:lnTo>
                  <a:lnTo>
                    <a:pt x="460572" y="736268"/>
                  </a:lnTo>
                  <a:lnTo>
                    <a:pt x="453764" y="691972"/>
                  </a:lnTo>
                  <a:lnTo>
                    <a:pt x="446206" y="653046"/>
                  </a:lnTo>
                  <a:lnTo>
                    <a:pt x="434954" y="602518"/>
                  </a:lnTo>
                  <a:lnTo>
                    <a:pt x="412080" y="501612"/>
                  </a:lnTo>
                  <a:lnTo>
                    <a:pt x="388644" y="400903"/>
                  </a:lnTo>
                  <a:lnTo>
                    <a:pt x="364562" y="300389"/>
                  </a:lnTo>
                  <a:lnTo>
                    <a:pt x="339753" y="200068"/>
                  </a:lnTo>
                  <a:lnTo>
                    <a:pt x="314134" y="99939"/>
                  </a:lnTo>
                  <a:lnTo>
                    <a:pt x="287621" y="0"/>
                  </a:lnTo>
                  <a:close/>
                </a:path>
              </a:pathLst>
            </a:custGeom>
            <a:solidFill>
              <a:srgbClr val="C19B7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1" name="object 1811" descr=""/>
            <p:cNvSpPr/>
            <p:nvPr/>
          </p:nvSpPr>
          <p:spPr>
            <a:xfrm>
              <a:off x="7294815" y="6257779"/>
              <a:ext cx="443230" cy="153035"/>
            </a:xfrm>
            <a:custGeom>
              <a:avLst/>
              <a:gdLst/>
              <a:ahLst/>
              <a:cxnLst/>
              <a:rect l="l" t="t" r="r" b="b"/>
              <a:pathLst>
                <a:path w="443229" h="153035">
                  <a:moveTo>
                    <a:pt x="364071" y="0"/>
                  </a:moveTo>
                  <a:lnTo>
                    <a:pt x="312402" y="4276"/>
                  </a:lnTo>
                  <a:lnTo>
                    <a:pt x="256659" y="14148"/>
                  </a:lnTo>
                  <a:lnTo>
                    <a:pt x="202177" y="28371"/>
                  </a:lnTo>
                  <a:lnTo>
                    <a:pt x="165870" y="30683"/>
                  </a:lnTo>
                  <a:lnTo>
                    <a:pt x="128579" y="22781"/>
                  </a:lnTo>
                  <a:lnTo>
                    <a:pt x="99477" y="12381"/>
                  </a:lnTo>
                  <a:lnTo>
                    <a:pt x="87737" y="7200"/>
                  </a:lnTo>
                  <a:lnTo>
                    <a:pt x="53334" y="34812"/>
                  </a:lnTo>
                  <a:lnTo>
                    <a:pt x="27328" y="44662"/>
                  </a:lnTo>
                  <a:lnTo>
                    <a:pt x="10083" y="41629"/>
                  </a:lnTo>
                  <a:lnTo>
                    <a:pt x="1962" y="30593"/>
                  </a:lnTo>
                  <a:lnTo>
                    <a:pt x="0" y="55282"/>
                  </a:lnTo>
                  <a:lnTo>
                    <a:pt x="2314" y="87755"/>
                  </a:lnTo>
                  <a:lnTo>
                    <a:pt x="8977" y="118853"/>
                  </a:lnTo>
                  <a:lnTo>
                    <a:pt x="20059" y="139420"/>
                  </a:lnTo>
                  <a:lnTo>
                    <a:pt x="47998" y="153038"/>
                  </a:lnTo>
                  <a:lnTo>
                    <a:pt x="79333" y="152247"/>
                  </a:lnTo>
                  <a:lnTo>
                    <a:pt x="111121" y="143531"/>
                  </a:lnTo>
                  <a:lnTo>
                    <a:pt x="140417" y="133375"/>
                  </a:lnTo>
                  <a:lnTo>
                    <a:pt x="174687" y="124394"/>
                  </a:lnTo>
                  <a:lnTo>
                    <a:pt x="208884" y="118188"/>
                  </a:lnTo>
                  <a:lnTo>
                    <a:pt x="243275" y="113083"/>
                  </a:lnTo>
                  <a:lnTo>
                    <a:pt x="278123" y="107403"/>
                  </a:lnTo>
                  <a:lnTo>
                    <a:pt x="349505" y="93887"/>
                  </a:lnTo>
                  <a:lnTo>
                    <a:pt x="388153" y="82203"/>
                  </a:lnTo>
                  <a:lnTo>
                    <a:pt x="436399" y="48983"/>
                  </a:lnTo>
                  <a:lnTo>
                    <a:pt x="442650" y="30538"/>
                  </a:lnTo>
                  <a:lnTo>
                    <a:pt x="434296" y="13772"/>
                  </a:lnTo>
                  <a:lnTo>
                    <a:pt x="406330" y="2565"/>
                  </a:lnTo>
                  <a:lnTo>
                    <a:pt x="36407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2" name="object 1812" descr=""/>
            <p:cNvSpPr/>
            <p:nvPr/>
          </p:nvSpPr>
          <p:spPr>
            <a:xfrm>
              <a:off x="5548807" y="3832009"/>
              <a:ext cx="1970405" cy="2312670"/>
            </a:xfrm>
            <a:custGeom>
              <a:avLst/>
              <a:gdLst/>
              <a:ahLst/>
              <a:cxnLst/>
              <a:rect l="l" t="t" r="r" b="b"/>
              <a:pathLst>
                <a:path w="1970404" h="2312670">
                  <a:moveTo>
                    <a:pt x="1970151" y="2154275"/>
                  </a:moveTo>
                  <a:lnTo>
                    <a:pt x="1848002" y="1366139"/>
                  </a:lnTo>
                  <a:lnTo>
                    <a:pt x="1771459" y="922210"/>
                  </a:lnTo>
                  <a:lnTo>
                    <a:pt x="1708251" y="659371"/>
                  </a:lnTo>
                  <a:lnTo>
                    <a:pt x="1609890" y="365912"/>
                  </a:lnTo>
                  <a:lnTo>
                    <a:pt x="1592922" y="311632"/>
                  </a:lnTo>
                  <a:lnTo>
                    <a:pt x="1575346" y="254419"/>
                  </a:lnTo>
                  <a:lnTo>
                    <a:pt x="1557299" y="196989"/>
                  </a:lnTo>
                  <a:lnTo>
                    <a:pt x="1538871" y="142049"/>
                  </a:lnTo>
                  <a:lnTo>
                    <a:pt x="1520228" y="92329"/>
                  </a:lnTo>
                  <a:lnTo>
                    <a:pt x="1501444" y="50546"/>
                  </a:lnTo>
                  <a:lnTo>
                    <a:pt x="1464043" y="1663"/>
                  </a:lnTo>
                  <a:lnTo>
                    <a:pt x="1445641" y="0"/>
                  </a:lnTo>
                  <a:lnTo>
                    <a:pt x="1381112" y="25654"/>
                  </a:lnTo>
                  <a:lnTo>
                    <a:pt x="1390383" y="21996"/>
                  </a:lnTo>
                  <a:lnTo>
                    <a:pt x="1360170" y="34036"/>
                  </a:lnTo>
                  <a:lnTo>
                    <a:pt x="1307680" y="56946"/>
                  </a:lnTo>
                  <a:lnTo>
                    <a:pt x="1267802" y="78282"/>
                  </a:lnTo>
                  <a:lnTo>
                    <a:pt x="1213294" y="117665"/>
                  </a:lnTo>
                  <a:lnTo>
                    <a:pt x="1171257" y="155168"/>
                  </a:lnTo>
                  <a:lnTo>
                    <a:pt x="1147000" y="174129"/>
                  </a:lnTo>
                  <a:lnTo>
                    <a:pt x="1144752" y="175564"/>
                  </a:lnTo>
                  <a:lnTo>
                    <a:pt x="1045502" y="136385"/>
                  </a:lnTo>
                  <a:lnTo>
                    <a:pt x="974585" y="127457"/>
                  </a:lnTo>
                  <a:lnTo>
                    <a:pt x="984796" y="128701"/>
                  </a:lnTo>
                  <a:lnTo>
                    <a:pt x="951636" y="124472"/>
                  </a:lnTo>
                  <a:lnTo>
                    <a:pt x="893025" y="119202"/>
                  </a:lnTo>
                  <a:lnTo>
                    <a:pt x="846721" y="118948"/>
                  </a:lnTo>
                  <a:lnTo>
                    <a:pt x="809663" y="122415"/>
                  </a:lnTo>
                  <a:lnTo>
                    <a:pt x="778764" y="128333"/>
                  </a:lnTo>
                  <a:lnTo>
                    <a:pt x="723138" y="142341"/>
                  </a:lnTo>
                  <a:lnTo>
                    <a:pt x="692264" y="147878"/>
                  </a:lnTo>
                  <a:lnTo>
                    <a:pt x="655243" y="150698"/>
                  </a:lnTo>
                  <a:lnTo>
                    <a:pt x="608990" y="149542"/>
                  </a:lnTo>
                  <a:lnTo>
                    <a:pt x="550443" y="143116"/>
                  </a:lnTo>
                  <a:lnTo>
                    <a:pt x="457530" y="129540"/>
                  </a:lnTo>
                  <a:lnTo>
                    <a:pt x="426529" y="125285"/>
                  </a:lnTo>
                  <a:lnTo>
                    <a:pt x="395389" y="117271"/>
                  </a:lnTo>
                  <a:lnTo>
                    <a:pt x="364832" y="105752"/>
                  </a:lnTo>
                  <a:lnTo>
                    <a:pt x="334048" y="96774"/>
                  </a:lnTo>
                  <a:lnTo>
                    <a:pt x="259969" y="114719"/>
                  </a:lnTo>
                  <a:lnTo>
                    <a:pt x="223177" y="149021"/>
                  </a:lnTo>
                  <a:lnTo>
                    <a:pt x="192417" y="193103"/>
                  </a:lnTo>
                  <a:lnTo>
                    <a:pt x="168313" y="240804"/>
                  </a:lnTo>
                  <a:lnTo>
                    <a:pt x="151485" y="285940"/>
                  </a:lnTo>
                  <a:lnTo>
                    <a:pt x="138353" y="335089"/>
                  </a:lnTo>
                  <a:lnTo>
                    <a:pt x="135229" y="389724"/>
                  </a:lnTo>
                  <a:lnTo>
                    <a:pt x="129197" y="440499"/>
                  </a:lnTo>
                  <a:lnTo>
                    <a:pt x="119951" y="524332"/>
                  </a:lnTo>
                  <a:lnTo>
                    <a:pt x="113969" y="593013"/>
                  </a:lnTo>
                  <a:lnTo>
                    <a:pt x="103593" y="723531"/>
                  </a:lnTo>
                  <a:lnTo>
                    <a:pt x="74790" y="1119225"/>
                  </a:lnTo>
                  <a:lnTo>
                    <a:pt x="17907" y="1928368"/>
                  </a:lnTo>
                  <a:lnTo>
                    <a:pt x="3251" y="2124633"/>
                  </a:lnTo>
                  <a:lnTo>
                    <a:pt x="0" y="2165845"/>
                  </a:lnTo>
                  <a:lnTo>
                    <a:pt x="47015" y="2190902"/>
                  </a:lnTo>
                  <a:lnTo>
                    <a:pt x="94996" y="2213064"/>
                  </a:lnTo>
                  <a:lnTo>
                    <a:pt x="143637" y="2232152"/>
                  </a:lnTo>
                  <a:lnTo>
                    <a:pt x="192633" y="2247938"/>
                  </a:lnTo>
                  <a:lnTo>
                    <a:pt x="241693" y="2260257"/>
                  </a:lnTo>
                  <a:lnTo>
                    <a:pt x="290525" y="2268893"/>
                  </a:lnTo>
                  <a:lnTo>
                    <a:pt x="338810" y="2273655"/>
                  </a:lnTo>
                  <a:lnTo>
                    <a:pt x="386270" y="2274341"/>
                  </a:lnTo>
                  <a:lnTo>
                    <a:pt x="432587" y="2270747"/>
                  </a:lnTo>
                  <a:lnTo>
                    <a:pt x="477469" y="2262682"/>
                  </a:lnTo>
                  <a:lnTo>
                    <a:pt x="520611" y="2249944"/>
                  </a:lnTo>
                  <a:lnTo>
                    <a:pt x="943876" y="1086408"/>
                  </a:lnTo>
                  <a:lnTo>
                    <a:pt x="1233614" y="1714423"/>
                  </a:lnTo>
                  <a:lnTo>
                    <a:pt x="1312240" y="1886800"/>
                  </a:lnTo>
                  <a:lnTo>
                    <a:pt x="1361490" y="1996236"/>
                  </a:lnTo>
                  <a:lnTo>
                    <a:pt x="1406956" y="2098878"/>
                  </a:lnTo>
                  <a:lnTo>
                    <a:pt x="1427937" y="2147011"/>
                  </a:lnTo>
                  <a:lnTo>
                    <a:pt x="1447571" y="2192680"/>
                  </a:lnTo>
                  <a:lnTo>
                    <a:pt x="1465719" y="2235606"/>
                  </a:lnTo>
                  <a:lnTo>
                    <a:pt x="1482242" y="2275560"/>
                  </a:lnTo>
                  <a:lnTo>
                    <a:pt x="1497025" y="2312263"/>
                  </a:lnTo>
                  <a:lnTo>
                    <a:pt x="1552460" y="2311158"/>
                  </a:lnTo>
                  <a:lnTo>
                    <a:pt x="1607019" y="2307361"/>
                  </a:lnTo>
                  <a:lnTo>
                    <a:pt x="1660359" y="2300655"/>
                  </a:lnTo>
                  <a:lnTo>
                    <a:pt x="1712137" y="2290813"/>
                  </a:lnTo>
                  <a:lnTo>
                    <a:pt x="1761998" y="2277643"/>
                  </a:lnTo>
                  <a:lnTo>
                    <a:pt x="1809572" y="2260917"/>
                  </a:lnTo>
                  <a:lnTo>
                    <a:pt x="1854542" y="2240432"/>
                  </a:lnTo>
                  <a:lnTo>
                    <a:pt x="1896516" y="2215972"/>
                  </a:lnTo>
                  <a:lnTo>
                    <a:pt x="1935175" y="2187321"/>
                  </a:lnTo>
                  <a:lnTo>
                    <a:pt x="1970151" y="2154275"/>
                  </a:lnTo>
                  <a:close/>
                </a:path>
              </a:pathLst>
            </a:custGeom>
            <a:solidFill>
              <a:srgbClr val="009E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3" name="object 1813" descr=""/>
            <p:cNvSpPr/>
            <p:nvPr/>
          </p:nvSpPr>
          <p:spPr>
            <a:xfrm>
              <a:off x="7136711" y="3186110"/>
              <a:ext cx="729615" cy="767715"/>
            </a:xfrm>
            <a:custGeom>
              <a:avLst/>
              <a:gdLst/>
              <a:ahLst/>
              <a:cxnLst/>
              <a:rect l="l" t="t" r="r" b="b"/>
              <a:pathLst>
                <a:path w="729615" h="767714">
                  <a:moveTo>
                    <a:pt x="592443" y="0"/>
                  </a:moveTo>
                  <a:lnTo>
                    <a:pt x="567057" y="23241"/>
                  </a:lnTo>
                  <a:lnTo>
                    <a:pt x="538046" y="57502"/>
                  </a:lnTo>
                  <a:lnTo>
                    <a:pt x="507451" y="92834"/>
                  </a:lnTo>
                  <a:lnTo>
                    <a:pt x="475287" y="128884"/>
                  </a:lnTo>
                  <a:lnTo>
                    <a:pt x="441567" y="165299"/>
                  </a:lnTo>
                  <a:lnTo>
                    <a:pt x="406306" y="201724"/>
                  </a:lnTo>
                  <a:lnTo>
                    <a:pt x="369517" y="237808"/>
                  </a:lnTo>
                  <a:lnTo>
                    <a:pt x="331214" y="273197"/>
                  </a:lnTo>
                  <a:lnTo>
                    <a:pt x="291410" y="307536"/>
                  </a:lnTo>
                  <a:lnTo>
                    <a:pt x="250119" y="340473"/>
                  </a:lnTo>
                  <a:lnTo>
                    <a:pt x="207356" y="371654"/>
                  </a:lnTo>
                  <a:lnTo>
                    <a:pt x="163133" y="400727"/>
                  </a:lnTo>
                  <a:lnTo>
                    <a:pt x="117465" y="427336"/>
                  </a:lnTo>
                  <a:lnTo>
                    <a:pt x="70364" y="451130"/>
                  </a:lnTo>
                  <a:lnTo>
                    <a:pt x="21846" y="471755"/>
                  </a:lnTo>
                  <a:lnTo>
                    <a:pt x="2983" y="492183"/>
                  </a:lnTo>
                  <a:lnTo>
                    <a:pt x="9258" y="573644"/>
                  </a:lnTo>
                  <a:lnTo>
                    <a:pt x="27124" y="623467"/>
                  </a:lnTo>
                  <a:lnTo>
                    <a:pt x="49961" y="671879"/>
                  </a:lnTo>
                  <a:lnTo>
                    <a:pt x="74132" y="713274"/>
                  </a:lnTo>
                  <a:lnTo>
                    <a:pt x="133362" y="763752"/>
                  </a:lnTo>
                  <a:lnTo>
                    <a:pt x="180597" y="767605"/>
                  </a:lnTo>
                  <a:lnTo>
                    <a:pt x="231401" y="757686"/>
                  </a:lnTo>
                  <a:lnTo>
                    <a:pt x="279469" y="738075"/>
                  </a:lnTo>
                  <a:lnTo>
                    <a:pt x="318493" y="712851"/>
                  </a:lnTo>
                  <a:lnTo>
                    <a:pt x="352273" y="682478"/>
                  </a:lnTo>
                  <a:lnTo>
                    <a:pt x="383893" y="649195"/>
                  </a:lnTo>
                  <a:lnTo>
                    <a:pt x="413603" y="613350"/>
                  </a:lnTo>
                  <a:lnTo>
                    <a:pt x="441653" y="575290"/>
                  </a:lnTo>
                  <a:lnTo>
                    <a:pt x="468294" y="535362"/>
                  </a:lnTo>
                  <a:lnTo>
                    <a:pt x="493774" y="493914"/>
                  </a:lnTo>
                  <a:lnTo>
                    <a:pt x="518345" y="451293"/>
                  </a:lnTo>
                  <a:lnTo>
                    <a:pt x="542255" y="407846"/>
                  </a:lnTo>
                  <a:lnTo>
                    <a:pt x="612526" y="276018"/>
                  </a:lnTo>
                  <a:lnTo>
                    <a:pt x="636296" y="232737"/>
                  </a:lnTo>
                  <a:lnTo>
                    <a:pt x="660655" y="190366"/>
                  </a:lnTo>
                  <a:lnTo>
                    <a:pt x="685854" y="149252"/>
                  </a:lnTo>
                  <a:lnTo>
                    <a:pt x="712142" y="109741"/>
                  </a:lnTo>
                  <a:lnTo>
                    <a:pt x="729546" y="81706"/>
                  </a:lnTo>
                  <a:lnTo>
                    <a:pt x="724520" y="73370"/>
                  </a:lnTo>
                  <a:lnTo>
                    <a:pt x="701475" y="69341"/>
                  </a:lnTo>
                  <a:lnTo>
                    <a:pt x="664822" y="54229"/>
                  </a:lnTo>
                  <a:lnTo>
                    <a:pt x="629242" y="25415"/>
                  </a:lnTo>
                  <a:lnTo>
                    <a:pt x="609144" y="4031"/>
                  </a:lnTo>
                  <a:lnTo>
                    <a:pt x="592443" y="0"/>
                  </a:lnTo>
                  <a:close/>
                </a:path>
              </a:pathLst>
            </a:custGeom>
            <a:solidFill>
              <a:srgbClr val="C19B7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4" name="object 1814" descr=""/>
            <p:cNvSpPr/>
            <p:nvPr/>
          </p:nvSpPr>
          <p:spPr>
            <a:xfrm>
              <a:off x="5662230" y="2833401"/>
              <a:ext cx="1499235" cy="1516380"/>
            </a:xfrm>
            <a:custGeom>
              <a:avLst/>
              <a:gdLst/>
              <a:ahLst/>
              <a:cxnLst/>
              <a:rect l="l" t="t" r="r" b="b"/>
              <a:pathLst>
                <a:path w="1499234" h="1516379">
                  <a:moveTo>
                    <a:pt x="714695" y="0"/>
                  </a:moveTo>
                  <a:lnTo>
                    <a:pt x="659520" y="274"/>
                  </a:lnTo>
                  <a:lnTo>
                    <a:pt x="605916" y="3039"/>
                  </a:lnTo>
                  <a:lnTo>
                    <a:pt x="554763" y="8508"/>
                  </a:lnTo>
                  <a:lnTo>
                    <a:pt x="506943" y="16895"/>
                  </a:lnTo>
                  <a:lnTo>
                    <a:pt x="463334" y="28415"/>
                  </a:lnTo>
                  <a:lnTo>
                    <a:pt x="424818" y="43282"/>
                  </a:lnTo>
                  <a:lnTo>
                    <a:pt x="383628" y="64878"/>
                  </a:lnTo>
                  <a:lnTo>
                    <a:pt x="344835" y="89998"/>
                  </a:lnTo>
                  <a:lnTo>
                    <a:pt x="308396" y="118393"/>
                  </a:lnTo>
                  <a:lnTo>
                    <a:pt x="274267" y="149814"/>
                  </a:lnTo>
                  <a:lnTo>
                    <a:pt x="242403" y="184011"/>
                  </a:lnTo>
                  <a:lnTo>
                    <a:pt x="212761" y="220736"/>
                  </a:lnTo>
                  <a:lnTo>
                    <a:pt x="185297" y="259738"/>
                  </a:lnTo>
                  <a:lnTo>
                    <a:pt x="159966" y="300768"/>
                  </a:lnTo>
                  <a:lnTo>
                    <a:pt x="136725" y="343578"/>
                  </a:lnTo>
                  <a:lnTo>
                    <a:pt x="115530" y="387918"/>
                  </a:lnTo>
                  <a:lnTo>
                    <a:pt x="96337" y="433539"/>
                  </a:lnTo>
                  <a:lnTo>
                    <a:pt x="79102" y="480191"/>
                  </a:lnTo>
                  <a:lnTo>
                    <a:pt x="63780" y="527625"/>
                  </a:lnTo>
                  <a:lnTo>
                    <a:pt x="50329" y="575592"/>
                  </a:lnTo>
                  <a:lnTo>
                    <a:pt x="38704" y="623843"/>
                  </a:lnTo>
                  <a:lnTo>
                    <a:pt x="28860" y="672129"/>
                  </a:lnTo>
                  <a:lnTo>
                    <a:pt x="20755" y="720199"/>
                  </a:lnTo>
                  <a:lnTo>
                    <a:pt x="14344" y="767805"/>
                  </a:lnTo>
                  <a:lnTo>
                    <a:pt x="9584" y="814698"/>
                  </a:lnTo>
                  <a:lnTo>
                    <a:pt x="6429" y="860628"/>
                  </a:lnTo>
                  <a:lnTo>
                    <a:pt x="1346" y="955724"/>
                  </a:lnTo>
                  <a:lnTo>
                    <a:pt x="0" y="1005720"/>
                  </a:lnTo>
                  <a:lnTo>
                    <a:pt x="796" y="1055827"/>
                  </a:lnTo>
                  <a:lnTo>
                    <a:pt x="4746" y="1104905"/>
                  </a:lnTo>
                  <a:lnTo>
                    <a:pt x="12860" y="1151811"/>
                  </a:lnTo>
                  <a:lnTo>
                    <a:pt x="26147" y="1195407"/>
                  </a:lnTo>
                  <a:lnTo>
                    <a:pt x="45619" y="1234550"/>
                  </a:lnTo>
                  <a:lnTo>
                    <a:pt x="72284" y="1268101"/>
                  </a:lnTo>
                  <a:lnTo>
                    <a:pt x="107153" y="1294917"/>
                  </a:lnTo>
                  <a:lnTo>
                    <a:pt x="170970" y="1330766"/>
                  </a:lnTo>
                  <a:lnTo>
                    <a:pt x="234111" y="1362987"/>
                  </a:lnTo>
                  <a:lnTo>
                    <a:pt x="296497" y="1391715"/>
                  </a:lnTo>
                  <a:lnTo>
                    <a:pt x="358044" y="1417081"/>
                  </a:lnTo>
                  <a:lnTo>
                    <a:pt x="418673" y="1439221"/>
                  </a:lnTo>
                  <a:lnTo>
                    <a:pt x="478300" y="1458266"/>
                  </a:lnTo>
                  <a:lnTo>
                    <a:pt x="536847" y="1474350"/>
                  </a:lnTo>
                  <a:lnTo>
                    <a:pt x="594230" y="1487606"/>
                  </a:lnTo>
                  <a:lnTo>
                    <a:pt x="650369" y="1498168"/>
                  </a:lnTo>
                  <a:lnTo>
                    <a:pt x="705182" y="1506168"/>
                  </a:lnTo>
                  <a:lnTo>
                    <a:pt x="758588" y="1511739"/>
                  </a:lnTo>
                  <a:lnTo>
                    <a:pt x="810506" y="1515016"/>
                  </a:lnTo>
                  <a:lnTo>
                    <a:pt x="860854" y="1516130"/>
                  </a:lnTo>
                  <a:lnTo>
                    <a:pt x="909551" y="1515216"/>
                  </a:lnTo>
                  <a:lnTo>
                    <a:pt x="956516" y="1512406"/>
                  </a:lnTo>
                  <a:lnTo>
                    <a:pt x="1001668" y="1507834"/>
                  </a:lnTo>
                  <a:lnTo>
                    <a:pt x="1044924" y="1501633"/>
                  </a:lnTo>
                  <a:lnTo>
                    <a:pt x="1086205" y="1493936"/>
                  </a:lnTo>
                  <a:lnTo>
                    <a:pt x="1125427" y="1484875"/>
                  </a:lnTo>
                  <a:lnTo>
                    <a:pt x="1162512" y="1474586"/>
                  </a:lnTo>
                  <a:lnTo>
                    <a:pt x="1229938" y="1450850"/>
                  </a:lnTo>
                  <a:lnTo>
                    <a:pt x="1287833" y="1423794"/>
                  </a:lnTo>
                  <a:lnTo>
                    <a:pt x="1335547" y="1394483"/>
                  </a:lnTo>
                  <a:lnTo>
                    <a:pt x="1372429" y="1363984"/>
                  </a:lnTo>
                  <a:lnTo>
                    <a:pt x="1397828" y="1333360"/>
                  </a:lnTo>
                  <a:lnTo>
                    <a:pt x="1427928" y="1282146"/>
                  </a:lnTo>
                  <a:lnTo>
                    <a:pt x="1452107" y="1231889"/>
                  </a:lnTo>
                  <a:lnTo>
                    <a:pt x="1470782" y="1182464"/>
                  </a:lnTo>
                  <a:lnTo>
                    <a:pt x="1484365" y="1133750"/>
                  </a:lnTo>
                  <a:lnTo>
                    <a:pt x="1493272" y="1085621"/>
                  </a:lnTo>
                  <a:lnTo>
                    <a:pt x="1497917" y="1037955"/>
                  </a:lnTo>
                  <a:lnTo>
                    <a:pt x="1498715" y="990628"/>
                  </a:lnTo>
                  <a:lnTo>
                    <a:pt x="1496081" y="943517"/>
                  </a:lnTo>
                  <a:lnTo>
                    <a:pt x="1490429" y="896498"/>
                  </a:lnTo>
                  <a:lnTo>
                    <a:pt x="1482174" y="849448"/>
                  </a:lnTo>
                  <a:lnTo>
                    <a:pt x="1471730" y="802244"/>
                  </a:lnTo>
                  <a:lnTo>
                    <a:pt x="1459512" y="754761"/>
                  </a:lnTo>
                  <a:lnTo>
                    <a:pt x="1447847" y="708938"/>
                  </a:lnTo>
                  <a:lnTo>
                    <a:pt x="1437262" y="662495"/>
                  </a:lnTo>
                  <a:lnTo>
                    <a:pt x="1427357" y="615698"/>
                  </a:lnTo>
                  <a:lnTo>
                    <a:pt x="1407993" y="522124"/>
                  </a:lnTo>
                  <a:lnTo>
                    <a:pt x="1397736" y="475885"/>
                  </a:lnTo>
                  <a:lnTo>
                    <a:pt x="1386564" y="430369"/>
                  </a:lnTo>
                  <a:lnTo>
                    <a:pt x="1374079" y="385847"/>
                  </a:lnTo>
                  <a:lnTo>
                    <a:pt x="1359880" y="342587"/>
                  </a:lnTo>
                  <a:lnTo>
                    <a:pt x="1343569" y="300858"/>
                  </a:lnTo>
                  <a:lnTo>
                    <a:pt x="1324748" y="260929"/>
                  </a:lnTo>
                  <a:lnTo>
                    <a:pt x="1303017" y="223069"/>
                  </a:lnTo>
                  <a:lnTo>
                    <a:pt x="1277977" y="187548"/>
                  </a:lnTo>
                  <a:lnTo>
                    <a:pt x="1249230" y="154635"/>
                  </a:lnTo>
                  <a:lnTo>
                    <a:pt x="1216376" y="124598"/>
                  </a:lnTo>
                  <a:lnTo>
                    <a:pt x="1179018" y="97707"/>
                  </a:lnTo>
                  <a:lnTo>
                    <a:pt x="1136755" y="74231"/>
                  </a:lnTo>
                  <a:lnTo>
                    <a:pt x="1070986" y="49802"/>
                  </a:lnTo>
                  <a:lnTo>
                    <a:pt x="1029456" y="38645"/>
                  </a:lnTo>
                  <a:lnTo>
                    <a:pt x="983336" y="28479"/>
                  </a:lnTo>
                  <a:lnTo>
                    <a:pt x="933507" y="19517"/>
                  </a:lnTo>
                  <a:lnTo>
                    <a:pt x="880847" y="11973"/>
                  </a:lnTo>
                  <a:lnTo>
                    <a:pt x="826239" y="6063"/>
                  </a:lnTo>
                  <a:lnTo>
                    <a:pt x="770561" y="2001"/>
                  </a:lnTo>
                  <a:lnTo>
                    <a:pt x="714695" y="0"/>
                  </a:lnTo>
                  <a:close/>
                </a:path>
              </a:pathLst>
            </a:custGeom>
            <a:solidFill>
              <a:srgbClr val="33B56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5" name="object 1815" descr=""/>
            <p:cNvSpPr/>
            <p:nvPr/>
          </p:nvSpPr>
          <p:spPr>
            <a:xfrm>
              <a:off x="4822152" y="2655468"/>
              <a:ext cx="1320800" cy="1160145"/>
            </a:xfrm>
            <a:custGeom>
              <a:avLst/>
              <a:gdLst/>
              <a:ahLst/>
              <a:cxnLst/>
              <a:rect l="l" t="t" r="r" b="b"/>
              <a:pathLst>
                <a:path w="1320800" h="1160145">
                  <a:moveTo>
                    <a:pt x="1318158" y="546265"/>
                  </a:moveTo>
                  <a:lnTo>
                    <a:pt x="1316939" y="540994"/>
                  </a:lnTo>
                  <a:lnTo>
                    <a:pt x="1304290" y="527113"/>
                  </a:lnTo>
                  <a:lnTo>
                    <a:pt x="1286332" y="514540"/>
                  </a:lnTo>
                  <a:lnTo>
                    <a:pt x="1269187" y="513194"/>
                  </a:lnTo>
                  <a:lnTo>
                    <a:pt x="1263332" y="524484"/>
                  </a:lnTo>
                  <a:lnTo>
                    <a:pt x="1285417" y="526300"/>
                  </a:lnTo>
                  <a:lnTo>
                    <a:pt x="1301826" y="533044"/>
                  </a:lnTo>
                  <a:lnTo>
                    <a:pt x="1318158" y="546265"/>
                  </a:lnTo>
                  <a:close/>
                </a:path>
                <a:path w="1320800" h="1160145">
                  <a:moveTo>
                    <a:pt x="1320723" y="563524"/>
                  </a:moveTo>
                  <a:lnTo>
                    <a:pt x="1318564" y="555091"/>
                  </a:lnTo>
                  <a:lnTo>
                    <a:pt x="1316342" y="546366"/>
                  </a:lnTo>
                  <a:lnTo>
                    <a:pt x="1292567" y="551561"/>
                  </a:lnTo>
                  <a:lnTo>
                    <a:pt x="1267447" y="555091"/>
                  </a:lnTo>
                  <a:lnTo>
                    <a:pt x="1258963" y="532955"/>
                  </a:lnTo>
                  <a:lnTo>
                    <a:pt x="1263332" y="524484"/>
                  </a:lnTo>
                  <a:lnTo>
                    <a:pt x="1256690" y="523938"/>
                  </a:lnTo>
                  <a:lnTo>
                    <a:pt x="1217726" y="525589"/>
                  </a:lnTo>
                  <a:lnTo>
                    <a:pt x="1170584" y="530847"/>
                  </a:lnTo>
                  <a:lnTo>
                    <a:pt x="1117346" y="539369"/>
                  </a:lnTo>
                  <a:lnTo>
                    <a:pt x="1060081" y="550748"/>
                  </a:lnTo>
                  <a:lnTo>
                    <a:pt x="1000874" y="564616"/>
                  </a:lnTo>
                  <a:lnTo>
                    <a:pt x="941806" y="580605"/>
                  </a:lnTo>
                  <a:lnTo>
                    <a:pt x="884923" y="598322"/>
                  </a:lnTo>
                  <a:lnTo>
                    <a:pt x="832332" y="617385"/>
                  </a:lnTo>
                  <a:lnTo>
                    <a:pt x="786079" y="637438"/>
                  </a:lnTo>
                  <a:lnTo>
                    <a:pt x="748258" y="658075"/>
                  </a:lnTo>
                  <a:lnTo>
                    <a:pt x="706208" y="699655"/>
                  </a:lnTo>
                  <a:lnTo>
                    <a:pt x="691400" y="742213"/>
                  </a:lnTo>
                  <a:lnTo>
                    <a:pt x="674141" y="806665"/>
                  </a:lnTo>
                  <a:lnTo>
                    <a:pt x="672071" y="814006"/>
                  </a:lnTo>
                  <a:lnTo>
                    <a:pt x="622846" y="776770"/>
                  </a:lnTo>
                  <a:lnTo>
                    <a:pt x="582015" y="742010"/>
                  </a:lnTo>
                  <a:lnTo>
                    <a:pt x="542899" y="705586"/>
                  </a:lnTo>
                  <a:lnTo>
                    <a:pt x="505485" y="667905"/>
                  </a:lnTo>
                  <a:lnTo>
                    <a:pt x="469773" y="629386"/>
                  </a:lnTo>
                  <a:lnTo>
                    <a:pt x="435749" y="590461"/>
                  </a:lnTo>
                  <a:lnTo>
                    <a:pt x="403415" y="551522"/>
                  </a:lnTo>
                  <a:lnTo>
                    <a:pt x="372745" y="512991"/>
                  </a:lnTo>
                  <a:lnTo>
                    <a:pt x="343750" y="475297"/>
                  </a:lnTo>
                  <a:lnTo>
                    <a:pt x="316407" y="438835"/>
                  </a:lnTo>
                  <a:lnTo>
                    <a:pt x="311518" y="433806"/>
                  </a:lnTo>
                  <a:lnTo>
                    <a:pt x="305803" y="424649"/>
                  </a:lnTo>
                  <a:lnTo>
                    <a:pt x="314591" y="434784"/>
                  </a:lnTo>
                  <a:lnTo>
                    <a:pt x="305739" y="424522"/>
                  </a:lnTo>
                  <a:lnTo>
                    <a:pt x="274904" y="375272"/>
                  </a:lnTo>
                  <a:lnTo>
                    <a:pt x="257987" y="340271"/>
                  </a:lnTo>
                  <a:lnTo>
                    <a:pt x="237286" y="296621"/>
                  </a:lnTo>
                  <a:lnTo>
                    <a:pt x="220281" y="244741"/>
                  </a:lnTo>
                  <a:lnTo>
                    <a:pt x="215874" y="203441"/>
                  </a:lnTo>
                  <a:lnTo>
                    <a:pt x="215125" y="196456"/>
                  </a:lnTo>
                  <a:lnTo>
                    <a:pt x="214223" y="154216"/>
                  </a:lnTo>
                  <a:lnTo>
                    <a:pt x="209981" y="120459"/>
                  </a:lnTo>
                  <a:lnTo>
                    <a:pt x="197878" y="93624"/>
                  </a:lnTo>
                  <a:lnTo>
                    <a:pt x="186410" y="90551"/>
                  </a:lnTo>
                  <a:lnTo>
                    <a:pt x="176339" y="102781"/>
                  </a:lnTo>
                  <a:lnTo>
                    <a:pt x="168490" y="121869"/>
                  </a:lnTo>
                  <a:lnTo>
                    <a:pt x="164769" y="137337"/>
                  </a:lnTo>
                  <a:lnTo>
                    <a:pt x="161467" y="159054"/>
                  </a:lnTo>
                  <a:lnTo>
                    <a:pt x="159499" y="182575"/>
                  </a:lnTo>
                  <a:lnTo>
                    <a:pt x="159791" y="203441"/>
                  </a:lnTo>
                  <a:lnTo>
                    <a:pt x="129298" y="179654"/>
                  </a:lnTo>
                  <a:lnTo>
                    <a:pt x="101739" y="136347"/>
                  </a:lnTo>
                  <a:lnTo>
                    <a:pt x="75857" y="83566"/>
                  </a:lnTo>
                  <a:lnTo>
                    <a:pt x="50406" y="31343"/>
                  </a:lnTo>
                  <a:lnTo>
                    <a:pt x="27495" y="1079"/>
                  </a:lnTo>
                  <a:lnTo>
                    <a:pt x="10033" y="0"/>
                  </a:lnTo>
                  <a:lnTo>
                    <a:pt x="139" y="21513"/>
                  </a:lnTo>
                  <a:lnTo>
                    <a:pt x="0" y="58991"/>
                  </a:lnTo>
                  <a:lnTo>
                    <a:pt x="7010" y="101523"/>
                  </a:lnTo>
                  <a:lnTo>
                    <a:pt x="17386" y="146431"/>
                  </a:lnTo>
                  <a:lnTo>
                    <a:pt x="30810" y="193179"/>
                  </a:lnTo>
                  <a:lnTo>
                    <a:pt x="46951" y="241185"/>
                  </a:lnTo>
                  <a:lnTo>
                    <a:pt x="65493" y="289902"/>
                  </a:lnTo>
                  <a:lnTo>
                    <a:pt x="86106" y="338759"/>
                  </a:lnTo>
                  <a:lnTo>
                    <a:pt x="108458" y="387210"/>
                  </a:lnTo>
                  <a:lnTo>
                    <a:pt x="132295" y="434784"/>
                  </a:lnTo>
                  <a:lnTo>
                    <a:pt x="157137" y="480644"/>
                  </a:lnTo>
                  <a:lnTo>
                    <a:pt x="172567" y="507009"/>
                  </a:lnTo>
                  <a:lnTo>
                    <a:pt x="175260" y="512000"/>
                  </a:lnTo>
                  <a:lnTo>
                    <a:pt x="199313" y="553377"/>
                  </a:lnTo>
                  <a:lnTo>
                    <a:pt x="222097" y="596404"/>
                  </a:lnTo>
                  <a:lnTo>
                    <a:pt x="243941" y="640676"/>
                  </a:lnTo>
                  <a:lnTo>
                    <a:pt x="265163" y="685825"/>
                  </a:lnTo>
                  <a:lnTo>
                    <a:pt x="306933" y="777189"/>
                  </a:lnTo>
                  <a:lnTo>
                    <a:pt x="328117" y="822642"/>
                  </a:lnTo>
                  <a:lnTo>
                    <a:pt x="349923" y="867435"/>
                  </a:lnTo>
                  <a:lnTo>
                    <a:pt x="372668" y="911174"/>
                  </a:lnTo>
                  <a:lnTo>
                    <a:pt x="396659" y="953465"/>
                  </a:lnTo>
                  <a:lnTo>
                    <a:pt x="422198" y="993952"/>
                  </a:lnTo>
                  <a:lnTo>
                    <a:pt x="449618" y="1032230"/>
                  </a:lnTo>
                  <a:lnTo>
                    <a:pt x="479221" y="1067917"/>
                  </a:lnTo>
                  <a:lnTo>
                    <a:pt x="511340" y="1100632"/>
                  </a:lnTo>
                  <a:lnTo>
                    <a:pt x="537019" y="1119543"/>
                  </a:lnTo>
                  <a:lnTo>
                    <a:pt x="538670" y="1121054"/>
                  </a:lnTo>
                  <a:lnTo>
                    <a:pt x="540537" y="1122133"/>
                  </a:lnTo>
                  <a:lnTo>
                    <a:pt x="546569" y="1126553"/>
                  </a:lnTo>
                  <a:lnTo>
                    <a:pt x="557898" y="1132001"/>
                  </a:lnTo>
                  <a:lnTo>
                    <a:pt x="570458" y="1139139"/>
                  </a:lnTo>
                  <a:lnTo>
                    <a:pt x="577710" y="1141514"/>
                  </a:lnTo>
                  <a:lnTo>
                    <a:pt x="590626" y="1147711"/>
                  </a:lnTo>
                  <a:lnTo>
                    <a:pt x="637781" y="1159891"/>
                  </a:lnTo>
                  <a:lnTo>
                    <a:pt x="682358" y="1158887"/>
                  </a:lnTo>
                  <a:lnTo>
                    <a:pt x="688962" y="1155547"/>
                  </a:lnTo>
                  <a:lnTo>
                    <a:pt x="725995" y="1150416"/>
                  </a:lnTo>
                  <a:lnTo>
                    <a:pt x="766762" y="1139647"/>
                  </a:lnTo>
                  <a:lnTo>
                    <a:pt x="806208" y="1124115"/>
                  </a:lnTo>
                  <a:lnTo>
                    <a:pt x="850506" y="1101509"/>
                  </a:lnTo>
                  <a:lnTo>
                    <a:pt x="894575" y="1075105"/>
                  </a:lnTo>
                  <a:lnTo>
                    <a:pt x="938098" y="1045400"/>
                  </a:lnTo>
                  <a:lnTo>
                    <a:pt x="980757" y="1012926"/>
                  </a:lnTo>
                  <a:lnTo>
                    <a:pt x="1022248" y="978192"/>
                  </a:lnTo>
                  <a:lnTo>
                    <a:pt x="1039825" y="962152"/>
                  </a:lnTo>
                  <a:lnTo>
                    <a:pt x="1062253" y="941705"/>
                  </a:lnTo>
                  <a:lnTo>
                    <a:pt x="1100455" y="903986"/>
                  </a:lnTo>
                  <a:lnTo>
                    <a:pt x="1136548" y="865555"/>
                  </a:lnTo>
                  <a:lnTo>
                    <a:pt x="1170216" y="826935"/>
                  </a:lnTo>
                  <a:lnTo>
                    <a:pt x="1201140" y="788631"/>
                  </a:lnTo>
                  <a:lnTo>
                    <a:pt x="1233233" y="744410"/>
                  </a:lnTo>
                  <a:lnTo>
                    <a:pt x="1260856" y="700354"/>
                  </a:lnTo>
                  <a:lnTo>
                    <a:pt x="1284389" y="655891"/>
                  </a:lnTo>
                  <a:lnTo>
                    <a:pt x="1304213" y="610476"/>
                  </a:lnTo>
                  <a:lnTo>
                    <a:pt x="1320723" y="563524"/>
                  </a:lnTo>
                  <a:close/>
                </a:path>
              </a:pathLst>
            </a:custGeom>
            <a:solidFill>
              <a:srgbClr val="C19B7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6" name="object 1816" descr=""/>
            <p:cNvSpPr/>
            <p:nvPr/>
          </p:nvSpPr>
          <p:spPr>
            <a:xfrm>
              <a:off x="5522531" y="2827376"/>
              <a:ext cx="1050290" cy="840105"/>
            </a:xfrm>
            <a:custGeom>
              <a:avLst/>
              <a:gdLst/>
              <a:ahLst/>
              <a:cxnLst/>
              <a:rect l="l" t="t" r="r" b="b"/>
              <a:pathLst>
                <a:path w="1050290" h="840104">
                  <a:moveTo>
                    <a:pt x="884022" y="0"/>
                  </a:moveTo>
                  <a:lnTo>
                    <a:pt x="826820" y="232"/>
                  </a:lnTo>
                  <a:lnTo>
                    <a:pt x="775241" y="3831"/>
                  </a:lnTo>
                  <a:lnTo>
                    <a:pt x="724580" y="9206"/>
                  </a:lnTo>
                  <a:lnTo>
                    <a:pt x="674818" y="16415"/>
                  </a:lnTo>
                  <a:lnTo>
                    <a:pt x="626204" y="25463"/>
                  </a:lnTo>
                  <a:lnTo>
                    <a:pt x="578584" y="36433"/>
                  </a:lnTo>
                  <a:lnTo>
                    <a:pt x="532074" y="49355"/>
                  </a:lnTo>
                  <a:lnTo>
                    <a:pt x="486721" y="64275"/>
                  </a:lnTo>
                  <a:lnTo>
                    <a:pt x="442573" y="81235"/>
                  </a:lnTo>
                  <a:lnTo>
                    <a:pt x="399677" y="100281"/>
                  </a:lnTo>
                  <a:lnTo>
                    <a:pt x="358081" y="121456"/>
                  </a:lnTo>
                  <a:lnTo>
                    <a:pt x="317834" y="144804"/>
                  </a:lnTo>
                  <a:lnTo>
                    <a:pt x="278982" y="170369"/>
                  </a:lnTo>
                  <a:lnTo>
                    <a:pt x="241574" y="198196"/>
                  </a:lnTo>
                  <a:lnTo>
                    <a:pt x="205657" y="228328"/>
                  </a:lnTo>
                  <a:lnTo>
                    <a:pt x="171279" y="260810"/>
                  </a:lnTo>
                  <a:lnTo>
                    <a:pt x="138487" y="295685"/>
                  </a:lnTo>
                  <a:lnTo>
                    <a:pt x="107330" y="332998"/>
                  </a:lnTo>
                  <a:lnTo>
                    <a:pt x="77855" y="372793"/>
                  </a:lnTo>
                  <a:lnTo>
                    <a:pt x="50109" y="415113"/>
                  </a:lnTo>
                  <a:lnTo>
                    <a:pt x="24142" y="460004"/>
                  </a:lnTo>
                  <a:lnTo>
                    <a:pt x="0" y="507508"/>
                  </a:lnTo>
                  <a:lnTo>
                    <a:pt x="27906" y="524875"/>
                  </a:lnTo>
                  <a:lnTo>
                    <a:pt x="63602" y="544812"/>
                  </a:lnTo>
                  <a:lnTo>
                    <a:pt x="105351" y="566827"/>
                  </a:lnTo>
                  <a:lnTo>
                    <a:pt x="249528" y="640412"/>
                  </a:lnTo>
                  <a:lnTo>
                    <a:pt x="298103" y="665812"/>
                  </a:lnTo>
                  <a:lnTo>
                    <a:pt x="344039" y="690827"/>
                  </a:lnTo>
                  <a:lnTo>
                    <a:pt x="385597" y="714963"/>
                  </a:lnTo>
                  <a:lnTo>
                    <a:pt x="413693" y="732975"/>
                  </a:lnTo>
                  <a:lnTo>
                    <a:pt x="424513" y="741398"/>
                  </a:lnTo>
                  <a:lnTo>
                    <a:pt x="435528" y="749449"/>
                  </a:lnTo>
                  <a:lnTo>
                    <a:pt x="464210" y="766347"/>
                  </a:lnTo>
                  <a:lnTo>
                    <a:pt x="493600" y="790746"/>
                  </a:lnTo>
                  <a:lnTo>
                    <a:pt x="505080" y="813301"/>
                  </a:lnTo>
                  <a:lnTo>
                    <a:pt x="511908" y="830809"/>
                  </a:lnTo>
                  <a:lnTo>
                    <a:pt x="527338" y="840072"/>
                  </a:lnTo>
                  <a:lnTo>
                    <a:pt x="564629" y="837886"/>
                  </a:lnTo>
                  <a:lnTo>
                    <a:pt x="601236" y="826306"/>
                  </a:lnTo>
                  <a:lnTo>
                    <a:pt x="669387" y="792159"/>
                  </a:lnTo>
                  <a:lnTo>
                    <a:pt x="704786" y="781993"/>
                  </a:lnTo>
                  <a:lnTo>
                    <a:pt x="751497" y="778135"/>
                  </a:lnTo>
                  <a:lnTo>
                    <a:pt x="798707" y="775483"/>
                  </a:lnTo>
                  <a:lnTo>
                    <a:pt x="845248" y="769390"/>
                  </a:lnTo>
                  <a:lnTo>
                    <a:pt x="889952" y="755209"/>
                  </a:lnTo>
                  <a:lnTo>
                    <a:pt x="929166" y="730189"/>
                  </a:lnTo>
                  <a:lnTo>
                    <a:pt x="958252" y="697092"/>
                  </a:lnTo>
                  <a:lnTo>
                    <a:pt x="978578" y="657863"/>
                  </a:lnTo>
                  <a:lnTo>
                    <a:pt x="991511" y="614445"/>
                  </a:lnTo>
                  <a:lnTo>
                    <a:pt x="997673" y="573726"/>
                  </a:lnTo>
                  <a:lnTo>
                    <a:pt x="534327" y="573726"/>
                  </a:lnTo>
                  <a:lnTo>
                    <a:pt x="581364" y="547963"/>
                  </a:lnTo>
                  <a:lnTo>
                    <a:pt x="625870" y="518192"/>
                  </a:lnTo>
                  <a:lnTo>
                    <a:pt x="667821" y="484869"/>
                  </a:lnTo>
                  <a:lnTo>
                    <a:pt x="707194" y="448453"/>
                  </a:lnTo>
                  <a:lnTo>
                    <a:pt x="743965" y="409401"/>
                  </a:lnTo>
                  <a:lnTo>
                    <a:pt x="1004446" y="409401"/>
                  </a:lnTo>
                  <a:lnTo>
                    <a:pt x="1009590" y="379778"/>
                  </a:lnTo>
                  <a:lnTo>
                    <a:pt x="1017217" y="343945"/>
                  </a:lnTo>
                  <a:lnTo>
                    <a:pt x="1025615" y="307474"/>
                  </a:lnTo>
                  <a:lnTo>
                    <a:pt x="1033952" y="270857"/>
                  </a:lnTo>
                  <a:lnTo>
                    <a:pt x="1041397" y="234590"/>
                  </a:lnTo>
                  <a:lnTo>
                    <a:pt x="1047121" y="199168"/>
                  </a:lnTo>
                  <a:lnTo>
                    <a:pt x="1050291" y="165085"/>
                  </a:lnTo>
                  <a:lnTo>
                    <a:pt x="1050077" y="132835"/>
                  </a:lnTo>
                  <a:lnTo>
                    <a:pt x="1036173" y="75818"/>
                  </a:lnTo>
                  <a:lnTo>
                    <a:pt x="998760" y="32073"/>
                  </a:lnTo>
                  <a:lnTo>
                    <a:pt x="931192" y="5559"/>
                  </a:lnTo>
                  <a:lnTo>
                    <a:pt x="884022" y="0"/>
                  </a:lnTo>
                  <a:close/>
                </a:path>
                <a:path w="1050290" h="840104">
                  <a:moveTo>
                    <a:pt x="1000620" y="523929"/>
                  </a:moveTo>
                  <a:lnTo>
                    <a:pt x="712762" y="523929"/>
                  </a:lnTo>
                  <a:lnTo>
                    <a:pt x="707923" y="524183"/>
                  </a:lnTo>
                  <a:lnTo>
                    <a:pt x="670408" y="533330"/>
                  </a:lnTo>
                  <a:lnTo>
                    <a:pt x="562198" y="568559"/>
                  </a:lnTo>
                  <a:lnTo>
                    <a:pt x="534327" y="573726"/>
                  </a:lnTo>
                  <a:lnTo>
                    <a:pt x="997673" y="573726"/>
                  </a:lnTo>
                  <a:lnTo>
                    <a:pt x="998421" y="568781"/>
                  </a:lnTo>
                  <a:lnTo>
                    <a:pt x="1000620" y="523929"/>
                  </a:lnTo>
                  <a:close/>
                </a:path>
                <a:path w="1050290" h="840104">
                  <a:moveTo>
                    <a:pt x="707999" y="524155"/>
                  </a:moveTo>
                  <a:lnTo>
                    <a:pt x="691222" y="525012"/>
                  </a:lnTo>
                  <a:lnTo>
                    <a:pt x="707923" y="524183"/>
                  </a:lnTo>
                  <a:close/>
                </a:path>
                <a:path w="1050290" h="840104">
                  <a:moveTo>
                    <a:pt x="1004446" y="409401"/>
                  </a:moveTo>
                  <a:lnTo>
                    <a:pt x="743965" y="409401"/>
                  </a:lnTo>
                  <a:lnTo>
                    <a:pt x="746962" y="449326"/>
                  </a:lnTo>
                  <a:lnTo>
                    <a:pt x="748980" y="485514"/>
                  </a:lnTo>
                  <a:lnTo>
                    <a:pt x="739481" y="512340"/>
                  </a:lnTo>
                  <a:lnTo>
                    <a:pt x="707999" y="524155"/>
                  </a:lnTo>
                  <a:lnTo>
                    <a:pt x="712762" y="523929"/>
                  </a:lnTo>
                  <a:lnTo>
                    <a:pt x="1000620" y="523929"/>
                  </a:lnTo>
                  <a:lnTo>
                    <a:pt x="1000499" y="515244"/>
                  </a:lnTo>
                  <a:lnTo>
                    <a:pt x="999747" y="482994"/>
                  </a:lnTo>
                  <a:lnTo>
                    <a:pt x="998816" y="464201"/>
                  </a:lnTo>
                  <a:lnTo>
                    <a:pt x="998796" y="463300"/>
                  </a:lnTo>
                  <a:lnTo>
                    <a:pt x="999804" y="463300"/>
                  </a:lnTo>
                  <a:lnTo>
                    <a:pt x="999972" y="447544"/>
                  </a:lnTo>
                  <a:lnTo>
                    <a:pt x="1003565" y="414475"/>
                  </a:lnTo>
                  <a:lnTo>
                    <a:pt x="1004446" y="409401"/>
                  </a:lnTo>
                  <a:close/>
                </a:path>
                <a:path w="1050290" h="840104">
                  <a:moveTo>
                    <a:pt x="999642" y="478489"/>
                  </a:moveTo>
                  <a:lnTo>
                    <a:pt x="999747" y="482994"/>
                  </a:lnTo>
                  <a:lnTo>
                    <a:pt x="1000239" y="492929"/>
                  </a:lnTo>
                  <a:lnTo>
                    <a:pt x="1001955" y="523575"/>
                  </a:lnTo>
                  <a:lnTo>
                    <a:pt x="999642" y="478489"/>
                  </a:lnTo>
                  <a:close/>
                </a:path>
                <a:path w="1050290" h="840104">
                  <a:moveTo>
                    <a:pt x="998796" y="463300"/>
                  </a:moveTo>
                  <a:lnTo>
                    <a:pt x="998816" y="464201"/>
                  </a:lnTo>
                  <a:lnTo>
                    <a:pt x="999747" y="482994"/>
                  </a:lnTo>
                  <a:lnTo>
                    <a:pt x="999642" y="478489"/>
                  </a:lnTo>
                  <a:lnTo>
                    <a:pt x="998796" y="463300"/>
                  </a:lnTo>
                  <a:close/>
                </a:path>
                <a:path w="1050290" h="840104">
                  <a:moveTo>
                    <a:pt x="999804" y="463300"/>
                  </a:moveTo>
                  <a:lnTo>
                    <a:pt x="998796" y="463300"/>
                  </a:lnTo>
                  <a:lnTo>
                    <a:pt x="999642" y="478489"/>
                  </a:lnTo>
                  <a:lnTo>
                    <a:pt x="999804" y="463300"/>
                  </a:lnTo>
                  <a:close/>
                </a:path>
              </a:pathLst>
            </a:custGeom>
            <a:solidFill>
              <a:srgbClr val="33B56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17" name="object 1817" descr=""/>
            <p:cNvSpPr/>
            <p:nvPr/>
          </p:nvSpPr>
          <p:spPr>
            <a:xfrm>
              <a:off x="6206985" y="2094344"/>
              <a:ext cx="567690" cy="904875"/>
            </a:xfrm>
            <a:custGeom>
              <a:avLst/>
              <a:gdLst/>
              <a:ahLst/>
              <a:cxnLst/>
              <a:rect l="l" t="t" r="r" b="b"/>
              <a:pathLst>
                <a:path w="567690" h="904875">
                  <a:moveTo>
                    <a:pt x="466572" y="780453"/>
                  </a:moveTo>
                  <a:lnTo>
                    <a:pt x="466407" y="815124"/>
                  </a:lnTo>
                  <a:lnTo>
                    <a:pt x="466521" y="801751"/>
                  </a:lnTo>
                  <a:lnTo>
                    <a:pt x="466572" y="780453"/>
                  </a:lnTo>
                  <a:close/>
                </a:path>
                <a:path w="567690" h="904875">
                  <a:moveTo>
                    <a:pt x="567321" y="442353"/>
                  </a:moveTo>
                  <a:lnTo>
                    <a:pt x="567232" y="422706"/>
                  </a:lnTo>
                  <a:lnTo>
                    <a:pt x="567080" y="427520"/>
                  </a:lnTo>
                  <a:lnTo>
                    <a:pt x="567042" y="381292"/>
                  </a:lnTo>
                  <a:lnTo>
                    <a:pt x="562597" y="323964"/>
                  </a:lnTo>
                  <a:lnTo>
                    <a:pt x="554151" y="270598"/>
                  </a:lnTo>
                  <a:lnTo>
                    <a:pt x="541921" y="221386"/>
                  </a:lnTo>
                  <a:lnTo>
                    <a:pt x="526072" y="176542"/>
                  </a:lnTo>
                  <a:lnTo>
                    <a:pt x="506793" y="136271"/>
                  </a:lnTo>
                  <a:lnTo>
                    <a:pt x="484276" y="100787"/>
                  </a:lnTo>
                  <a:lnTo>
                    <a:pt x="458698" y="70307"/>
                  </a:lnTo>
                  <a:lnTo>
                    <a:pt x="399110" y="25133"/>
                  </a:lnTo>
                  <a:lnTo>
                    <a:pt x="329514" y="2413"/>
                  </a:lnTo>
                  <a:lnTo>
                    <a:pt x="291426" y="0"/>
                  </a:lnTo>
                  <a:lnTo>
                    <a:pt x="251383" y="3822"/>
                  </a:lnTo>
                  <a:lnTo>
                    <a:pt x="198374" y="16433"/>
                  </a:lnTo>
                  <a:lnTo>
                    <a:pt x="152755" y="34404"/>
                  </a:lnTo>
                  <a:lnTo>
                    <a:pt x="114084" y="57264"/>
                  </a:lnTo>
                  <a:lnTo>
                    <a:pt x="81902" y="84543"/>
                  </a:lnTo>
                  <a:lnTo>
                    <a:pt x="55765" y="115747"/>
                  </a:lnTo>
                  <a:lnTo>
                    <a:pt x="35229" y="150393"/>
                  </a:lnTo>
                  <a:lnTo>
                    <a:pt x="19824" y="188023"/>
                  </a:lnTo>
                  <a:lnTo>
                    <a:pt x="9131" y="228130"/>
                  </a:lnTo>
                  <a:lnTo>
                    <a:pt x="2667" y="270230"/>
                  </a:lnTo>
                  <a:lnTo>
                    <a:pt x="0" y="313867"/>
                  </a:lnTo>
                  <a:lnTo>
                    <a:pt x="673" y="358546"/>
                  </a:lnTo>
                  <a:lnTo>
                    <a:pt x="4241" y="403783"/>
                  </a:lnTo>
                  <a:lnTo>
                    <a:pt x="11950" y="452932"/>
                  </a:lnTo>
                  <a:lnTo>
                    <a:pt x="24612" y="502856"/>
                  </a:lnTo>
                  <a:lnTo>
                    <a:pt x="42037" y="552170"/>
                  </a:lnTo>
                  <a:lnTo>
                    <a:pt x="64020" y="599490"/>
                  </a:lnTo>
                  <a:lnTo>
                    <a:pt x="90373" y="643445"/>
                  </a:lnTo>
                  <a:lnTo>
                    <a:pt x="99491" y="655180"/>
                  </a:lnTo>
                  <a:lnTo>
                    <a:pt x="97282" y="672096"/>
                  </a:lnTo>
                  <a:lnTo>
                    <a:pt x="89585" y="715467"/>
                  </a:lnTo>
                  <a:lnTo>
                    <a:pt x="84848" y="760120"/>
                  </a:lnTo>
                  <a:lnTo>
                    <a:pt x="88633" y="802538"/>
                  </a:lnTo>
                  <a:lnTo>
                    <a:pt x="106565" y="839165"/>
                  </a:lnTo>
                  <a:lnTo>
                    <a:pt x="169773" y="879957"/>
                  </a:lnTo>
                  <a:lnTo>
                    <a:pt x="213855" y="893483"/>
                  </a:lnTo>
                  <a:lnTo>
                    <a:pt x="262115" y="901827"/>
                  </a:lnTo>
                  <a:lnTo>
                    <a:pt x="311480" y="904557"/>
                  </a:lnTo>
                  <a:lnTo>
                    <a:pt x="358838" y="901217"/>
                  </a:lnTo>
                  <a:lnTo>
                    <a:pt x="401104" y="891362"/>
                  </a:lnTo>
                  <a:lnTo>
                    <a:pt x="435178" y="874547"/>
                  </a:lnTo>
                  <a:lnTo>
                    <a:pt x="457974" y="850328"/>
                  </a:lnTo>
                  <a:lnTo>
                    <a:pt x="466382" y="818299"/>
                  </a:lnTo>
                  <a:lnTo>
                    <a:pt x="464921" y="768972"/>
                  </a:lnTo>
                  <a:lnTo>
                    <a:pt x="460883" y="719709"/>
                  </a:lnTo>
                  <a:lnTo>
                    <a:pt x="457746" y="691248"/>
                  </a:lnTo>
                  <a:lnTo>
                    <a:pt x="464159" y="685596"/>
                  </a:lnTo>
                  <a:lnTo>
                    <a:pt x="493001" y="652360"/>
                  </a:lnTo>
                  <a:lnTo>
                    <a:pt x="517842" y="615162"/>
                  </a:lnTo>
                  <a:lnTo>
                    <a:pt x="538200" y="574789"/>
                  </a:lnTo>
                  <a:lnTo>
                    <a:pt x="553567" y="532003"/>
                  </a:lnTo>
                  <a:lnTo>
                    <a:pt x="563448" y="487603"/>
                  </a:lnTo>
                  <a:lnTo>
                    <a:pt x="566445" y="452551"/>
                  </a:lnTo>
                  <a:lnTo>
                    <a:pt x="566077" y="469595"/>
                  </a:lnTo>
                  <a:lnTo>
                    <a:pt x="565899" y="481990"/>
                  </a:lnTo>
                  <a:lnTo>
                    <a:pt x="566229" y="475996"/>
                  </a:lnTo>
                  <a:lnTo>
                    <a:pt x="567321" y="442353"/>
                  </a:lnTo>
                  <a:close/>
                </a:path>
                <a:path w="567690" h="904875">
                  <a:moveTo>
                    <a:pt x="567613" y="417093"/>
                  </a:moveTo>
                  <a:lnTo>
                    <a:pt x="567486" y="414680"/>
                  </a:lnTo>
                  <a:lnTo>
                    <a:pt x="567410" y="417093"/>
                  </a:lnTo>
                  <a:lnTo>
                    <a:pt x="567321" y="442353"/>
                  </a:lnTo>
                  <a:lnTo>
                    <a:pt x="567613" y="417093"/>
                  </a:lnTo>
                  <a:close/>
                </a:path>
              </a:pathLst>
            </a:custGeom>
            <a:solidFill>
              <a:srgbClr val="C19B7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18" name="object 1818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68838" y="2480157"/>
              <a:ext cx="103609" cy="119059"/>
            </a:xfrm>
            <a:prstGeom prst="rect">
              <a:avLst/>
            </a:prstGeom>
          </p:spPr>
        </p:pic>
        <p:sp>
          <p:nvSpPr>
            <p:cNvPr id="1819" name="object 1819" descr=""/>
            <p:cNvSpPr/>
            <p:nvPr/>
          </p:nvSpPr>
          <p:spPr>
            <a:xfrm>
              <a:off x="5721417" y="4343035"/>
              <a:ext cx="613410" cy="497205"/>
            </a:xfrm>
            <a:custGeom>
              <a:avLst/>
              <a:gdLst/>
              <a:ahLst/>
              <a:cxnLst/>
              <a:rect l="l" t="t" r="r" b="b"/>
              <a:pathLst>
                <a:path w="613410" h="497204">
                  <a:moveTo>
                    <a:pt x="308610" y="0"/>
                  </a:moveTo>
                  <a:lnTo>
                    <a:pt x="0" y="217093"/>
                  </a:lnTo>
                  <a:lnTo>
                    <a:pt x="93865" y="497116"/>
                  </a:lnTo>
                  <a:lnTo>
                    <a:pt x="612800" y="228155"/>
                  </a:lnTo>
                  <a:lnTo>
                    <a:pt x="308610" y="0"/>
                  </a:lnTo>
                  <a:close/>
                </a:path>
              </a:pathLst>
            </a:custGeom>
            <a:solidFill>
              <a:srgbClr val="009E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20" name="object 1820" descr=""/>
            <p:cNvSpPr/>
            <p:nvPr/>
          </p:nvSpPr>
          <p:spPr>
            <a:xfrm>
              <a:off x="5710289" y="3291593"/>
              <a:ext cx="855344" cy="1985010"/>
            </a:xfrm>
            <a:custGeom>
              <a:avLst/>
              <a:gdLst/>
              <a:ahLst/>
              <a:cxnLst/>
              <a:rect l="l" t="t" r="r" b="b"/>
              <a:pathLst>
                <a:path w="855345" h="1985010">
                  <a:moveTo>
                    <a:pt x="278396" y="1055878"/>
                  </a:moveTo>
                  <a:lnTo>
                    <a:pt x="0" y="1252829"/>
                  </a:lnTo>
                  <a:lnTo>
                    <a:pt x="22288" y="1284287"/>
                  </a:lnTo>
                  <a:lnTo>
                    <a:pt x="300634" y="1087335"/>
                  </a:lnTo>
                  <a:lnTo>
                    <a:pt x="278396" y="1055878"/>
                  </a:lnTo>
                  <a:close/>
                </a:path>
                <a:path w="855345" h="1985010">
                  <a:moveTo>
                    <a:pt x="333425" y="0"/>
                  </a:moveTo>
                  <a:lnTo>
                    <a:pt x="203301" y="272567"/>
                  </a:lnTo>
                  <a:lnTo>
                    <a:pt x="238061" y="289191"/>
                  </a:lnTo>
                  <a:lnTo>
                    <a:pt x="368236" y="16586"/>
                  </a:lnTo>
                  <a:lnTo>
                    <a:pt x="333425" y="0"/>
                  </a:lnTo>
                  <a:close/>
                </a:path>
                <a:path w="855345" h="1985010">
                  <a:moveTo>
                    <a:pt x="817816" y="1304048"/>
                  </a:moveTo>
                  <a:lnTo>
                    <a:pt x="637755" y="1974672"/>
                  </a:lnTo>
                  <a:lnTo>
                    <a:pt x="674954" y="1984667"/>
                  </a:lnTo>
                  <a:lnTo>
                    <a:pt x="855065" y="1314081"/>
                  </a:lnTo>
                  <a:lnTo>
                    <a:pt x="817816" y="130404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21" name="object 1821" descr=""/>
            <p:cNvSpPr/>
            <p:nvPr/>
          </p:nvSpPr>
          <p:spPr>
            <a:xfrm>
              <a:off x="5548807" y="5765396"/>
              <a:ext cx="606425" cy="340995"/>
            </a:xfrm>
            <a:custGeom>
              <a:avLst/>
              <a:gdLst/>
              <a:ahLst/>
              <a:cxnLst/>
              <a:rect l="l" t="t" r="r" b="b"/>
              <a:pathLst>
                <a:path w="606425" h="340995">
                  <a:moveTo>
                    <a:pt x="9766" y="0"/>
                  </a:moveTo>
                  <a:lnTo>
                    <a:pt x="0" y="232448"/>
                  </a:lnTo>
                  <a:lnTo>
                    <a:pt x="47011" y="257501"/>
                  </a:lnTo>
                  <a:lnTo>
                    <a:pt x="94986" y="279667"/>
                  </a:lnTo>
                  <a:lnTo>
                    <a:pt x="143624" y="298748"/>
                  </a:lnTo>
                  <a:lnTo>
                    <a:pt x="192626" y="314545"/>
                  </a:lnTo>
                  <a:lnTo>
                    <a:pt x="241691" y="326860"/>
                  </a:lnTo>
                  <a:lnTo>
                    <a:pt x="290519" y="335496"/>
                  </a:lnTo>
                  <a:lnTo>
                    <a:pt x="338811" y="340253"/>
                  </a:lnTo>
                  <a:lnTo>
                    <a:pt x="386266" y="340933"/>
                  </a:lnTo>
                  <a:lnTo>
                    <a:pt x="432584" y="337339"/>
                  </a:lnTo>
                  <a:lnTo>
                    <a:pt x="477466" y="329272"/>
                  </a:lnTo>
                  <a:lnTo>
                    <a:pt x="520611" y="316534"/>
                  </a:lnTo>
                  <a:lnTo>
                    <a:pt x="606031" y="86283"/>
                  </a:lnTo>
                  <a:lnTo>
                    <a:pt x="565377" y="91841"/>
                  </a:lnTo>
                  <a:lnTo>
                    <a:pt x="520612" y="94829"/>
                  </a:lnTo>
                  <a:lnTo>
                    <a:pt x="472475" y="95324"/>
                  </a:lnTo>
                  <a:lnTo>
                    <a:pt x="421709" y="93400"/>
                  </a:lnTo>
                  <a:lnTo>
                    <a:pt x="369052" y="89133"/>
                  </a:lnTo>
                  <a:lnTo>
                    <a:pt x="315247" y="82599"/>
                  </a:lnTo>
                  <a:lnTo>
                    <a:pt x="261033" y="73872"/>
                  </a:lnTo>
                  <a:lnTo>
                    <a:pt x="207152" y="63029"/>
                  </a:lnTo>
                  <a:lnTo>
                    <a:pt x="154344" y="50145"/>
                  </a:lnTo>
                  <a:lnTo>
                    <a:pt x="103350" y="35295"/>
                  </a:lnTo>
                  <a:lnTo>
                    <a:pt x="54910" y="18555"/>
                  </a:lnTo>
                  <a:lnTo>
                    <a:pt x="9766" y="0"/>
                  </a:lnTo>
                  <a:close/>
                </a:path>
              </a:pathLst>
            </a:custGeom>
            <a:solidFill>
              <a:srgbClr val="33B56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22" name="object 1822" descr=""/>
            <p:cNvSpPr/>
            <p:nvPr/>
          </p:nvSpPr>
          <p:spPr>
            <a:xfrm>
              <a:off x="5553730" y="5751956"/>
              <a:ext cx="603250" cy="120014"/>
            </a:xfrm>
            <a:custGeom>
              <a:avLst/>
              <a:gdLst/>
              <a:ahLst/>
              <a:cxnLst/>
              <a:rect l="l" t="t" r="r" b="b"/>
              <a:pathLst>
                <a:path w="603250" h="120014">
                  <a:moveTo>
                    <a:pt x="9779" y="0"/>
                  </a:moveTo>
                  <a:lnTo>
                    <a:pt x="39228" y="40315"/>
                  </a:lnTo>
                  <a:lnTo>
                    <a:pt x="82507" y="53641"/>
                  </a:lnTo>
                  <a:lnTo>
                    <a:pt x="129248" y="66543"/>
                  </a:lnTo>
                  <a:lnTo>
                    <a:pt x="178862" y="78719"/>
                  </a:lnTo>
                  <a:lnTo>
                    <a:pt x="230760" y="89862"/>
                  </a:lnTo>
                  <a:lnTo>
                    <a:pt x="284353" y="99667"/>
                  </a:lnTo>
                  <a:lnTo>
                    <a:pt x="339052" y="107831"/>
                  </a:lnTo>
                  <a:lnTo>
                    <a:pt x="394269" y="114047"/>
                  </a:lnTo>
                  <a:lnTo>
                    <a:pt x="449413" y="118011"/>
                  </a:lnTo>
                  <a:lnTo>
                    <a:pt x="503897" y="119418"/>
                  </a:lnTo>
                  <a:lnTo>
                    <a:pt x="529181" y="119090"/>
                  </a:lnTo>
                  <a:lnTo>
                    <a:pt x="554139" y="118083"/>
                  </a:lnTo>
                  <a:lnTo>
                    <a:pt x="578696" y="116358"/>
                  </a:lnTo>
                  <a:lnTo>
                    <a:pt x="602780" y="113880"/>
                  </a:lnTo>
                  <a:lnTo>
                    <a:pt x="599427" y="85547"/>
                  </a:lnTo>
                  <a:lnTo>
                    <a:pt x="576260" y="87910"/>
                  </a:lnTo>
                  <a:lnTo>
                    <a:pt x="552577" y="89555"/>
                  </a:lnTo>
                  <a:lnTo>
                    <a:pt x="528436" y="90517"/>
                  </a:lnTo>
                  <a:lnTo>
                    <a:pt x="503897" y="90830"/>
                  </a:lnTo>
                  <a:lnTo>
                    <a:pt x="450830" y="89483"/>
                  </a:lnTo>
                  <a:lnTo>
                    <a:pt x="396922" y="85602"/>
                  </a:lnTo>
                  <a:lnTo>
                    <a:pt x="342794" y="79492"/>
                  </a:lnTo>
                  <a:lnTo>
                    <a:pt x="289065" y="71458"/>
                  </a:lnTo>
                  <a:lnTo>
                    <a:pt x="236354" y="61807"/>
                  </a:lnTo>
                  <a:lnTo>
                    <a:pt x="185283" y="50845"/>
                  </a:lnTo>
                  <a:lnTo>
                    <a:pt x="136470" y="38877"/>
                  </a:lnTo>
                  <a:lnTo>
                    <a:pt x="90535" y="26210"/>
                  </a:lnTo>
                  <a:lnTo>
                    <a:pt x="48098" y="13149"/>
                  </a:lnTo>
                  <a:lnTo>
                    <a:pt x="977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23" name="object 1823" descr=""/>
            <p:cNvSpPr/>
            <p:nvPr/>
          </p:nvSpPr>
          <p:spPr>
            <a:xfrm>
              <a:off x="6301353" y="2755138"/>
              <a:ext cx="5080" cy="27940"/>
            </a:xfrm>
            <a:custGeom>
              <a:avLst/>
              <a:gdLst/>
              <a:ahLst/>
              <a:cxnLst/>
              <a:rect l="l" t="t" r="r" b="b"/>
              <a:pathLst>
                <a:path w="5079" h="27939">
                  <a:moveTo>
                    <a:pt x="4762" y="0"/>
                  </a:moveTo>
                  <a:lnTo>
                    <a:pt x="0" y="27432"/>
                  </a:lnTo>
                  <a:lnTo>
                    <a:pt x="3675" y="6645"/>
                  </a:lnTo>
                  <a:lnTo>
                    <a:pt x="4762" y="0"/>
                  </a:lnTo>
                  <a:close/>
                </a:path>
              </a:pathLst>
            </a:custGeom>
            <a:solidFill>
              <a:srgbClr val="DDC6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24" name="object 1824" descr=""/>
            <p:cNvSpPr/>
            <p:nvPr/>
          </p:nvSpPr>
          <p:spPr>
            <a:xfrm>
              <a:off x="6300198" y="2755138"/>
              <a:ext cx="224790" cy="88900"/>
            </a:xfrm>
            <a:custGeom>
              <a:avLst/>
              <a:gdLst/>
              <a:ahLst/>
              <a:cxnLst/>
              <a:rect l="l" t="t" r="r" b="b"/>
              <a:pathLst>
                <a:path w="224790" h="88900">
                  <a:moveTo>
                    <a:pt x="5918" y="0"/>
                  </a:moveTo>
                  <a:lnTo>
                    <a:pt x="22519" y="51485"/>
                  </a:lnTo>
                  <a:lnTo>
                    <a:pt x="97865" y="82318"/>
                  </a:lnTo>
                  <a:lnTo>
                    <a:pt x="147574" y="88722"/>
                  </a:lnTo>
                  <a:lnTo>
                    <a:pt x="165846" y="88609"/>
                  </a:lnTo>
                  <a:lnTo>
                    <a:pt x="184738" y="87087"/>
                  </a:lnTo>
                  <a:lnTo>
                    <a:pt x="204200" y="84035"/>
                  </a:lnTo>
                  <a:lnTo>
                    <a:pt x="224180" y="79336"/>
                  </a:lnTo>
                  <a:lnTo>
                    <a:pt x="213571" y="80465"/>
                  </a:lnTo>
                  <a:lnTo>
                    <a:pt x="203080" y="81154"/>
                  </a:lnTo>
                  <a:lnTo>
                    <a:pt x="192678" y="81417"/>
                  </a:lnTo>
                  <a:lnTo>
                    <a:pt x="182333" y="81267"/>
                  </a:lnTo>
                  <a:lnTo>
                    <a:pt x="132889" y="74936"/>
                  </a:lnTo>
                  <a:lnTo>
                    <a:pt x="86539" y="59088"/>
                  </a:lnTo>
                  <a:lnTo>
                    <a:pt x="43982" y="34013"/>
                  </a:lnTo>
                  <a:lnTo>
                    <a:pt x="5918" y="0"/>
                  </a:lnTo>
                  <a:close/>
                </a:path>
              </a:pathLst>
            </a:custGeom>
            <a:solidFill>
              <a:srgbClr val="AA7C5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25" name="object 1825" descr=""/>
            <p:cNvSpPr/>
            <p:nvPr/>
          </p:nvSpPr>
          <p:spPr>
            <a:xfrm>
              <a:off x="6188820" y="2514118"/>
              <a:ext cx="34925" cy="59055"/>
            </a:xfrm>
            <a:custGeom>
              <a:avLst/>
              <a:gdLst/>
              <a:ahLst/>
              <a:cxnLst/>
              <a:rect l="l" t="t" r="r" b="b"/>
              <a:pathLst>
                <a:path w="34925" h="59055">
                  <a:moveTo>
                    <a:pt x="16929" y="0"/>
                  </a:moveTo>
                  <a:lnTo>
                    <a:pt x="11442" y="1587"/>
                  </a:lnTo>
                  <a:lnTo>
                    <a:pt x="6984" y="5308"/>
                  </a:lnTo>
                  <a:lnTo>
                    <a:pt x="4190" y="9905"/>
                  </a:lnTo>
                  <a:lnTo>
                    <a:pt x="1320" y="14490"/>
                  </a:lnTo>
                  <a:lnTo>
                    <a:pt x="31" y="19761"/>
                  </a:lnTo>
                  <a:lnTo>
                    <a:pt x="0" y="25539"/>
                  </a:lnTo>
                  <a:lnTo>
                    <a:pt x="971" y="33972"/>
                  </a:lnTo>
                  <a:lnTo>
                    <a:pt x="3865" y="42538"/>
                  </a:lnTo>
                  <a:lnTo>
                    <a:pt x="8738" y="50942"/>
                  </a:lnTo>
                  <a:lnTo>
                    <a:pt x="15646" y="58889"/>
                  </a:lnTo>
                  <a:lnTo>
                    <a:pt x="26441" y="47663"/>
                  </a:lnTo>
                  <a:lnTo>
                    <a:pt x="18516" y="40081"/>
                  </a:lnTo>
                  <a:lnTo>
                    <a:pt x="16934" y="35635"/>
                  </a:lnTo>
                  <a:lnTo>
                    <a:pt x="16624" y="35445"/>
                  </a:lnTo>
                  <a:lnTo>
                    <a:pt x="13794" y="34455"/>
                  </a:lnTo>
                  <a:lnTo>
                    <a:pt x="11353" y="34455"/>
                  </a:lnTo>
                  <a:lnTo>
                    <a:pt x="7454" y="19367"/>
                  </a:lnTo>
                  <a:lnTo>
                    <a:pt x="13068" y="18643"/>
                  </a:lnTo>
                  <a:lnTo>
                    <a:pt x="17089" y="18605"/>
                  </a:lnTo>
                  <a:lnTo>
                    <a:pt x="17437" y="18046"/>
                  </a:lnTo>
                  <a:lnTo>
                    <a:pt x="21297" y="14960"/>
                  </a:lnTo>
                  <a:lnTo>
                    <a:pt x="16929" y="0"/>
                  </a:lnTo>
                  <a:close/>
                </a:path>
                <a:path w="34925" h="59055">
                  <a:moveTo>
                    <a:pt x="17398" y="18605"/>
                  </a:moveTo>
                  <a:lnTo>
                    <a:pt x="17087" y="18608"/>
                  </a:lnTo>
                  <a:lnTo>
                    <a:pt x="16370" y="19761"/>
                  </a:lnTo>
                  <a:lnTo>
                    <a:pt x="15557" y="22326"/>
                  </a:lnTo>
                  <a:lnTo>
                    <a:pt x="15557" y="31762"/>
                  </a:lnTo>
                  <a:lnTo>
                    <a:pt x="16934" y="35635"/>
                  </a:lnTo>
                  <a:lnTo>
                    <a:pt x="18249" y="36436"/>
                  </a:lnTo>
                  <a:lnTo>
                    <a:pt x="20446" y="38315"/>
                  </a:lnTo>
                  <a:lnTo>
                    <a:pt x="23012" y="41059"/>
                  </a:lnTo>
                  <a:lnTo>
                    <a:pt x="34328" y="30429"/>
                  </a:lnTo>
                  <a:lnTo>
                    <a:pt x="31280" y="27177"/>
                  </a:lnTo>
                  <a:lnTo>
                    <a:pt x="28333" y="24383"/>
                  </a:lnTo>
                  <a:lnTo>
                    <a:pt x="21475" y="20104"/>
                  </a:lnTo>
                  <a:lnTo>
                    <a:pt x="17398" y="18605"/>
                  </a:lnTo>
                  <a:close/>
                </a:path>
                <a:path w="34925" h="59055">
                  <a:moveTo>
                    <a:pt x="16424" y="34201"/>
                  </a:moveTo>
                  <a:lnTo>
                    <a:pt x="13068" y="34201"/>
                  </a:lnTo>
                  <a:lnTo>
                    <a:pt x="16624" y="35445"/>
                  </a:lnTo>
                  <a:lnTo>
                    <a:pt x="16934" y="35635"/>
                  </a:lnTo>
                  <a:lnTo>
                    <a:pt x="16424" y="34201"/>
                  </a:lnTo>
                  <a:close/>
                </a:path>
                <a:path w="34925" h="59055">
                  <a:moveTo>
                    <a:pt x="17087" y="18608"/>
                  </a:moveTo>
                  <a:lnTo>
                    <a:pt x="13068" y="18643"/>
                  </a:lnTo>
                  <a:lnTo>
                    <a:pt x="7454" y="19367"/>
                  </a:lnTo>
                  <a:lnTo>
                    <a:pt x="11353" y="34455"/>
                  </a:lnTo>
                  <a:lnTo>
                    <a:pt x="13068" y="34201"/>
                  </a:lnTo>
                  <a:lnTo>
                    <a:pt x="16424" y="34201"/>
                  </a:lnTo>
                  <a:lnTo>
                    <a:pt x="15557" y="31762"/>
                  </a:lnTo>
                  <a:lnTo>
                    <a:pt x="15557" y="22326"/>
                  </a:lnTo>
                  <a:lnTo>
                    <a:pt x="16370" y="19761"/>
                  </a:lnTo>
                  <a:lnTo>
                    <a:pt x="17087" y="18608"/>
                  </a:lnTo>
                  <a:close/>
                </a:path>
                <a:path w="34925" h="59055">
                  <a:moveTo>
                    <a:pt x="13068" y="34201"/>
                  </a:moveTo>
                  <a:lnTo>
                    <a:pt x="11353" y="34455"/>
                  </a:lnTo>
                  <a:lnTo>
                    <a:pt x="13794" y="34455"/>
                  </a:lnTo>
                  <a:lnTo>
                    <a:pt x="13068" y="3420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26" name="object 1826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504368" y="2414023"/>
              <a:ext cx="76936" cy="103390"/>
            </a:xfrm>
            <a:prstGeom prst="rect">
              <a:avLst/>
            </a:prstGeom>
          </p:spPr>
        </p:pic>
        <p:sp>
          <p:nvSpPr>
            <p:cNvPr id="1827" name="object 1827" descr=""/>
            <p:cNvSpPr/>
            <p:nvPr/>
          </p:nvSpPr>
          <p:spPr>
            <a:xfrm>
              <a:off x="6355168" y="2388696"/>
              <a:ext cx="361315" cy="71120"/>
            </a:xfrm>
            <a:custGeom>
              <a:avLst/>
              <a:gdLst/>
              <a:ahLst/>
              <a:cxnLst/>
              <a:rect l="l" t="t" r="r" b="b"/>
              <a:pathLst>
                <a:path w="361315" h="71119">
                  <a:moveTo>
                    <a:pt x="67386" y="4330"/>
                  </a:moveTo>
                  <a:lnTo>
                    <a:pt x="59283" y="4368"/>
                  </a:lnTo>
                  <a:lnTo>
                    <a:pt x="53454" y="4368"/>
                  </a:lnTo>
                  <a:lnTo>
                    <a:pt x="47497" y="5575"/>
                  </a:lnTo>
                  <a:lnTo>
                    <a:pt x="41795" y="7759"/>
                  </a:lnTo>
                  <a:lnTo>
                    <a:pt x="32876" y="12396"/>
                  </a:lnTo>
                  <a:lnTo>
                    <a:pt x="5092" y="47593"/>
                  </a:lnTo>
                  <a:lnTo>
                    <a:pt x="0" y="63220"/>
                  </a:lnTo>
                  <a:lnTo>
                    <a:pt x="36093" y="70891"/>
                  </a:lnTo>
                  <a:lnTo>
                    <a:pt x="37033" y="66268"/>
                  </a:lnTo>
                  <a:lnTo>
                    <a:pt x="40119" y="58724"/>
                  </a:lnTo>
                  <a:lnTo>
                    <a:pt x="44107" y="52857"/>
                  </a:lnTo>
                  <a:lnTo>
                    <a:pt x="48005" y="46850"/>
                  </a:lnTo>
                  <a:lnTo>
                    <a:pt x="53073" y="42824"/>
                  </a:lnTo>
                  <a:lnTo>
                    <a:pt x="55168" y="42227"/>
                  </a:lnTo>
                  <a:lnTo>
                    <a:pt x="57137" y="41452"/>
                  </a:lnTo>
                  <a:lnTo>
                    <a:pt x="58419" y="41274"/>
                  </a:lnTo>
                  <a:lnTo>
                    <a:pt x="105123" y="41274"/>
                  </a:lnTo>
                  <a:lnTo>
                    <a:pt x="105028" y="41001"/>
                  </a:lnTo>
                  <a:lnTo>
                    <a:pt x="75095" y="6730"/>
                  </a:lnTo>
                  <a:lnTo>
                    <a:pt x="67386" y="4330"/>
                  </a:lnTo>
                  <a:close/>
                </a:path>
                <a:path w="361315" h="71119">
                  <a:moveTo>
                    <a:pt x="105123" y="41274"/>
                  </a:moveTo>
                  <a:lnTo>
                    <a:pt x="59283" y="41274"/>
                  </a:lnTo>
                  <a:lnTo>
                    <a:pt x="62064" y="42087"/>
                  </a:lnTo>
                  <a:lnTo>
                    <a:pt x="63652" y="42989"/>
                  </a:lnTo>
                  <a:lnTo>
                    <a:pt x="66268" y="45694"/>
                  </a:lnTo>
                  <a:lnTo>
                    <a:pt x="68579" y="50063"/>
                  </a:lnTo>
                  <a:lnTo>
                    <a:pt x="70904" y="54355"/>
                  </a:lnTo>
                  <a:lnTo>
                    <a:pt x="72783" y="60007"/>
                  </a:lnTo>
                  <a:lnTo>
                    <a:pt x="73901" y="65277"/>
                  </a:lnTo>
                  <a:lnTo>
                    <a:pt x="110032" y="57823"/>
                  </a:lnTo>
                  <a:lnTo>
                    <a:pt x="107941" y="49457"/>
                  </a:lnTo>
                  <a:lnTo>
                    <a:pt x="105123" y="41274"/>
                  </a:lnTo>
                  <a:close/>
                </a:path>
                <a:path w="361315" h="71119">
                  <a:moveTo>
                    <a:pt x="318554" y="0"/>
                  </a:moveTo>
                  <a:lnTo>
                    <a:pt x="304672" y="0"/>
                  </a:lnTo>
                  <a:lnTo>
                    <a:pt x="298754" y="1206"/>
                  </a:lnTo>
                  <a:lnTo>
                    <a:pt x="264680" y="27863"/>
                  </a:lnTo>
                  <a:lnTo>
                    <a:pt x="251053" y="58813"/>
                  </a:lnTo>
                  <a:lnTo>
                    <a:pt x="287185" y="66573"/>
                  </a:lnTo>
                  <a:lnTo>
                    <a:pt x="288086" y="61975"/>
                  </a:lnTo>
                  <a:lnTo>
                    <a:pt x="291210" y="54432"/>
                  </a:lnTo>
                  <a:lnTo>
                    <a:pt x="295287" y="48564"/>
                  </a:lnTo>
                  <a:lnTo>
                    <a:pt x="299224" y="42519"/>
                  </a:lnTo>
                  <a:lnTo>
                    <a:pt x="304279" y="38455"/>
                  </a:lnTo>
                  <a:lnTo>
                    <a:pt x="306298" y="37845"/>
                  </a:lnTo>
                  <a:lnTo>
                    <a:pt x="308267" y="37122"/>
                  </a:lnTo>
                  <a:lnTo>
                    <a:pt x="309638" y="36944"/>
                  </a:lnTo>
                  <a:lnTo>
                    <a:pt x="356320" y="36944"/>
                  </a:lnTo>
                  <a:lnTo>
                    <a:pt x="356203" y="36602"/>
                  </a:lnTo>
                  <a:lnTo>
                    <a:pt x="332447" y="6222"/>
                  </a:lnTo>
                  <a:lnTo>
                    <a:pt x="326275" y="2400"/>
                  </a:lnTo>
                  <a:lnTo>
                    <a:pt x="318554" y="0"/>
                  </a:lnTo>
                  <a:close/>
                </a:path>
                <a:path w="361315" h="71119">
                  <a:moveTo>
                    <a:pt x="356320" y="36944"/>
                  </a:moveTo>
                  <a:lnTo>
                    <a:pt x="310502" y="36944"/>
                  </a:lnTo>
                  <a:lnTo>
                    <a:pt x="313283" y="37769"/>
                  </a:lnTo>
                  <a:lnTo>
                    <a:pt x="314832" y="38658"/>
                  </a:lnTo>
                  <a:lnTo>
                    <a:pt x="317487" y="41325"/>
                  </a:lnTo>
                  <a:lnTo>
                    <a:pt x="319760" y="45656"/>
                  </a:lnTo>
                  <a:lnTo>
                    <a:pt x="322071" y="49936"/>
                  </a:lnTo>
                  <a:lnTo>
                    <a:pt x="323964" y="55511"/>
                  </a:lnTo>
                  <a:lnTo>
                    <a:pt x="324992" y="60820"/>
                  </a:lnTo>
                  <a:lnTo>
                    <a:pt x="361200" y="53454"/>
                  </a:lnTo>
                  <a:lnTo>
                    <a:pt x="359111" y="45075"/>
                  </a:lnTo>
                  <a:lnTo>
                    <a:pt x="356320" y="36944"/>
                  </a:lnTo>
                  <a:close/>
                </a:path>
                <a:path w="361315" h="71119">
                  <a:moveTo>
                    <a:pt x="306392" y="37845"/>
                  </a:moveTo>
                  <a:lnTo>
                    <a:pt x="306260" y="37896"/>
                  </a:lnTo>
                  <a:lnTo>
                    <a:pt x="306392" y="3784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28" name="object 1828" descr=""/>
            <p:cNvSpPr/>
            <p:nvPr/>
          </p:nvSpPr>
          <p:spPr>
            <a:xfrm>
              <a:off x="6191694" y="2081847"/>
              <a:ext cx="568325" cy="445770"/>
            </a:xfrm>
            <a:custGeom>
              <a:avLst/>
              <a:gdLst/>
              <a:ahLst/>
              <a:cxnLst/>
              <a:rect l="l" t="t" r="r" b="b"/>
              <a:pathLst>
                <a:path w="568325" h="445769">
                  <a:moveTo>
                    <a:pt x="555993" y="138391"/>
                  </a:moveTo>
                  <a:lnTo>
                    <a:pt x="553669" y="133032"/>
                  </a:lnTo>
                  <a:lnTo>
                    <a:pt x="543064" y="108521"/>
                  </a:lnTo>
                  <a:lnTo>
                    <a:pt x="522097" y="78181"/>
                  </a:lnTo>
                  <a:lnTo>
                    <a:pt x="466191" y="32791"/>
                  </a:lnTo>
                  <a:lnTo>
                    <a:pt x="396240" y="7023"/>
                  </a:lnTo>
                  <a:lnTo>
                    <a:pt x="357720" y="1219"/>
                  </a:lnTo>
                  <a:lnTo>
                    <a:pt x="317741" y="0"/>
                  </a:lnTo>
                  <a:lnTo>
                    <a:pt x="276999" y="3238"/>
                  </a:lnTo>
                  <a:lnTo>
                    <a:pt x="236181" y="10833"/>
                  </a:lnTo>
                  <a:lnTo>
                    <a:pt x="195973" y="22669"/>
                  </a:lnTo>
                  <a:lnTo>
                    <a:pt x="157073" y="38633"/>
                  </a:lnTo>
                  <a:lnTo>
                    <a:pt x="120154" y="58610"/>
                  </a:lnTo>
                  <a:lnTo>
                    <a:pt x="85902" y="82499"/>
                  </a:lnTo>
                  <a:lnTo>
                    <a:pt x="55016" y="110197"/>
                  </a:lnTo>
                  <a:lnTo>
                    <a:pt x="45389" y="121450"/>
                  </a:lnTo>
                  <a:lnTo>
                    <a:pt x="45389" y="219125"/>
                  </a:lnTo>
                  <a:lnTo>
                    <a:pt x="40970" y="203733"/>
                  </a:lnTo>
                  <a:lnTo>
                    <a:pt x="41033" y="203923"/>
                  </a:lnTo>
                  <a:lnTo>
                    <a:pt x="45389" y="219125"/>
                  </a:lnTo>
                  <a:lnTo>
                    <a:pt x="45389" y="121450"/>
                  </a:lnTo>
                  <a:lnTo>
                    <a:pt x="28168" y="141566"/>
                  </a:lnTo>
                  <a:lnTo>
                    <a:pt x="23698" y="149199"/>
                  </a:lnTo>
                  <a:lnTo>
                    <a:pt x="21590" y="156679"/>
                  </a:lnTo>
                  <a:lnTo>
                    <a:pt x="21551" y="163830"/>
                  </a:lnTo>
                  <a:lnTo>
                    <a:pt x="23279" y="170497"/>
                  </a:lnTo>
                  <a:lnTo>
                    <a:pt x="14236" y="185229"/>
                  </a:lnTo>
                  <a:lnTo>
                    <a:pt x="10718" y="196989"/>
                  </a:lnTo>
                  <a:lnTo>
                    <a:pt x="15697" y="203009"/>
                  </a:lnTo>
                  <a:lnTo>
                    <a:pt x="32105" y="200456"/>
                  </a:lnTo>
                  <a:lnTo>
                    <a:pt x="35750" y="199720"/>
                  </a:lnTo>
                  <a:lnTo>
                    <a:pt x="28651" y="203923"/>
                  </a:lnTo>
                  <a:lnTo>
                    <a:pt x="18021" y="225590"/>
                  </a:lnTo>
                  <a:lnTo>
                    <a:pt x="9385" y="250710"/>
                  </a:lnTo>
                  <a:lnTo>
                    <a:pt x="4813" y="267373"/>
                  </a:lnTo>
                  <a:lnTo>
                    <a:pt x="5118" y="266827"/>
                  </a:lnTo>
                  <a:lnTo>
                    <a:pt x="5753" y="265785"/>
                  </a:lnTo>
                  <a:lnTo>
                    <a:pt x="5435" y="268986"/>
                  </a:lnTo>
                  <a:lnTo>
                    <a:pt x="2921" y="281127"/>
                  </a:lnTo>
                  <a:lnTo>
                    <a:pt x="0" y="311873"/>
                  </a:lnTo>
                  <a:lnTo>
                    <a:pt x="2565" y="345059"/>
                  </a:lnTo>
                  <a:lnTo>
                    <a:pt x="9067" y="376516"/>
                  </a:lnTo>
                  <a:lnTo>
                    <a:pt x="17970" y="402043"/>
                  </a:lnTo>
                  <a:lnTo>
                    <a:pt x="29464" y="411353"/>
                  </a:lnTo>
                  <a:lnTo>
                    <a:pt x="36423" y="432739"/>
                  </a:lnTo>
                  <a:lnTo>
                    <a:pt x="40208" y="445465"/>
                  </a:lnTo>
                  <a:lnTo>
                    <a:pt x="42189" y="428752"/>
                  </a:lnTo>
                  <a:lnTo>
                    <a:pt x="43141" y="409663"/>
                  </a:lnTo>
                  <a:lnTo>
                    <a:pt x="47002" y="365760"/>
                  </a:lnTo>
                  <a:lnTo>
                    <a:pt x="55765" y="310476"/>
                  </a:lnTo>
                  <a:lnTo>
                    <a:pt x="68897" y="265785"/>
                  </a:lnTo>
                  <a:lnTo>
                    <a:pt x="71399" y="257251"/>
                  </a:lnTo>
                  <a:lnTo>
                    <a:pt x="91681" y="226009"/>
                  </a:lnTo>
                  <a:lnTo>
                    <a:pt x="95897" y="219532"/>
                  </a:lnTo>
                  <a:lnTo>
                    <a:pt x="107124" y="200672"/>
                  </a:lnTo>
                  <a:lnTo>
                    <a:pt x="99720" y="197675"/>
                  </a:lnTo>
                  <a:lnTo>
                    <a:pt x="90093" y="193776"/>
                  </a:lnTo>
                  <a:lnTo>
                    <a:pt x="84429" y="193649"/>
                  </a:lnTo>
                  <a:lnTo>
                    <a:pt x="91033" y="193281"/>
                  </a:lnTo>
                  <a:lnTo>
                    <a:pt x="129552" y="193763"/>
                  </a:lnTo>
                  <a:lnTo>
                    <a:pt x="220560" y="196735"/>
                  </a:lnTo>
                  <a:lnTo>
                    <a:pt x="271411" y="196761"/>
                  </a:lnTo>
                  <a:lnTo>
                    <a:pt x="324700" y="194170"/>
                  </a:lnTo>
                  <a:lnTo>
                    <a:pt x="379628" y="187731"/>
                  </a:lnTo>
                  <a:lnTo>
                    <a:pt x="435356" y="176225"/>
                  </a:lnTo>
                  <a:lnTo>
                    <a:pt x="491058" y="158394"/>
                  </a:lnTo>
                  <a:lnTo>
                    <a:pt x="545909" y="133032"/>
                  </a:lnTo>
                  <a:lnTo>
                    <a:pt x="555993" y="138391"/>
                  </a:lnTo>
                  <a:close/>
                </a:path>
                <a:path w="568325" h="445769">
                  <a:moveTo>
                    <a:pt x="568058" y="183692"/>
                  </a:moveTo>
                  <a:lnTo>
                    <a:pt x="565073" y="162394"/>
                  </a:lnTo>
                  <a:lnTo>
                    <a:pt x="557923" y="139420"/>
                  </a:lnTo>
                  <a:lnTo>
                    <a:pt x="555993" y="138391"/>
                  </a:lnTo>
                  <a:lnTo>
                    <a:pt x="558457" y="144094"/>
                  </a:lnTo>
                  <a:lnTo>
                    <a:pt x="567588" y="185026"/>
                  </a:lnTo>
                  <a:lnTo>
                    <a:pt x="568058" y="183692"/>
                  </a:lnTo>
                  <a:close/>
                </a:path>
              </a:pathLst>
            </a:custGeom>
            <a:solidFill>
              <a:srgbClr val="26995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29" name="object 1829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400059" y="2599587"/>
              <a:ext cx="218465" cy="161345"/>
            </a:xfrm>
            <a:prstGeom prst="rect">
              <a:avLst/>
            </a:prstGeom>
          </p:spPr>
        </p:pic>
        <p:pic>
          <p:nvPicPr>
            <p:cNvPr id="1830" name="object 1830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952674" y="641637"/>
              <a:ext cx="2679010" cy="5504570"/>
            </a:xfrm>
            <a:prstGeom prst="rect">
              <a:avLst/>
            </a:prstGeom>
          </p:spPr>
        </p:pic>
        <p:sp>
          <p:nvSpPr>
            <p:cNvPr id="1831" name="object 1831" descr=""/>
            <p:cNvSpPr/>
            <p:nvPr/>
          </p:nvSpPr>
          <p:spPr>
            <a:xfrm>
              <a:off x="10730052" y="1860346"/>
              <a:ext cx="169545" cy="48895"/>
            </a:xfrm>
            <a:custGeom>
              <a:avLst/>
              <a:gdLst/>
              <a:ahLst/>
              <a:cxnLst/>
              <a:rect l="l" t="t" r="r" b="b"/>
              <a:pathLst>
                <a:path w="169545" h="48894">
                  <a:moveTo>
                    <a:pt x="29591" y="22771"/>
                  </a:moveTo>
                  <a:lnTo>
                    <a:pt x="29413" y="6515"/>
                  </a:lnTo>
                  <a:lnTo>
                    <a:pt x="22758" y="0"/>
                  </a:lnTo>
                  <a:lnTo>
                    <a:pt x="6515" y="177"/>
                  </a:lnTo>
                  <a:lnTo>
                    <a:pt x="0" y="6832"/>
                  </a:lnTo>
                  <a:lnTo>
                    <a:pt x="88" y="14960"/>
                  </a:lnTo>
                  <a:lnTo>
                    <a:pt x="177" y="23088"/>
                  </a:lnTo>
                  <a:lnTo>
                    <a:pt x="6832" y="29603"/>
                  </a:lnTo>
                  <a:lnTo>
                    <a:pt x="23075" y="29425"/>
                  </a:lnTo>
                  <a:lnTo>
                    <a:pt x="29591" y="22771"/>
                  </a:lnTo>
                  <a:close/>
                </a:path>
                <a:path w="169545" h="48894">
                  <a:moveTo>
                    <a:pt x="169151" y="41529"/>
                  </a:moveTo>
                  <a:lnTo>
                    <a:pt x="168986" y="25273"/>
                  </a:lnTo>
                  <a:lnTo>
                    <a:pt x="162318" y="18757"/>
                  </a:lnTo>
                  <a:lnTo>
                    <a:pt x="146075" y="18935"/>
                  </a:lnTo>
                  <a:lnTo>
                    <a:pt x="139560" y="25590"/>
                  </a:lnTo>
                  <a:lnTo>
                    <a:pt x="139649" y="33718"/>
                  </a:lnTo>
                  <a:lnTo>
                    <a:pt x="139738" y="41846"/>
                  </a:lnTo>
                  <a:lnTo>
                    <a:pt x="146392" y="48361"/>
                  </a:lnTo>
                  <a:lnTo>
                    <a:pt x="162636" y="48183"/>
                  </a:lnTo>
                  <a:lnTo>
                    <a:pt x="169151" y="41529"/>
                  </a:lnTo>
                  <a:close/>
                </a:path>
              </a:pathLst>
            </a:custGeom>
            <a:solidFill>
              <a:srgbClr val="05053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32" name="object 1832" descr=""/>
            <p:cNvSpPr/>
            <p:nvPr/>
          </p:nvSpPr>
          <p:spPr>
            <a:xfrm>
              <a:off x="10784828" y="1894489"/>
              <a:ext cx="25400" cy="33020"/>
            </a:xfrm>
            <a:custGeom>
              <a:avLst/>
              <a:gdLst/>
              <a:ahLst/>
              <a:cxnLst/>
              <a:rect l="l" t="t" r="r" b="b"/>
              <a:pathLst>
                <a:path w="25400" h="33019">
                  <a:moveTo>
                    <a:pt x="21577" y="0"/>
                  </a:moveTo>
                  <a:lnTo>
                    <a:pt x="14935" y="3441"/>
                  </a:lnTo>
                  <a:lnTo>
                    <a:pt x="3098" y="10020"/>
                  </a:lnTo>
                  <a:lnTo>
                    <a:pt x="0" y="18529"/>
                  </a:lnTo>
                  <a:lnTo>
                    <a:pt x="761" y="22529"/>
                  </a:lnTo>
                  <a:lnTo>
                    <a:pt x="6413" y="30149"/>
                  </a:lnTo>
                  <a:lnTo>
                    <a:pt x="11760" y="32613"/>
                  </a:lnTo>
                  <a:lnTo>
                    <a:pt x="17183" y="32308"/>
                  </a:lnTo>
                  <a:lnTo>
                    <a:pt x="19024" y="32207"/>
                  </a:lnTo>
                  <a:lnTo>
                    <a:pt x="20434" y="30632"/>
                  </a:lnTo>
                  <a:lnTo>
                    <a:pt x="20231" y="26949"/>
                  </a:lnTo>
                  <a:lnTo>
                    <a:pt x="18656" y="25539"/>
                  </a:lnTo>
                  <a:lnTo>
                    <a:pt x="12979" y="25857"/>
                  </a:lnTo>
                  <a:lnTo>
                    <a:pt x="10058" y="23850"/>
                  </a:lnTo>
                  <a:lnTo>
                    <a:pt x="7467" y="20358"/>
                  </a:lnTo>
                  <a:lnTo>
                    <a:pt x="7048" y="18694"/>
                  </a:lnTo>
                  <a:lnTo>
                    <a:pt x="7492" y="17475"/>
                  </a:lnTo>
                  <a:lnTo>
                    <a:pt x="8267" y="15659"/>
                  </a:lnTo>
                  <a:lnTo>
                    <a:pt x="15519" y="10667"/>
                  </a:lnTo>
                  <a:lnTo>
                    <a:pt x="24650" y="5930"/>
                  </a:lnTo>
                  <a:lnTo>
                    <a:pt x="25285" y="3924"/>
                  </a:lnTo>
                  <a:lnTo>
                    <a:pt x="23596" y="647"/>
                  </a:lnTo>
                  <a:lnTo>
                    <a:pt x="21577" y="0"/>
                  </a:lnTo>
                  <a:close/>
                </a:path>
              </a:pathLst>
            </a:custGeom>
            <a:solidFill>
              <a:srgbClr val="EA686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33" name="object 1833" descr=""/>
            <p:cNvSpPr/>
            <p:nvPr/>
          </p:nvSpPr>
          <p:spPr>
            <a:xfrm>
              <a:off x="10721886" y="1835822"/>
              <a:ext cx="194945" cy="36830"/>
            </a:xfrm>
            <a:custGeom>
              <a:avLst/>
              <a:gdLst/>
              <a:ahLst/>
              <a:cxnLst/>
              <a:rect l="l" t="t" r="r" b="b"/>
              <a:pathLst>
                <a:path w="194945" h="36830">
                  <a:moveTo>
                    <a:pt x="45681" y="3073"/>
                  </a:moveTo>
                  <a:lnTo>
                    <a:pt x="43713" y="584"/>
                  </a:lnTo>
                  <a:lnTo>
                    <a:pt x="40957" y="266"/>
                  </a:lnTo>
                  <a:lnTo>
                    <a:pt x="36969" y="0"/>
                  </a:lnTo>
                  <a:lnTo>
                    <a:pt x="27825" y="215"/>
                  </a:lnTo>
                  <a:lnTo>
                    <a:pt x="15811" y="2184"/>
                  </a:lnTo>
                  <a:lnTo>
                    <a:pt x="3225" y="7200"/>
                  </a:lnTo>
                  <a:lnTo>
                    <a:pt x="825" y="8585"/>
                  </a:lnTo>
                  <a:lnTo>
                    <a:pt x="0" y="11645"/>
                  </a:lnTo>
                  <a:lnTo>
                    <a:pt x="2349" y="15748"/>
                  </a:lnTo>
                  <a:lnTo>
                    <a:pt x="4178" y="16649"/>
                  </a:lnTo>
                  <a:lnTo>
                    <a:pt x="6007" y="16548"/>
                  </a:lnTo>
                  <a:lnTo>
                    <a:pt x="6756" y="16510"/>
                  </a:lnTo>
                  <a:lnTo>
                    <a:pt x="7518" y="16294"/>
                  </a:lnTo>
                  <a:lnTo>
                    <a:pt x="8216" y="15887"/>
                  </a:lnTo>
                  <a:lnTo>
                    <a:pt x="18757" y="11772"/>
                  </a:lnTo>
                  <a:lnTo>
                    <a:pt x="28943" y="10172"/>
                  </a:lnTo>
                  <a:lnTo>
                    <a:pt x="36677" y="10020"/>
                  </a:lnTo>
                  <a:lnTo>
                    <a:pt x="39814" y="10223"/>
                  </a:lnTo>
                  <a:lnTo>
                    <a:pt x="42570" y="10553"/>
                  </a:lnTo>
                  <a:lnTo>
                    <a:pt x="45046" y="8559"/>
                  </a:lnTo>
                  <a:lnTo>
                    <a:pt x="45681" y="3073"/>
                  </a:lnTo>
                  <a:close/>
                </a:path>
                <a:path w="194945" h="36830">
                  <a:moveTo>
                    <a:pt x="194919" y="32334"/>
                  </a:moveTo>
                  <a:lnTo>
                    <a:pt x="159550" y="16471"/>
                  </a:lnTo>
                  <a:lnTo>
                    <a:pt x="155562" y="16281"/>
                  </a:lnTo>
                  <a:lnTo>
                    <a:pt x="152755" y="16306"/>
                  </a:lnTo>
                  <a:lnTo>
                    <a:pt x="150545" y="18516"/>
                  </a:lnTo>
                  <a:lnTo>
                    <a:pt x="150545" y="24053"/>
                  </a:lnTo>
                  <a:lnTo>
                    <a:pt x="152781" y="26301"/>
                  </a:lnTo>
                  <a:lnTo>
                    <a:pt x="155536" y="26301"/>
                  </a:lnTo>
                  <a:lnTo>
                    <a:pt x="158686" y="26466"/>
                  </a:lnTo>
                  <a:lnTo>
                    <a:pt x="166370" y="27520"/>
                  </a:lnTo>
                  <a:lnTo>
                    <a:pt x="176314" y="30289"/>
                  </a:lnTo>
                  <a:lnTo>
                    <a:pt x="186270" y="35598"/>
                  </a:lnTo>
                  <a:lnTo>
                    <a:pt x="187248" y="36322"/>
                  </a:lnTo>
                  <a:lnTo>
                    <a:pt x="188404" y="36639"/>
                  </a:lnTo>
                  <a:lnTo>
                    <a:pt x="189534" y="36576"/>
                  </a:lnTo>
                  <a:lnTo>
                    <a:pt x="190969" y="36499"/>
                  </a:lnTo>
                  <a:lnTo>
                    <a:pt x="192354" y="35801"/>
                  </a:lnTo>
                  <a:lnTo>
                    <a:pt x="194919" y="3233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34" name="object 1834" descr=""/>
            <p:cNvSpPr/>
            <p:nvPr/>
          </p:nvSpPr>
          <p:spPr>
            <a:xfrm>
              <a:off x="10755017" y="1947024"/>
              <a:ext cx="97155" cy="43815"/>
            </a:xfrm>
            <a:custGeom>
              <a:avLst/>
              <a:gdLst/>
              <a:ahLst/>
              <a:cxnLst/>
              <a:rect l="l" t="t" r="r" b="b"/>
              <a:pathLst>
                <a:path w="97154" h="43814">
                  <a:moveTo>
                    <a:pt x="0" y="0"/>
                  </a:moveTo>
                  <a:lnTo>
                    <a:pt x="18114" y="33807"/>
                  </a:lnTo>
                  <a:lnTo>
                    <a:pt x="54699" y="43752"/>
                  </a:lnTo>
                  <a:lnTo>
                    <a:pt x="66973" y="40811"/>
                  </a:lnTo>
                  <a:lnTo>
                    <a:pt x="79123" y="30069"/>
                  </a:lnTo>
                  <a:lnTo>
                    <a:pt x="96786" y="83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35" name="object 183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476001" y="5782297"/>
              <a:ext cx="1603798" cy="10484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240260" cy="6840220"/>
          </a:xfrm>
          <a:custGeom>
            <a:avLst/>
            <a:gdLst/>
            <a:ahLst/>
            <a:cxnLst/>
            <a:rect l="l" t="t" r="r" b="b"/>
            <a:pathLst>
              <a:path w="12240260" h="6840220">
                <a:moveTo>
                  <a:pt x="12239993" y="0"/>
                </a:moveTo>
                <a:lnTo>
                  <a:pt x="0" y="0"/>
                </a:lnTo>
                <a:lnTo>
                  <a:pt x="0" y="6840004"/>
                </a:lnTo>
                <a:lnTo>
                  <a:pt x="12239993" y="6840004"/>
                </a:lnTo>
                <a:lnTo>
                  <a:pt x="12239993" y="0"/>
                </a:lnTo>
                <a:close/>
              </a:path>
            </a:pathLst>
          </a:custGeom>
          <a:solidFill>
            <a:srgbClr val="FFF2E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8154018" y="3596767"/>
            <a:ext cx="3716020" cy="2349500"/>
          </a:xfrm>
          <a:custGeom>
            <a:avLst/>
            <a:gdLst/>
            <a:ahLst/>
            <a:cxnLst/>
            <a:rect l="l" t="t" r="r" b="b"/>
            <a:pathLst>
              <a:path w="3716020" h="2349500">
                <a:moveTo>
                  <a:pt x="2182238" y="2336800"/>
                </a:moveTo>
                <a:lnTo>
                  <a:pt x="1576151" y="2336800"/>
                </a:lnTo>
                <a:lnTo>
                  <a:pt x="1613844" y="2349500"/>
                </a:lnTo>
                <a:lnTo>
                  <a:pt x="2144666" y="2349500"/>
                </a:lnTo>
                <a:lnTo>
                  <a:pt x="2182238" y="2336800"/>
                </a:lnTo>
                <a:close/>
              </a:path>
              <a:path w="3716020" h="2349500">
                <a:moveTo>
                  <a:pt x="2294170" y="2324100"/>
                </a:moveTo>
                <a:lnTo>
                  <a:pt x="1463760" y="2324100"/>
                </a:lnTo>
                <a:lnTo>
                  <a:pt x="1501095" y="2336800"/>
                </a:lnTo>
                <a:lnTo>
                  <a:pt x="2257004" y="2336800"/>
                </a:lnTo>
                <a:lnTo>
                  <a:pt x="2294170" y="2324100"/>
                </a:lnTo>
                <a:close/>
              </a:path>
              <a:path w="3716020" h="2349500">
                <a:moveTo>
                  <a:pt x="2404626" y="2311400"/>
                </a:moveTo>
                <a:lnTo>
                  <a:pt x="1352701" y="2311400"/>
                </a:lnTo>
                <a:lnTo>
                  <a:pt x="1389549" y="2324100"/>
                </a:lnTo>
                <a:lnTo>
                  <a:pt x="2367995" y="2324100"/>
                </a:lnTo>
                <a:lnTo>
                  <a:pt x="2404626" y="2311400"/>
                </a:lnTo>
                <a:close/>
              </a:path>
              <a:path w="3716020" h="2349500">
                <a:moveTo>
                  <a:pt x="2477255" y="2298700"/>
                </a:moveTo>
                <a:lnTo>
                  <a:pt x="1279589" y="2298700"/>
                </a:lnTo>
                <a:lnTo>
                  <a:pt x="1316042" y="2311400"/>
                </a:lnTo>
                <a:lnTo>
                  <a:pt x="2441051" y="2311400"/>
                </a:lnTo>
                <a:lnTo>
                  <a:pt x="2477255" y="2298700"/>
                </a:lnTo>
                <a:close/>
              </a:path>
              <a:path w="3716020" h="2349500">
                <a:moveTo>
                  <a:pt x="2584402" y="2273300"/>
                </a:moveTo>
                <a:lnTo>
                  <a:pt x="1171596" y="2273300"/>
                </a:lnTo>
                <a:lnTo>
                  <a:pt x="1243354" y="2298700"/>
                </a:lnTo>
                <a:lnTo>
                  <a:pt x="2513224" y="2298700"/>
                </a:lnTo>
                <a:lnTo>
                  <a:pt x="2584402" y="2273300"/>
                </a:lnTo>
                <a:close/>
              </a:path>
              <a:path w="3716020" h="2349500">
                <a:moveTo>
                  <a:pt x="2689055" y="2247900"/>
                </a:moveTo>
                <a:lnTo>
                  <a:pt x="1065954" y="2247900"/>
                </a:lnTo>
                <a:lnTo>
                  <a:pt x="1136102" y="2273300"/>
                </a:lnTo>
                <a:lnTo>
                  <a:pt x="2619583" y="2273300"/>
                </a:lnTo>
                <a:lnTo>
                  <a:pt x="2689055" y="2247900"/>
                </a:lnTo>
                <a:close/>
              </a:path>
              <a:path w="3716020" h="2349500">
                <a:moveTo>
                  <a:pt x="2550898" y="76200"/>
                </a:moveTo>
                <a:lnTo>
                  <a:pt x="1142874" y="76200"/>
                </a:lnTo>
                <a:lnTo>
                  <a:pt x="906454" y="152400"/>
                </a:lnTo>
                <a:lnTo>
                  <a:pt x="758301" y="203200"/>
                </a:lnTo>
                <a:lnTo>
                  <a:pt x="722641" y="228600"/>
                </a:lnTo>
                <a:lnTo>
                  <a:pt x="653122" y="254000"/>
                </a:lnTo>
                <a:lnTo>
                  <a:pt x="619307" y="279400"/>
                </a:lnTo>
                <a:lnTo>
                  <a:pt x="586150" y="292100"/>
                </a:lnTo>
                <a:lnTo>
                  <a:pt x="553672" y="317500"/>
                </a:lnTo>
                <a:lnTo>
                  <a:pt x="521894" y="330200"/>
                </a:lnTo>
                <a:lnTo>
                  <a:pt x="490838" y="355600"/>
                </a:lnTo>
                <a:lnTo>
                  <a:pt x="460525" y="368300"/>
                </a:lnTo>
                <a:lnTo>
                  <a:pt x="430976" y="393700"/>
                </a:lnTo>
                <a:lnTo>
                  <a:pt x="402213" y="419100"/>
                </a:lnTo>
                <a:lnTo>
                  <a:pt x="374257" y="431800"/>
                </a:lnTo>
                <a:lnTo>
                  <a:pt x="320852" y="482600"/>
                </a:lnTo>
                <a:lnTo>
                  <a:pt x="270930" y="533400"/>
                </a:lnTo>
                <a:lnTo>
                  <a:pt x="224663" y="584200"/>
                </a:lnTo>
                <a:lnTo>
                  <a:pt x="182221" y="635000"/>
                </a:lnTo>
                <a:lnTo>
                  <a:pt x="143774" y="685800"/>
                </a:lnTo>
                <a:lnTo>
                  <a:pt x="109494" y="736600"/>
                </a:lnTo>
                <a:lnTo>
                  <a:pt x="79550" y="800100"/>
                </a:lnTo>
                <a:lnTo>
                  <a:pt x="66257" y="825500"/>
                </a:lnTo>
                <a:lnTo>
                  <a:pt x="54113" y="850900"/>
                </a:lnTo>
                <a:lnTo>
                  <a:pt x="43138" y="889000"/>
                </a:lnTo>
                <a:lnTo>
                  <a:pt x="33354" y="914400"/>
                </a:lnTo>
                <a:lnTo>
                  <a:pt x="24783" y="952500"/>
                </a:lnTo>
                <a:lnTo>
                  <a:pt x="17444" y="977900"/>
                </a:lnTo>
                <a:lnTo>
                  <a:pt x="11360" y="1016000"/>
                </a:lnTo>
                <a:lnTo>
                  <a:pt x="6553" y="1041400"/>
                </a:lnTo>
                <a:lnTo>
                  <a:pt x="3043" y="1079500"/>
                </a:lnTo>
                <a:lnTo>
                  <a:pt x="851" y="1117600"/>
                </a:lnTo>
                <a:lnTo>
                  <a:pt x="0" y="1143000"/>
                </a:lnTo>
                <a:lnTo>
                  <a:pt x="350" y="1181100"/>
                </a:lnTo>
                <a:lnTo>
                  <a:pt x="1727" y="1219200"/>
                </a:lnTo>
                <a:lnTo>
                  <a:pt x="4117" y="1244600"/>
                </a:lnTo>
                <a:lnTo>
                  <a:pt x="7504" y="1282700"/>
                </a:lnTo>
                <a:lnTo>
                  <a:pt x="11875" y="1308100"/>
                </a:lnTo>
                <a:lnTo>
                  <a:pt x="17215" y="1346200"/>
                </a:lnTo>
                <a:lnTo>
                  <a:pt x="23511" y="1371600"/>
                </a:lnTo>
                <a:lnTo>
                  <a:pt x="30749" y="1397000"/>
                </a:lnTo>
                <a:lnTo>
                  <a:pt x="38913" y="1435100"/>
                </a:lnTo>
                <a:lnTo>
                  <a:pt x="47990" y="1460500"/>
                </a:lnTo>
                <a:lnTo>
                  <a:pt x="57966" y="1485900"/>
                </a:lnTo>
                <a:lnTo>
                  <a:pt x="68827" y="1511300"/>
                </a:lnTo>
                <a:lnTo>
                  <a:pt x="80558" y="1536700"/>
                </a:lnTo>
                <a:lnTo>
                  <a:pt x="93145" y="1574800"/>
                </a:lnTo>
                <a:lnTo>
                  <a:pt x="120832" y="1625600"/>
                </a:lnTo>
                <a:lnTo>
                  <a:pt x="151773" y="1676400"/>
                </a:lnTo>
                <a:lnTo>
                  <a:pt x="185856" y="1714500"/>
                </a:lnTo>
                <a:lnTo>
                  <a:pt x="204041" y="1739900"/>
                </a:lnTo>
                <a:lnTo>
                  <a:pt x="222968" y="1765300"/>
                </a:lnTo>
                <a:lnTo>
                  <a:pt x="242624" y="1790700"/>
                </a:lnTo>
                <a:lnTo>
                  <a:pt x="262994" y="1816100"/>
                </a:lnTo>
                <a:lnTo>
                  <a:pt x="284065" y="1828800"/>
                </a:lnTo>
                <a:lnTo>
                  <a:pt x="305822" y="1854200"/>
                </a:lnTo>
                <a:lnTo>
                  <a:pt x="328251" y="1879600"/>
                </a:lnTo>
                <a:lnTo>
                  <a:pt x="351338" y="1892300"/>
                </a:lnTo>
                <a:lnTo>
                  <a:pt x="375069" y="1917700"/>
                </a:lnTo>
                <a:lnTo>
                  <a:pt x="399429" y="1930400"/>
                </a:lnTo>
                <a:lnTo>
                  <a:pt x="424405" y="1955800"/>
                </a:lnTo>
                <a:lnTo>
                  <a:pt x="449982" y="1968500"/>
                </a:lnTo>
                <a:lnTo>
                  <a:pt x="476146" y="1993900"/>
                </a:lnTo>
                <a:lnTo>
                  <a:pt x="502883" y="2006600"/>
                </a:lnTo>
                <a:lnTo>
                  <a:pt x="530178" y="2032000"/>
                </a:lnTo>
                <a:lnTo>
                  <a:pt x="586388" y="2057400"/>
                </a:lnTo>
                <a:lnTo>
                  <a:pt x="615275" y="2082800"/>
                </a:lnTo>
                <a:lnTo>
                  <a:pt x="644664" y="2095500"/>
                </a:lnTo>
                <a:lnTo>
                  <a:pt x="704890" y="2120900"/>
                </a:lnTo>
                <a:lnTo>
                  <a:pt x="798641" y="2159000"/>
                </a:lnTo>
                <a:lnTo>
                  <a:pt x="896146" y="2197100"/>
                </a:lnTo>
                <a:lnTo>
                  <a:pt x="1031328" y="2247900"/>
                </a:lnTo>
                <a:lnTo>
                  <a:pt x="2723318" y="2247900"/>
                </a:lnTo>
                <a:lnTo>
                  <a:pt x="2856891" y="2197100"/>
                </a:lnTo>
                <a:lnTo>
                  <a:pt x="2889343" y="2197100"/>
                </a:lnTo>
                <a:lnTo>
                  <a:pt x="2984214" y="2159000"/>
                </a:lnTo>
                <a:lnTo>
                  <a:pt x="3075059" y="2120900"/>
                </a:lnTo>
                <a:lnTo>
                  <a:pt x="3104380" y="2095500"/>
                </a:lnTo>
                <a:lnTo>
                  <a:pt x="3161496" y="2070100"/>
                </a:lnTo>
                <a:lnTo>
                  <a:pt x="3216483" y="2044700"/>
                </a:lnTo>
                <a:lnTo>
                  <a:pt x="3243143" y="2019300"/>
                </a:lnTo>
                <a:lnTo>
                  <a:pt x="3269228" y="2006600"/>
                </a:lnTo>
                <a:lnTo>
                  <a:pt x="3294723" y="1993900"/>
                </a:lnTo>
                <a:lnTo>
                  <a:pt x="3319616" y="1968500"/>
                </a:lnTo>
                <a:lnTo>
                  <a:pt x="3343892" y="1955800"/>
                </a:lnTo>
                <a:lnTo>
                  <a:pt x="3367535" y="1930400"/>
                </a:lnTo>
                <a:lnTo>
                  <a:pt x="3390534" y="1917700"/>
                </a:lnTo>
                <a:lnTo>
                  <a:pt x="3412872" y="1905000"/>
                </a:lnTo>
                <a:lnTo>
                  <a:pt x="3434537" y="1879600"/>
                </a:lnTo>
                <a:lnTo>
                  <a:pt x="3455513" y="1854200"/>
                </a:lnTo>
                <a:lnTo>
                  <a:pt x="3475787" y="1841500"/>
                </a:lnTo>
                <a:lnTo>
                  <a:pt x="3495344" y="1816100"/>
                </a:lnTo>
                <a:lnTo>
                  <a:pt x="3514171" y="1803400"/>
                </a:lnTo>
                <a:lnTo>
                  <a:pt x="3532253" y="1778000"/>
                </a:lnTo>
                <a:lnTo>
                  <a:pt x="3549576" y="1752600"/>
                </a:lnTo>
                <a:lnTo>
                  <a:pt x="3566126" y="1727200"/>
                </a:lnTo>
                <a:lnTo>
                  <a:pt x="3581889" y="1714500"/>
                </a:lnTo>
                <a:lnTo>
                  <a:pt x="3610995" y="1663700"/>
                </a:lnTo>
                <a:lnTo>
                  <a:pt x="3636782" y="1612900"/>
                </a:lnTo>
                <a:lnTo>
                  <a:pt x="3659136" y="1562100"/>
                </a:lnTo>
                <a:lnTo>
                  <a:pt x="3668991" y="1549400"/>
                </a:lnTo>
                <a:lnTo>
                  <a:pt x="3677944" y="1524000"/>
                </a:lnTo>
                <a:lnTo>
                  <a:pt x="3685983" y="1485900"/>
                </a:lnTo>
                <a:lnTo>
                  <a:pt x="3693093" y="1460500"/>
                </a:lnTo>
                <a:lnTo>
                  <a:pt x="3704469" y="1409700"/>
                </a:lnTo>
                <a:lnTo>
                  <a:pt x="3711959" y="1358900"/>
                </a:lnTo>
                <a:lnTo>
                  <a:pt x="3715449" y="1295400"/>
                </a:lnTo>
                <a:lnTo>
                  <a:pt x="3715659" y="1270000"/>
                </a:lnTo>
                <a:lnTo>
                  <a:pt x="3714827" y="1244600"/>
                </a:lnTo>
                <a:lnTo>
                  <a:pt x="3712938" y="1206500"/>
                </a:lnTo>
                <a:lnTo>
                  <a:pt x="3709979" y="1181100"/>
                </a:lnTo>
                <a:lnTo>
                  <a:pt x="3705934" y="1155700"/>
                </a:lnTo>
                <a:lnTo>
                  <a:pt x="3700790" y="1117600"/>
                </a:lnTo>
                <a:lnTo>
                  <a:pt x="3694534" y="1092200"/>
                </a:lnTo>
                <a:lnTo>
                  <a:pt x="3687149" y="1054100"/>
                </a:lnTo>
                <a:lnTo>
                  <a:pt x="3678624" y="1028700"/>
                </a:lnTo>
                <a:lnTo>
                  <a:pt x="3668942" y="990600"/>
                </a:lnTo>
                <a:lnTo>
                  <a:pt x="3658091" y="965200"/>
                </a:lnTo>
                <a:lnTo>
                  <a:pt x="3652301" y="946871"/>
                </a:lnTo>
                <a:lnTo>
                  <a:pt x="3632822" y="901700"/>
                </a:lnTo>
                <a:lnTo>
                  <a:pt x="3606686" y="838200"/>
                </a:lnTo>
                <a:lnTo>
                  <a:pt x="3601336" y="825500"/>
                </a:lnTo>
                <a:lnTo>
                  <a:pt x="3583978" y="800100"/>
                </a:lnTo>
                <a:lnTo>
                  <a:pt x="3565572" y="762000"/>
                </a:lnTo>
                <a:lnTo>
                  <a:pt x="3546140" y="723900"/>
                </a:lnTo>
                <a:lnTo>
                  <a:pt x="3525703" y="698500"/>
                </a:lnTo>
                <a:lnTo>
                  <a:pt x="3504282" y="673100"/>
                </a:lnTo>
                <a:lnTo>
                  <a:pt x="3481898" y="635000"/>
                </a:lnTo>
                <a:lnTo>
                  <a:pt x="3458573" y="609600"/>
                </a:lnTo>
                <a:lnTo>
                  <a:pt x="3434328" y="584200"/>
                </a:lnTo>
                <a:lnTo>
                  <a:pt x="3409184" y="546100"/>
                </a:lnTo>
                <a:lnTo>
                  <a:pt x="3356286" y="495300"/>
                </a:lnTo>
                <a:lnTo>
                  <a:pt x="3300050" y="444500"/>
                </a:lnTo>
                <a:lnTo>
                  <a:pt x="3270733" y="419100"/>
                </a:lnTo>
                <a:lnTo>
                  <a:pt x="3240645" y="393700"/>
                </a:lnTo>
                <a:lnTo>
                  <a:pt x="3209808" y="381000"/>
                </a:lnTo>
                <a:lnTo>
                  <a:pt x="3178243" y="355600"/>
                </a:lnTo>
                <a:lnTo>
                  <a:pt x="3145971" y="330200"/>
                </a:lnTo>
                <a:lnTo>
                  <a:pt x="3113013" y="317500"/>
                </a:lnTo>
                <a:lnTo>
                  <a:pt x="3079392" y="292100"/>
                </a:lnTo>
                <a:lnTo>
                  <a:pt x="3045127" y="279400"/>
                </a:lnTo>
                <a:lnTo>
                  <a:pt x="3010242" y="254000"/>
                </a:lnTo>
                <a:lnTo>
                  <a:pt x="2974756" y="241300"/>
                </a:lnTo>
                <a:lnTo>
                  <a:pt x="2938691" y="215900"/>
                </a:lnTo>
                <a:lnTo>
                  <a:pt x="2864910" y="190500"/>
                </a:lnTo>
                <a:lnTo>
                  <a:pt x="2827237" y="165100"/>
                </a:lnTo>
                <a:lnTo>
                  <a:pt x="2631893" y="101600"/>
                </a:lnTo>
                <a:lnTo>
                  <a:pt x="2550898" y="76200"/>
                </a:lnTo>
                <a:close/>
              </a:path>
              <a:path w="3716020" h="2349500">
                <a:moveTo>
                  <a:pt x="3652115" y="946283"/>
                </a:moveTo>
                <a:lnTo>
                  <a:pt x="3652301" y="946871"/>
                </a:lnTo>
                <a:lnTo>
                  <a:pt x="3654728" y="952500"/>
                </a:lnTo>
                <a:lnTo>
                  <a:pt x="3652115" y="946283"/>
                </a:lnTo>
                <a:close/>
              </a:path>
              <a:path w="3716020" h="2349500">
                <a:moveTo>
                  <a:pt x="3635690" y="907204"/>
                </a:moveTo>
                <a:lnTo>
                  <a:pt x="3652115" y="946283"/>
                </a:lnTo>
                <a:lnTo>
                  <a:pt x="3646055" y="927100"/>
                </a:lnTo>
                <a:lnTo>
                  <a:pt x="3635690" y="907204"/>
                </a:lnTo>
                <a:close/>
              </a:path>
              <a:path w="3716020" h="2349500">
                <a:moveTo>
                  <a:pt x="3622501" y="875826"/>
                </a:moveTo>
                <a:lnTo>
                  <a:pt x="3632822" y="901700"/>
                </a:lnTo>
                <a:lnTo>
                  <a:pt x="3635690" y="907204"/>
                </a:lnTo>
                <a:lnTo>
                  <a:pt x="3622501" y="875826"/>
                </a:lnTo>
                <a:close/>
              </a:path>
              <a:path w="3716020" h="2349500">
                <a:moveTo>
                  <a:pt x="3606765" y="838200"/>
                </a:moveTo>
                <a:lnTo>
                  <a:pt x="3622501" y="875826"/>
                </a:lnTo>
                <a:lnTo>
                  <a:pt x="3617624" y="863600"/>
                </a:lnTo>
                <a:lnTo>
                  <a:pt x="3606765" y="838200"/>
                </a:lnTo>
                <a:close/>
              </a:path>
              <a:path w="3716020" h="2349500">
                <a:moveTo>
                  <a:pt x="2426876" y="50800"/>
                </a:moveTo>
                <a:lnTo>
                  <a:pt x="1266222" y="50800"/>
                </a:lnTo>
                <a:lnTo>
                  <a:pt x="1183659" y="76200"/>
                </a:lnTo>
                <a:lnTo>
                  <a:pt x="2509874" y="76200"/>
                </a:lnTo>
                <a:lnTo>
                  <a:pt x="2426876" y="50800"/>
                </a:lnTo>
                <a:close/>
              </a:path>
              <a:path w="3716020" h="2349500">
                <a:moveTo>
                  <a:pt x="2300332" y="25400"/>
                </a:moveTo>
                <a:lnTo>
                  <a:pt x="1434720" y="25400"/>
                </a:lnTo>
                <a:lnTo>
                  <a:pt x="1392227" y="38100"/>
                </a:lnTo>
                <a:lnTo>
                  <a:pt x="1349966" y="38100"/>
                </a:lnTo>
                <a:lnTo>
                  <a:pt x="1307957" y="50800"/>
                </a:lnTo>
                <a:lnTo>
                  <a:pt x="2384947" y="50800"/>
                </a:lnTo>
                <a:lnTo>
                  <a:pt x="2300332" y="25400"/>
                </a:lnTo>
                <a:close/>
              </a:path>
              <a:path w="3716020" h="2349500">
                <a:moveTo>
                  <a:pt x="2171839" y="12700"/>
                </a:moveTo>
                <a:lnTo>
                  <a:pt x="1520315" y="12700"/>
                </a:lnTo>
                <a:lnTo>
                  <a:pt x="1477423" y="25400"/>
                </a:lnTo>
                <a:lnTo>
                  <a:pt x="2214851" y="25400"/>
                </a:lnTo>
                <a:lnTo>
                  <a:pt x="2171839" y="12700"/>
                </a:lnTo>
                <a:close/>
              </a:path>
              <a:path w="3716020" h="2349500">
                <a:moveTo>
                  <a:pt x="2041975" y="0"/>
                </a:moveTo>
                <a:lnTo>
                  <a:pt x="1649910" y="0"/>
                </a:lnTo>
                <a:lnTo>
                  <a:pt x="1606580" y="12700"/>
                </a:lnTo>
                <a:lnTo>
                  <a:pt x="2085380" y="12700"/>
                </a:lnTo>
                <a:lnTo>
                  <a:pt x="2041975" y="0"/>
                </a:lnTo>
                <a:close/>
              </a:path>
            </a:pathLst>
          </a:custGeom>
          <a:solidFill>
            <a:srgbClr val="F7D6C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" name="object 4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1891" y="422343"/>
            <a:ext cx="4640978" cy="3306591"/>
          </a:xfrm>
          <a:prstGeom prst="rect">
            <a:avLst/>
          </a:prstGeom>
        </p:spPr>
      </p:pic>
      <p:pic>
        <p:nvPicPr>
          <p:cNvPr id="5" name="object 5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96242" y="513728"/>
            <a:ext cx="4250618" cy="3137763"/>
          </a:xfrm>
          <a:prstGeom prst="rect">
            <a:avLst/>
          </a:prstGeom>
        </p:spPr>
      </p:pic>
      <p:pic>
        <p:nvPicPr>
          <p:cNvPr id="6" name="object 6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9012" y="3472300"/>
            <a:ext cx="4033193" cy="3085754"/>
          </a:xfrm>
          <a:prstGeom prst="rect">
            <a:avLst/>
          </a:prstGeom>
        </p:spPr>
      </p:pic>
      <p:sp>
        <p:nvSpPr>
          <p:cNvPr id="7" name="object 7" descr=""/>
          <p:cNvSpPr/>
          <p:nvPr/>
        </p:nvSpPr>
        <p:spPr>
          <a:xfrm>
            <a:off x="5255595" y="5738051"/>
            <a:ext cx="2517140" cy="395605"/>
          </a:xfrm>
          <a:custGeom>
            <a:avLst/>
            <a:gdLst/>
            <a:ahLst/>
            <a:cxnLst/>
            <a:rect l="l" t="t" r="r" b="b"/>
            <a:pathLst>
              <a:path w="2517140" h="395604">
                <a:moveTo>
                  <a:pt x="1258341" y="0"/>
                </a:moveTo>
                <a:lnTo>
                  <a:pt x="1181686" y="360"/>
                </a:lnTo>
                <a:lnTo>
                  <a:pt x="1106245" y="1428"/>
                </a:lnTo>
                <a:lnTo>
                  <a:pt x="1032151" y="3183"/>
                </a:lnTo>
                <a:lnTo>
                  <a:pt x="959534" y="5603"/>
                </a:lnTo>
                <a:lnTo>
                  <a:pt x="888528" y="8669"/>
                </a:lnTo>
                <a:lnTo>
                  <a:pt x="819262" y="12360"/>
                </a:lnTo>
                <a:lnTo>
                  <a:pt x="751869" y="16655"/>
                </a:lnTo>
                <a:lnTo>
                  <a:pt x="686481" y="21533"/>
                </a:lnTo>
                <a:lnTo>
                  <a:pt x="623229" y="26974"/>
                </a:lnTo>
                <a:lnTo>
                  <a:pt x="562244" y="32957"/>
                </a:lnTo>
                <a:lnTo>
                  <a:pt x="503659" y="39462"/>
                </a:lnTo>
                <a:lnTo>
                  <a:pt x="447605" y="46467"/>
                </a:lnTo>
                <a:lnTo>
                  <a:pt x="394213" y="53952"/>
                </a:lnTo>
                <a:lnTo>
                  <a:pt x="343615" y="61897"/>
                </a:lnTo>
                <a:lnTo>
                  <a:pt x="295943" y="70281"/>
                </a:lnTo>
                <a:lnTo>
                  <a:pt x="251329" y="79082"/>
                </a:lnTo>
                <a:lnTo>
                  <a:pt x="209903" y="88281"/>
                </a:lnTo>
                <a:lnTo>
                  <a:pt x="171799" y="97857"/>
                </a:lnTo>
                <a:lnTo>
                  <a:pt x="106077" y="118057"/>
                </a:lnTo>
                <a:lnTo>
                  <a:pt x="55218" y="139515"/>
                </a:lnTo>
                <a:lnTo>
                  <a:pt x="20273" y="162068"/>
                </a:lnTo>
                <a:lnTo>
                  <a:pt x="0" y="197586"/>
                </a:lnTo>
                <a:lnTo>
                  <a:pt x="2296" y="209622"/>
                </a:lnTo>
                <a:lnTo>
                  <a:pt x="35690" y="244503"/>
                </a:lnTo>
                <a:lnTo>
                  <a:pt x="78724" y="266528"/>
                </a:lnTo>
                <a:lnTo>
                  <a:pt x="137146" y="287377"/>
                </a:lnTo>
                <a:lnTo>
                  <a:pt x="209903" y="306885"/>
                </a:lnTo>
                <a:lnTo>
                  <a:pt x="251329" y="316084"/>
                </a:lnTo>
                <a:lnTo>
                  <a:pt x="295943" y="324886"/>
                </a:lnTo>
                <a:lnTo>
                  <a:pt x="343615" y="333270"/>
                </a:lnTo>
                <a:lnTo>
                  <a:pt x="394213" y="341215"/>
                </a:lnTo>
                <a:lnTo>
                  <a:pt x="447605" y="348701"/>
                </a:lnTo>
                <a:lnTo>
                  <a:pt x="503659" y="355707"/>
                </a:lnTo>
                <a:lnTo>
                  <a:pt x="562244" y="362212"/>
                </a:lnTo>
                <a:lnTo>
                  <a:pt x="623229" y="368195"/>
                </a:lnTo>
                <a:lnTo>
                  <a:pt x="686481" y="373637"/>
                </a:lnTo>
                <a:lnTo>
                  <a:pt x="751869" y="378515"/>
                </a:lnTo>
                <a:lnTo>
                  <a:pt x="819262" y="382811"/>
                </a:lnTo>
                <a:lnTo>
                  <a:pt x="888528" y="386502"/>
                </a:lnTo>
                <a:lnTo>
                  <a:pt x="959534" y="389568"/>
                </a:lnTo>
                <a:lnTo>
                  <a:pt x="1032151" y="391989"/>
                </a:lnTo>
                <a:lnTo>
                  <a:pt x="1106245" y="393744"/>
                </a:lnTo>
                <a:lnTo>
                  <a:pt x="1181686" y="394812"/>
                </a:lnTo>
                <a:lnTo>
                  <a:pt x="1258341" y="395173"/>
                </a:lnTo>
                <a:lnTo>
                  <a:pt x="1334996" y="394812"/>
                </a:lnTo>
                <a:lnTo>
                  <a:pt x="1410437" y="393744"/>
                </a:lnTo>
                <a:lnTo>
                  <a:pt x="1484531" y="391989"/>
                </a:lnTo>
                <a:lnTo>
                  <a:pt x="1557147" y="389568"/>
                </a:lnTo>
                <a:lnTo>
                  <a:pt x="1628154" y="386502"/>
                </a:lnTo>
                <a:lnTo>
                  <a:pt x="1697420" y="382811"/>
                </a:lnTo>
                <a:lnTo>
                  <a:pt x="1764812" y="378515"/>
                </a:lnTo>
                <a:lnTo>
                  <a:pt x="1830201" y="373637"/>
                </a:lnTo>
                <a:lnTo>
                  <a:pt x="1893453" y="368195"/>
                </a:lnTo>
                <a:lnTo>
                  <a:pt x="1954437" y="362212"/>
                </a:lnTo>
                <a:lnTo>
                  <a:pt x="2013023" y="355707"/>
                </a:lnTo>
                <a:lnTo>
                  <a:pt x="2069077" y="348701"/>
                </a:lnTo>
                <a:lnTo>
                  <a:pt x="2122469" y="341215"/>
                </a:lnTo>
                <a:lnTo>
                  <a:pt x="2173066" y="333270"/>
                </a:lnTo>
                <a:lnTo>
                  <a:pt x="2220738" y="324886"/>
                </a:lnTo>
                <a:lnTo>
                  <a:pt x="2265353" y="316084"/>
                </a:lnTo>
                <a:lnTo>
                  <a:pt x="2306778" y="306885"/>
                </a:lnTo>
                <a:lnTo>
                  <a:pt x="2344883" y="297309"/>
                </a:lnTo>
                <a:lnTo>
                  <a:pt x="2410605" y="277110"/>
                </a:lnTo>
                <a:lnTo>
                  <a:pt x="2461464" y="255652"/>
                </a:lnTo>
                <a:lnTo>
                  <a:pt x="2496409" y="233101"/>
                </a:lnTo>
                <a:lnTo>
                  <a:pt x="2516682" y="197586"/>
                </a:lnTo>
                <a:lnTo>
                  <a:pt x="2514386" y="185549"/>
                </a:lnTo>
                <a:lnTo>
                  <a:pt x="2480992" y="150665"/>
                </a:lnTo>
                <a:lnTo>
                  <a:pt x="2437958" y="128639"/>
                </a:lnTo>
                <a:lnTo>
                  <a:pt x="2379536" y="107789"/>
                </a:lnTo>
                <a:lnTo>
                  <a:pt x="2306778" y="88281"/>
                </a:lnTo>
                <a:lnTo>
                  <a:pt x="2265353" y="79082"/>
                </a:lnTo>
                <a:lnTo>
                  <a:pt x="2220738" y="70281"/>
                </a:lnTo>
                <a:lnTo>
                  <a:pt x="2173066" y="61897"/>
                </a:lnTo>
                <a:lnTo>
                  <a:pt x="2122469" y="53952"/>
                </a:lnTo>
                <a:lnTo>
                  <a:pt x="2069077" y="46467"/>
                </a:lnTo>
                <a:lnTo>
                  <a:pt x="2013023" y="39462"/>
                </a:lnTo>
                <a:lnTo>
                  <a:pt x="1954437" y="32957"/>
                </a:lnTo>
                <a:lnTo>
                  <a:pt x="1893453" y="26974"/>
                </a:lnTo>
                <a:lnTo>
                  <a:pt x="1830201" y="21533"/>
                </a:lnTo>
                <a:lnTo>
                  <a:pt x="1764812" y="16655"/>
                </a:lnTo>
                <a:lnTo>
                  <a:pt x="1697420" y="12360"/>
                </a:lnTo>
                <a:lnTo>
                  <a:pt x="1628154" y="8669"/>
                </a:lnTo>
                <a:lnTo>
                  <a:pt x="1557147" y="5603"/>
                </a:lnTo>
                <a:lnTo>
                  <a:pt x="1484531" y="3183"/>
                </a:lnTo>
                <a:lnTo>
                  <a:pt x="1410437" y="1428"/>
                </a:lnTo>
                <a:lnTo>
                  <a:pt x="1334996" y="360"/>
                </a:lnTo>
                <a:lnTo>
                  <a:pt x="1258341" y="0"/>
                </a:lnTo>
                <a:close/>
              </a:path>
            </a:pathLst>
          </a:custGeom>
          <a:solidFill>
            <a:srgbClr val="F7D6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 descr=""/>
          <p:cNvSpPr/>
          <p:nvPr/>
        </p:nvSpPr>
        <p:spPr>
          <a:xfrm>
            <a:off x="4762282" y="2731592"/>
            <a:ext cx="3030855" cy="166370"/>
          </a:xfrm>
          <a:custGeom>
            <a:avLst/>
            <a:gdLst/>
            <a:ahLst/>
            <a:cxnLst/>
            <a:rect l="l" t="t" r="r" b="b"/>
            <a:pathLst>
              <a:path w="3030854" h="166369">
                <a:moveTo>
                  <a:pt x="3009125" y="0"/>
                </a:moveTo>
                <a:lnTo>
                  <a:pt x="19926" y="124523"/>
                </a:lnTo>
                <a:lnTo>
                  <a:pt x="0" y="146176"/>
                </a:lnTo>
                <a:lnTo>
                  <a:pt x="1885" y="154012"/>
                </a:lnTo>
                <a:lnTo>
                  <a:pt x="6407" y="160342"/>
                </a:lnTo>
                <a:lnTo>
                  <a:pt x="12919" y="164573"/>
                </a:lnTo>
                <a:lnTo>
                  <a:pt x="20777" y="166115"/>
                </a:lnTo>
                <a:lnTo>
                  <a:pt x="3010852" y="41579"/>
                </a:lnTo>
                <a:lnTo>
                  <a:pt x="3018877" y="39612"/>
                </a:lnTo>
                <a:lnTo>
                  <a:pt x="3025301" y="34882"/>
                </a:lnTo>
                <a:lnTo>
                  <a:pt x="3029483" y="28087"/>
                </a:lnTo>
                <a:lnTo>
                  <a:pt x="3030778" y="19926"/>
                </a:lnTo>
                <a:lnTo>
                  <a:pt x="3028802" y="11903"/>
                </a:lnTo>
                <a:lnTo>
                  <a:pt x="3024066" y="5481"/>
                </a:lnTo>
                <a:lnTo>
                  <a:pt x="3017273" y="1300"/>
                </a:lnTo>
                <a:lnTo>
                  <a:pt x="300912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9" name="object 9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075357" y="2772008"/>
            <a:ext cx="732645" cy="1047018"/>
          </a:xfrm>
          <a:prstGeom prst="rect">
            <a:avLst/>
          </a:prstGeom>
        </p:spPr>
      </p:pic>
      <p:grpSp>
        <p:nvGrpSpPr>
          <p:cNvPr id="10" name="object 10" descr=""/>
          <p:cNvGrpSpPr/>
          <p:nvPr/>
        </p:nvGrpSpPr>
        <p:grpSpPr>
          <a:xfrm>
            <a:off x="9902037" y="1416150"/>
            <a:ext cx="545465" cy="374650"/>
            <a:chOff x="9902037" y="1416150"/>
            <a:chExt cx="545465" cy="374650"/>
          </a:xfrm>
        </p:grpSpPr>
        <p:sp>
          <p:nvSpPr>
            <p:cNvPr id="11" name="object 11" descr=""/>
            <p:cNvSpPr/>
            <p:nvPr/>
          </p:nvSpPr>
          <p:spPr>
            <a:xfrm>
              <a:off x="9902037" y="1416150"/>
              <a:ext cx="410209" cy="263525"/>
            </a:xfrm>
            <a:custGeom>
              <a:avLst/>
              <a:gdLst/>
              <a:ahLst/>
              <a:cxnLst/>
              <a:rect l="l" t="t" r="r" b="b"/>
              <a:pathLst>
                <a:path w="410209" h="263525">
                  <a:moveTo>
                    <a:pt x="10172" y="0"/>
                  </a:moveTo>
                  <a:lnTo>
                    <a:pt x="14621" y="57733"/>
                  </a:lnTo>
                  <a:lnTo>
                    <a:pt x="15044" y="91824"/>
                  </a:lnTo>
                  <a:lnTo>
                    <a:pt x="10488" y="115632"/>
                  </a:lnTo>
                  <a:lnTo>
                    <a:pt x="0" y="142519"/>
                  </a:lnTo>
                  <a:lnTo>
                    <a:pt x="115038" y="153817"/>
                  </a:lnTo>
                  <a:lnTo>
                    <a:pt x="191073" y="170179"/>
                  </a:lnTo>
                  <a:lnTo>
                    <a:pt x="262023" y="202944"/>
                  </a:lnTo>
                  <a:lnTo>
                    <a:pt x="361810" y="263448"/>
                  </a:lnTo>
                  <a:lnTo>
                    <a:pt x="409854" y="208445"/>
                  </a:lnTo>
                  <a:lnTo>
                    <a:pt x="270607" y="103532"/>
                  </a:lnTo>
                  <a:lnTo>
                    <a:pt x="182557" y="46848"/>
                  </a:lnTo>
                  <a:lnTo>
                    <a:pt x="108236" y="18851"/>
                  </a:lnTo>
                  <a:lnTo>
                    <a:pt x="10172" y="0"/>
                  </a:lnTo>
                  <a:close/>
                </a:path>
              </a:pathLst>
            </a:custGeom>
            <a:solidFill>
              <a:srgbClr val="F9939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255630" y="1613145"/>
              <a:ext cx="191549" cy="177228"/>
            </a:xfrm>
            <a:prstGeom prst="rect">
              <a:avLst/>
            </a:prstGeom>
          </p:spPr>
        </p:pic>
      </p:grpSp>
      <p:grpSp>
        <p:nvGrpSpPr>
          <p:cNvPr id="13" name="object 13" descr=""/>
          <p:cNvGrpSpPr/>
          <p:nvPr/>
        </p:nvGrpSpPr>
        <p:grpSpPr>
          <a:xfrm>
            <a:off x="9440516" y="2810617"/>
            <a:ext cx="340360" cy="401320"/>
            <a:chOff x="9440516" y="2810617"/>
            <a:chExt cx="340360" cy="401320"/>
          </a:xfrm>
        </p:grpSpPr>
        <p:sp>
          <p:nvSpPr>
            <p:cNvPr id="14" name="object 14" descr=""/>
            <p:cNvSpPr/>
            <p:nvPr/>
          </p:nvSpPr>
          <p:spPr>
            <a:xfrm>
              <a:off x="9440516" y="2810617"/>
              <a:ext cx="340360" cy="401320"/>
            </a:xfrm>
            <a:custGeom>
              <a:avLst/>
              <a:gdLst/>
              <a:ahLst/>
              <a:cxnLst/>
              <a:rect l="l" t="t" r="r" b="b"/>
              <a:pathLst>
                <a:path w="340359" h="401319">
                  <a:moveTo>
                    <a:pt x="99288" y="0"/>
                  </a:moveTo>
                  <a:lnTo>
                    <a:pt x="0" y="167906"/>
                  </a:lnTo>
                  <a:lnTo>
                    <a:pt x="70803" y="205562"/>
                  </a:lnTo>
                  <a:lnTo>
                    <a:pt x="128781" y="237178"/>
                  </a:lnTo>
                  <a:lnTo>
                    <a:pt x="170542" y="261089"/>
                  </a:lnTo>
                  <a:lnTo>
                    <a:pt x="192697" y="275628"/>
                  </a:lnTo>
                  <a:lnTo>
                    <a:pt x="222741" y="315332"/>
                  </a:lnTo>
                  <a:lnTo>
                    <a:pt x="240022" y="359256"/>
                  </a:lnTo>
                  <a:lnTo>
                    <a:pt x="253499" y="392708"/>
                  </a:lnTo>
                  <a:lnTo>
                    <a:pt x="304874" y="364802"/>
                  </a:lnTo>
                  <a:lnTo>
                    <a:pt x="319021" y="303031"/>
                  </a:lnTo>
                  <a:lnTo>
                    <a:pt x="340194" y="185166"/>
                  </a:lnTo>
                  <a:lnTo>
                    <a:pt x="309273" y="157348"/>
                  </a:lnTo>
                  <a:lnTo>
                    <a:pt x="274026" y="128010"/>
                  </a:lnTo>
                  <a:lnTo>
                    <a:pt x="234929" y="97378"/>
                  </a:lnTo>
                  <a:lnTo>
                    <a:pt x="192457" y="65681"/>
                  </a:lnTo>
                  <a:lnTo>
                    <a:pt x="147085" y="33146"/>
                  </a:lnTo>
                  <a:lnTo>
                    <a:pt x="99288" y="0"/>
                  </a:lnTo>
                  <a:close/>
                </a:path>
              </a:pathLst>
            </a:custGeom>
            <a:solidFill>
              <a:srgbClr val="F993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9674975" y="2946240"/>
              <a:ext cx="106045" cy="265430"/>
            </a:xfrm>
            <a:custGeom>
              <a:avLst/>
              <a:gdLst/>
              <a:ahLst/>
              <a:cxnLst/>
              <a:rect l="l" t="t" r="r" b="b"/>
              <a:pathLst>
                <a:path w="106045" h="265430">
                  <a:moveTo>
                    <a:pt x="48755" y="0"/>
                  </a:moveTo>
                  <a:lnTo>
                    <a:pt x="50236" y="14760"/>
                  </a:lnTo>
                  <a:lnTo>
                    <a:pt x="52377" y="32196"/>
                  </a:lnTo>
                  <a:lnTo>
                    <a:pt x="55323" y="52472"/>
                  </a:lnTo>
                  <a:lnTo>
                    <a:pt x="59220" y="75755"/>
                  </a:lnTo>
                  <a:lnTo>
                    <a:pt x="57735" y="118579"/>
                  </a:lnTo>
                  <a:lnTo>
                    <a:pt x="42316" y="156165"/>
                  </a:lnTo>
                  <a:lnTo>
                    <a:pt x="20543" y="186540"/>
                  </a:lnTo>
                  <a:lnTo>
                    <a:pt x="0" y="207733"/>
                  </a:lnTo>
                  <a:lnTo>
                    <a:pt x="8494" y="232413"/>
                  </a:lnTo>
                  <a:lnTo>
                    <a:pt x="16371" y="252288"/>
                  </a:lnTo>
                  <a:lnTo>
                    <a:pt x="25479" y="264290"/>
                  </a:lnTo>
                  <a:lnTo>
                    <a:pt x="37668" y="265353"/>
                  </a:lnTo>
                  <a:lnTo>
                    <a:pt x="61939" y="226470"/>
                  </a:lnTo>
                  <a:lnTo>
                    <a:pt x="83810" y="152863"/>
                  </a:lnTo>
                  <a:lnTo>
                    <a:pt x="99618" y="81552"/>
                  </a:lnTo>
                  <a:lnTo>
                    <a:pt x="105702" y="49555"/>
                  </a:lnTo>
                  <a:lnTo>
                    <a:pt x="92762" y="37631"/>
                  </a:lnTo>
                  <a:lnTo>
                    <a:pt x="78900" y="25373"/>
                  </a:lnTo>
                  <a:lnTo>
                    <a:pt x="64202" y="12816"/>
                  </a:lnTo>
                  <a:lnTo>
                    <a:pt x="4875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 descr=""/>
          <p:cNvGrpSpPr/>
          <p:nvPr/>
        </p:nvGrpSpPr>
        <p:grpSpPr>
          <a:xfrm>
            <a:off x="10083766" y="2615952"/>
            <a:ext cx="407034" cy="219710"/>
            <a:chOff x="10083766" y="2615952"/>
            <a:chExt cx="407034" cy="219710"/>
          </a:xfrm>
        </p:grpSpPr>
        <p:sp>
          <p:nvSpPr>
            <p:cNvPr id="17" name="object 17" descr=""/>
            <p:cNvSpPr/>
            <p:nvPr/>
          </p:nvSpPr>
          <p:spPr>
            <a:xfrm>
              <a:off x="10083766" y="2615952"/>
              <a:ext cx="407034" cy="219710"/>
            </a:xfrm>
            <a:custGeom>
              <a:avLst/>
              <a:gdLst/>
              <a:ahLst/>
              <a:cxnLst/>
              <a:rect l="l" t="t" r="r" b="b"/>
              <a:pathLst>
                <a:path w="407034" h="219710">
                  <a:moveTo>
                    <a:pt x="302488" y="0"/>
                  </a:moveTo>
                  <a:lnTo>
                    <a:pt x="260901" y="710"/>
                  </a:lnTo>
                  <a:lnTo>
                    <a:pt x="215113" y="3257"/>
                  </a:lnTo>
                  <a:lnTo>
                    <a:pt x="165627" y="7483"/>
                  </a:lnTo>
                  <a:lnTo>
                    <a:pt x="112944" y="13231"/>
                  </a:lnTo>
                  <a:lnTo>
                    <a:pt x="57567" y="20344"/>
                  </a:lnTo>
                  <a:lnTo>
                    <a:pt x="0" y="28663"/>
                  </a:lnTo>
                  <a:lnTo>
                    <a:pt x="41770" y="219202"/>
                  </a:lnTo>
                  <a:lnTo>
                    <a:pt x="119246" y="198509"/>
                  </a:lnTo>
                  <a:lnTo>
                    <a:pt x="183221" y="182137"/>
                  </a:lnTo>
                  <a:lnTo>
                    <a:pt x="230077" y="171174"/>
                  </a:lnTo>
                  <a:lnTo>
                    <a:pt x="256197" y="166712"/>
                  </a:lnTo>
                  <a:lnTo>
                    <a:pt x="305242" y="175299"/>
                  </a:lnTo>
                  <a:lnTo>
                    <a:pt x="347819" y="195670"/>
                  </a:lnTo>
                  <a:lnTo>
                    <a:pt x="380478" y="210966"/>
                  </a:lnTo>
                  <a:lnTo>
                    <a:pt x="399770" y="204330"/>
                  </a:lnTo>
                  <a:lnTo>
                    <a:pt x="406837" y="183692"/>
                  </a:lnTo>
                  <a:lnTo>
                    <a:pt x="399059" y="155528"/>
                  </a:lnTo>
                  <a:lnTo>
                    <a:pt x="367316" y="100683"/>
                  </a:lnTo>
                  <a:lnTo>
                    <a:pt x="302488" y="0"/>
                  </a:lnTo>
                  <a:close/>
                </a:path>
              </a:pathLst>
            </a:custGeom>
            <a:solidFill>
              <a:srgbClr val="F9939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310796" y="2615974"/>
              <a:ext cx="172720" cy="211830"/>
            </a:xfrm>
            <a:prstGeom prst="rect">
              <a:avLst/>
            </a:prstGeom>
          </p:spPr>
        </p:pic>
      </p:grpSp>
      <p:grpSp>
        <p:nvGrpSpPr>
          <p:cNvPr id="19" name="object 19" descr=""/>
          <p:cNvGrpSpPr/>
          <p:nvPr/>
        </p:nvGrpSpPr>
        <p:grpSpPr>
          <a:xfrm>
            <a:off x="8757025" y="1358172"/>
            <a:ext cx="1526540" cy="1717675"/>
            <a:chOff x="8757025" y="1358172"/>
            <a:chExt cx="1526540" cy="1717675"/>
          </a:xfrm>
        </p:grpSpPr>
        <p:sp>
          <p:nvSpPr>
            <p:cNvPr id="20" name="object 20" descr=""/>
            <p:cNvSpPr/>
            <p:nvPr/>
          </p:nvSpPr>
          <p:spPr>
            <a:xfrm>
              <a:off x="8917114" y="1522994"/>
              <a:ext cx="441325" cy="525145"/>
            </a:xfrm>
            <a:custGeom>
              <a:avLst/>
              <a:gdLst/>
              <a:ahLst/>
              <a:cxnLst/>
              <a:rect l="l" t="t" r="r" b="b"/>
              <a:pathLst>
                <a:path w="441325" h="525144">
                  <a:moveTo>
                    <a:pt x="355942" y="0"/>
                  </a:moveTo>
                  <a:lnTo>
                    <a:pt x="243439" y="231758"/>
                  </a:lnTo>
                  <a:lnTo>
                    <a:pt x="168860" y="356785"/>
                  </a:lnTo>
                  <a:lnTo>
                    <a:pt x="98837" y="418079"/>
                  </a:lnTo>
                  <a:lnTo>
                    <a:pt x="0" y="458635"/>
                  </a:lnTo>
                  <a:lnTo>
                    <a:pt x="24091" y="524865"/>
                  </a:lnTo>
                  <a:lnTo>
                    <a:pt x="220929" y="463785"/>
                  </a:lnTo>
                  <a:lnTo>
                    <a:pt x="329966" y="404607"/>
                  </a:lnTo>
                  <a:lnTo>
                    <a:pt x="390285" y="312394"/>
                  </a:lnTo>
                  <a:lnTo>
                    <a:pt x="440969" y="152209"/>
                  </a:lnTo>
                  <a:lnTo>
                    <a:pt x="355942" y="0"/>
                  </a:lnTo>
                  <a:close/>
                </a:path>
              </a:pathLst>
            </a:custGeom>
            <a:solidFill>
              <a:srgbClr val="F9939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757025" y="1975651"/>
              <a:ext cx="202018" cy="160173"/>
            </a:xfrm>
            <a:prstGeom prst="rect">
              <a:avLst/>
            </a:prstGeom>
          </p:spPr>
        </p:pic>
        <p:sp>
          <p:nvSpPr>
            <p:cNvPr id="22" name="object 22" descr=""/>
            <p:cNvSpPr/>
            <p:nvPr/>
          </p:nvSpPr>
          <p:spPr>
            <a:xfrm>
              <a:off x="9113761" y="2064283"/>
              <a:ext cx="1170305" cy="1011555"/>
            </a:xfrm>
            <a:custGeom>
              <a:avLst/>
              <a:gdLst/>
              <a:ahLst/>
              <a:cxnLst/>
              <a:rect l="l" t="t" r="r" b="b"/>
              <a:pathLst>
                <a:path w="1170304" h="1011555">
                  <a:moveTo>
                    <a:pt x="1169771" y="766203"/>
                  </a:moveTo>
                  <a:lnTo>
                    <a:pt x="1111605" y="558863"/>
                  </a:lnTo>
                  <a:lnTo>
                    <a:pt x="973848" y="560362"/>
                  </a:lnTo>
                  <a:lnTo>
                    <a:pt x="897547" y="554304"/>
                  </a:lnTo>
                  <a:lnTo>
                    <a:pt x="855332" y="534797"/>
                  </a:lnTo>
                  <a:lnTo>
                    <a:pt x="819886" y="495935"/>
                  </a:lnTo>
                  <a:lnTo>
                    <a:pt x="780821" y="402882"/>
                  </a:lnTo>
                  <a:lnTo>
                    <a:pt x="746671" y="261645"/>
                  </a:lnTo>
                  <a:lnTo>
                    <a:pt x="722490" y="132626"/>
                  </a:lnTo>
                  <a:lnTo>
                    <a:pt x="713308" y="76187"/>
                  </a:lnTo>
                  <a:lnTo>
                    <a:pt x="229400" y="0"/>
                  </a:lnTo>
                  <a:lnTo>
                    <a:pt x="70916" y="314744"/>
                  </a:lnTo>
                  <a:lnTo>
                    <a:pt x="0" y="493242"/>
                  </a:lnTo>
                  <a:lnTo>
                    <a:pt x="368" y="601751"/>
                  </a:lnTo>
                  <a:lnTo>
                    <a:pt x="55740" y="706501"/>
                  </a:lnTo>
                  <a:lnTo>
                    <a:pt x="162483" y="824407"/>
                  </a:lnTo>
                  <a:lnTo>
                    <a:pt x="296672" y="921334"/>
                  </a:lnTo>
                  <a:lnTo>
                    <a:pt x="411492" y="987018"/>
                  </a:lnTo>
                  <a:lnTo>
                    <a:pt x="460171" y="1011186"/>
                  </a:lnTo>
                  <a:lnTo>
                    <a:pt x="541921" y="812012"/>
                  </a:lnTo>
                  <a:lnTo>
                    <a:pt x="432638" y="728345"/>
                  </a:lnTo>
                  <a:lnTo>
                    <a:pt x="376339" y="676579"/>
                  </a:lnTo>
                  <a:lnTo>
                    <a:pt x="355130" y="635215"/>
                  </a:lnTo>
                  <a:lnTo>
                    <a:pt x="351142" y="582777"/>
                  </a:lnTo>
                  <a:lnTo>
                    <a:pt x="387578" y="468185"/>
                  </a:lnTo>
                  <a:lnTo>
                    <a:pt x="394919" y="452907"/>
                  </a:lnTo>
                  <a:lnTo>
                    <a:pt x="470750" y="628002"/>
                  </a:lnTo>
                  <a:lnTo>
                    <a:pt x="552691" y="725512"/>
                  </a:lnTo>
                  <a:lnTo>
                    <a:pt x="663016" y="775627"/>
                  </a:lnTo>
                  <a:lnTo>
                    <a:pt x="819848" y="802665"/>
                  </a:lnTo>
                  <a:lnTo>
                    <a:pt x="985418" y="796251"/>
                  </a:lnTo>
                  <a:lnTo>
                    <a:pt x="1116469" y="777176"/>
                  </a:lnTo>
                  <a:lnTo>
                    <a:pt x="1169771" y="766203"/>
                  </a:lnTo>
                  <a:close/>
                </a:path>
              </a:pathLst>
            </a:custGeom>
            <a:solidFill>
              <a:srgbClr val="05053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9196714" y="1358172"/>
              <a:ext cx="820419" cy="836294"/>
            </a:xfrm>
            <a:custGeom>
              <a:avLst/>
              <a:gdLst/>
              <a:ahLst/>
              <a:cxnLst/>
              <a:rect l="l" t="t" r="r" b="b"/>
              <a:pathLst>
                <a:path w="820420" h="836294">
                  <a:moveTo>
                    <a:pt x="524979" y="0"/>
                  </a:moveTo>
                  <a:lnTo>
                    <a:pt x="456538" y="1179"/>
                  </a:lnTo>
                  <a:lnTo>
                    <a:pt x="393050" y="5542"/>
                  </a:lnTo>
                  <a:lnTo>
                    <a:pt x="334831" y="12579"/>
                  </a:lnTo>
                  <a:lnTo>
                    <a:pt x="282197" y="21782"/>
                  </a:lnTo>
                  <a:lnTo>
                    <a:pt x="235462" y="32643"/>
                  </a:lnTo>
                  <a:lnTo>
                    <a:pt x="194942" y="44653"/>
                  </a:lnTo>
                  <a:lnTo>
                    <a:pt x="133807" y="70091"/>
                  </a:lnTo>
                  <a:lnTo>
                    <a:pt x="96276" y="91929"/>
                  </a:lnTo>
                  <a:lnTo>
                    <a:pt x="41917" y="165285"/>
                  </a:lnTo>
                  <a:lnTo>
                    <a:pt x="0" y="250659"/>
                  </a:lnTo>
                  <a:lnTo>
                    <a:pt x="161366" y="333463"/>
                  </a:lnTo>
                  <a:lnTo>
                    <a:pt x="128016" y="743546"/>
                  </a:lnTo>
                  <a:lnTo>
                    <a:pt x="326910" y="809867"/>
                  </a:lnTo>
                  <a:lnTo>
                    <a:pt x="445536" y="836010"/>
                  </a:lnTo>
                  <a:lnTo>
                    <a:pt x="530989" y="825608"/>
                  </a:lnTo>
                  <a:lnTo>
                    <a:pt x="630364" y="782294"/>
                  </a:lnTo>
                  <a:lnTo>
                    <a:pt x="678637" y="279387"/>
                  </a:lnTo>
                  <a:lnTo>
                    <a:pt x="758723" y="246126"/>
                  </a:lnTo>
                  <a:lnTo>
                    <a:pt x="783938" y="196303"/>
                  </a:lnTo>
                  <a:lnTo>
                    <a:pt x="798760" y="161728"/>
                  </a:lnTo>
                  <a:lnTo>
                    <a:pt x="808961" y="126228"/>
                  </a:lnTo>
                  <a:lnTo>
                    <a:pt x="820318" y="73634"/>
                  </a:lnTo>
                  <a:lnTo>
                    <a:pt x="790409" y="62261"/>
                  </a:lnTo>
                  <a:lnTo>
                    <a:pt x="715949" y="37169"/>
                  </a:lnTo>
                  <a:lnTo>
                    <a:pt x="619839" y="11901"/>
                  </a:lnTo>
                  <a:lnTo>
                    <a:pt x="5249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4" name="object 24" descr=""/>
          <p:cNvGrpSpPr/>
          <p:nvPr/>
        </p:nvGrpSpPr>
        <p:grpSpPr>
          <a:xfrm>
            <a:off x="9324958" y="752129"/>
            <a:ext cx="532130" cy="636270"/>
            <a:chOff x="9324958" y="752129"/>
            <a:chExt cx="532130" cy="636270"/>
          </a:xfrm>
        </p:grpSpPr>
        <p:sp>
          <p:nvSpPr>
            <p:cNvPr id="25" name="object 25" descr=""/>
            <p:cNvSpPr/>
            <p:nvPr/>
          </p:nvSpPr>
          <p:spPr>
            <a:xfrm>
              <a:off x="9358313" y="752129"/>
              <a:ext cx="499109" cy="427990"/>
            </a:xfrm>
            <a:custGeom>
              <a:avLst/>
              <a:gdLst/>
              <a:ahLst/>
              <a:cxnLst/>
              <a:rect l="l" t="t" r="r" b="b"/>
              <a:pathLst>
                <a:path w="499109" h="427990">
                  <a:moveTo>
                    <a:pt x="224131" y="0"/>
                  </a:moveTo>
                  <a:lnTo>
                    <a:pt x="178010" y="5466"/>
                  </a:lnTo>
                  <a:lnTo>
                    <a:pt x="133690" y="17952"/>
                  </a:lnTo>
                  <a:lnTo>
                    <a:pt x="92987" y="37402"/>
                  </a:lnTo>
                  <a:lnTo>
                    <a:pt x="57721" y="63764"/>
                  </a:lnTo>
                  <a:lnTo>
                    <a:pt x="29709" y="96985"/>
                  </a:lnTo>
                  <a:lnTo>
                    <a:pt x="10770" y="137011"/>
                  </a:lnTo>
                  <a:lnTo>
                    <a:pt x="774" y="195376"/>
                  </a:lnTo>
                  <a:lnTo>
                    <a:pt x="0" y="225238"/>
                  </a:lnTo>
                  <a:lnTo>
                    <a:pt x="445" y="255121"/>
                  </a:lnTo>
                  <a:lnTo>
                    <a:pt x="616" y="275468"/>
                  </a:lnTo>
                  <a:lnTo>
                    <a:pt x="5539" y="320585"/>
                  </a:lnTo>
                  <a:lnTo>
                    <a:pt x="41225" y="356839"/>
                  </a:lnTo>
                  <a:lnTo>
                    <a:pt x="88263" y="377678"/>
                  </a:lnTo>
                  <a:lnTo>
                    <a:pt x="140768" y="391583"/>
                  </a:lnTo>
                  <a:lnTo>
                    <a:pt x="177538" y="400966"/>
                  </a:lnTo>
                  <a:lnTo>
                    <a:pt x="214229" y="410733"/>
                  </a:lnTo>
                  <a:lnTo>
                    <a:pt x="251108" y="419431"/>
                  </a:lnTo>
                  <a:lnTo>
                    <a:pt x="288443" y="425606"/>
                  </a:lnTo>
                  <a:lnTo>
                    <a:pt x="326559" y="427643"/>
                  </a:lnTo>
                  <a:lnTo>
                    <a:pt x="364508" y="424155"/>
                  </a:lnTo>
                  <a:lnTo>
                    <a:pt x="433706" y="396168"/>
                  </a:lnTo>
                  <a:lnTo>
                    <a:pt x="470085" y="357970"/>
                  </a:lnTo>
                  <a:lnTo>
                    <a:pt x="491756" y="309535"/>
                  </a:lnTo>
                  <a:lnTo>
                    <a:pt x="498709" y="256032"/>
                  </a:lnTo>
                  <a:lnTo>
                    <a:pt x="490932" y="202632"/>
                  </a:lnTo>
                  <a:lnTo>
                    <a:pt x="474518" y="159868"/>
                  </a:lnTo>
                  <a:lnTo>
                    <a:pt x="451419" y="118896"/>
                  </a:lnTo>
                  <a:lnTo>
                    <a:pt x="422906" y="81480"/>
                  </a:lnTo>
                  <a:lnTo>
                    <a:pt x="390246" y="49381"/>
                  </a:lnTo>
                  <a:lnTo>
                    <a:pt x="355109" y="26242"/>
                  </a:lnTo>
                  <a:lnTo>
                    <a:pt x="314499" y="10334"/>
                  </a:lnTo>
                  <a:lnTo>
                    <a:pt x="270233" y="1604"/>
                  </a:lnTo>
                  <a:lnTo>
                    <a:pt x="224131" y="0"/>
                  </a:lnTo>
                  <a:close/>
                </a:path>
              </a:pathLst>
            </a:custGeom>
            <a:solidFill>
              <a:srgbClr val="A3005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9324949" y="774445"/>
              <a:ext cx="476884" cy="614045"/>
            </a:xfrm>
            <a:custGeom>
              <a:avLst/>
              <a:gdLst/>
              <a:ahLst/>
              <a:cxnLst/>
              <a:rect l="l" t="t" r="r" b="b"/>
              <a:pathLst>
                <a:path w="476884" h="614044">
                  <a:moveTo>
                    <a:pt x="476402" y="254596"/>
                  </a:moveTo>
                  <a:lnTo>
                    <a:pt x="474700" y="252641"/>
                  </a:lnTo>
                  <a:lnTo>
                    <a:pt x="475246" y="218020"/>
                  </a:lnTo>
                  <a:lnTo>
                    <a:pt x="467118" y="171005"/>
                  </a:lnTo>
                  <a:lnTo>
                    <a:pt x="450964" y="127889"/>
                  </a:lnTo>
                  <a:lnTo>
                    <a:pt x="427748" y="89522"/>
                  </a:lnTo>
                  <a:lnTo>
                    <a:pt x="398424" y="56819"/>
                  </a:lnTo>
                  <a:lnTo>
                    <a:pt x="363931" y="30632"/>
                  </a:lnTo>
                  <a:lnTo>
                    <a:pt x="325208" y="11849"/>
                  </a:lnTo>
                  <a:lnTo>
                    <a:pt x="283235" y="1358"/>
                  </a:lnTo>
                  <a:lnTo>
                    <a:pt x="238937" y="0"/>
                  </a:lnTo>
                  <a:lnTo>
                    <a:pt x="195389" y="8204"/>
                  </a:lnTo>
                  <a:lnTo>
                    <a:pt x="155549" y="25095"/>
                  </a:lnTo>
                  <a:lnTo>
                    <a:pt x="120230" y="49669"/>
                  </a:lnTo>
                  <a:lnTo>
                    <a:pt x="90208" y="80899"/>
                  </a:lnTo>
                  <a:lnTo>
                    <a:pt x="66319" y="117767"/>
                  </a:lnTo>
                  <a:lnTo>
                    <a:pt x="49339" y="159258"/>
                  </a:lnTo>
                  <a:lnTo>
                    <a:pt x="40081" y="204381"/>
                  </a:lnTo>
                  <a:lnTo>
                    <a:pt x="40068" y="204508"/>
                  </a:lnTo>
                  <a:lnTo>
                    <a:pt x="33832" y="229476"/>
                  </a:lnTo>
                  <a:lnTo>
                    <a:pt x="29540" y="223608"/>
                  </a:lnTo>
                  <a:lnTo>
                    <a:pt x="23647" y="218135"/>
                  </a:lnTo>
                  <a:lnTo>
                    <a:pt x="18554" y="218554"/>
                  </a:lnTo>
                  <a:lnTo>
                    <a:pt x="11722" y="223697"/>
                  </a:lnTo>
                  <a:lnTo>
                    <a:pt x="0" y="242341"/>
                  </a:lnTo>
                  <a:lnTo>
                    <a:pt x="4165" y="260134"/>
                  </a:lnTo>
                  <a:lnTo>
                    <a:pt x="17576" y="274510"/>
                  </a:lnTo>
                  <a:lnTo>
                    <a:pt x="28397" y="280187"/>
                  </a:lnTo>
                  <a:lnTo>
                    <a:pt x="25908" y="308241"/>
                  </a:lnTo>
                  <a:lnTo>
                    <a:pt x="45389" y="394627"/>
                  </a:lnTo>
                  <a:lnTo>
                    <a:pt x="115735" y="465302"/>
                  </a:lnTo>
                  <a:lnTo>
                    <a:pt x="162636" y="485749"/>
                  </a:lnTo>
                  <a:lnTo>
                    <a:pt x="178993" y="490601"/>
                  </a:lnTo>
                  <a:lnTo>
                    <a:pt x="193217" y="504520"/>
                  </a:lnTo>
                  <a:lnTo>
                    <a:pt x="196900" y="530301"/>
                  </a:lnTo>
                  <a:lnTo>
                    <a:pt x="193916" y="560438"/>
                  </a:lnTo>
                  <a:lnTo>
                    <a:pt x="188099" y="587425"/>
                  </a:lnTo>
                  <a:lnTo>
                    <a:pt x="211988" y="607923"/>
                  </a:lnTo>
                  <a:lnTo>
                    <a:pt x="262648" y="613816"/>
                  </a:lnTo>
                  <a:lnTo>
                    <a:pt x="312610" y="605116"/>
                  </a:lnTo>
                  <a:lnTo>
                    <a:pt x="334454" y="581850"/>
                  </a:lnTo>
                  <a:lnTo>
                    <a:pt x="332359" y="568706"/>
                  </a:lnTo>
                  <a:lnTo>
                    <a:pt x="329323" y="538010"/>
                  </a:lnTo>
                  <a:lnTo>
                    <a:pt x="330225" y="502881"/>
                  </a:lnTo>
                  <a:lnTo>
                    <a:pt x="339953" y="476427"/>
                  </a:lnTo>
                  <a:lnTo>
                    <a:pt x="392163" y="422008"/>
                  </a:lnTo>
                  <a:lnTo>
                    <a:pt x="394373" y="420471"/>
                  </a:lnTo>
                  <a:lnTo>
                    <a:pt x="424383" y="389242"/>
                  </a:lnTo>
                  <a:lnTo>
                    <a:pt x="448284" y="352374"/>
                  </a:lnTo>
                  <a:lnTo>
                    <a:pt x="451739" y="343903"/>
                  </a:lnTo>
                  <a:lnTo>
                    <a:pt x="454977" y="338429"/>
                  </a:lnTo>
                  <a:lnTo>
                    <a:pt x="456628" y="331965"/>
                  </a:lnTo>
                  <a:lnTo>
                    <a:pt x="465251" y="310870"/>
                  </a:lnTo>
                  <a:lnTo>
                    <a:pt x="474510" y="265747"/>
                  </a:lnTo>
                  <a:lnTo>
                    <a:pt x="474560" y="261772"/>
                  </a:lnTo>
                  <a:lnTo>
                    <a:pt x="476402" y="254596"/>
                  </a:lnTo>
                  <a:close/>
                </a:path>
              </a:pathLst>
            </a:custGeom>
            <a:solidFill>
              <a:srgbClr val="F993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9420771" y="1014374"/>
              <a:ext cx="260985" cy="69850"/>
            </a:xfrm>
            <a:custGeom>
              <a:avLst/>
              <a:gdLst/>
              <a:ahLst/>
              <a:cxnLst/>
              <a:rect l="l" t="t" r="r" b="b"/>
              <a:pathLst>
                <a:path w="260984" h="69850">
                  <a:moveTo>
                    <a:pt x="45300" y="21882"/>
                  </a:moveTo>
                  <a:lnTo>
                    <a:pt x="43230" y="13131"/>
                  </a:lnTo>
                  <a:lnTo>
                    <a:pt x="38150" y="6108"/>
                  </a:lnTo>
                  <a:lnTo>
                    <a:pt x="30797" y="1485"/>
                  </a:lnTo>
                  <a:lnTo>
                    <a:pt x="21932" y="0"/>
                  </a:lnTo>
                  <a:lnTo>
                    <a:pt x="13157" y="2057"/>
                  </a:lnTo>
                  <a:lnTo>
                    <a:pt x="6121" y="7124"/>
                  </a:lnTo>
                  <a:lnTo>
                    <a:pt x="1498" y="14478"/>
                  </a:lnTo>
                  <a:lnTo>
                    <a:pt x="0" y="23368"/>
                  </a:lnTo>
                  <a:lnTo>
                    <a:pt x="2070" y="32105"/>
                  </a:lnTo>
                  <a:lnTo>
                    <a:pt x="7162" y="39141"/>
                  </a:lnTo>
                  <a:lnTo>
                    <a:pt x="14503" y="43751"/>
                  </a:lnTo>
                  <a:lnTo>
                    <a:pt x="23368" y="45250"/>
                  </a:lnTo>
                  <a:lnTo>
                    <a:pt x="32143" y="43192"/>
                  </a:lnTo>
                  <a:lnTo>
                    <a:pt x="39192" y="38112"/>
                  </a:lnTo>
                  <a:lnTo>
                    <a:pt x="43815" y="30759"/>
                  </a:lnTo>
                  <a:lnTo>
                    <a:pt x="45300" y="21882"/>
                  </a:lnTo>
                  <a:close/>
                </a:path>
                <a:path w="260984" h="69850">
                  <a:moveTo>
                    <a:pt x="260769" y="46101"/>
                  </a:moveTo>
                  <a:lnTo>
                    <a:pt x="258699" y="37350"/>
                  </a:lnTo>
                  <a:lnTo>
                    <a:pt x="253619" y="30327"/>
                  </a:lnTo>
                  <a:lnTo>
                    <a:pt x="246265" y="25704"/>
                  </a:lnTo>
                  <a:lnTo>
                    <a:pt x="237388" y="24218"/>
                  </a:lnTo>
                  <a:lnTo>
                    <a:pt x="228650" y="26276"/>
                  </a:lnTo>
                  <a:lnTo>
                    <a:pt x="221615" y="31369"/>
                  </a:lnTo>
                  <a:lnTo>
                    <a:pt x="217004" y="38722"/>
                  </a:lnTo>
                  <a:lnTo>
                    <a:pt x="215506" y="47586"/>
                  </a:lnTo>
                  <a:lnTo>
                    <a:pt x="217576" y="56324"/>
                  </a:lnTo>
                  <a:lnTo>
                    <a:pt x="222656" y="63360"/>
                  </a:lnTo>
                  <a:lnTo>
                    <a:pt x="230009" y="67970"/>
                  </a:lnTo>
                  <a:lnTo>
                    <a:pt x="238874" y="69469"/>
                  </a:lnTo>
                  <a:lnTo>
                    <a:pt x="247624" y="67411"/>
                  </a:lnTo>
                  <a:lnTo>
                    <a:pt x="254660" y="62331"/>
                  </a:lnTo>
                  <a:lnTo>
                    <a:pt x="259270" y="54978"/>
                  </a:lnTo>
                  <a:lnTo>
                    <a:pt x="260769" y="46101"/>
                  </a:lnTo>
                  <a:close/>
                </a:path>
              </a:pathLst>
            </a:custGeom>
            <a:solidFill>
              <a:srgbClr val="05053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9488195" y="1064727"/>
              <a:ext cx="38735" cy="50800"/>
            </a:xfrm>
            <a:custGeom>
              <a:avLst/>
              <a:gdLst/>
              <a:ahLst/>
              <a:cxnLst/>
              <a:rect l="l" t="t" r="r" b="b"/>
              <a:pathLst>
                <a:path w="38734" h="50800">
                  <a:moveTo>
                    <a:pt x="32613" y="0"/>
                  </a:moveTo>
                  <a:lnTo>
                    <a:pt x="1727" y="24053"/>
                  </a:lnTo>
                  <a:lnTo>
                    <a:pt x="0" y="29235"/>
                  </a:lnTo>
                  <a:lnTo>
                    <a:pt x="1282" y="35369"/>
                  </a:lnTo>
                  <a:lnTo>
                    <a:pt x="10287" y="46901"/>
                  </a:lnTo>
                  <a:lnTo>
                    <a:pt x="18554" y="50520"/>
                  </a:lnTo>
                  <a:lnTo>
                    <a:pt x="26911" y="49872"/>
                  </a:lnTo>
                  <a:lnTo>
                    <a:pt x="29718" y="49669"/>
                  </a:lnTo>
                  <a:lnTo>
                    <a:pt x="31851" y="47180"/>
                  </a:lnTo>
                  <a:lnTo>
                    <a:pt x="31407" y="41516"/>
                  </a:lnTo>
                  <a:lnTo>
                    <a:pt x="28917" y="39395"/>
                  </a:lnTo>
                  <a:lnTo>
                    <a:pt x="20205" y="40068"/>
                  </a:lnTo>
                  <a:lnTo>
                    <a:pt x="15671" y="37096"/>
                  </a:lnTo>
                  <a:lnTo>
                    <a:pt x="11531" y="31800"/>
                  </a:lnTo>
                  <a:lnTo>
                    <a:pt x="10845" y="29273"/>
                  </a:lnTo>
                  <a:lnTo>
                    <a:pt x="11493" y="27343"/>
                  </a:lnTo>
                  <a:lnTo>
                    <a:pt x="37515" y="9029"/>
                  </a:lnTo>
                  <a:lnTo>
                    <a:pt x="38430" y="5892"/>
                  </a:lnTo>
                  <a:lnTo>
                    <a:pt x="35699" y="914"/>
                  </a:lnTo>
                  <a:lnTo>
                    <a:pt x="32613" y="0"/>
                  </a:lnTo>
                  <a:close/>
                </a:path>
              </a:pathLst>
            </a:custGeom>
            <a:solidFill>
              <a:srgbClr val="EA686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9389072" y="975982"/>
              <a:ext cx="300990" cy="51435"/>
            </a:xfrm>
            <a:custGeom>
              <a:avLst/>
              <a:gdLst/>
              <a:ahLst/>
              <a:cxnLst/>
              <a:rect l="l" t="t" r="r" b="b"/>
              <a:pathLst>
                <a:path w="300990" h="51434">
                  <a:moveTo>
                    <a:pt x="70040" y="4445"/>
                  </a:moveTo>
                  <a:lnTo>
                    <a:pt x="66941" y="673"/>
                  </a:lnTo>
                  <a:lnTo>
                    <a:pt x="62687" y="266"/>
                  </a:lnTo>
                  <a:lnTo>
                    <a:pt x="56527" y="0"/>
                  </a:lnTo>
                  <a:lnTo>
                    <a:pt x="42468" y="622"/>
                  </a:lnTo>
                  <a:lnTo>
                    <a:pt x="24041" y="4051"/>
                  </a:lnTo>
                  <a:lnTo>
                    <a:pt x="4813" y="12192"/>
                  </a:lnTo>
                  <a:lnTo>
                    <a:pt x="1168" y="14401"/>
                  </a:lnTo>
                  <a:lnTo>
                    <a:pt x="0" y="19138"/>
                  </a:lnTo>
                  <a:lnTo>
                    <a:pt x="3771" y="25361"/>
                  </a:lnTo>
                  <a:lnTo>
                    <a:pt x="6629" y="26733"/>
                  </a:lnTo>
                  <a:lnTo>
                    <a:pt x="9436" y="26492"/>
                  </a:lnTo>
                  <a:lnTo>
                    <a:pt x="10604" y="26416"/>
                  </a:lnTo>
                  <a:lnTo>
                    <a:pt x="11722" y="26047"/>
                  </a:lnTo>
                  <a:lnTo>
                    <a:pt x="12814" y="25412"/>
                  </a:lnTo>
                  <a:lnTo>
                    <a:pt x="28905" y="18719"/>
                  </a:lnTo>
                  <a:lnTo>
                    <a:pt x="44551" y="15925"/>
                  </a:lnTo>
                  <a:lnTo>
                    <a:pt x="56426" y="15443"/>
                  </a:lnTo>
                  <a:lnTo>
                    <a:pt x="61239" y="15646"/>
                  </a:lnTo>
                  <a:lnTo>
                    <a:pt x="65544" y="16052"/>
                  </a:lnTo>
                  <a:lnTo>
                    <a:pt x="69278" y="12915"/>
                  </a:lnTo>
                  <a:lnTo>
                    <a:pt x="70040" y="4445"/>
                  </a:lnTo>
                  <a:close/>
                </a:path>
                <a:path w="300990" h="51434">
                  <a:moveTo>
                    <a:pt x="300812" y="44488"/>
                  </a:moveTo>
                  <a:lnTo>
                    <a:pt x="259816" y="22936"/>
                  </a:lnTo>
                  <a:lnTo>
                    <a:pt x="239687" y="21107"/>
                  </a:lnTo>
                  <a:lnTo>
                    <a:pt x="235356" y="21234"/>
                  </a:lnTo>
                  <a:lnTo>
                    <a:pt x="232016" y="24726"/>
                  </a:lnTo>
                  <a:lnTo>
                    <a:pt x="232219" y="33235"/>
                  </a:lnTo>
                  <a:lnTo>
                    <a:pt x="235712" y="36614"/>
                  </a:lnTo>
                  <a:lnTo>
                    <a:pt x="239966" y="36537"/>
                  </a:lnTo>
                  <a:lnTo>
                    <a:pt x="244817" y="36690"/>
                  </a:lnTo>
                  <a:lnTo>
                    <a:pt x="256679" y="38061"/>
                  </a:lnTo>
                  <a:lnTo>
                    <a:pt x="272097" y="41973"/>
                  </a:lnTo>
                  <a:lnTo>
                    <a:pt x="287604" y="49784"/>
                  </a:lnTo>
                  <a:lnTo>
                    <a:pt x="289128" y="50914"/>
                  </a:lnTo>
                  <a:lnTo>
                    <a:pt x="290931" y="51358"/>
                  </a:lnTo>
                  <a:lnTo>
                    <a:pt x="292658" y="51193"/>
                  </a:lnTo>
                  <a:lnTo>
                    <a:pt x="294868" y="51028"/>
                  </a:lnTo>
                  <a:lnTo>
                    <a:pt x="297002" y="49911"/>
                  </a:lnTo>
                  <a:lnTo>
                    <a:pt x="300812" y="44488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30" name="object 30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164274" y="2128329"/>
            <a:ext cx="7848824" cy="4711674"/>
          </a:xfrm>
          <a:prstGeom prst="rect">
            <a:avLst/>
          </a:prstGeom>
        </p:spPr>
      </p:pic>
      <p:grpSp>
        <p:nvGrpSpPr>
          <p:cNvPr id="31" name="object 31" descr=""/>
          <p:cNvGrpSpPr/>
          <p:nvPr/>
        </p:nvGrpSpPr>
        <p:grpSpPr>
          <a:xfrm>
            <a:off x="9358159" y="358391"/>
            <a:ext cx="997585" cy="834390"/>
            <a:chOff x="9358159" y="358391"/>
            <a:chExt cx="997585" cy="834390"/>
          </a:xfrm>
        </p:grpSpPr>
        <p:sp>
          <p:nvSpPr>
            <p:cNvPr id="32" name="object 32" descr=""/>
            <p:cNvSpPr/>
            <p:nvPr/>
          </p:nvSpPr>
          <p:spPr>
            <a:xfrm>
              <a:off x="9446429" y="1129741"/>
              <a:ext cx="154940" cy="63500"/>
            </a:xfrm>
            <a:custGeom>
              <a:avLst/>
              <a:gdLst/>
              <a:ahLst/>
              <a:cxnLst/>
              <a:rect l="l" t="t" r="r" b="b"/>
              <a:pathLst>
                <a:path w="154940" h="63500">
                  <a:moveTo>
                    <a:pt x="0" y="0"/>
                  </a:moveTo>
                  <a:lnTo>
                    <a:pt x="31311" y="46800"/>
                  </a:lnTo>
                  <a:lnTo>
                    <a:pt x="98902" y="62981"/>
                  </a:lnTo>
                  <a:lnTo>
                    <a:pt x="119333" y="60294"/>
                  </a:lnTo>
                  <a:lnTo>
                    <a:pt x="135219" y="47694"/>
                  </a:lnTo>
                  <a:lnTo>
                    <a:pt x="154940" y="21653"/>
                  </a:lnTo>
                  <a:lnTo>
                    <a:pt x="113685" y="25922"/>
                  </a:lnTo>
                  <a:lnTo>
                    <a:pt x="83794" y="25090"/>
                  </a:lnTo>
                  <a:lnTo>
                    <a:pt x="50741" y="17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9358159" y="766583"/>
              <a:ext cx="454659" cy="328295"/>
            </a:xfrm>
            <a:custGeom>
              <a:avLst/>
              <a:gdLst/>
              <a:ahLst/>
              <a:cxnLst/>
              <a:rect l="l" t="t" r="r" b="b"/>
              <a:pathLst>
                <a:path w="454659" h="328294">
                  <a:moveTo>
                    <a:pt x="206298" y="0"/>
                  </a:moveTo>
                  <a:lnTo>
                    <a:pt x="157462" y="8029"/>
                  </a:lnTo>
                  <a:lnTo>
                    <a:pt x="115908" y="25194"/>
                  </a:lnTo>
                  <a:lnTo>
                    <a:pt x="81005" y="49125"/>
                  </a:lnTo>
                  <a:lnTo>
                    <a:pt x="52120" y="77454"/>
                  </a:lnTo>
                  <a:lnTo>
                    <a:pt x="21988" y="113411"/>
                  </a:lnTo>
                  <a:lnTo>
                    <a:pt x="814" y="179064"/>
                  </a:lnTo>
                  <a:lnTo>
                    <a:pt x="0" y="239061"/>
                  </a:lnTo>
                  <a:lnTo>
                    <a:pt x="2508" y="228499"/>
                  </a:lnTo>
                  <a:lnTo>
                    <a:pt x="9564" y="202815"/>
                  </a:lnTo>
                  <a:lnTo>
                    <a:pt x="34493" y="142109"/>
                  </a:lnTo>
                  <a:lnTo>
                    <a:pt x="71856" y="108902"/>
                  </a:lnTo>
                  <a:lnTo>
                    <a:pt x="120339" y="94142"/>
                  </a:lnTo>
                  <a:lnTo>
                    <a:pt x="210718" y="71827"/>
                  </a:lnTo>
                  <a:lnTo>
                    <a:pt x="223930" y="78215"/>
                  </a:lnTo>
                  <a:lnTo>
                    <a:pt x="255487" y="98007"/>
                  </a:lnTo>
                  <a:lnTo>
                    <a:pt x="293266" y="132151"/>
                  </a:lnTo>
                  <a:lnTo>
                    <a:pt x="325145" y="181594"/>
                  </a:lnTo>
                  <a:lnTo>
                    <a:pt x="351739" y="237083"/>
                  </a:lnTo>
                  <a:lnTo>
                    <a:pt x="378359" y="284370"/>
                  </a:lnTo>
                  <a:lnTo>
                    <a:pt x="399877" y="316905"/>
                  </a:lnTo>
                  <a:lnTo>
                    <a:pt x="411162" y="328139"/>
                  </a:lnTo>
                  <a:lnTo>
                    <a:pt x="432910" y="312206"/>
                  </a:lnTo>
                  <a:lnTo>
                    <a:pt x="447409" y="284345"/>
                  </a:lnTo>
                  <a:lnTo>
                    <a:pt x="454450" y="247717"/>
                  </a:lnTo>
                  <a:lnTo>
                    <a:pt x="453823" y="205482"/>
                  </a:lnTo>
                  <a:lnTo>
                    <a:pt x="445319" y="160800"/>
                  </a:lnTo>
                  <a:lnTo>
                    <a:pt x="428728" y="116833"/>
                  </a:lnTo>
                  <a:lnTo>
                    <a:pt x="403842" y="76741"/>
                  </a:lnTo>
                  <a:lnTo>
                    <a:pt x="370451" y="43685"/>
                  </a:lnTo>
                  <a:lnTo>
                    <a:pt x="328345" y="20824"/>
                  </a:lnTo>
                  <a:lnTo>
                    <a:pt x="263049" y="3475"/>
                  </a:lnTo>
                  <a:lnTo>
                    <a:pt x="206298" y="0"/>
                  </a:lnTo>
                  <a:close/>
                </a:path>
              </a:pathLst>
            </a:custGeom>
            <a:solidFill>
              <a:srgbClr val="A3005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4" name="object 34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735128" y="1056348"/>
              <a:ext cx="106557" cy="91892"/>
            </a:xfrm>
            <a:prstGeom prst="rect">
              <a:avLst/>
            </a:prstGeom>
          </p:spPr>
        </p:pic>
        <p:sp>
          <p:nvSpPr>
            <p:cNvPr id="35" name="object 35" descr=""/>
            <p:cNvSpPr/>
            <p:nvPr/>
          </p:nvSpPr>
          <p:spPr>
            <a:xfrm>
              <a:off x="9434068" y="358393"/>
              <a:ext cx="922019" cy="579120"/>
            </a:xfrm>
            <a:custGeom>
              <a:avLst/>
              <a:gdLst/>
              <a:ahLst/>
              <a:cxnLst/>
              <a:rect l="l" t="t" r="r" b="b"/>
              <a:pathLst>
                <a:path w="922020" h="579119">
                  <a:moveTo>
                    <a:pt x="404063" y="98196"/>
                  </a:moveTo>
                  <a:lnTo>
                    <a:pt x="398881" y="61722"/>
                  </a:lnTo>
                  <a:lnTo>
                    <a:pt x="387819" y="31724"/>
                  </a:lnTo>
                  <a:lnTo>
                    <a:pt x="371424" y="10426"/>
                  </a:lnTo>
                  <a:lnTo>
                    <a:pt x="350227" y="0"/>
                  </a:lnTo>
                  <a:lnTo>
                    <a:pt x="324739" y="2667"/>
                  </a:lnTo>
                  <a:lnTo>
                    <a:pt x="293255" y="21361"/>
                  </a:lnTo>
                  <a:lnTo>
                    <a:pt x="266319" y="50444"/>
                  </a:lnTo>
                  <a:lnTo>
                    <a:pt x="242290" y="86779"/>
                  </a:lnTo>
                  <a:lnTo>
                    <a:pt x="196519" y="168541"/>
                  </a:lnTo>
                  <a:lnTo>
                    <a:pt x="171500" y="207657"/>
                  </a:lnTo>
                  <a:lnTo>
                    <a:pt x="142913" y="241376"/>
                  </a:lnTo>
                  <a:lnTo>
                    <a:pt x="109093" y="266560"/>
                  </a:lnTo>
                  <a:lnTo>
                    <a:pt x="51943" y="299008"/>
                  </a:lnTo>
                  <a:lnTo>
                    <a:pt x="21526" y="327520"/>
                  </a:lnTo>
                  <a:lnTo>
                    <a:pt x="7620" y="368046"/>
                  </a:lnTo>
                  <a:lnTo>
                    <a:pt x="0" y="436499"/>
                  </a:lnTo>
                  <a:lnTo>
                    <a:pt x="28282" y="482358"/>
                  </a:lnTo>
                  <a:lnTo>
                    <a:pt x="44831" y="458139"/>
                  </a:lnTo>
                  <a:lnTo>
                    <a:pt x="70281" y="438670"/>
                  </a:lnTo>
                  <a:lnTo>
                    <a:pt x="103073" y="421779"/>
                  </a:lnTo>
                  <a:lnTo>
                    <a:pt x="184556" y="387172"/>
                  </a:lnTo>
                  <a:lnTo>
                    <a:pt x="230162" y="365125"/>
                  </a:lnTo>
                  <a:lnTo>
                    <a:pt x="276936" y="337045"/>
                  </a:lnTo>
                  <a:lnTo>
                    <a:pt x="323342" y="300761"/>
                  </a:lnTo>
                  <a:lnTo>
                    <a:pt x="355473" y="264896"/>
                  </a:lnTo>
                  <a:lnTo>
                    <a:pt x="379082" y="224510"/>
                  </a:lnTo>
                  <a:lnTo>
                    <a:pt x="394690" y="181787"/>
                  </a:lnTo>
                  <a:lnTo>
                    <a:pt x="402844" y="138950"/>
                  </a:lnTo>
                  <a:lnTo>
                    <a:pt x="404063" y="98196"/>
                  </a:lnTo>
                  <a:close/>
                </a:path>
                <a:path w="922020" h="579119">
                  <a:moveTo>
                    <a:pt x="921651" y="376809"/>
                  </a:moveTo>
                  <a:lnTo>
                    <a:pt x="918857" y="350075"/>
                  </a:lnTo>
                  <a:lnTo>
                    <a:pt x="906259" y="330085"/>
                  </a:lnTo>
                  <a:lnTo>
                    <a:pt x="883170" y="318998"/>
                  </a:lnTo>
                  <a:lnTo>
                    <a:pt x="846556" y="318414"/>
                  </a:lnTo>
                  <a:lnTo>
                    <a:pt x="808367" y="329069"/>
                  </a:lnTo>
                  <a:lnTo>
                    <a:pt x="768883" y="347421"/>
                  </a:lnTo>
                  <a:lnTo>
                    <a:pt x="687044" y="393052"/>
                  </a:lnTo>
                  <a:lnTo>
                    <a:pt x="645236" y="413258"/>
                  </a:lnTo>
                  <a:lnTo>
                    <a:pt x="603199" y="426986"/>
                  </a:lnTo>
                  <a:lnTo>
                    <a:pt x="561200" y="430707"/>
                  </a:lnTo>
                  <a:lnTo>
                    <a:pt x="495515" y="428383"/>
                  </a:lnTo>
                  <a:lnTo>
                    <a:pt x="454672" y="436727"/>
                  </a:lnTo>
                  <a:lnTo>
                    <a:pt x="421589" y="463943"/>
                  </a:lnTo>
                  <a:lnTo>
                    <a:pt x="379222" y="518248"/>
                  </a:lnTo>
                  <a:lnTo>
                    <a:pt x="379272" y="572135"/>
                  </a:lnTo>
                  <a:lnTo>
                    <a:pt x="406057" y="560184"/>
                  </a:lnTo>
                  <a:lnTo>
                    <a:pt x="437934" y="556933"/>
                  </a:lnTo>
                  <a:lnTo>
                    <a:pt x="474713" y="559752"/>
                  </a:lnTo>
                  <a:lnTo>
                    <a:pt x="562254" y="572973"/>
                  </a:lnTo>
                  <a:lnTo>
                    <a:pt x="612648" y="578104"/>
                  </a:lnTo>
                  <a:lnTo>
                    <a:pt x="667194" y="578700"/>
                  </a:lnTo>
                  <a:lnTo>
                    <a:pt x="725741" y="572135"/>
                  </a:lnTo>
                  <a:lnTo>
                    <a:pt x="771906" y="558431"/>
                  </a:lnTo>
                  <a:lnTo>
                    <a:pt x="813181" y="536409"/>
                  </a:lnTo>
                  <a:lnTo>
                    <a:pt x="848855" y="508215"/>
                  </a:lnTo>
                  <a:lnTo>
                    <a:pt x="878255" y="475996"/>
                  </a:lnTo>
                  <a:lnTo>
                    <a:pt x="900645" y="441934"/>
                  </a:lnTo>
                  <a:lnTo>
                    <a:pt x="915352" y="408152"/>
                  </a:lnTo>
                  <a:lnTo>
                    <a:pt x="921651" y="376809"/>
                  </a:lnTo>
                  <a:close/>
                </a:path>
              </a:pathLst>
            </a:custGeom>
            <a:solidFill>
              <a:srgbClr val="A3005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 descr=""/>
          <p:cNvSpPr txBox="1"/>
          <p:nvPr/>
        </p:nvSpPr>
        <p:spPr>
          <a:xfrm rot="21420000">
            <a:off x="11045785" y="5975825"/>
            <a:ext cx="50072" cy="463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65"/>
              </a:lnSpc>
            </a:pPr>
            <a:r>
              <a:rPr dirty="0" sz="350" spc="-50">
                <a:solidFill>
                  <a:srgbClr val="47777C"/>
                </a:solidFill>
                <a:latin typeface="Galano Classic"/>
                <a:cs typeface="Galano Classic"/>
              </a:rPr>
              <a:t>.</a:t>
            </a:r>
            <a:endParaRPr sz="350">
              <a:latin typeface="Galano Classic"/>
              <a:cs typeface="Galano Classic"/>
            </a:endParaRPr>
          </a:p>
        </p:txBody>
      </p:sp>
      <p:sp>
        <p:nvSpPr>
          <p:cNvPr id="37" name="object 37" descr=""/>
          <p:cNvSpPr/>
          <p:nvPr/>
        </p:nvSpPr>
        <p:spPr>
          <a:xfrm>
            <a:off x="3358422" y="2045415"/>
            <a:ext cx="63500" cy="19050"/>
          </a:xfrm>
          <a:custGeom>
            <a:avLst/>
            <a:gdLst/>
            <a:ahLst/>
            <a:cxnLst/>
            <a:rect l="l" t="t" r="r" b="b"/>
            <a:pathLst>
              <a:path w="63500" h="19050">
                <a:moveTo>
                  <a:pt x="63322" y="18795"/>
                </a:moveTo>
                <a:lnTo>
                  <a:pt x="0" y="0"/>
                </a:lnTo>
              </a:path>
            </a:pathLst>
          </a:custGeom>
          <a:ln w="48120">
            <a:solidFill>
              <a:srgbClr val="1C1C1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 descr=""/>
          <p:cNvSpPr/>
          <p:nvPr/>
        </p:nvSpPr>
        <p:spPr>
          <a:xfrm>
            <a:off x="3370106" y="1580023"/>
            <a:ext cx="64769" cy="15875"/>
          </a:xfrm>
          <a:custGeom>
            <a:avLst/>
            <a:gdLst/>
            <a:ahLst/>
            <a:cxnLst/>
            <a:rect l="l" t="t" r="r" b="b"/>
            <a:pathLst>
              <a:path w="64770" h="15875">
                <a:moveTo>
                  <a:pt x="64211" y="0"/>
                </a:moveTo>
                <a:lnTo>
                  <a:pt x="0" y="15417"/>
                </a:lnTo>
              </a:path>
            </a:pathLst>
          </a:custGeom>
          <a:ln w="48120">
            <a:solidFill>
              <a:srgbClr val="1C1C1C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9" name="object 39" descr=""/>
          <p:cNvGrpSpPr/>
          <p:nvPr/>
        </p:nvGrpSpPr>
        <p:grpSpPr>
          <a:xfrm>
            <a:off x="1593001" y="864321"/>
            <a:ext cx="1692275" cy="2275840"/>
            <a:chOff x="1593001" y="864321"/>
            <a:chExt cx="1692275" cy="2275840"/>
          </a:xfrm>
        </p:grpSpPr>
        <p:pic>
          <p:nvPicPr>
            <p:cNvPr id="40" name="object 40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57279" y="864321"/>
              <a:ext cx="1527890" cy="2275682"/>
            </a:xfrm>
            <a:prstGeom prst="rect">
              <a:avLst/>
            </a:prstGeom>
          </p:spPr>
        </p:pic>
        <p:sp>
          <p:nvSpPr>
            <p:cNvPr id="41" name="object 41" descr=""/>
            <p:cNvSpPr/>
            <p:nvPr/>
          </p:nvSpPr>
          <p:spPr>
            <a:xfrm>
              <a:off x="1617061" y="1532335"/>
              <a:ext cx="75565" cy="484505"/>
            </a:xfrm>
            <a:custGeom>
              <a:avLst/>
              <a:gdLst/>
              <a:ahLst/>
              <a:cxnLst/>
              <a:rect l="l" t="t" r="r" b="b"/>
              <a:pathLst>
                <a:path w="75564" h="484505">
                  <a:moveTo>
                    <a:pt x="11722" y="0"/>
                  </a:moveTo>
                  <a:lnTo>
                    <a:pt x="75044" y="18783"/>
                  </a:lnTo>
                </a:path>
                <a:path w="75564" h="484505">
                  <a:moveTo>
                    <a:pt x="0" y="484314"/>
                  </a:moveTo>
                  <a:lnTo>
                    <a:pt x="64211" y="468896"/>
                  </a:lnTo>
                </a:path>
              </a:pathLst>
            </a:custGeom>
            <a:ln w="48120">
              <a:solidFill>
                <a:srgbClr val="1C1C1C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 descr=""/>
          <p:cNvSpPr txBox="1"/>
          <p:nvPr/>
        </p:nvSpPr>
        <p:spPr>
          <a:xfrm rot="21420000">
            <a:off x="9755422" y="6034350"/>
            <a:ext cx="50072" cy="463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65"/>
              </a:lnSpc>
            </a:pPr>
            <a:r>
              <a:rPr dirty="0" sz="350" spc="-50">
                <a:solidFill>
                  <a:srgbClr val="47777C"/>
                </a:solidFill>
                <a:latin typeface="Galano Classic"/>
                <a:cs typeface="Galano Classic"/>
              </a:rPr>
              <a:t>.</a:t>
            </a:r>
            <a:endParaRPr sz="350">
              <a:latin typeface="Galano Classic"/>
              <a:cs typeface="Galano Classic"/>
            </a:endParaRPr>
          </a:p>
        </p:txBody>
      </p:sp>
      <p:pic>
        <p:nvPicPr>
          <p:cNvPr id="43" name="object 43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0591203" y="5986272"/>
            <a:ext cx="1488592" cy="64650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240260" cy="6840220"/>
          </a:xfrm>
          <a:custGeom>
            <a:avLst/>
            <a:gdLst/>
            <a:ahLst/>
            <a:cxnLst/>
            <a:rect l="l" t="t" r="r" b="b"/>
            <a:pathLst>
              <a:path w="12240260" h="6840220">
                <a:moveTo>
                  <a:pt x="12239993" y="0"/>
                </a:moveTo>
                <a:lnTo>
                  <a:pt x="0" y="0"/>
                </a:lnTo>
                <a:lnTo>
                  <a:pt x="0" y="6840004"/>
                </a:lnTo>
                <a:lnTo>
                  <a:pt x="12239993" y="6840004"/>
                </a:lnTo>
                <a:lnTo>
                  <a:pt x="12239993" y="0"/>
                </a:lnTo>
                <a:close/>
              </a:path>
            </a:pathLst>
          </a:custGeom>
          <a:solidFill>
            <a:srgbClr val="E0F3E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720002" y="660259"/>
            <a:ext cx="3366770" cy="568325"/>
          </a:xfrm>
          <a:custGeom>
            <a:avLst/>
            <a:gdLst/>
            <a:ahLst/>
            <a:cxnLst/>
            <a:rect l="l" t="t" r="r" b="b"/>
            <a:pathLst>
              <a:path w="3366770" h="568325">
                <a:moveTo>
                  <a:pt x="225361" y="12661"/>
                </a:moveTo>
                <a:lnTo>
                  <a:pt x="6692" y="12661"/>
                </a:lnTo>
                <a:lnTo>
                  <a:pt x="0" y="19431"/>
                </a:lnTo>
                <a:lnTo>
                  <a:pt x="139" y="27774"/>
                </a:lnTo>
                <a:lnTo>
                  <a:pt x="139" y="563219"/>
                </a:lnTo>
                <a:lnTo>
                  <a:pt x="2908" y="567740"/>
                </a:lnTo>
                <a:lnTo>
                  <a:pt x="226250" y="567740"/>
                </a:lnTo>
                <a:lnTo>
                  <a:pt x="230606" y="562673"/>
                </a:lnTo>
                <a:lnTo>
                  <a:pt x="230606" y="475462"/>
                </a:lnTo>
                <a:lnTo>
                  <a:pt x="223951" y="471157"/>
                </a:lnTo>
                <a:lnTo>
                  <a:pt x="88252" y="471157"/>
                </a:lnTo>
                <a:lnTo>
                  <a:pt x="86245" y="466979"/>
                </a:lnTo>
                <a:lnTo>
                  <a:pt x="86245" y="459384"/>
                </a:lnTo>
                <a:lnTo>
                  <a:pt x="87020" y="320535"/>
                </a:lnTo>
                <a:lnTo>
                  <a:pt x="90512" y="315404"/>
                </a:lnTo>
                <a:lnTo>
                  <a:pt x="174713" y="315404"/>
                </a:lnTo>
                <a:lnTo>
                  <a:pt x="181432" y="310756"/>
                </a:lnTo>
                <a:lnTo>
                  <a:pt x="181432" y="300634"/>
                </a:lnTo>
                <a:lnTo>
                  <a:pt x="182054" y="235788"/>
                </a:lnTo>
                <a:lnTo>
                  <a:pt x="182054" y="225666"/>
                </a:lnTo>
                <a:lnTo>
                  <a:pt x="176987" y="220738"/>
                </a:lnTo>
                <a:lnTo>
                  <a:pt x="91097" y="220738"/>
                </a:lnTo>
                <a:lnTo>
                  <a:pt x="89382" y="218274"/>
                </a:lnTo>
                <a:lnTo>
                  <a:pt x="88747" y="209181"/>
                </a:lnTo>
                <a:lnTo>
                  <a:pt x="87210" y="115189"/>
                </a:lnTo>
                <a:lnTo>
                  <a:pt x="87122" y="108496"/>
                </a:lnTo>
                <a:lnTo>
                  <a:pt x="92633" y="103085"/>
                </a:lnTo>
                <a:lnTo>
                  <a:pt x="228696" y="103085"/>
                </a:lnTo>
                <a:lnTo>
                  <a:pt x="230771" y="96799"/>
                </a:lnTo>
                <a:lnTo>
                  <a:pt x="230771" y="17932"/>
                </a:lnTo>
                <a:lnTo>
                  <a:pt x="225361" y="12661"/>
                </a:lnTo>
                <a:close/>
              </a:path>
              <a:path w="3366770" h="568325">
                <a:moveTo>
                  <a:pt x="228696" y="103085"/>
                </a:moveTo>
                <a:lnTo>
                  <a:pt x="92633" y="103085"/>
                </a:lnTo>
                <a:lnTo>
                  <a:pt x="99301" y="103365"/>
                </a:lnTo>
                <a:lnTo>
                  <a:pt x="228650" y="103225"/>
                </a:lnTo>
                <a:lnTo>
                  <a:pt x="228696" y="103085"/>
                </a:lnTo>
                <a:close/>
              </a:path>
              <a:path w="3366770" h="568325">
                <a:moveTo>
                  <a:pt x="572174" y="307949"/>
                </a:moveTo>
                <a:lnTo>
                  <a:pt x="394728" y="307949"/>
                </a:lnTo>
                <a:lnTo>
                  <a:pt x="397370" y="313766"/>
                </a:lnTo>
                <a:lnTo>
                  <a:pt x="483158" y="557885"/>
                </a:lnTo>
                <a:lnTo>
                  <a:pt x="485914" y="563981"/>
                </a:lnTo>
                <a:lnTo>
                  <a:pt x="492150" y="567740"/>
                </a:lnTo>
                <a:lnTo>
                  <a:pt x="498817" y="567258"/>
                </a:lnTo>
                <a:lnTo>
                  <a:pt x="560984" y="566648"/>
                </a:lnTo>
                <a:lnTo>
                  <a:pt x="569036" y="566089"/>
                </a:lnTo>
                <a:lnTo>
                  <a:pt x="575424" y="559663"/>
                </a:lnTo>
                <a:lnTo>
                  <a:pt x="575906" y="551662"/>
                </a:lnTo>
                <a:lnTo>
                  <a:pt x="572174" y="307949"/>
                </a:lnTo>
                <a:close/>
              </a:path>
              <a:path w="3366770" h="568325">
                <a:moveTo>
                  <a:pt x="385559" y="564108"/>
                </a:moveTo>
                <a:lnTo>
                  <a:pt x="376021" y="564108"/>
                </a:lnTo>
                <a:lnTo>
                  <a:pt x="384416" y="565137"/>
                </a:lnTo>
                <a:lnTo>
                  <a:pt x="385559" y="564108"/>
                </a:lnTo>
                <a:close/>
              </a:path>
              <a:path w="3366770" h="568325">
                <a:moveTo>
                  <a:pt x="295871" y="10604"/>
                </a:moveTo>
                <a:lnTo>
                  <a:pt x="287642" y="10883"/>
                </a:lnTo>
                <a:lnTo>
                  <a:pt x="280949" y="17310"/>
                </a:lnTo>
                <a:lnTo>
                  <a:pt x="280390" y="25514"/>
                </a:lnTo>
                <a:lnTo>
                  <a:pt x="287742" y="550087"/>
                </a:lnTo>
                <a:lnTo>
                  <a:pt x="287515" y="557276"/>
                </a:lnTo>
                <a:lnTo>
                  <a:pt x="292798" y="563422"/>
                </a:lnTo>
                <a:lnTo>
                  <a:pt x="299923" y="564311"/>
                </a:lnTo>
                <a:lnTo>
                  <a:pt x="385559" y="564108"/>
                </a:lnTo>
                <a:lnTo>
                  <a:pt x="391782" y="558507"/>
                </a:lnTo>
                <a:lnTo>
                  <a:pt x="391617" y="550087"/>
                </a:lnTo>
                <a:lnTo>
                  <a:pt x="385597" y="315887"/>
                </a:lnTo>
                <a:lnTo>
                  <a:pt x="386016" y="309524"/>
                </a:lnTo>
                <a:lnTo>
                  <a:pt x="394728" y="307949"/>
                </a:lnTo>
                <a:lnTo>
                  <a:pt x="572174" y="307949"/>
                </a:lnTo>
                <a:lnTo>
                  <a:pt x="571601" y="270535"/>
                </a:lnTo>
                <a:lnTo>
                  <a:pt x="464515" y="270535"/>
                </a:lnTo>
                <a:lnTo>
                  <a:pt x="462406" y="265468"/>
                </a:lnTo>
                <a:lnTo>
                  <a:pt x="369443" y="21145"/>
                </a:lnTo>
                <a:lnTo>
                  <a:pt x="366864" y="15049"/>
                </a:lnTo>
                <a:lnTo>
                  <a:pt x="361130" y="11366"/>
                </a:lnTo>
                <a:lnTo>
                  <a:pt x="354177" y="11366"/>
                </a:lnTo>
                <a:lnTo>
                  <a:pt x="295871" y="10604"/>
                </a:lnTo>
                <a:close/>
              </a:path>
              <a:path w="3366770" h="568325">
                <a:moveTo>
                  <a:pt x="561149" y="12179"/>
                </a:moveTo>
                <a:lnTo>
                  <a:pt x="480631" y="12179"/>
                </a:lnTo>
                <a:lnTo>
                  <a:pt x="473837" y="18199"/>
                </a:lnTo>
                <a:lnTo>
                  <a:pt x="472896" y="25514"/>
                </a:lnTo>
                <a:lnTo>
                  <a:pt x="472805" y="29210"/>
                </a:lnTo>
                <a:lnTo>
                  <a:pt x="472605" y="264109"/>
                </a:lnTo>
                <a:lnTo>
                  <a:pt x="471919" y="269506"/>
                </a:lnTo>
                <a:lnTo>
                  <a:pt x="464515" y="270535"/>
                </a:lnTo>
                <a:lnTo>
                  <a:pt x="571601" y="270535"/>
                </a:lnTo>
                <a:lnTo>
                  <a:pt x="567905" y="29210"/>
                </a:lnTo>
                <a:lnTo>
                  <a:pt x="568464" y="19977"/>
                </a:lnTo>
                <a:lnTo>
                  <a:pt x="561149" y="12179"/>
                </a:lnTo>
                <a:close/>
              </a:path>
              <a:path w="3366770" h="568325">
                <a:moveTo>
                  <a:pt x="360794" y="11150"/>
                </a:moveTo>
                <a:lnTo>
                  <a:pt x="354177" y="11366"/>
                </a:lnTo>
                <a:lnTo>
                  <a:pt x="361130" y="11366"/>
                </a:lnTo>
                <a:lnTo>
                  <a:pt x="360794" y="11150"/>
                </a:lnTo>
                <a:close/>
              </a:path>
              <a:path w="3366770" h="568325">
                <a:moveTo>
                  <a:pt x="685296" y="5140"/>
                </a:moveTo>
                <a:lnTo>
                  <a:pt x="646601" y="6812"/>
                </a:lnTo>
                <a:lnTo>
                  <a:pt x="634542" y="27851"/>
                </a:lnTo>
                <a:lnTo>
                  <a:pt x="634542" y="540994"/>
                </a:lnTo>
                <a:lnTo>
                  <a:pt x="636117" y="549889"/>
                </a:lnTo>
                <a:lnTo>
                  <a:pt x="640321" y="556853"/>
                </a:lnTo>
                <a:lnTo>
                  <a:pt x="646887" y="561393"/>
                </a:lnTo>
                <a:lnTo>
                  <a:pt x="655548" y="563016"/>
                </a:lnTo>
                <a:lnTo>
                  <a:pt x="692244" y="563013"/>
                </a:lnTo>
                <a:lnTo>
                  <a:pt x="741392" y="561421"/>
                </a:lnTo>
                <a:lnTo>
                  <a:pt x="797232" y="555861"/>
                </a:lnTo>
                <a:lnTo>
                  <a:pt x="854007" y="543956"/>
                </a:lnTo>
                <a:lnTo>
                  <a:pt x="905955" y="523330"/>
                </a:lnTo>
                <a:lnTo>
                  <a:pt x="947318" y="491604"/>
                </a:lnTo>
                <a:lnTo>
                  <a:pt x="965763" y="465543"/>
                </a:lnTo>
                <a:lnTo>
                  <a:pt x="757059" y="465543"/>
                </a:lnTo>
                <a:lnTo>
                  <a:pt x="747863" y="464482"/>
                </a:lnTo>
                <a:lnTo>
                  <a:pt x="740286" y="460844"/>
                </a:lnTo>
                <a:lnTo>
                  <a:pt x="735142" y="453949"/>
                </a:lnTo>
                <a:lnTo>
                  <a:pt x="733247" y="443115"/>
                </a:lnTo>
                <a:lnTo>
                  <a:pt x="732574" y="140500"/>
                </a:lnTo>
                <a:lnTo>
                  <a:pt x="733397" y="129175"/>
                </a:lnTo>
                <a:lnTo>
                  <a:pt x="736539" y="119862"/>
                </a:lnTo>
                <a:lnTo>
                  <a:pt x="743011" y="113550"/>
                </a:lnTo>
                <a:lnTo>
                  <a:pt x="753821" y="111226"/>
                </a:lnTo>
                <a:lnTo>
                  <a:pt x="948024" y="111226"/>
                </a:lnTo>
                <a:lnTo>
                  <a:pt x="939090" y="96864"/>
                </a:lnTo>
                <a:lnTo>
                  <a:pt x="900592" y="60141"/>
                </a:lnTo>
                <a:lnTo>
                  <a:pt x="857266" y="34756"/>
                </a:lnTo>
                <a:lnTo>
                  <a:pt x="811593" y="18638"/>
                </a:lnTo>
                <a:lnTo>
                  <a:pt x="766053" y="9712"/>
                </a:lnTo>
                <a:lnTo>
                  <a:pt x="723127" y="5904"/>
                </a:lnTo>
                <a:lnTo>
                  <a:pt x="685296" y="5140"/>
                </a:lnTo>
                <a:close/>
              </a:path>
              <a:path w="3366770" h="568325">
                <a:moveTo>
                  <a:pt x="948024" y="111226"/>
                </a:moveTo>
                <a:lnTo>
                  <a:pt x="753821" y="111226"/>
                </a:lnTo>
                <a:lnTo>
                  <a:pt x="782094" y="114964"/>
                </a:lnTo>
                <a:lnTo>
                  <a:pt x="812225" y="127327"/>
                </a:lnTo>
                <a:lnTo>
                  <a:pt x="870762" y="184823"/>
                </a:lnTo>
                <a:lnTo>
                  <a:pt x="899436" y="262240"/>
                </a:lnTo>
                <a:lnTo>
                  <a:pt x="901538" y="315626"/>
                </a:lnTo>
                <a:lnTo>
                  <a:pt x="889076" y="376491"/>
                </a:lnTo>
                <a:lnTo>
                  <a:pt x="862499" y="421942"/>
                </a:lnTo>
                <a:lnTo>
                  <a:pt x="825882" y="449049"/>
                </a:lnTo>
                <a:lnTo>
                  <a:pt x="787858" y="462141"/>
                </a:lnTo>
                <a:lnTo>
                  <a:pt x="757059" y="465543"/>
                </a:lnTo>
                <a:lnTo>
                  <a:pt x="965763" y="465543"/>
                </a:lnTo>
                <a:lnTo>
                  <a:pt x="972299" y="456310"/>
                </a:lnTo>
                <a:lnTo>
                  <a:pt x="989909" y="415725"/>
                </a:lnTo>
                <a:lnTo>
                  <a:pt x="1000675" y="371383"/>
                </a:lnTo>
                <a:lnTo>
                  <a:pt x="1005124" y="324818"/>
                </a:lnTo>
                <a:lnTo>
                  <a:pt x="1003782" y="277563"/>
                </a:lnTo>
                <a:lnTo>
                  <a:pt x="997176" y="231153"/>
                </a:lnTo>
                <a:lnTo>
                  <a:pt x="985833" y="187122"/>
                </a:lnTo>
                <a:lnTo>
                  <a:pt x="970280" y="147002"/>
                </a:lnTo>
                <a:lnTo>
                  <a:pt x="948024" y="111226"/>
                </a:lnTo>
                <a:close/>
              </a:path>
              <a:path w="3366770" h="568325">
                <a:moveTo>
                  <a:pt x="1252626" y="0"/>
                </a:moveTo>
                <a:lnTo>
                  <a:pt x="1211387" y="3249"/>
                </a:lnTo>
                <a:lnTo>
                  <a:pt x="1172109" y="15123"/>
                </a:lnTo>
                <a:lnTo>
                  <a:pt x="1135477" y="34846"/>
                </a:lnTo>
                <a:lnTo>
                  <a:pt x="1102178" y="61644"/>
                </a:lnTo>
                <a:lnTo>
                  <a:pt x="1072897" y="94742"/>
                </a:lnTo>
                <a:lnTo>
                  <a:pt x="1048321" y="133365"/>
                </a:lnTo>
                <a:lnTo>
                  <a:pt x="1029134" y="176738"/>
                </a:lnTo>
                <a:lnTo>
                  <a:pt x="1016023" y="224087"/>
                </a:lnTo>
                <a:lnTo>
                  <a:pt x="1009675" y="274637"/>
                </a:lnTo>
                <a:lnTo>
                  <a:pt x="1010679" y="325423"/>
                </a:lnTo>
                <a:lnTo>
                  <a:pt x="1018761" y="373452"/>
                </a:lnTo>
                <a:lnTo>
                  <a:pt x="1033317" y="417905"/>
                </a:lnTo>
                <a:lnTo>
                  <a:pt x="1053746" y="457966"/>
                </a:lnTo>
                <a:lnTo>
                  <a:pt x="1079445" y="492817"/>
                </a:lnTo>
                <a:lnTo>
                  <a:pt x="1109811" y="521640"/>
                </a:lnTo>
                <a:lnTo>
                  <a:pt x="1144243" y="543617"/>
                </a:lnTo>
                <a:lnTo>
                  <a:pt x="1182139" y="557932"/>
                </a:lnTo>
                <a:lnTo>
                  <a:pt x="1222895" y="563765"/>
                </a:lnTo>
                <a:lnTo>
                  <a:pt x="1264134" y="560517"/>
                </a:lnTo>
                <a:lnTo>
                  <a:pt x="1303412" y="548640"/>
                </a:lnTo>
                <a:lnTo>
                  <a:pt x="1340044" y="528911"/>
                </a:lnTo>
                <a:lnTo>
                  <a:pt x="1373343" y="502104"/>
                </a:lnTo>
                <a:lnTo>
                  <a:pt x="1402624" y="468996"/>
                </a:lnTo>
                <a:lnTo>
                  <a:pt x="1403422" y="467741"/>
                </a:lnTo>
                <a:lnTo>
                  <a:pt x="1225410" y="467741"/>
                </a:lnTo>
                <a:lnTo>
                  <a:pt x="1183687" y="457263"/>
                </a:lnTo>
                <a:lnTo>
                  <a:pt x="1148658" y="430121"/>
                </a:lnTo>
                <a:lnTo>
                  <a:pt x="1122325" y="389415"/>
                </a:lnTo>
                <a:lnTo>
                  <a:pt x="1106690" y="338243"/>
                </a:lnTo>
                <a:lnTo>
                  <a:pt x="1103757" y="279704"/>
                </a:lnTo>
                <a:lnTo>
                  <a:pt x="1112042" y="230551"/>
                </a:lnTo>
                <a:lnTo>
                  <a:pt x="1129051" y="186328"/>
                </a:lnTo>
                <a:lnTo>
                  <a:pt x="1153221" y="148896"/>
                </a:lnTo>
                <a:lnTo>
                  <a:pt x="1182991" y="120118"/>
                </a:lnTo>
                <a:lnTo>
                  <a:pt x="1216799" y="101856"/>
                </a:lnTo>
                <a:lnTo>
                  <a:pt x="1253083" y="95973"/>
                </a:lnTo>
                <a:lnTo>
                  <a:pt x="1414552" y="95973"/>
                </a:lnTo>
                <a:lnTo>
                  <a:pt x="1396077" y="70927"/>
                </a:lnTo>
                <a:lnTo>
                  <a:pt x="1365710" y="42114"/>
                </a:lnTo>
                <a:lnTo>
                  <a:pt x="1331278" y="20145"/>
                </a:lnTo>
                <a:lnTo>
                  <a:pt x="1293382" y="5834"/>
                </a:lnTo>
                <a:lnTo>
                  <a:pt x="1252626" y="0"/>
                </a:lnTo>
                <a:close/>
              </a:path>
              <a:path w="3366770" h="568325">
                <a:moveTo>
                  <a:pt x="1414552" y="95973"/>
                </a:moveTo>
                <a:lnTo>
                  <a:pt x="1253083" y="95973"/>
                </a:lnTo>
                <a:lnTo>
                  <a:pt x="1294494" y="106688"/>
                </a:lnTo>
                <a:lnTo>
                  <a:pt x="1328780" y="134409"/>
                </a:lnTo>
                <a:lnTo>
                  <a:pt x="1354226" y="175815"/>
                </a:lnTo>
                <a:lnTo>
                  <a:pt x="1369117" y="227585"/>
                </a:lnTo>
                <a:lnTo>
                  <a:pt x="1371739" y="286397"/>
                </a:lnTo>
                <a:lnTo>
                  <a:pt x="1363671" y="335372"/>
                </a:lnTo>
                <a:lnTo>
                  <a:pt x="1347216" y="379152"/>
                </a:lnTo>
                <a:lnTo>
                  <a:pt x="1323768" y="416007"/>
                </a:lnTo>
                <a:lnTo>
                  <a:pt x="1294722" y="444209"/>
                </a:lnTo>
                <a:lnTo>
                  <a:pt x="1225410" y="467741"/>
                </a:lnTo>
                <a:lnTo>
                  <a:pt x="1403422" y="467741"/>
                </a:lnTo>
                <a:lnTo>
                  <a:pt x="1427201" y="430362"/>
                </a:lnTo>
                <a:lnTo>
                  <a:pt x="1446387" y="386978"/>
                </a:lnTo>
                <a:lnTo>
                  <a:pt x="1459498" y="339620"/>
                </a:lnTo>
                <a:lnTo>
                  <a:pt x="1465846" y="289064"/>
                </a:lnTo>
                <a:lnTo>
                  <a:pt x="1464842" y="238281"/>
                </a:lnTo>
                <a:lnTo>
                  <a:pt x="1456760" y="190259"/>
                </a:lnTo>
                <a:lnTo>
                  <a:pt x="1442204" y="145815"/>
                </a:lnTo>
                <a:lnTo>
                  <a:pt x="1421775" y="105766"/>
                </a:lnTo>
                <a:lnTo>
                  <a:pt x="1414552" y="95973"/>
                </a:lnTo>
                <a:close/>
              </a:path>
              <a:path w="3366770" h="568325">
                <a:moveTo>
                  <a:pt x="1712923" y="343306"/>
                </a:moveTo>
                <a:lnTo>
                  <a:pt x="1613014" y="343306"/>
                </a:lnTo>
                <a:lnTo>
                  <a:pt x="1616583" y="350558"/>
                </a:lnTo>
                <a:lnTo>
                  <a:pt x="1714868" y="552754"/>
                </a:lnTo>
                <a:lnTo>
                  <a:pt x="1720437" y="559724"/>
                </a:lnTo>
                <a:lnTo>
                  <a:pt x="1728055" y="563594"/>
                </a:lnTo>
                <a:lnTo>
                  <a:pt x="1736576" y="564063"/>
                </a:lnTo>
                <a:lnTo>
                  <a:pt x="1744852" y="560832"/>
                </a:lnTo>
                <a:lnTo>
                  <a:pt x="1793214" y="543115"/>
                </a:lnTo>
                <a:lnTo>
                  <a:pt x="1798667" y="537810"/>
                </a:lnTo>
                <a:lnTo>
                  <a:pt x="1801758" y="531107"/>
                </a:lnTo>
                <a:lnTo>
                  <a:pt x="1802301" y="523738"/>
                </a:lnTo>
                <a:lnTo>
                  <a:pt x="1800110" y="516432"/>
                </a:lnTo>
                <a:lnTo>
                  <a:pt x="1712923" y="343306"/>
                </a:lnTo>
                <a:close/>
              </a:path>
              <a:path w="3366770" h="568325">
                <a:moveTo>
                  <a:pt x="1521460" y="8763"/>
                </a:moveTo>
                <a:lnTo>
                  <a:pt x="1514971" y="10535"/>
                </a:lnTo>
                <a:lnTo>
                  <a:pt x="1509949" y="15143"/>
                </a:lnTo>
                <a:lnTo>
                  <a:pt x="1506681" y="21519"/>
                </a:lnTo>
                <a:lnTo>
                  <a:pt x="1505458" y="28600"/>
                </a:lnTo>
                <a:lnTo>
                  <a:pt x="1505494" y="540372"/>
                </a:lnTo>
                <a:lnTo>
                  <a:pt x="1507002" y="548368"/>
                </a:lnTo>
                <a:lnTo>
                  <a:pt x="1511411" y="555047"/>
                </a:lnTo>
                <a:lnTo>
                  <a:pt x="1518015" y="559572"/>
                </a:lnTo>
                <a:lnTo>
                  <a:pt x="1526133" y="561238"/>
                </a:lnTo>
                <a:lnTo>
                  <a:pt x="1587296" y="561238"/>
                </a:lnTo>
                <a:lnTo>
                  <a:pt x="1595381" y="559594"/>
                </a:lnTo>
                <a:lnTo>
                  <a:pt x="1601968" y="555115"/>
                </a:lnTo>
                <a:lnTo>
                  <a:pt x="1606388" y="548481"/>
                </a:lnTo>
                <a:lnTo>
                  <a:pt x="1607972" y="540372"/>
                </a:lnTo>
                <a:lnTo>
                  <a:pt x="1602232" y="353987"/>
                </a:lnTo>
                <a:lnTo>
                  <a:pt x="1602181" y="345909"/>
                </a:lnTo>
                <a:lnTo>
                  <a:pt x="1613014" y="343306"/>
                </a:lnTo>
                <a:lnTo>
                  <a:pt x="1712923" y="343306"/>
                </a:lnTo>
                <a:lnTo>
                  <a:pt x="1700695" y="319024"/>
                </a:lnTo>
                <a:lnTo>
                  <a:pt x="1698574" y="312129"/>
                </a:lnTo>
                <a:lnTo>
                  <a:pt x="1698961" y="305157"/>
                </a:lnTo>
                <a:lnTo>
                  <a:pt x="1701663" y="298673"/>
                </a:lnTo>
                <a:lnTo>
                  <a:pt x="1706486" y="293243"/>
                </a:lnTo>
                <a:lnTo>
                  <a:pt x="1725305" y="276950"/>
                </a:lnTo>
                <a:lnTo>
                  <a:pt x="1747713" y="250196"/>
                </a:lnTo>
                <a:lnTo>
                  <a:pt x="1762247" y="219773"/>
                </a:lnTo>
                <a:lnTo>
                  <a:pt x="1595145" y="219773"/>
                </a:lnTo>
                <a:lnTo>
                  <a:pt x="1590967" y="215468"/>
                </a:lnTo>
                <a:lnTo>
                  <a:pt x="1590967" y="97472"/>
                </a:lnTo>
                <a:lnTo>
                  <a:pt x="1594548" y="92900"/>
                </a:lnTo>
                <a:lnTo>
                  <a:pt x="1760372" y="92900"/>
                </a:lnTo>
                <a:lnTo>
                  <a:pt x="1754346" y="78912"/>
                </a:lnTo>
                <a:lnTo>
                  <a:pt x="1699968" y="34028"/>
                </a:lnTo>
                <a:lnTo>
                  <a:pt x="1662492" y="21311"/>
                </a:lnTo>
                <a:lnTo>
                  <a:pt x="1619553" y="13601"/>
                </a:lnTo>
                <a:lnTo>
                  <a:pt x="1572194" y="9787"/>
                </a:lnTo>
                <a:lnTo>
                  <a:pt x="1521460" y="8763"/>
                </a:lnTo>
                <a:close/>
              </a:path>
              <a:path w="3366770" h="568325">
                <a:moveTo>
                  <a:pt x="1760372" y="92900"/>
                </a:moveTo>
                <a:lnTo>
                  <a:pt x="1599399" y="92900"/>
                </a:lnTo>
                <a:lnTo>
                  <a:pt x="1630205" y="93989"/>
                </a:lnTo>
                <a:lnTo>
                  <a:pt x="1661783" y="101368"/>
                </a:lnTo>
                <a:lnTo>
                  <a:pt x="1686401" y="121200"/>
                </a:lnTo>
                <a:lnTo>
                  <a:pt x="1696326" y="159651"/>
                </a:lnTo>
                <a:lnTo>
                  <a:pt x="1685314" y="197152"/>
                </a:lnTo>
                <a:lnTo>
                  <a:pt x="1658962" y="214696"/>
                </a:lnTo>
                <a:lnTo>
                  <a:pt x="1627296" y="219748"/>
                </a:lnTo>
                <a:lnTo>
                  <a:pt x="1600339" y="219773"/>
                </a:lnTo>
                <a:lnTo>
                  <a:pt x="1762247" y="219773"/>
                </a:lnTo>
                <a:lnTo>
                  <a:pt x="1766468" y="210936"/>
                </a:lnTo>
                <a:lnTo>
                  <a:pt x="1774329" y="157124"/>
                </a:lnTo>
                <a:lnTo>
                  <a:pt x="1769159" y="113298"/>
                </a:lnTo>
                <a:lnTo>
                  <a:pt x="1760372" y="92900"/>
                </a:lnTo>
                <a:close/>
              </a:path>
              <a:path w="3366770" h="568325">
                <a:moveTo>
                  <a:pt x="1871281" y="16078"/>
                </a:moveTo>
                <a:lnTo>
                  <a:pt x="1862226" y="16078"/>
                </a:lnTo>
                <a:lnTo>
                  <a:pt x="1854720" y="23266"/>
                </a:lnTo>
                <a:lnTo>
                  <a:pt x="1854603" y="82740"/>
                </a:lnTo>
                <a:lnTo>
                  <a:pt x="1855279" y="550430"/>
                </a:lnTo>
                <a:lnTo>
                  <a:pt x="1855076" y="560006"/>
                </a:lnTo>
                <a:lnTo>
                  <a:pt x="1863013" y="567740"/>
                </a:lnTo>
                <a:lnTo>
                  <a:pt x="1872602" y="567321"/>
                </a:lnTo>
                <a:lnTo>
                  <a:pt x="1930488" y="567194"/>
                </a:lnTo>
                <a:lnTo>
                  <a:pt x="1939150" y="566775"/>
                </a:lnTo>
                <a:lnTo>
                  <a:pt x="1946059" y="559803"/>
                </a:lnTo>
                <a:lnTo>
                  <a:pt x="1946363" y="551180"/>
                </a:lnTo>
                <a:lnTo>
                  <a:pt x="1944154" y="295770"/>
                </a:lnTo>
                <a:lnTo>
                  <a:pt x="1944281" y="292150"/>
                </a:lnTo>
                <a:lnTo>
                  <a:pt x="1947227" y="289344"/>
                </a:lnTo>
                <a:lnTo>
                  <a:pt x="2076280" y="289344"/>
                </a:lnTo>
                <a:lnTo>
                  <a:pt x="2083733" y="289311"/>
                </a:lnTo>
                <a:lnTo>
                  <a:pt x="2120218" y="276124"/>
                </a:lnTo>
                <a:lnTo>
                  <a:pt x="2133660" y="238290"/>
                </a:lnTo>
                <a:lnTo>
                  <a:pt x="2134198" y="217483"/>
                </a:lnTo>
                <a:lnTo>
                  <a:pt x="1976744" y="217483"/>
                </a:lnTo>
                <a:lnTo>
                  <a:pt x="1950745" y="215328"/>
                </a:lnTo>
                <a:lnTo>
                  <a:pt x="1946465" y="215328"/>
                </a:lnTo>
                <a:lnTo>
                  <a:pt x="1943468" y="210959"/>
                </a:lnTo>
                <a:lnTo>
                  <a:pt x="1943468" y="104800"/>
                </a:lnTo>
                <a:lnTo>
                  <a:pt x="1947075" y="100558"/>
                </a:lnTo>
                <a:lnTo>
                  <a:pt x="1951520" y="100558"/>
                </a:lnTo>
                <a:lnTo>
                  <a:pt x="1981636" y="100090"/>
                </a:lnTo>
                <a:lnTo>
                  <a:pt x="2126223" y="100090"/>
                </a:lnTo>
                <a:lnTo>
                  <a:pt x="2120718" y="82740"/>
                </a:lnTo>
                <a:lnTo>
                  <a:pt x="2073921" y="38344"/>
                </a:lnTo>
                <a:lnTo>
                  <a:pt x="2037512" y="26532"/>
                </a:lnTo>
                <a:lnTo>
                  <a:pt x="1991879" y="19804"/>
                </a:lnTo>
                <a:lnTo>
                  <a:pt x="1936606" y="16779"/>
                </a:lnTo>
                <a:lnTo>
                  <a:pt x="1871281" y="16078"/>
                </a:lnTo>
                <a:close/>
              </a:path>
              <a:path w="3366770" h="568325">
                <a:moveTo>
                  <a:pt x="2076280" y="289344"/>
                </a:moveTo>
                <a:lnTo>
                  <a:pt x="1950808" y="289344"/>
                </a:lnTo>
                <a:lnTo>
                  <a:pt x="2012683" y="289623"/>
                </a:lnTo>
                <a:lnTo>
                  <a:pt x="2076280" y="289344"/>
                </a:lnTo>
                <a:close/>
              </a:path>
              <a:path w="3366770" h="568325">
                <a:moveTo>
                  <a:pt x="2126223" y="100090"/>
                </a:moveTo>
                <a:lnTo>
                  <a:pt x="1981636" y="100090"/>
                </a:lnTo>
                <a:lnTo>
                  <a:pt x="2017294" y="104097"/>
                </a:lnTo>
                <a:lnTo>
                  <a:pt x="2047069" y="120698"/>
                </a:lnTo>
                <a:lnTo>
                  <a:pt x="2059533" y="158013"/>
                </a:lnTo>
                <a:lnTo>
                  <a:pt x="2045535" y="200299"/>
                </a:lnTo>
                <a:lnTo>
                  <a:pt x="2013140" y="216298"/>
                </a:lnTo>
                <a:lnTo>
                  <a:pt x="1976744" y="217483"/>
                </a:lnTo>
                <a:lnTo>
                  <a:pt x="2134198" y="217483"/>
                </a:lnTo>
                <a:lnTo>
                  <a:pt x="2135581" y="164033"/>
                </a:lnTo>
                <a:lnTo>
                  <a:pt x="2131934" y="118084"/>
                </a:lnTo>
                <a:lnTo>
                  <a:pt x="2126223" y="100090"/>
                </a:lnTo>
                <a:close/>
              </a:path>
              <a:path w="3366770" h="568325">
                <a:moveTo>
                  <a:pt x="2267559" y="12661"/>
                </a:moveTo>
                <a:lnTo>
                  <a:pt x="2182990" y="12661"/>
                </a:lnTo>
                <a:lnTo>
                  <a:pt x="2176297" y="19431"/>
                </a:lnTo>
                <a:lnTo>
                  <a:pt x="2176437" y="27774"/>
                </a:lnTo>
                <a:lnTo>
                  <a:pt x="2176466" y="554875"/>
                </a:lnTo>
                <a:lnTo>
                  <a:pt x="2176576" y="561238"/>
                </a:lnTo>
                <a:lnTo>
                  <a:pt x="2183193" y="567740"/>
                </a:lnTo>
                <a:lnTo>
                  <a:pt x="2267978" y="567740"/>
                </a:lnTo>
                <a:lnTo>
                  <a:pt x="2274189" y="561517"/>
                </a:lnTo>
                <a:lnTo>
                  <a:pt x="2272626" y="363626"/>
                </a:lnTo>
                <a:lnTo>
                  <a:pt x="2272677" y="357200"/>
                </a:lnTo>
                <a:lnTo>
                  <a:pt x="2277897" y="351993"/>
                </a:lnTo>
                <a:lnTo>
                  <a:pt x="2520010" y="351993"/>
                </a:lnTo>
                <a:lnTo>
                  <a:pt x="2520010" y="257403"/>
                </a:lnTo>
                <a:lnTo>
                  <a:pt x="2277694" y="257403"/>
                </a:lnTo>
                <a:lnTo>
                  <a:pt x="2274519" y="253911"/>
                </a:lnTo>
                <a:lnTo>
                  <a:pt x="2274392" y="245846"/>
                </a:lnTo>
                <a:lnTo>
                  <a:pt x="2272690" y="17716"/>
                </a:lnTo>
                <a:lnTo>
                  <a:pt x="2267559" y="12661"/>
                </a:lnTo>
                <a:close/>
              </a:path>
              <a:path w="3366770" h="568325">
                <a:moveTo>
                  <a:pt x="2520010" y="351993"/>
                </a:moveTo>
                <a:lnTo>
                  <a:pt x="2418105" y="351993"/>
                </a:lnTo>
                <a:lnTo>
                  <a:pt x="2423325" y="357200"/>
                </a:lnTo>
                <a:lnTo>
                  <a:pt x="2423375" y="363626"/>
                </a:lnTo>
                <a:lnTo>
                  <a:pt x="2423121" y="561987"/>
                </a:lnTo>
                <a:lnTo>
                  <a:pt x="2425750" y="567740"/>
                </a:lnTo>
                <a:lnTo>
                  <a:pt x="2517482" y="567740"/>
                </a:lnTo>
                <a:lnTo>
                  <a:pt x="2519870" y="561238"/>
                </a:lnTo>
                <a:lnTo>
                  <a:pt x="2519980" y="554875"/>
                </a:lnTo>
                <a:lnTo>
                  <a:pt x="2520010" y="351993"/>
                </a:lnTo>
                <a:close/>
              </a:path>
              <a:path w="3366770" h="568325">
                <a:moveTo>
                  <a:pt x="2515781" y="14503"/>
                </a:moveTo>
                <a:lnTo>
                  <a:pt x="2427846" y="14503"/>
                </a:lnTo>
                <a:lnTo>
                  <a:pt x="2421623" y="20802"/>
                </a:lnTo>
                <a:lnTo>
                  <a:pt x="2421610" y="253911"/>
                </a:lnTo>
                <a:lnTo>
                  <a:pt x="2417914" y="257403"/>
                </a:lnTo>
                <a:lnTo>
                  <a:pt x="2520010" y="257403"/>
                </a:lnTo>
                <a:lnTo>
                  <a:pt x="2520010" y="19431"/>
                </a:lnTo>
                <a:lnTo>
                  <a:pt x="2515781" y="14503"/>
                </a:lnTo>
                <a:close/>
              </a:path>
              <a:path w="3366770" h="568325">
                <a:moveTo>
                  <a:pt x="2661577" y="15671"/>
                </a:moveTo>
                <a:lnTo>
                  <a:pt x="2575750" y="15671"/>
                </a:lnTo>
                <a:lnTo>
                  <a:pt x="2569171" y="22237"/>
                </a:lnTo>
                <a:lnTo>
                  <a:pt x="2569173" y="30581"/>
                </a:lnTo>
                <a:lnTo>
                  <a:pt x="2572867" y="553847"/>
                </a:lnTo>
                <a:lnTo>
                  <a:pt x="2572562" y="561441"/>
                </a:lnTo>
                <a:lnTo>
                  <a:pt x="2573705" y="567740"/>
                </a:lnTo>
                <a:lnTo>
                  <a:pt x="2654401" y="567740"/>
                </a:lnTo>
                <a:lnTo>
                  <a:pt x="2660904" y="567664"/>
                </a:lnTo>
                <a:lnTo>
                  <a:pt x="2666136" y="562406"/>
                </a:lnTo>
                <a:lnTo>
                  <a:pt x="2665349" y="30581"/>
                </a:lnTo>
                <a:lnTo>
                  <a:pt x="2665349" y="19913"/>
                </a:lnTo>
                <a:lnTo>
                  <a:pt x="2661577" y="15671"/>
                </a:lnTo>
                <a:close/>
              </a:path>
              <a:path w="3366770" h="568325">
                <a:moveTo>
                  <a:pt x="3007996" y="307949"/>
                </a:moveTo>
                <a:lnTo>
                  <a:pt x="2830550" y="307949"/>
                </a:lnTo>
                <a:lnTo>
                  <a:pt x="2833192" y="313766"/>
                </a:lnTo>
                <a:lnTo>
                  <a:pt x="2918980" y="557885"/>
                </a:lnTo>
                <a:lnTo>
                  <a:pt x="2921736" y="563981"/>
                </a:lnTo>
                <a:lnTo>
                  <a:pt x="2927972" y="567740"/>
                </a:lnTo>
                <a:lnTo>
                  <a:pt x="2934639" y="567258"/>
                </a:lnTo>
                <a:lnTo>
                  <a:pt x="2996806" y="566648"/>
                </a:lnTo>
                <a:lnTo>
                  <a:pt x="3004858" y="566089"/>
                </a:lnTo>
                <a:lnTo>
                  <a:pt x="3011246" y="559663"/>
                </a:lnTo>
                <a:lnTo>
                  <a:pt x="3011728" y="551662"/>
                </a:lnTo>
                <a:lnTo>
                  <a:pt x="3007996" y="307949"/>
                </a:lnTo>
                <a:close/>
              </a:path>
              <a:path w="3366770" h="568325">
                <a:moveTo>
                  <a:pt x="2821381" y="564108"/>
                </a:moveTo>
                <a:lnTo>
                  <a:pt x="2811843" y="564108"/>
                </a:lnTo>
                <a:lnTo>
                  <a:pt x="2820238" y="565137"/>
                </a:lnTo>
                <a:lnTo>
                  <a:pt x="2821381" y="564108"/>
                </a:lnTo>
                <a:close/>
              </a:path>
              <a:path w="3366770" h="568325">
                <a:moveTo>
                  <a:pt x="2731693" y="10604"/>
                </a:moveTo>
                <a:lnTo>
                  <a:pt x="2723464" y="10883"/>
                </a:lnTo>
                <a:lnTo>
                  <a:pt x="2716771" y="17310"/>
                </a:lnTo>
                <a:lnTo>
                  <a:pt x="2716212" y="25514"/>
                </a:lnTo>
                <a:lnTo>
                  <a:pt x="2723552" y="550087"/>
                </a:lnTo>
                <a:lnTo>
                  <a:pt x="2723337" y="557276"/>
                </a:lnTo>
                <a:lnTo>
                  <a:pt x="2728620" y="563422"/>
                </a:lnTo>
                <a:lnTo>
                  <a:pt x="2735745" y="564311"/>
                </a:lnTo>
                <a:lnTo>
                  <a:pt x="2821381" y="564108"/>
                </a:lnTo>
                <a:lnTo>
                  <a:pt x="2827604" y="558507"/>
                </a:lnTo>
                <a:lnTo>
                  <a:pt x="2827439" y="550087"/>
                </a:lnTo>
                <a:lnTo>
                  <a:pt x="2821419" y="315887"/>
                </a:lnTo>
                <a:lnTo>
                  <a:pt x="2821825" y="309524"/>
                </a:lnTo>
                <a:lnTo>
                  <a:pt x="2830550" y="307949"/>
                </a:lnTo>
                <a:lnTo>
                  <a:pt x="3007996" y="307949"/>
                </a:lnTo>
                <a:lnTo>
                  <a:pt x="3007423" y="270535"/>
                </a:lnTo>
                <a:lnTo>
                  <a:pt x="2900337" y="270535"/>
                </a:lnTo>
                <a:lnTo>
                  <a:pt x="2898216" y="265468"/>
                </a:lnTo>
                <a:lnTo>
                  <a:pt x="2805252" y="21145"/>
                </a:lnTo>
                <a:lnTo>
                  <a:pt x="2802686" y="15049"/>
                </a:lnTo>
                <a:lnTo>
                  <a:pt x="2796952" y="11366"/>
                </a:lnTo>
                <a:lnTo>
                  <a:pt x="2789999" y="11366"/>
                </a:lnTo>
                <a:lnTo>
                  <a:pt x="2731693" y="10604"/>
                </a:lnTo>
                <a:close/>
              </a:path>
              <a:path w="3366770" h="568325">
                <a:moveTo>
                  <a:pt x="2996971" y="12179"/>
                </a:moveTo>
                <a:lnTo>
                  <a:pt x="2916453" y="12179"/>
                </a:lnTo>
                <a:lnTo>
                  <a:pt x="2909646" y="18199"/>
                </a:lnTo>
                <a:lnTo>
                  <a:pt x="2908717" y="25514"/>
                </a:lnTo>
                <a:lnTo>
                  <a:pt x="2908627" y="29210"/>
                </a:lnTo>
                <a:lnTo>
                  <a:pt x="2908427" y="264109"/>
                </a:lnTo>
                <a:lnTo>
                  <a:pt x="2907741" y="269506"/>
                </a:lnTo>
                <a:lnTo>
                  <a:pt x="2900337" y="270535"/>
                </a:lnTo>
                <a:lnTo>
                  <a:pt x="3007423" y="270535"/>
                </a:lnTo>
                <a:lnTo>
                  <a:pt x="3003727" y="29210"/>
                </a:lnTo>
                <a:lnTo>
                  <a:pt x="3004286" y="19977"/>
                </a:lnTo>
                <a:lnTo>
                  <a:pt x="2996971" y="12179"/>
                </a:lnTo>
                <a:close/>
              </a:path>
              <a:path w="3366770" h="568325">
                <a:moveTo>
                  <a:pt x="2796616" y="11150"/>
                </a:moveTo>
                <a:lnTo>
                  <a:pt x="2789999" y="11366"/>
                </a:lnTo>
                <a:lnTo>
                  <a:pt x="2796952" y="11366"/>
                </a:lnTo>
                <a:lnTo>
                  <a:pt x="2796616" y="11150"/>
                </a:lnTo>
                <a:close/>
              </a:path>
              <a:path w="3366770" h="568325">
                <a:moveTo>
                  <a:pt x="3124111" y="425805"/>
                </a:moveTo>
                <a:lnTo>
                  <a:pt x="3112693" y="432371"/>
                </a:lnTo>
                <a:lnTo>
                  <a:pt x="3090002" y="442752"/>
                </a:lnTo>
                <a:lnTo>
                  <a:pt x="3076421" y="449746"/>
                </a:lnTo>
                <a:lnTo>
                  <a:pt x="3066515" y="456547"/>
                </a:lnTo>
                <a:lnTo>
                  <a:pt x="3054921" y="466293"/>
                </a:lnTo>
                <a:lnTo>
                  <a:pt x="3049949" y="474218"/>
                </a:lnTo>
                <a:lnTo>
                  <a:pt x="3050501" y="481712"/>
                </a:lnTo>
                <a:lnTo>
                  <a:pt x="3053264" y="487294"/>
                </a:lnTo>
                <a:lnTo>
                  <a:pt x="3054921" y="489483"/>
                </a:lnTo>
                <a:lnTo>
                  <a:pt x="3087782" y="534725"/>
                </a:lnTo>
                <a:lnTo>
                  <a:pt x="3113258" y="557958"/>
                </a:lnTo>
                <a:lnTo>
                  <a:pt x="3144421" y="566518"/>
                </a:lnTo>
                <a:lnTo>
                  <a:pt x="3194342" y="567740"/>
                </a:lnTo>
                <a:lnTo>
                  <a:pt x="3228111" y="564017"/>
                </a:lnTo>
                <a:lnTo>
                  <a:pt x="3265848" y="552090"/>
                </a:lnTo>
                <a:lnTo>
                  <a:pt x="3303046" y="530826"/>
                </a:lnTo>
                <a:lnTo>
                  <a:pt x="3335196" y="499093"/>
                </a:lnTo>
                <a:lnTo>
                  <a:pt x="3348516" y="473544"/>
                </a:lnTo>
                <a:lnTo>
                  <a:pt x="3192703" y="473544"/>
                </a:lnTo>
                <a:lnTo>
                  <a:pt x="3170885" y="467662"/>
                </a:lnTo>
                <a:lnTo>
                  <a:pt x="3153949" y="456533"/>
                </a:lnTo>
                <a:lnTo>
                  <a:pt x="3141245" y="443996"/>
                </a:lnTo>
                <a:lnTo>
                  <a:pt x="3132035" y="433806"/>
                </a:lnTo>
                <a:lnTo>
                  <a:pt x="3124111" y="425805"/>
                </a:lnTo>
                <a:close/>
              </a:path>
              <a:path w="3366770" h="568325">
                <a:moveTo>
                  <a:pt x="3220821" y="10947"/>
                </a:moveTo>
                <a:lnTo>
                  <a:pt x="3171658" y="12762"/>
                </a:lnTo>
                <a:lnTo>
                  <a:pt x="3131450" y="28241"/>
                </a:lnTo>
                <a:lnTo>
                  <a:pt x="3101330" y="54714"/>
                </a:lnTo>
                <a:lnTo>
                  <a:pt x="3082428" y="89513"/>
                </a:lnTo>
                <a:lnTo>
                  <a:pt x="3075876" y="129971"/>
                </a:lnTo>
                <a:lnTo>
                  <a:pt x="3082728" y="176968"/>
                </a:lnTo>
                <a:lnTo>
                  <a:pt x="3101400" y="213452"/>
                </a:lnTo>
                <a:lnTo>
                  <a:pt x="3129068" y="241625"/>
                </a:lnTo>
                <a:lnTo>
                  <a:pt x="3162909" y="263690"/>
                </a:lnTo>
                <a:lnTo>
                  <a:pt x="3213269" y="293449"/>
                </a:lnTo>
                <a:lnTo>
                  <a:pt x="3250718" y="323057"/>
                </a:lnTo>
                <a:lnTo>
                  <a:pt x="3274064" y="355678"/>
                </a:lnTo>
                <a:lnTo>
                  <a:pt x="3282111" y="394474"/>
                </a:lnTo>
                <a:lnTo>
                  <a:pt x="3273660" y="431434"/>
                </a:lnTo>
                <a:lnTo>
                  <a:pt x="3252123" y="456684"/>
                </a:lnTo>
                <a:lnTo>
                  <a:pt x="3223229" y="470596"/>
                </a:lnTo>
                <a:lnTo>
                  <a:pt x="3192703" y="473544"/>
                </a:lnTo>
                <a:lnTo>
                  <a:pt x="3348516" y="473544"/>
                </a:lnTo>
                <a:lnTo>
                  <a:pt x="3357791" y="455755"/>
                </a:lnTo>
                <a:lnTo>
                  <a:pt x="3366325" y="399681"/>
                </a:lnTo>
                <a:lnTo>
                  <a:pt x="3359874" y="344571"/>
                </a:lnTo>
                <a:lnTo>
                  <a:pt x="3340098" y="298661"/>
                </a:lnTo>
                <a:lnTo>
                  <a:pt x="3306366" y="260373"/>
                </a:lnTo>
                <a:lnTo>
                  <a:pt x="3258045" y="228130"/>
                </a:lnTo>
                <a:lnTo>
                  <a:pt x="3208939" y="198239"/>
                </a:lnTo>
                <a:lnTo>
                  <a:pt x="3180884" y="173386"/>
                </a:lnTo>
                <a:lnTo>
                  <a:pt x="3168210" y="152306"/>
                </a:lnTo>
                <a:lnTo>
                  <a:pt x="3165246" y="133731"/>
                </a:lnTo>
                <a:lnTo>
                  <a:pt x="3167152" y="122715"/>
                </a:lnTo>
                <a:lnTo>
                  <a:pt x="3173425" y="110355"/>
                </a:lnTo>
                <a:lnTo>
                  <a:pt x="3184898" y="100278"/>
                </a:lnTo>
                <a:lnTo>
                  <a:pt x="3202406" y="96113"/>
                </a:lnTo>
                <a:lnTo>
                  <a:pt x="3291462" y="96113"/>
                </a:lnTo>
                <a:lnTo>
                  <a:pt x="3302347" y="74980"/>
                </a:lnTo>
                <a:lnTo>
                  <a:pt x="3306122" y="67723"/>
                </a:lnTo>
                <a:lnTo>
                  <a:pt x="3310356" y="59651"/>
                </a:lnTo>
                <a:lnTo>
                  <a:pt x="3311511" y="44771"/>
                </a:lnTo>
                <a:lnTo>
                  <a:pt x="3298059" y="30941"/>
                </a:lnTo>
                <a:lnTo>
                  <a:pt x="3268372" y="19291"/>
                </a:lnTo>
                <a:lnTo>
                  <a:pt x="3220821" y="10947"/>
                </a:lnTo>
                <a:close/>
              </a:path>
              <a:path w="3366770" h="568325">
                <a:moveTo>
                  <a:pt x="3291462" y="96113"/>
                </a:moveTo>
                <a:lnTo>
                  <a:pt x="3202406" y="96113"/>
                </a:lnTo>
                <a:lnTo>
                  <a:pt x="3221915" y="97651"/>
                </a:lnTo>
                <a:lnTo>
                  <a:pt x="3237780" y="101034"/>
                </a:lnTo>
                <a:lnTo>
                  <a:pt x="3248442" y="104418"/>
                </a:lnTo>
                <a:lnTo>
                  <a:pt x="3252342" y="105956"/>
                </a:lnTo>
                <a:lnTo>
                  <a:pt x="3271406" y="111400"/>
                </a:lnTo>
                <a:lnTo>
                  <a:pt x="3282041" y="109905"/>
                </a:lnTo>
                <a:lnTo>
                  <a:pt x="3286658" y="105820"/>
                </a:lnTo>
                <a:lnTo>
                  <a:pt x="3287661" y="103492"/>
                </a:lnTo>
                <a:lnTo>
                  <a:pt x="3291462" y="96113"/>
                </a:lnTo>
                <a:close/>
              </a:path>
            </a:pathLst>
          </a:custGeom>
          <a:solidFill>
            <a:srgbClr val="467778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 descr=""/>
          <p:cNvGrpSpPr/>
          <p:nvPr/>
        </p:nvGrpSpPr>
        <p:grpSpPr>
          <a:xfrm>
            <a:off x="738059" y="5346066"/>
            <a:ext cx="3003550" cy="838200"/>
            <a:chOff x="738059" y="5346066"/>
            <a:chExt cx="3003550" cy="838200"/>
          </a:xfrm>
        </p:grpSpPr>
        <p:pic>
          <p:nvPicPr>
            <p:cNvPr id="5" name="object 5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38059" y="5933695"/>
              <a:ext cx="2435174" cy="250316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8059" y="5645024"/>
              <a:ext cx="3003511" cy="253746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8059" y="5346066"/>
              <a:ext cx="2691637" cy="260603"/>
            </a:xfrm>
            <a:prstGeom prst="rect">
              <a:avLst/>
            </a:prstGeom>
          </p:spPr>
        </p:pic>
      </p:grpSp>
      <p:pic>
        <p:nvPicPr>
          <p:cNvPr id="8" name="object 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8229" y="4880824"/>
            <a:ext cx="1978888" cy="246887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38059" y="4588724"/>
            <a:ext cx="3068358" cy="213055"/>
          </a:xfrm>
          <a:prstGeom prst="rect">
            <a:avLst/>
          </a:prstGeom>
        </p:spPr>
      </p:pic>
      <p:sp>
        <p:nvSpPr>
          <p:cNvPr id="10" name="object 10" descr=""/>
          <p:cNvSpPr/>
          <p:nvPr/>
        </p:nvSpPr>
        <p:spPr>
          <a:xfrm>
            <a:off x="722971" y="4296624"/>
            <a:ext cx="2113280" cy="186690"/>
          </a:xfrm>
          <a:custGeom>
            <a:avLst/>
            <a:gdLst/>
            <a:ahLst/>
            <a:cxnLst/>
            <a:rect l="l" t="t" r="r" b="b"/>
            <a:pathLst>
              <a:path w="2113280" h="186689">
                <a:moveTo>
                  <a:pt x="25603" y="9143"/>
                </a:moveTo>
                <a:lnTo>
                  <a:pt x="0" y="9143"/>
                </a:lnTo>
                <a:lnTo>
                  <a:pt x="56921" y="182879"/>
                </a:lnTo>
                <a:lnTo>
                  <a:pt x="75895" y="182879"/>
                </a:lnTo>
                <a:lnTo>
                  <a:pt x="92740" y="136702"/>
                </a:lnTo>
                <a:lnTo>
                  <a:pt x="67665" y="136702"/>
                </a:lnTo>
                <a:lnTo>
                  <a:pt x="25603" y="9143"/>
                </a:lnTo>
                <a:close/>
              </a:path>
              <a:path w="2113280" h="186689">
                <a:moveTo>
                  <a:pt x="146854" y="56921"/>
                </a:moveTo>
                <a:lnTo>
                  <a:pt x="121843" y="56921"/>
                </a:lnTo>
                <a:lnTo>
                  <a:pt x="167792" y="182879"/>
                </a:lnTo>
                <a:lnTo>
                  <a:pt x="186994" y="182879"/>
                </a:lnTo>
                <a:lnTo>
                  <a:pt x="202123" y="136702"/>
                </a:lnTo>
                <a:lnTo>
                  <a:pt x="176022" y="136702"/>
                </a:lnTo>
                <a:lnTo>
                  <a:pt x="146854" y="56921"/>
                </a:lnTo>
                <a:close/>
              </a:path>
              <a:path w="2113280" h="186689">
                <a:moveTo>
                  <a:pt x="129387" y="9143"/>
                </a:moveTo>
                <a:lnTo>
                  <a:pt x="114300" y="9143"/>
                </a:lnTo>
                <a:lnTo>
                  <a:pt x="67665" y="136702"/>
                </a:lnTo>
                <a:lnTo>
                  <a:pt x="92740" y="136702"/>
                </a:lnTo>
                <a:lnTo>
                  <a:pt x="121843" y="56921"/>
                </a:lnTo>
                <a:lnTo>
                  <a:pt x="146854" y="56921"/>
                </a:lnTo>
                <a:lnTo>
                  <a:pt x="129387" y="9143"/>
                </a:lnTo>
                <a:close/>
              </a:path>
              <a:path w="2113280" h="186689">
                <a:moveTo>
                  <a:pt x="243916" y="9143"/>
                </a:moveTo>
                <a:lnTo>
                  <a:pt x="218084" y="9143"/>
                </a:lnTo>
                <a:lnTo>
                  <a:pt x="176022" y="136702"/>
                </a:lnTo>
                <a:lnTo>
                  <a:pt x="202123" y="136702"/>
                </a:lnTo>
                <a:lnTo>
                  <a:pt x="243916" y="9143"/>
                </a:lnTo>
                <a:close/>
              </a:path>
              <a:path w="2113280" h="186689">
                <a:moveTo>
                  <a:pt x="285496" y="0"/>
                </a:moveTo>
                <a:lnTo>
                  <a:pt x="261721" y="0"/>
                </a:lnTo>
                <a:lnTo>
                  <a:pt x="261721" y="182879"/>
                </a:lnTo>
                <a:lnTo>
                  <a:pt x="285496" y="182879"/>
                </a:lnTo>
                <a:lnTo>
                  <a:pt x="285496" y="130530"/>
                </a:lnTo>
                <a:lnTo>
                  <a:pt x="287921" y="111867"/>
                </a:lnTo>
                <a:lnTo>
                  <a:pt x="294782" y="98669"/>
                </a:lnTo>
                <a:lnTo>
                  <a:pt x="305459" y="90829"/>
                </a:lnTo>
                <a:lnTo>
                  <a:pt x="319328" y="88239"/>
                </a:lnTo>
                <a:lnTo>
                  <a:pt x="362994" y="88239"/>
                </a:lnTo>
                <a:lnTo>
                  <a:pt x="360064" y="83438"/>
                </a:lnTo>
                <a:lnTo>
                  <a:pt x="285496" y="83438"/>
                </a:lnTo>
                <a:lnTo>
                  <a:pt x="285496" y="0"/>
                </a:lnTo>
                <a:close/>
              </a:path>
              <a:path w="2113280" h="186689">
                <a:moveTo>
                  <a:pt x="362994" y="88239"/>
                </a:moveTo>
                <a:lnTo>
                  <a:pt x="319328" y="88239"/>
                </a:lnTo>
                <a:lnTo>
                  <a:pt x="330390" y="90457"/>
                </a:lnTo>
                <a:lnTo>
                  <a:pt x="338902" y="96726"/>
                </a:lnTo>
                <a:lnTo>
                  <a:pt x="344371" y="106466"/>
                </a:lnTo>
                <a:lnTo>
                  <a:pt x="346303" y="119100"/>
                </a:lnTo>
                <a:lnTo>
                  <a:pt x="346303" y="182879"/>
                </a:lnTo>
                <a:lnTo>
                  <a:pt x="370306" y="182879"/>
                </a:lnTo>
                <a:lnTo>
                  <a:pt x="370306" y="114299"/>
                </a:lnTo>
                <a:lnTo>
                  <a:pt x="367024" y="94840"/>
                </a:lnTo>
                <a:lnTo>
                  <a:pt x="362994" y="88239"/>
                </a:lnTo>
                <a:close/>
              </a:path>
              <a:path w="2113280" h="186689">
                <a:moveTo>
                  <a:pt x="324815" y="66293"/>
                </a:moveTo>
                <a:lnTo>
                  <a:pt x="312820" y="67429"/>
                </a:lnTo>
                <a:lnTo>
                  <a:pt x="302240" y="70751"/>
                </a:lnTo>
                <a:lnTo>
                  <a:pt x="293118" y="76130"/>
                </a:lnTo>
                <a:lnTo>
                  <a:pt x="285496" y="83438"/>
                </a:lnTo>
                <a:lnTo>
                  <a:pt x="360064" y="83438"/>
                </a:lnTo>
                <a:lnTo>
                  <a:pt x="357762" y="79667"/>
                </a:lnTo>
                <a:lnTo>
                  <a:pt x="343399" y="69808"/>
                </a:lnTo>
                <a:lnTo>
                  <a:pt x="324815" y="66293"/>
                </a:lnTo>
                <a:close/>
              </a:path>
              <a:path w="2113280" h="186689">
                <a:moveTo>
                  <a:pt x="451269" y="66293"/>
                </a:moveTo>
                <a:lnTo>
                  <a:pt x="428587" y="70608"/>
                </a:lnTo>
                <a:lnTo>
                  <a:pt x="409892" y="82810"/>
                </a:lnTo>
                <a:lnTo>
                  <a:pt x="397198" y="101784"/>
                </a:lnTo>
                <a:lnTo>
                  <a:pt x="392518" y="126415"/>
                </a:lnTo>
                <a:lnTo>
                  <a:pt x="397215" y="150879"/>
                </a:lnTo>
                <a:lnTo>
                  <a:pt x="409863" y="169706"/>
                </a:lnTo>
                <a:lnTo>
                  <a:pt x="428298" y="181804"/>
                </a:lnTo>
                <a:lnTo>
                  <a:pt x="450354" y="186080"/>
                </a:lnTo>
                <a:lnTo>
                  <a:pt x="468181" y="183851"/>
                </a:lnTo>
                <a:lnTo>
                  <a:pt x="483587" y="177165"/>
                </a:lnTo>
                <a:lnTo>
                  <a:pt x="496035" y="166020"/>
                </a:lnTo>
                <a:lnTo>
                  <a:pt x="496330" y="165506"/>
                </a:lnTo>
                <a:lnTo>
                  <a:pt x="450354" y="165506"/>
                </a:lnTo>
                <a:lnTo>
                  <a:pt x="438278" y="163213"/>
                </a:lnTo>
                <a:lnTo>
                  <a:pt x="427809" y="156590"/>
                </a:lnTo>
                <a:lnTo>
                  <a:pt x="420040" y="146025"/>
                </a:lnTo>
                <a:lnTo>
                  <a:pt x="416064" y="131902"/>
                </a:lnTo>
                <a:lnTo>
                  <a:pt x="507961" y="131902"/>
                </a:lnTo>
                <a:lnTo>
                  <a:pt x="507961" y="123672"/>
                </a:lnTo>
                <a:lnTo>
                  <a:pt x="506076" y="114985"/>
                </a:lnTo>
                <a:lnTo>
                  <a:pt x="416750" y="114985"/>
                </a:lnTo>
                <a:lnTo>
                  <a:pt x="421597" y="102948"/>
                </a:lnTo>
                <a:lnTo>
                  <a:pt x="429809" y="94297"/>
                </a:lnTo>
                <a:lnTo>
                  <a:pt x="440121" y="89075"/>
                </a:lnTo>
                <a:lnTo>
                  <a:pt x="451269" y="87325"/>
                </a:lnTo>
                <a:lnTo>
                  <a:pt x="494061" y="87325"/>
                </a:lnTo>
                <a:lnTo>
                  <a:pt x="490588" y="82210"/>
                </a:lnTo>
                <a:lnTo>
                  <a:pt x="472793" y="70469"/>
                </a:lnTo>
                <a:lnTo>
                  <a:pt x="451269" y="66293"/>
                </a:lnTo>
                <a:close/>
              </a:path>
              <a:path w="2113280" h="186689">
                <a:moveTo>
                  <a:pt x="483730" y="145846"/>
                </a:moveTo>
                <a:lnTo>
                  <a:pt x="476908" y="155669"/>
                </a:lnTo>
                <a:lnTo>
                  <a:pt x="468757" y="161677"/>
                </a:lnTo>
                <a:lnTo>
                  <a:pt x="459748" y="164684"/>
                </a:lnTo>
                <a:lnTo>
                  <a:pt x="450354" y="165506"/>
                </a:lnTo>
                <a:lnTo>
                  <a:pt x="496330" y="165506"/>
                </a:lnTo>
                <a:lnTo>
                  <a:pt x="504990" y="150418"/>
                </a:lnTo>
                <a:lnTo>
                  <a:pt x="483730" y="145846"/>
                </a:lnTo>
                <a:close/>
              </a:path>
              <a:path w="2113280" h="186689">
                <a:moveTo>
                  <a:pt x="494061" y="87325"/>
                </a:moveTo>
                <a:lnTo>
                  <a:pt x="451269" y="87325"/>
                </a:lnTo>
                <a:lnTo>
                  <a:pt x="462349" y="89043"/>
                </a:lnTo>
                <a:lnTo>
                  <a:pt x="471843" y="94211"/>
                </a:lnTo>
                <a:lnTo>
                  <a:pt x="479108" y="102852"/>
                </a:lnTo>
                <a:lnTo>
                  <a:pt x="483501" y="114985"/>
                </a:lnTo>
                <a:lnTo>
                  <a:pt x="506076" y="114985"/>
                </a:lnTo>
                <a:lnTo>
                  <a:pt x="502896" y="100337"/>
                </a:lnTo>
                <a:lnTo>
                  <a:pt x="494061" y="87325"/>
                </a:lnTo>
                <a:close/>
              </a:path>
              <a:path w="2113280" h="186689">
                <a:moveTo>
                  <a:pt x="555840" y="69494"/>
                </a:moveTo>
                <a:lnTo>
                  <a:pt x="532066" y="69494"/>
                </a:lnTo>
                <a:lnTo>
                  <a:pt x="532066" y="182879"/>
                </a:lnTo>
                <a:lnTo>
                  <a:pt x="555840" y="182879"/>
                </a:lnTo>
                <a:lnTo>
                  <a:pt x="555840" y="130530"/>
                </a:lnTo>
                <a:lnTo>
                  <a:pt x="558266" y="111867"/>
                </a:lnTo>
                <a:lnTo>
                  <a:pt x="565127" y="98669"/>
                </a:lnTo>
                <a:lnTo>
                  <a:pt x="575804" y="90829"/>
                </a:lnTo>
                <a:lnTo>
                  <a:pt x="589673" y="88239"/>
                </a:lnTo>
                <a:lnTo>
                  <a:pt x="633339" y="88239"/>
                </a:lnTo>
                <a:lnTo>
                  <a:pt x="630409" y="83438"/>
                </a:lnTo>
                <a:lnTo>
                  <a:pt x="555840" y="83438"/>
                </a:lnTo>
                <a:lnTo>
                  <a:pt x="555840" y="69494"/>
                </a:lnTo>
                <a:close/>
              </a:path>
              <a:path w="2113280" h="186689">
                <a:moveTo>
                  <a:pt x="633339" y="88239"/>
                </a:moveTo>
                <a:lnTo>
                  <a:pt x="589673" y="88239"/>
                </a:lnTo>
                <a:lnTo>
                  <a:pt x="600735" y="90457"/>
                </a:lnTo>
                <a:lnTo>
                  <a:pt x="609247" y="96726"/>
                </a:lnTo>
                <a:lnTo>
                  <a:pt x="614716" y="106466"/>
                </a:lnTo>
                <a:lnTo>
                  <a:pt x="616648" y="119100"/>
                </a:lnTo>
                <a:lnTo>
                  <a:pt x="616648" y="182879"/>
                </a:lnTo>
                <a:lnTo>
                  <a:pt x="640651" y="182879"/>
                </a:lnTo>
                <a:lnTo>
                  <a:pt x="640651" y="114299"/>
                </a:lnTo>
                <a:lnTo>
                  <a:pt x="637368" y="94840"/>
                </a:lnTo>
                <a:lnTo>
                  <a:pt x="633339" y="88239"/>
                </a:lnTo>
                <a:close/>
              </a:path>
              <a:path w="2113280" h="186689">
                <a:moveTo>
                  <a:pt x="595160" y="66293"/>
                </a:moveTo>
                <a:lnTo>
                  <a:pt x="583165" y="67429"/>
                </a:lnTo>
                <a:lnTo>
                  <a:pt x="572585" y="70751"/>
                </a:lnTo>
                <a:lnTo>
                  <a:pt x="563463" y="76130"/>
                </a:lnTo>
                <a:lnTo>
                  <a:pt x="555840" y="83438"/>
                </a:lnTo>
                <a:lnTo>
                  <a:pt x="630409" y="83438"/>
                </a:lnTo>
                <a:lnTo>
                  <a:pt x="628107" y="79667"/>
                </a:lnTo>
                <a:lnTo>
                  <a:pt x="613744" y="69808"/>
                </a:lnTo>
                <a:lnTo>
                  <a:pt x="595160" y="66293"/>
                </a:lnTo>
                <a:close/>
              </a:path>
              <a:path w="2113280" h="186689">
                <a:moveTo>
                  <a:pt x="740537" y="69494"/>
                </a:moveTo>
                <a:lnTo>
                  <a:pt x="715162" y="69494"/>
                </a:lnTo>
                <a:lnTo>
                  <a:pt x="757453" y="183337"/>
                </a:lnTo>
                <a:lnTo>
                  <a:pt x="777798" y="183337"/>
                </a:lnTo>
                <a:lnTo>
                  <a:pt x="791316" y="147218"/>
                </a:lnTo>
                <a:lnTo>
                  <a:pt x="768654" y="147218"/>
                </a:lnTo>
                <a:lnTo>
                  <a:pt x="740537" y="69494"/>
                </a:lnTo>
                <a:close/>
              </a:path>
              <a:path w="2113280" h="186689">
                <a:moveTo>
                  <a:pt x="829110" y="106984"/>
                </a:moveTo>
                <a:lnTo>
                  <a:pt x="806373" y="106984"/>
                </a:lnTo>
                <a:lnTo>
                  <a:pt x="834720" y="183337"/>
                </a:lnTo>
                <a:lnTo>
                  <a:pt x="855065" y="183337"/>
                </a:lnTo>
                <a:lnTo>
                  <a:pt x="868313" y="147675"/>
                </a:lnTo>
                <a:lnTo>
                  <a:pt x="843864" y="147675"/>
                </a:lnTo>
                <a:lnTo>
                  <a:pt x="829110" y="106984"/>
                </a:lnTo>
                <a:close/>
              </a:path>
              <a:path w="2113280" h="186689">
                <a:moveTo>
                  <a:pt x="897356" y="69494"/>
                </a:moveTo>
                <a:lnTo>
                  <a:pt x="871982" y="69494"/>
                </a:lnTo>
                <a:lnTo>
                  <a:pt x="843864" y="147675"/>
                </a:lnTo>
                <a:lnTo>
                  <a:pt x="868313" y="147675"/>
                </a:lnTo>
                <a:lnTo>
                  <a:pt x="897356" y="69494"/>
                </a:lnTo>
                <a:close/>
              </a:path>
              <a:path w="2113280" h="186689">
                <a:moveTo>
                  <a:pt x="815517" y="69494"/>
                </a:moveTo>
                <a:lnTo>
                  <a:pt x="797001" y="69494"/>
                </a:lnTo>
                <a:lnTo>
                  <a:pt x="768654" y="147218"/>
                </a:lnTo>
                <a:lnTo>
                  <a:pt x="791316" y="147218"/>
                </a:lnTo>
                <a:lnTo>
                  <a:pt x="806373" y="106984"/>
                </a:lnTo>
                <a:lnTo>
                  <a:pt x="829110" y="106984"/>
                </a:lnTo>
                <a:lnTo>
                  <a:pt x="815517" y="69494"/>
                </a:lnTo>
                <a:close/>
              </a:path>
              <a:path w="2113280" h="186689">
                <a:moveTo>
                  <a:pt x="962152" y="66293"/>
                </a:moveTo>
                <a:lnTo>
                  <a:pt x="939470" y="70608"/>
                </a:lnTo>
                <a:lnTo>
                  <a:pt x="920775" y="82810"/>
                </a:lnTo>
                <a:lnTo>
                  <a:pt x="908080" y="101784"/>
                </a:lnTo>
                <a:lnTo>
                  <a:pt x="903401" y="126415"/>
                </a:lnTo>
                <a:lnTo>
                  <a:pt x="908098" y="150879"/>
                </a:lnTo>
                <a:lnTo>
                  <a:pt x="920746" y="169706"/>
                </a:lnTo>
                <a:lnTo>
                  <a:pt x="939181" y="181804"/>
                </a:lnTo>
                <a:lnTo>
                  <a:pt x="961237" y="186080"/>
                </a:lnTo>
                <a:lnTo>
                  <a:pt x="979064" y="183851"/>
                </a:lnTo>
                <a:lnTo>
                  <a:pt x="994470" y="177165"/>
                </a:lnTo>
                <a:lnTo>
                  <a:pt x="1006918" y="166020"/>
                </a:lnTo>
                <a:lnTo>
                  <a:pt x="1007213" y="165506"/>
                </a:lnTo>
                <a:lnTo>
                  <a:pt x="961237" y="165506"/>
                </a:lnTo>
                <a:lnTo>
                  <a:pt x="949161" y="163213"/>
                </a:lnTo>
                <a:lnTo>
                  <a:pt x="938691" y="156590"/>
                </a:lnTo>
                <a:lnTo>
                  <a:pt x="930923" y="146025"/>
                </a:lnTo>
                <a:lnTo>
                  <a:pt x="926947" y="131902"/>
                </a:lnTo>
                <a:lnTo>
                  <a:pt x="1018844" y="131902"/>
                </a:lnTo>
                <a:lnTo>
                  <a:pt x="1018844" y="123672"/>
                </a:lnTo>
                <a:lnTo>
                  <a:pt x="1016959" y="114985"/>
                </a:lnTo>
                <a:lnTo>
                  <a:pt x="927633" y="114985"/>
                </a:lnTo>
                <a:lnTo>
                  <a:pt x="932480" y="102948"/>
                </a:lnTo>
                <a:lnTo>
                  <a:pt x="940692" y="94297"/>
                </a:lnTo>
                <a:lnTo>
                  <a:pt x="951004" y="89075"/>
                </a:lnTo>
                <a:lnTo>
                  <a:pt x="962152" y="87325"/>
                </a:lnTo>
                <a:lnTo>
                  <a:pt x="1004944" y="87325"/>
                </a:lnTo>
                <a:lnTo>
                  <a:pt x="1001471" y="82210"/>
                </a:lnTo>
                <a:lnTo>
                  <a:pt x="983676" y="70469"/>
                </a:lnTo>
                <a:lnTo>
                  <a:pt x="962152" y="66293"/>
                </a:lnTo>
                <a:close/>
              </a:path>
              <a:path w="2113280" h="186689">
                <a:moveTo>
                  <a:pt x="994613" y="145846"/>
                </a:moveTo>
                <a:lnTo>
                  <a:pt x="987790" y="155669"/>
                </a:lnTo>
                <a:lnTo>
                  <a:pt x="979639" y="161677"/>
                </a:lnTo>
                <a:lnTo>
                  <a:pt x="970631" y="164684"/>
                </a:lnTo>
                <a:lnTo>
                  <a:pt x="961237" y="165506"/>
                </a:lnTo>
                <a:lnTo>
                  <a:pt x="1007213" y="165506"/>
                </a:lnTo>
                <a:lnTo>
                  <a:pt x="1015873" y="150418"/>
                </a:lnTo>
                <a:lnTo>
                  <a:pt x="994613" y="145846"/>
                </a:lnTo>
                <a:close/>
              </a:path>
              <a:path w="2113280" h="186689">
                <a:moveTo>
                  <a:pt x="1004944" y="87325"/>
                </a:moveTo>
                <a:lnTo>
                  <a:pt x="962152" y="87325"/>
                </a:lnTo>
                <a:lnTo>
                  <a:pt x="973231" y="89043"/>
                </a:lnTo>
                <a:lnTo>
                  <a:pt x="982726" y="94211"/>
                </a:lnTo>
                <a:lnTo>
                  <a:pt x="989991" y="102852"/>
                </a:lnTo>
                <a:lnTo>
                  <a:pt x="994384" y="114985"/>
                </a:lnTo>
                <a:lnTo>
                  <a:pt x="1016959" y="114985"/>
                </a:lnTo>
                <a:lnTo>
                  <a:pt x="1013779" y="100337"/>
                </a:lnTo>
                <a:lnTo>
                  <a:pt x="1004944" y="87325"/>
                </a:lnTo>
                <a:close/>
              </a:path>
              <a:path w="2113280" h="186689">
                <a:moveTo>
                  <a:pt x="1125359" y="69494"/>
                </a:moveTo>
                <a:lnTo>
                  <a:pt x="1101585" y="69494"/>
                </a:lnTo>
                <a:lnTo>
                  <a:pt x="1101585" y="182879"/>
                </a:lnTo>
                <a:lnTo>
                  <a:pt x="1125359" y="182879"/>
                </a:lnTo>
                <a:lnTo>
                  <a:pt x="1125359" y="126644"/>
                </a:lnTo>
                <a:lnTo>
                  <a:pt x="1127502" y="109938"/>
                </a:lnTo>
                <a:lnTo>
                  <a:pt x="1133589" y="97926"/>
                </a:lnTo>
                <a:lnTo>
                  <a:pt x="1143104" y="90672"/>
                </a:lnTo>
                <a:lnTo>
                  <a:pt x="1155534" y="88239"/>
                </a:lnTo>
                <a:lnTo>
                  <a:pt x="1278518" y="88239"/>
                </a:lnTo>
                <a:lnTo>
                  <a:pt x="1277762" y="87096"/>
                </a:lnTo>
                <a:lnTo>
                  <a:pt x="1199426" y="87096"/>
                </a:lnTo>
                <a:lnTo>
                  <a:pt x="1195790" y="82295"/>
                </a:lnTo>
                <a:lnTo>
                  <a:pt x="1125359" y="82295"/>
                </a:lnTo>
                <a:lnTo>
                  <a:pt x="1125359" y="69494"/>
                </a:lnTo>
                <a:close/>
              </a:path>
              <a:path w="2113280" h="186689">
                <a:moveTo>
                  <a:pt x="1235544" y="88239"/>
                </a:moveTo>
                <a:lnTo>
                  <a:pt x="1155534" y="88239"/>
                </a:lnTo>
                <a:lnTo>
                  <a:pt x="1165707" y="90143"/>
                </a:lnTo>
                <a:lnTo>
                  <a:pt x="1173822" y="95583"/>
                </a:lnTo>
                <a:lnTo>
                  <a:pt x="1179195" y="104152"/>
                </a:lnTo>
                <a:lnTo>
                  <a:pt x="1181138" y="115442"/>
                </a:lnTo>
                <a:lnTo>
                  <a:pt x="1181138" y="182879"/>
                </a:lnTo>
                <a:lnTo>
                  <a:pt x="1204912" y="182879"/>
                </a:lnTo>
                <a:lnTo>
                  <a:pt x="1204912" y="126644"/>
                </a:lnTo>
                <a:lnTo>
                  <a:pt x="1207094" y="109938"/>
                </a:lnTo>
                <a:lnTo>
                  <a:pt x="1213284" y="97926"/>
                </a:lnTo>
                <a:lnTo>
                  <a:pt x="1222946" y="90672"/>
                </a:lnTo>
                <a:lnTo>
                  <a:pt x="1235544" y="88239"/>
                </a:lnTo>
                <a:close/>
              </a:path>
              <a:path w="2113280" h="186689">
                <a:moveTo>
                  <a:pt x="1278518" y="88239"/>
                </a:moveTo>
                <a:lnTo>
                  <a:pt x="1235544" y="88239"/>
                </a:lnTo>
                <a:lnTo>
                  <a:pt x="1245717" y="90143"/>
                </a:lnTo>
                <a:lnTo>
                  <a:pt x="1253832" y="95583"/>
                </a:lnTo>
                <a:lnTo>
                  <a:pt x="1259205" y="104152"/>
                </a:lnTo>
                <a:lnTo>
                  <a:pt x="1261148" y="115442"/>
                </a:lnTo>
                <a:lnTo>
                  <a:pt x="1261148" y="182879"/>
                </a:lnTo>
                <a:lnTo>
                  <a:pt x="1284693" y="182879"/>
                </a:lnTo>
                <a:lnTo>
                  <a:pt x="1284693" y="110642"/>
                </a:lnTo>
                <a:lnTo>
                  <a:pt x="1281289" y="92429"/>
                </a:lnTo>
                <a:lnTo>
                  <a:pt x="1278518" y="88239"/>
                </a:lnTo>
                <a:close/>
              </a:path>
              <a:path w="2113280" h="186689">
                <a:moveTo>
                  <a:pt x="1241717" y="66293"/>
                </a:moveTo>
                <a:lnTo>
                  <a:pt x="1228486" y="67744"/>
                </a:lnTo>
                <a:lnTo>
                  <a:pt x="1216971" y="71894"/>
                </a:lnTo>
                <a:lnTo>
                  <a:pt x="1207255" y="78445"/>
                </a:lnTo>
                <a:lnTo>
                  <a:pt x="1199426" y="87096"/>
                </a:lnTo>
                <a:lnTo>
                  <a:pt x="1277762" y="87096"/>
                </a:lnTo>
                <a:lnTo>
                  <a:pt x="1272035" y="78438"/>
                </a:lnTo>
                <a:lnTo>
                  <a:pt x="1258365" y="69462"/>
                </a:lnTo>
                <a:lnTo>
                  <a:pt x="1241717" y="66293"/>
                </a:lnTo>
                <a:close/>
              </a:path>
              <a:path w="2113280" h="186689">
                <a:moveTo>
                  <a:pt x="1161707" y="66293"/>
                </a:moveTo>
                <a:lnTo>
                  <a:pt x="1150337" y="67379"/>
                </a:lnTo>
                <a:lnTo>
                  <a:pt x="1140533" y="70523"/>
                </a:lnTo>
                <a:lnTo>
                  <a:pt x="1132228" y="75552"/>
                </a:lnTo>
                <a:lnTo>
                  <a:pt x="1125359" y="82295"/>
                </a:lnTo>
                <a:lnTo>
                  <a:pt x="1195790" y="82295"/>
                </a:lnTo>
                <a:lnTo>
                  <a:pt x="1192728" y="78252"/>
                </a:lnTo>
                <a:lnTo>
                  <a:pt x="1183909" y="71723"/>
                </a:lnTo>
                <a:lnTo>
                  <a:pt x="1173419" y="67679"/>
                </a:lnTo>
                <a:lnTo>
                  <a:pt x="1161707" y="66293"/>
                </a:lnTo>
                <a:close/>
              </a:path>
              <a:path w="2113280" h="186689">
                <a:moveTo>
                  <a:pt x="1368869" y="66293"/>
                </a:moveTo>
                <a:lnTo>
                  <a:pt x="1344891" y="70701"/>
                </a:lnTo>
                <a:lnTo>
                  <a:pt x="1325349" y="83038"/>
                </a:lnTo>
                <a:lnTo>
                  <a:pt x="1312194" y="101977"/>
                </a:lnTo>
                <a:lnTo>
                  <a:pt x="1307376" y="126187"/>
                </a:lnTo>
                <a:lnTo>
                  <a:pt x="1312194" y="150397"/>
                </a:lnTo>
                <a:lnTo>
                  <a:pt x="1325349" y="169335"/>
                </a:lnTo>
                <a:lnTo>
                  <a:pt x="1344891" y="181672"/>
                </a:lnTo>
                <a:lnTo>
                  <a:pt x="1368869" y="186080"/>
                </a:lnTo>
                <a:lnTo>
                  <a:pt x="1392583" y="181672"/>
                </a:lnTo>
                <a:lnTo>
                  <a:pt x="1411989" y="169335"/>
                </a:lnTo>
                <a:lnTo>
                  <a:pt x="1414955" y="165049"/>
                </a:lnTo>
                <a:lnTo>
                  <a:pt x="1368869" y="165049"/>
                </a:lnTo>
                <a:lnTo>
                  <a:pt x="1354031" y="162288"/>
                </a:lnTo>
                <a:lnTo>
                  <a:pt x="1341894" y="154447"/>
                </a:lnTo>
                <a:lnTo>
                  <a:pt x="1333700" y="142192"/>
                </a:lnTo>
                <a:lnTo>
                  <a:pt x="1330693" y="126187"/>
                </a:lnTo>
                <a:lnTo>
                  <a:pt x="1333700" y="110181"/>
                </a:lnTo>
                <a:lnTo>
                  <a:pt x="1341894" y="97926"/>
                </a:lnTo>
                <a:lnTo>
                  <a:pt x="1354031" y="90086"/>
                </a:lnTo>
                <a:lnTo>
                  <a:pt x="1368869" y="87325"/>
                </a:lnTo>
                <a:lnTo>
                  <a:pt x="1414955" y="87325"/>
                </a:lnTo>
                <a:lnTo>
                  <a:pt x="1411989" y="83038"/>
                </a:lnTo>
                <a:lnTo>
                  <a:pt x="1392583" y="70701"/>
                </a:lnTo>
                <a:lnTo>
                  <a:pt x="1368869" y="66293"/>
                </a:lnTo>
                <a:close/>
              </a:path>
              <a:path w="2113280" h="186689">
                <a:moveTo>
                  <a:pt x="1414955" y="87325"/>
                </a:moveTo>
                <a:lnTo>
                  <a:pt x="1368869" y="87325"/>
                </a:lnTo>
                <a:lnTo>
                  <a:pt x="1383478" y="90086"/>
                </a:lnTo>
                <a:lnTo>
                  <a:pt x="1395558" y="97926"/>
                </a:lnTo>
                <a:lnTo>
                  <a:pt x="1403781" y="110181"/>
                </a:lnTo>
                <a:lnTo>
                  <a:pt x="1406817" y="126187"/>
                </a:lnTo>
                <a:lnTo>
                  <a:pt x="1403781" y="142192"/>
                </a:lnTo>
                <a:lnTo>
                  <a:pt x="1395558" y="154447"/>
                </a:lnTo>
                <a:lnTo>
                  <a:pt x="1383478" y="162288"/>
                </a:lnTo>
                <a:lnTo>
                  <a:pt x="1368869" y="165049"/>
                </a:lnTo>
                <a:lnTo>
                  <a:pt x="1414955" y="165049"/>
                </a:lnTo>
                <a:lnTo>
                  <a:pt x="1425094" y="150397"/>
                </a:lnTo>
                <a:lnTo>
                  <a:pt x="1429905" y="126187"/>
                </a:lnTo>
                <a:lnTo>
                  <a:pt x="1425094" y="101977"/>
                </a:lnTo>
                <a:lnTo>
                  <a:pt x="1414955" y="87325"/>
                </a:lnTo>
                <a:close/>
              </a:path>
              <a:path w="2113280" h="186689">
                <a:moveTo>
                  <a:pt x="1459687" y="69265"/>
                </a:moveTo>
                <a:lnTo>
                  <a:pt x="1434084" y="69265"/>
                </a:lnTo>
                <a:lnTo>
                  <a:pt x="1487805" y="182879"/>
                </a:lnTo>
                <a:lnTo>
                  <a:pt x="1506093" y="182879"/>
                </a:lnTo>
                <a:lnTo>
                  <a:pt x="1522090" y="149047"/>
                </a:lnTo>
                <a:lnTo>
                  <a:pt x="1496949" y="149047"/>
                </a:lnTo>
                <a:lnTo>
                  <a:pt x="1459687" y="69265"/>
                </a:lnTo>
                <a:close/>
              </a:path>
              <a:path w="2113280" h="186689">
                <a:moveTo>
                  <a:pt x="1559814" y="69265"/>
                </a:moveTo>
                <a:lnTo>
                  <a:pt x="1534210" y="69265"/>
                </a:lnTo>
                <a:lnTo>
                  <a:pt x="1496949" y="149047"/>
                </a:lnTo>
                <a:lnTo>
                  <a:pt x="1522090" y="149047"/>
                </a:lnTo>
                <a:lnTo>
                  <a:pt x="1559814" y="69265"/>
                </a:lnTo>
                <a:close/>
              </a:path>
              <a:path w="2113280" h="186689">
                <a:moveTo>
                  <a:pt x="1622856" y="66293"/>
                </a:moveTo>
                <a:lnTo>
                  <a:pt x="1600175" y="70608"/>
                </a:lnTo>
                <a:lnTo>
                  <a:pt x="1581480" y="82810"/>
                </a:lnTo>
                <a:lnTo>
                  <a:pt x="1568785" y="101784"/>
                </a:lnTo>
                <a:lnTo>
                  <a:pt x="1564106" y="126415"/>
                </a:lnTo>
                <a:lnTo>
                  <a:pt x="1568803" y="150879"/>
                </a:lnTo>
                <a:lnTo>
                  <a:pt x="1581451" y="169706"/>
                </a:lnTo>
                <a:lnTo>
                  <a:pt x="1599886" y="181804"/>
                </a:lnTo>
                <a:lnTo>
                  <a:pt x="1621942" y="186080"/>
                </a:lnTo>
                <a:lnTo>
                  <a:pt x="1639769" y="183851"/>
                </a:lnTo>
                <a:lnTo>
                  <a:pt x="1655175" y="177165"/>
                </a:lnTo>
                <a:lnTo>
                  <a:pt x="1667623" y="166020"/>
                </a:lnTo>
                <a:lnTo>
                  <a:pt x="1667918" y="165506"/>
                </a:lnTo>
                <a:lnTo>
                  <a:pt x="1621942" y="165506"/>
                </a:lnTo>
                <a:lnTo>
                  <a:pt x="1609865" y="163213"/>
                </a:lnTo>
                <a:lnTo>
                  <a:pt x="1599396" y="156590"/>
                </a:lnTo>
                <a:lnTo>
                  <a:pt x="1591627" y="146025"/>
                </a:lnTo>
                <a:lnTo>
                  <a:pt x="1587652" y="131902"/>
                </a:lnTo>
                <a:lnTo>
                  <a:pt x="1679549" y="131902"/>
                </a:lnTo>
                <a:lnTo>
                  <a:pt x="1679549" y="123672"/>
                </a:lnTo>
                <a:lnTo>
                  <a:pt x="1677664" y="114985"/>
                </a:lnTo>
                <a:lnTo>
                  <a:pt x="1588338" y="114985"/>
                </a:lnTo>
                <a:lnTo>
                  <a:pt x="1593185" y="102948"/>
                </a:lnTo>
                <a:lnTo>
                  <a:pt x="1601396" y="94297"/>
                </a:lnTo>
                <a:lnTo>
                  <a:pt x="1611708" y="89075"/>
                </a:lnTo>
                <a:lnTo>
                  <a:pt x="1622856" y="87325"/>
                </a:lnTo>
                <a:lnTo>
                  <a:pt x="1665649" y="87325"/>
                </a:lnTo>
                <a:lnTo>
                  <a:pt x="1662176" y="82210"/>
                </a:lnTo>
                <a:lnTo>
                  <a:pt x="1644380" y="70469"/>
                </a:lnTo>
                <a:lnTo>
                  <a:pt x="1622856" y="66293"/>
                </a:lnTo>
                <a:close/>
              </a:path>
              <a:path w="2113280" h="186689">
                <a:moveTo>
                  <a:pt x="1655318" y="145846"/>
                </a:moveTo>
                <a:lnTo>
                  <a:pt x="1648495" y="155669"/>
                </a:lnTo>
                <a:lnTo>
                  <a:pt x="1640344" y="161677"/>
                </a:lnTo>
                <a:lnTo>
                  <a:pt x="1631336" y="164684"/>
                </a:lnTo>
                <a:lnTo>
                  <a:pt x="1621942" y="165506"/>
                </a:lnTo>
                <a:lnTo>
                  <a:pt x="1667918" y="165506"/>
                </a:lnTo>
                <a:lnTo>
                  <a:pt x="1676577" y="150418"/>
                </a:lnTo>
                <a:lnTo>
                  <a:pt x="1655318" y="145846"/>
                </a:lnTo>
                <a:close/>
              </a:path>
              <a:path w="2113280" h="186689">
                <a:moveTo>
                  <a:pt x="1665649" y="87325"/>
                </a:moveTo>
                <a:lnTo>
                  <a:pt x="1622856" y="87325"/>
                </a:lnTo>
                <a:lnTo>
                  <a:pt x="1633936" y="89043"/>
                </a:lnTo>
                <a:lnTo>
                  <a:pt x="1643430" y="94211"/>
                </a:lnTo>
                <a:lnTo>
                  <a:pt x="1650695" y="102852"/>
                </a:lnTo>
                <a:lnTo>
                  <a:pt x="1655089" y="114985"/>
                </a:lnTo>
                <a:lnTo>
                  <a:pt x="1677664" y="114985"/>
                </a:lnTo>
                <a:lnTo>
                  <a:pt x="1674484" y="100337"/>
                </a:lnTo>
                <a:lnTo>
                  <a:pt x="1665649" y="87325"/>
                </a:lnTo>
                <a:close/>
              </a:path>
              <a:path w="2113280" h="186689">
                <a:moveTo>
                  <a:pt x="1813966" y="66293"/>
                </a:moveTo>
                <a:lnTo>
                  <a:pt x="1789988" y="70701"/>
                </a:lnTo>
                <a:lnTo>
                  <a:pt x="1770446" y="83038"/>
                </a:lnTo>
                <a:lnTo>
                  <a:pt x="1757291" y="101977"/>
                </a:lnTo>
                <a:lnTo>
                  <a:pt x="1752473" y="126187"/>
                </a:lnTo>
                <a:lnTo>
                  <a:pt x="1757291" y="150397"/>
                </a:lnTo>
                <a:lnTo>
                  <a:pt x="1770446" y="169335"/>
                </a:lnTo>
                <a:lnTo>
                  <a:pt x="1789988" y="181672"/>
                </a:lnTo>
                <a:lnTo>
                  <a:pt x="1813966" y="186080"/>
                </a:lnTo>
                <a:lnTo>
                  <a:pt x="1837680" y="181672"/>
                </a:lnTo>
                <a:lnTo>
                  <a:pt x="1857086" y="169335"/>
                </a:lnTo>
                <a:lnTo>
                  <a:pt x="1860052" y="165049"/>
                </a:lnTo>
                <a:lnTo>
                  <a:pt x="1813966" y="165049"/>
                </a:lnTo>
                <a:lnTo>
                  <a:pt x="1799128" y="162288"/>
                </a:lnTo>
                <a:lnTo>
                  <a:pt x="1786991" y="154447"/>
                </a:lnTo>
                <a:lnTo>
                  <a:pt x="1778797" y="142192"/>
                </a:lnTo>
                <a:lnTo>
                  <a:pt x="1775790" y="126187"/>
                </a:lnTo>
                <a:lnTo>
                  <a:pt x="1778797" y="110181"/>
                </a:lnTo>
                <a:lnTo>
                  <a:pt x="1786991" y="97926"/>
                </a:lnTo>
                <a:lnTo>
                  <a:pt x="1799128" y="90086"/>
                </a:lnTo>
                <a:lnTo>
                  <a:pt x="1813966" y="87325"/>
                </a:lnTo>
                <a:lnTo>
                  <a:pt x="1860052" y="87325"/>
                </a:lnTo>
                <a:lnTo>
                  <a:pt x="1857086" y="83038"/>
                </a:lnTo>
                <a:lnTo>
                  <a:pt x="1837680" y="70701"/>
                </a:lnTo>
                <a:lnTo>
                  <a:pt x="1813966" y="66293"/>
                </a:lnTo>
                <a:close/>
              </a:path>
              <a:path w="2113280" h="186689">
                <a:moveTo>
                  <a:pt x="1860052" y="87325"/>
                </a:moveTo>
                <a:lnTo>
                  <a:pt x="1813966" y="87325"/>
                </a:lnTo>
                <a:lnTo>
                  <a:pt x="1828575" y="90086"/>
                </a:lnTo>
                <a:lnTo>
                  <a:pt x="1840655" y="97926"/>
                </a:lnTo>
                <a:lnTo>
                  <a:pt x="1848877" y="110181"/>
                </a:lnTo>
                <a:lnTo>
                  <a:pt x="1851914" y="126187"/>
                </a:lnTo>
                <a:lnTo>
                  <a:pt x="1848877" y="142192"/>
                </a:lnTo>
                <a:lnTo>
                  <a:pt x="1840655" y="154447"/>
                </a:lnTo>
                <a:lnTo>
                  <a:pt x="1828575" y="162288"/>
                </a:lnTo>
                <a:lnTo>
                  <a:pt x="1813966" y="165049"/>
                </a:lnTo>
                <a:lnTo>
                  <a:pt x="1860052" y="165049"/>
                </a:lnTo>
                <a:lnTo>
                  <a:pt x="1870191" y="150397"/>
                </a:lnTo>
                <a:lnTo>
                  <a:pt x="1875002" y="126187"/>
                </a:lnTo>
                <a:lnTo>
                  <a:pt x="1870191" y="101977"/>
                </a:lnTo>
                <a:lnTo>
                  <a:pt x="1860052" y="87325"/>
                </a:lnTo>
                <a:close/>
              </a:path>
              <a:path w="2113280" h="186689">
                <a:moveTo>
                  <a:pt x="1920811" y="69494"/>
                </a:moveTo>
                <a:lnTo>
                  <a:pt x="1897037" y="69494"/>
                </a:lnTo>
                <a:lnTo>
                  <a:pt x="1897037" y="137845"/>
                </a:lnTo>
                <a:lnTo>
                  <a:pt x="1900287" y="157437"/>
                </a:lnTo>
                <a:lnTo>
                  <a:pt x="1909495" y="172678"/>
                </a:lnTo>
                <a:lnTo>
                  <a:pt x="1923847" y="182562"/>
                </a:lnTo>
                <a:lnTo>
                  <a:pt x="1942528" y="186080"/>
                </a:lnTo>
                <a:lnTo>
                  <a:pt x="1954390" y="184944"/>
                </a:lnTo>
                <a:lnTo>
                  <a:pt x="1964902" y="181622"/>
                </a:lnTo>
                <a:lnTo>
                  <a:pt x="1974000" y="176243"/>
                </a:lnTo>
                <a:lnTo>
                  <a:pt x="1981619" y="168935"/>
                </a:lnTo>
                <a:lnTo>
                  <a:pt x="2005393" y="168935"/>
                </a:lnTo>
                <a:lnTo>
                  <a:pt x="2005393" y="164134"/>
                </a:lnTo>
                <a:lnTo>
                  <a:pt x="1948014" y="164134"/>
                </a:lnTo>
                <a:lnTo>
                  <a:pt x="1936820" y="161880"/>
                </a:lnTo>
                <a:lnTo>
                  <a:pt x="1928240" y="155533"/>
                </a:lnTo>
                <a:lnTo>
                  <a:pt x="1922747" y="145714"/>
                </a:lnTo>
                <a:lnTo>
                  <a:pt x="1920811" y="133045"/>
                </a:lnTo>
                <a:lnTo>
                  <a:pt x="1920811" y="69494"/>
                </a:lnTo>
                <a:close/>
              </a:path>
              <a:path w="2113280" h="186689">
                <a:moveTo>
                  <a:pt x="2005393" y="168935"/>
                </a:moveTo>
                <a:lnTo>
                  <a:pt x="1981619" y="168935"/>
                </a:lnTo>
                <a:lnTo>
                  <a:pt x="1981619" y="182879"/>
                </a:lnTo>
                <a:lnTo>
                  <a:pt x="2005393" y="182879"/>
                </a:lnTo>
                <a:lnTo>
                  <a:pt x="2005393" y="168935"/>
                </a:lnTo>
                <a:close/>
              </a:path>
              <a:path w="2113280" h="186689">
                <a:moveTo>
                  <a:pt x="2005393" y="69494"/>
                </a:moveTo>
                <a:lnTo>
                  <a:pt x="1981619" y="69494"/>
                </a:lnTo>
                <a:lnTo>
                  <a:pt x="1981619" y="121843"/>
                </a:lnTo>
                <a:lnTo>
                  <a:pt x="1979229" y="140506"/>
                </a:lnTo>
                <a:lnTo>
                  <a:pt x="1972446" y="153704"/>
                </a:lnTo>
                <a:lnTo>
                  <a:pt x="1961848" y="161545"/>
                </a:lnTo>
                <a:lnTo>
                  <a:pt x="1948014" y="164134"/>
                </a:lnTo>
                <a:lnTo>
                  <a:pt x="2005393" y="164134"/>
                </a:lnTo>
                <a:lnTo>
                  <a:pt x="2005393" y="69494"/>
                </a:lnTo>
                <a:close/>
              </a:path>
              <a:path w="2113280" h="186689">
                <a:moveTo>
                  <a:pt x="2061464" y="69494"/>
                </a:moveTo>
                <a:lnTo>
                  <a:pt x="2037689" y="69494"/>
                </a:lnTo>
                <a:lnTo>
                  <a:pt x="2037689" y="182879"/>
                </a:lnTo>
                <a:lnTo>
                  <a:pt x="2061464" y="182879"/>
                </a:lnTo>
                <a:lnTo>
                  <a:pt x="2061464" y="142874"/>
                </a:lnTo>
                <a:lnTo>
                  <a:pt x="2064128" y="121758"/>
                </a:lnTo>
                <a:lnTo>
                  <a:pt x="2072151" y="105613"/>
                </a:lnTo>
                <a:lnTo>
                  <a:pt x="2085574" y="95297"/>
                </a:lnTo>
                <a:lnTo>
                  <a:pt x="2098498" y="92811"/>
                </a:lnTo>
                <a:lnTo>
                  <a:pt x="2061464" y="92811"/>
                </a:lnTo>
                <a:lnTo>
                  <a:pt x="2061464" y="69494"/>
                </a:lnTo>
                <a:close/>
              </a:path>
              <a:path w="2113280" h="186689">
                <a:moveTo>
                  <a:pt x="2109698" y="68122"/>
                </a:moveTo>
                <a:lnTo>
                  <a:pt x="2104669" y="68122"/>
                </a:lnTo>
                <a:lnTo>
                  <a:pt x="2090556" y="69858"/>
                </a:lnTo>
                <a:lnTo>
                  <a:pt x="2078694" y="74809"/>
                </a:lnTo>
                <a:lnTo>
                  <a:pt x="2069018" y="82588"/>
                </a:lnTo>
                <a:lnTo>
                  <a:pt x="2061464" y="92811"/>
                </a:lnTo>
                <a:lnTo>
                  <a:pt x="2098498" y="92811"/>
                </a:lnTo>
                <a:lnTo>
                  <a:pt x="2104440" y="91668"/>
                </a:lnTo>
                <a:lnTo>
                  <a:pt x="2111086" y="91668"/>
                </a:lnTo>
                <a:lnTo>
                  <a:pt x="2112670" y="69037"/>
                </a:lnTo>
                <a:lnTo>
                  <a:pt x="2109698" y="68122"/>
                </a:lnTo>
                <a:close/>
              </a:path>
              <a:path w="2113280" h="186689">
                <a:moveTo>
                  <a:pt x="2111086" y="91668"/>
                </a:moveTo>
                <a:lnTo>
                  <a:pt x="2109241" y="91668"/>
                </a:lnTo>
                <a:lnTo>
                  <a:pt x="2111070" y="91897"/>
                </a:lnTo>
                <a:lnTo>
                  <a:pt x="2111086" y="91668"/>
                </a:lnTo>
                <a:close/>
              </a:path>
            </a:pathLst>
          </a:custGeom>
          <a:solidFill>
            <a:srgbClr val="0A053A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1" name="object 11" descr=""/>
          <p:cNvGrpSpPr/>
          <p:nvPr/>
        </p:nvGrpSpPr>
        <p:grpSpPr>
          <a:xfrm>
            <a:off x="728458" y="3236894"/>
            <a:ext cx="2823845" cy="774065"/>
            <a:chOff x="728458" y="3236894"/>
            <a:chExt cx="2823845" cy="774065"/>
          </a:xfrm>
        </p:grpSpPr>
        <p:pic>
          <p:nvPicPr>
            <p:cNvPr id="12" name="object 12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28458" y="3821096"/>
              <a:ext cx="2484323" cy="189509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8458" y="3528996"/>
              <a:ext cx="2727502" cy="257174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30972" y="3236894"/>
              <a:ext cx="2821089" cy="250316"/>
            </a:xfrm>
            <a:prstGeom prst="rect">
              <a:avLst/>
            </a:prstGeom>
          </p:spPr>
        </p:pic>
      </p:grpSp>
      <p:grpSp>
        <p:nvGrpSpPr>
          <p:cNvPr id="15" name="object 15" descr=""/>
          <p:cNvGrpSpPr/>
          <p:nvPr/>
        </p:nvGrpSpPr>
        <p:grpSpPr>
          <a:xfrm>
            <a:off x="722971" y="2476124"/>
            <a:ext cx="2620645" cy="478790"/>
            <a:chOff x="722971" y="2476124"/>
            <a:chExt cx="2620645" cy="478790"/>
          </a:xfrm>
        </p:grpSpPr>
        <p:sp>
          <p:nvSpPr>
            <p:cNvPr id="16" name="object 16" descr=""/>
            <p:cNvSpPr/>
            <p:nvPr/>
          </p:nvSpPr>
          <p:spPr>
            <a:xfrm>
              <a:off x="728229" y="2764795"/>
              <a:ext cx="1804035" cy="189865"/>
            </a:xfrm>
            <a:custGeom>
              <a:avLst/>
              <a:gdLst/>
              <a:ahLst/>
              <a:cxnLst/>
              <a:rect l="l" t="t" r="r" b="b"/>
              <a:pathLst>
                <a:path w="1804035" h="189864">
                  <a:moveTo>
                    <a:pt x="94880" y="90068"/>
                  </a:moveTo>
                  <a:lnTo>
                    <a:pt x="53949" y="90068"/>
                  </a:lnTo>
                  <a:lnTo>
                    <a:pt x="64365" y="91797"/>
                  </a:lnTo>
                  <a:lnTo>
                    <a:pt x="72123" y="96697"/>
                  </a:lnTo>
                  <a:lnTo>
                    <a:pt x="76966" y="104341"/>
                  </a:lnTo>
                  <a:lnTo>
                    <a:pt x="78638" y="114299"/>
                  </a:lnTo>
                  <a:lnTo>
                    <a:pt x="78638" y="116357"/>
                  </a:lnTo>
                  <a:lnTo>
                    <a:pt x="45948" y="118871"/>
                  </a:lnTo>
                  <a:lnTo>
                    <a:pt x="26135" y="122522"/>
                  </a:lnTo>
                  <a:lnTo>
                    <a:pt x="11744" y="129901"/>
                  </a:lnTo>
                  <a:lnTo>
                    <a:pt x="2968" y="140796"/>
                  </a:lnTo>
                  <a:lnTo>
                    <a:pt x="0" y="154990"/>
                  </a:lnTo>
                  <a:lnTo>
                    <a:pt x="2903" y="169160"/>
                  </a:lnTo>
                  <a:lnTo>
                    <a:pt x="11058" y="180051"/>
                  </a:lnTo>
                  <a:lnTo>
                    <a:pt x="23627" y="187041"/>
                  </a:lnTo>
                  <a:lnTo>
                    <a:pt x="39776" y="189509"/>
                  </a:lnTo>
                  <a:lnTo>
                    <a:pt x="52781" y="188169"/>
                  </a:lnTo>
                  <a:lnTo>
                    <a:pt x="63750" y="184451"/>
                  </a:lnTo>
                  <a:lnTo>
                    <a:pt x="72791" y="178804"/>
                  </a:lnTo>
                  <a:lnTo>
                    <a:pt x="80010" y="171678"/>
                  </a:lnTo>
                  <a:lnTo>
                    <a:pt x="117726" y="171678"/>
                  </a:lnTo>
                  <a:lnTo>
                    <a:pt x="117594" y="170306"/>
                  </a:lnTo>
                  <a:lnTo>
                    <a:pt x="44348" y="170306"/>
                  </a:lnTo>
                  <a:lnTo>
                    <a:pt x="36154" y="169249"/>
                  </a:lnTo>
                  <a:lnTo>
                    <a:pt x="29718" y="166135"/>
                  </a:lnTo>
                  <a:lnTo>
                    <a:pt x="25510" y="161048"/>
                  </a:lnTo>
                  <a:lnTo>
                    <a:pt x="24003" y="154076"/>
                  </a:lnTo>
                  <a:lnTo>
                    <a:pt x="25338" y="147429"/>
                  </a:lnTo>
                  <a:lnTo>
                    <a:pt x="29546" y="142046"/>
                  </a:lnTo>
                  <a:lnTo>
                    <a:pt x="36926" y="138163"/>
                  </a:lnTo>
                  <a:lnTo>
                    <a:pt x="47777" y="136016"/>
                  </a:lnTo>
                  <a:lnTo>
                    <a:pt x="78638" y="132816"/>
                  </a:lnTo>
                  <a:lnTo>
                    <a:pt x="101269" y="132816"/>
                  </a:lnTo>
                  <a:lnTo>
                    <a:pt x="101269" y="112471"/>
                  </a:lnTo>
                  <a:lnTo>
                    <a:pt x="97844" y="94218"/>
                  </a:lnTo>
                  <a:lnTo>
                    <a:pt x="94880" y="90068"/>
                  </a:lnTo>
                  <a:close/>
                </a:path>
                <a:path w="1804035" h="189864">
                  <a:moveTo>
                    <a:pt x="117726" y="171678"/>
                  </a:moveTo>
                  <a:lnTo>
                    <a:pt x="80010" y="171678"/>
                  </a:lnTo>
                  <a:lnTo>
                    <a:pt x="83288" y="178675"/>
                  </a:lnTo>
                  <a:lnTo>
                    <a:pt x="88239" y="183594"/>
                  </a:lnTo>
                  <a:lnTo>
                    <a:pt x="94733" y="186498"/>
                  </a:lnTo>
                  <a:lnTo>
                    <a:pt x="102641" y="187451"/>
                  </a:lnTo>
                  <a:lnTo>
                    <a:pt x="108127" y="187451"/>
                  </a:lnTo>
                  <a:lnTo>
                    <a:pt x="112699" y="186537"/>
                  </a:lnTo>
                  <a:lnTo>
                    <a:pt x="118872" y="183565"/>
                  </a:lnTo>
                  <a:lnTo>
                    <a:pt x="117726" y="171678"/>
                  </a:lnTo>
                  <a:close/>
                </a:path>
                <a:path w="1804035" h="189864">
                  <a:moveTo>
                    <a:pt x="101269" y="132816"/>
                  </a:moveTo>
                  <a:lnTo>
                    <a:pt x="78638" y="132816"/>
                  </a:lnTo>
                  <a:lnTo>
                    <a:pt x="78638" y="139674"/>
                  </a:lnTo>
                  <a:lnTo>
                    <a:pt x="75980" y="151790"/>
                  </a:lnTo>
                  <a:lnTo>
                    <a:pt x="68694" y="161505"/>
                  </a:lnTo>
                  <a:lnTo>
                    <a:pt x="57807" y="167963"/>
                  </a:lnTo>
                  <a:lnTo>
                    <a:pt x="44348" y="170306"/>
                  </a:lnTo>
                  <a:lnTo>
                    <a:pt x="117594" y="170306"/>
                  </a:lnTo>
                  <a:lnTo>
                    <a:pt x="117131" y="165506"/>
                  </a:lnTo>
                  <a:lnTo>
                    <a:pt x="103784" y="165506"/>
                  </a:lnTo>
                  <a:lnTo>
                    <a:pt x="101269" y="161848"/>
                  </a:lnTo>
                  <a:lnTo>
                    <a:pt x="101269" y="132816"/>
                  </a:lnTo>
                  <a:close/>
                </a:path>
                <a:path w="1804035" h="189864">
                  <a:moveTo>
                    <a:pt x="117043" y="164591"/>
                  </a:moveTo>
                  <a:lnTo>
                    <a:pt x="112014" y="165049"/>
                  </a:lnTo>
                  <a:lnTo>
                    <a:pt x="109728" y="165506"/>
                  </a:lnTo>
                  <a:lnTo>
                    <a:pt x="117131" y="165506"/>
                  </a:lnTo>
                  <a:lnTo>
                    <a:pt x="117043" y="164591"/>
                  </a:lnTo>
                  <a:close/>
                </a:path>
                <a:path w="1804035" h="189864">
                  <a:moveTo>
                    <a:pt x="54864" y="69722"/>
                  </a:moveTo>
                  <a:lnTo>
                    <a:pt x="37172" y="72209"/>
                  </a:lnTo>
                  <a:lnTo>
                    <a:pt x="22888" y="79324"/>
                  </a:lnTo>
                  <a:lnTo>
                    <a:pt x="12590" y="90554"/>
                  </a:lnTo>
                  <a:lnTo>
                    <a:pt x="6858" y="105384"/>
                  </a:lnTo>
                  <a:lnTo>
                    <a:pt x="28803" y="110185"/>
                  </a:lnTo>
                  <a:lnTo>
                    <a:pt x="31928" y="101641"/>
                  </a:lnTo>
                  <a:lnTo>
                    <a:pt x="37347" y="95326"/>
                  </a:lnTo>
                  <a:lnTo>
                    <a:pt x="44780" y="91411"/>
                  </a:lnTo>
                  <a:lnTo>
                    <a:pt x="53949" y="90068"/>
                  </a:lnTo>
                  <a:lnTo>
                    <a:pt x="94880" y="90068"/>
                  </a:lnTo>
                  <a:lnTo>
                    <a:pt x="88268" y="80810"/>
                  </a:lnTo>
                  <a:lnTo>
                    <a:pt x="73591" y="72544"/>
                  </a:lnTo>
                  <a:lnTo>
                    <a:pt x="54864" y="69722"/>
                  </a:lnTo>
                  <a:close/>
                </a:path>
                <a:path w="1804035" h="189864">
                  <a:moveTo>
                    <a:pt x="160477" y="72923"/>
                  </a:moveTo>
                  <a:lnTo>
                    <a:pt x="136702" y="72923"/>
                  </a:lnTo>
                  <a:lnTo>
                    <a:pt x="136702" y="186308"/>
                  </a:lnTo>
                  <a:lnTo>
                    <a:pt x="160477" y="186308"/>
                  </a:lnTo>
                  <a:lnTo>
                    <a:pt x="160477" y="133959"/>
                  </a:lnTo>
                  <a:lnTo>
                    <a:pt x="162902" y="115296"/>
                  </a:lnTo>
                  <a:lnTo>
                    <a:pt x="169764" y="102098"/>
                  </a:lnTo>
                  <a:lnTo>
                    <a:pt x="180440" y="94258"/>
                  </a:lnTo>
                  <a:lnTo>
                    <a:pt x="194310" y="91668"/>
                  </a:lnTo>
                  <a:lnTo>
                    <a:pt x="237976" y="91668"/>
                  </a:lnTo>
                  <a:lnTo>
                    <a:pt x="235045" y="86867"/>
                  </a:lnTo>
                  <a:lnTo>
                    <a:pt x="160477" y="86867"/>
                  </a:lnTo>
                  <a:lnTo>
                    <a:pt x="160477" y="72923"/>
                  </a:lnTo>
                  <a:close/>
                </a:path>
                <a:path w="1804035" h="189864">
                  <a:moveTo>
                    <a:pt x="237976" y="91668"/>
                  </a:moveTo>
                  <a:lnTo>
                    <a:pt x="194310" y="91668"/>
                  </a:lnTo>
                  <a:lnTo>
                    <a:pt x="205372" y="93886"/>
                  </a:lnTo>
                  <a:lnTo>
                    <a:pt x="213883" y="100155"/>
                  </a:lnTo>
                  <a:lnTo>
                    <a:pt x="219352" y="109895"/>
                  </a:lnTo>
                  <a:lnTo>
                    <a:pt x="221284" y="122529"/>
                  </a:lnTo>
                  <a:lnTo>
                    <a:pt x="221284" y="186308"/>
                  </a:lnTo>
                  <a:lnTo>
                    <a:pt x="245287" y="186308"/>
                  </a:lnTo>
                  <a:lnTo>
                    <a:pt x="245287" y="117728"/>
                  </a:lnTo>
                  <a:lnTo>
                    <a:pt x="242005" y="98269"/>
                  </a:lnTo>
                  <a:lnTo>
                    <a:pt x="237976" y="91668"/>
                  </a:lnTo>
                  <a:close/>
                </a:path>
                <a:path w="1804035" h="189864">
                  <a:moveTo>
                    <a:pt x="199796" y="69722"/>
                  </a:moveTo>
                  <a:lnTo>
                    <a:pt x="187802" y="70858"/>
                  </a:lnTo>
                  <a:lnTo>
                    <a:pt x="177222" y="74180"/>
                  </a:lnTo>
                  <a:lnTo>
                    <a:pt x="168099" y="79559"/>
                  </a:lnTo>
                  <a:lnTo>
                    <a:pt x="160477" y="86867"/>
                  </a:lnTo>
                  <a:lnTo>
                    <a:pt x="235045" y="86867"/>
                  </a:lnTo>
                  <a:lnTo>
                    <a:pt x="232743" y="83096"/>
                  </a:lnTo>
                  <a:lnTo>
                    <a:pt x="218380" y="73237"/>
                  </a:lnTo>
                  <a:lnTo>
                    <a:pt x="199796" y="69722"/>
                  </a:lnTo>
                  <a:close/>
                </a:path>
                <a:path w="1804035" h="189864">
                  <a:moveTo>
                    <a:pt x="323735" y="69722"/>
                  </a:moveTo>
                  <a:lnTo>
                    <a:pt x="302508" y="74066"/>
                  </a:lnTo>
                  <a:lnTo>
                    <a:pt x="284559" y="86296"/>
                  </a:lnTo>
                  <a:lnTo>
                    <a:pt x="272139" y="105213"/>
                  </a:lnTo>
                  <a:lnTo>
                    <a:pt x="267500" y="129616"/>
                  </a:lnTo>
                  <a:lnTo>
                    <a:pt x="272139" y="154115"/>
                  </a:lnTo>
                  <a:lnTo>
                    <a:pt x="284559" y="173021"/>
                  </a:lnTo>
                  <a:lnTo>
                    <a:pt x="302508" y="185198"/>
                  </a:lnTo>
                  <a:lnTo>
                    <a:pt x="323735" y="189509"/>
                  </a:lnTo>
                  <a:lnTo>
                    <a:pt x="335983" y="188423"/>
                  </a:lnTo>
                  <a:lnTo>
                    <a:pt x="346967" y="185280"/>
                  </a:lnTo>
                  <a:lnTo>
                    <a:pt x="356621" y="180251"/>
                  </a:lnTo>
                  <a:lnTo>
                    <a:pt x="364883" y="173507"/>
                  </a:lnTo>
                  <a:lnTo>
                    <a:pt x="388886" y="173507"/>
                  </a:lnTo>
                  <a:lnTo>
                    <a:pt x="388886" y="168478"/>
                  </a:lnTo>
                  <a:lnTo>
                    <a:pt x="327621" y="168478"/>
                  </a:lnTo>
                  <a:lnTo>
                    <a:pt x="313191" y="165781"/>
                  </a:lnTo>
                  <a:lnTo>
                    <a:pt x="301504" y="158048"/>
                  </a:lnTo>
                  <a:lnTo>
                    <a:pt x="293674" y="145814"/>
                  </a:lnTo>
                  <a:lnTo>
                    <a:pt x="290817" y="129616"/>
                  </a:lnTo>
                  <a:lnTo>
                    <a:pt x="293674" y="113514"/>
                  </a:lnTo>
                  <a:lnTo>
                    <a:pt x="301504" y="101269"/>
                  </a:lnTo>
                  <a:lnTo>
                    <a:pt x="313191" y="93483"/>
                  </a:lnTo>
                  <a:lnTo>
                    <a:pt x="327621" y="90754"/>
                  </a:lnTo>
                  <a:lnTo>
                    <a:pt x="388886" y="90754"/>
                  </a:lnTo>
                  <a:lnTo>
                    <a:pt x="388886" y="85953"/>
                  </a:lnTo>
                  <a:lnTo>
                    <a:pt x="364883" y="85953"/>
                  </a:lnTo>
                  <a:lnTo>
                    <a:pt x="356621" y="79077"/>
                  </a:lnTo>
                  <a:lnTo>
                    <a:pt x="346967" y="73980"/>
                  </a:lnTo>
                  <a:lnTo>
                    <a:pt x="335983" y="70812"/>
                  </a:lnTo>
                  <a:lnTo>
                    <a:pt x="323735" y="69722"/>
                  </a:lnTo>
                  <a:close/>
                </a:path>
                <a:path w="1804035" h="189864">
                  <a:moveTo>
                    <a:pt x="388886" y="173507"/>
                  </a:moveTo>
                  <a:lnTo>
                    <a:pt x="364883" y="173507"/>
                  </a:lnTo>
                  <a:lnTo>
                    <a:pt x="364883" y="186308"/>
                  </a:lnTo>
                  <a:lnTo>
                    <a:pt x="388886" y="186308"/>
                  </a:lnTo>
                  <a:lnTo>
                    <a:pt x="388886" y="173507"/>
                  </a:lnTo>
                  <a:close/>
                </a:path>
                <a:path w="1804035" h="189864">
                  <a:moveTo>
                    <a:pt x="388886" y="90754"/>
                  </a:moveTo>
                  <a:lnTo>
                    <a:pt x="327621" y="90754"/>
                  </a:lnTo>
                  <a:lnTo>
                    <a:pt x="341448" y="93483"/>
                  </a:lnTo>
                  <a:lnTo>
                    <a:pt x="353367" y="101269"/>
                  </a:lnTo>
                  <a:lnTo>
                    <a:pt x="361729" y="113514"/>
                  </a:lnTo>
                  <a:lnTo>
                    <a:pt x="364883" y="129616"/>
                  </a:lnTo>
                  <a:lnTo>
                    <a:pt x="361729" y="145814"/>
                  </a:lnTo>
                  <a:lnTo>
                    <a:pt x="353367" y="158048"/>
                  </a:lnTo>
                  <a:lnTo>
                    <a:pt x="341448" y="165781"/>
                  </a:lnTo>
                  <a:lnTo>
                    <a:pt x="327621" y="168478"/>
                  </a:lnTo>
                  <a:lnTo>
                    <a:pt x="388886" y="168478"/>
                  </a:lnTo>
                  <a:lnTo>
                    <a:pt x="388886" y="90754"/>
                  </a:lnTo>
                  <a:close/>
                </a:path>
                <a:path w="1804035" h="189864">
                  <a:moveTo>
                    <a:pt x="388886" y="3428"/>
                  </a:moveTo>
                  <a:lnTo>
                    <a:pt x="364883" y="3428"/>
                  </a:lnTo>
                  <a:lnTo>
                    <a:pt x="364883" y="85953"/>
                  </a:lnTo>
                  <a:lnTo>
                    <a:pt x="388886" y="85953"/>
                  </a:lnTo>
                  <a:lnTo>
                    <a:pt x="388886" y="3428"/>
                  </a:lnTo>
                  <a:close/>
                </a:path>
                <a:path w="1804035" h="189864">
                  <a:moveTo>
                    <a:pt x="505015" y="3428"/>
                  </a:moveTo>
                  <a:lnTo>
                    <a:pt x="481241" y="3428"/>
                  </a:lnTo>
                  <a:lnTo>
                    <a:pt x="481241" y="186308"/>
                  </a:lnTo>
                  <a:lnTo>
                    <a:pt x="505015" y="186308"/>
                  </a:lnTo>
                  <a:lnTo>
                    <a:pt x="505015" y="133959"/>
                  </a:lnTo>
                  <a:lnTo>
                    <a:pt x="507440" y="115296"/>
                  </a:lnTo>
                  <a:lnTo>
                    <a:pt x="514302" y="102098"/>
                  </a:lnTo>
                  <a:lnTo>
                    <a:pt x="524978" y="94258"/>
                  </a:lnTo>
                  <a:lnTo>
                    <a:pt x="538848" y="91668"/>
                  </a:lnTo>
                  <a:lnTo>
                    <a:pt x="582514" y="91668"/>
                  </a:lnTo>
                  <a:lnTo>
                    <a:pt x="579584" y="86867"/>
                  </a:lnTo>
                  <a:lnTo>
                    <a:pt x="505015" y="86867"/>
                  </a:lnTo>
                  <a:lnTo>
                    <a:pt x="505015" y="3428"/>
                  </a:lnTo>
                  <a:close/>
                </a:path>
                <a:path w="1804035" h="189864">
                  <a:moveTo>
                    <a:pt x="582514" y="91668"/>
                  </a:moveTo>
                  <a:lnTo>
                    <a:pt x="538848" y="91668"/>
                  </a:lnTo>
                  <a:lnTo>
                    <a:pt x="549910" y="93886"/>
                  </a:lnTo>
                  <a:lnTo>
                    <a:pt x="558422" y="100155"/>
                  </a:lnTo>
                  <a:lnTo>
                    <a:pt x="563890" y="109895"/>
                  </a:lnTo>
                  <a:lnTo>
                    <a:pt x="565823" y="122529"/>
                  </a:lnTo>
                  <a:lnTo>
                    <a:pt x="565823" y="186308"/>
                  </a:lnTo>
                  <a:lnTo>
                    <a:pt x="589826" y="186308"/>
                  </a:lnTo>
                  <a:lnTo>
                    <a:pt x="589826" y="117728"/>
                  </a:lnTo>
                  <a:lnTo>
                    <a:pt x="586543" y="98269"/>
                  </a:lnTo>
                  <a:lnTo>
                    <a:pt x="582514" y="91668"/>
                  </a:lnTo>
                  <a:close/>
                </a:path>
                <a:path w="1804035" h="189864">
                  <a:moveTo>
                    <a:pt x="544334" y="69722"/>
                  </a:moveTo>
                  <a:lnTo>
                    <a:pt x="532340" y="70858"/>
                  </a:lnTo>
                  <a:lnTo>
                    <a:pt x="521760" y="74180"/>
                  </a:lnTo>
                  <a:lnTo>
                    <a:pt x="512637" y="79559"/>
                  </a:lnTo>
                  <a:lnTo>
                    <a:pt x="505015" y="86867"/>
                  </a:lnTo>
                  <a:lnTo>
                    <a:pt x="579584" y="86867"/>
                  </a:lnTo>
                  <a:lnTo>
                    <a:pt x="577281" y="83096"/>
                  </a:lnTo>
                  <a:lnTo>
                    <a:pt x="562919" y="73237"/>
                  </a:lnTo>
                  <a:lnTo>
                    <a:pt x="544334" y="69722"/>
                  </a:lnTo>
                  <a:close/>
                </a:path>
                <a:path w="1804035" h="189864">
                  <a:moveTo>
                    <a:pt x="673544" y="69722"/>
                  </a:moveTo>
                  <a:lnTo>
                    <a:pt x="649566" y="74130"/>
                  </a:lnTo>
                  <a:lnTo>
                    <a:pt x="630024" y="86467"/>
                  </a:lnTo>
                  <a:lnTo>
                    <a:pt x="616869" y="105406"/>
                  </a:lnTo>
                  <a:lnTo>
                    <a:pt x="612051" y="129616"/>
                  </a:lnTo>
                  <a:lnTo>
                    <a:pt x="616869" y="153826"/>
                  </a:lnTo>
                  <a:lnTo>
                    <a:pt x="630024" y="172764"/>
                  </a:lnTo>
                  <a:lnTo>
                    <a:pt x="649566" y="185101"/>
                  </a:lnTo>
                  <a:lnTo>
                    <a:pt x="673544" y="189509"/>
                  </a:lnTo>
                  <a:lnTo>
                    <a:pt x="697258" y="185101"/>
                  </a:lnTo>
                  <a:lnTo>
                    <a:pt x="716664" y="172764"/>
                  </a:lnTo>
                  <a:lnTo>
                    <a:pt x="719630" y="168478"/>
                  </a:lnTo>
                  <a:lnTo>
                    <a:pt x="673544" y="168478"/>
                  </a:lnTo>
                  <a:lnTo>
                    <a:pt x="658706" y="165717"/>
                  </a:lnTo>
                  <a:lnTo>
                    <a:pt x="646569" y="157876"/>
                  </a:lnTo>
                  <a:lnTo>
                    <a:pt x="638375" y="145621"/>
                  </a:lnTo>
                  <a:lnTo>
                    <a:pt x="635368" y="129616"/>
                  </a:lnTo>
                  <a:lnTo>
                    <a:pt x="638375" y="113610"/>
                  </a:lnTo>
                  <a:lnTo>
                    <a:pt x="646569" y="101355"/>
                  </a:lnTo>
                  <a:lnTo>
                    <a:pt x="658706" y="93515"/>
                  </a:lnTo>
                  <a:lnTo>
                    <a:pt x="673544" y="90754"/>
                  </a:lnTo>
                  <a:lnTo>
                    <a:pt x="719630" y="90754"/>
                  </a:lnTo>
                  <a:lnTo>
                    <a:pt x="716664" y="86467"/>
                  </a:lnTo>
                  <a:lnTo>
                    <a:pt x="697258" y="74130"/>
                  </a:lnTo>
                  <a:lnTo>
                    <a:pt x="673544" y="69722"/>
                  </a:lnTo>
                  <a:close/>
                </a:path>
                <a:path w="1804035" h="189864">
                  <a:moveTo>
                    <a:pt x="719630" y="90754"/>
                  </a:moveTo>
                  <a:lnTo>
                    <a:pt x="673544" y="90754"/>
                  </a:lnTo>
                  <a:lnTo>
                    <a:pt x="688153" y="93515"/>
                  </a:lnTo>
                  <a:lnTo>
                    <a:pt x="700233" y="101355"/>
                  </a:lnTo>
                  <a:lnTo>
                    <a:pt x="708456" y="113610"/>
                  </a:lnTo>
                  <a:lnTo>
                    <a:pt x="711492" y="129616"/>
                  </a:lnTo>
                  <a:lnTo>
                    <a:pt x="708456" y="145621"/>
                  </a:lnTo>
                  <a:lnTo>
                    <a:pt x="700233" y="157876"/>
                  </a:lnTo>
                  <a:lnTo>
                    <a:pt x="688153" y="165717"/>
                  </a:lnTo>
                  <a:lnTo>
                    <a:pt x="673544" y="168478"/>
                  </a:lnTo>
                  <a:lnTo>
                    <a:pt x="719630" y="168478"/>
                  </a:lnTo>
                  <a:lnTo>
                    <a:pt x="729769" y="153826"/>
                  </a:lnTo>
                  <a:lnTo>
                    <a:pt x="734580" y="129616"/>
                  </a:lnTo>
                  <a:lnTo>
                    <a:pt x="729769" y="105406"/>
                  </a:lnTo>
                  <a:lnTo>
                    <a:pt x="719630" y="90754"/>
                  </a:lnTo>
                  <a:close/>
                </a:path>
                <a:path w="1804035" h="189864">
                  <a:moveTo>
                    <a:pt x="765873" y="72923"/>
                  </a:moveTo>
                  <a:lnTo>
                    <a:pt x="740498" y="72923"/>
                  </a:lnTo>
                  <a:lnTo>
                    <a:pt x="782789" y="186766"/>
                  </a:lnTo>
                  <a:lnTo>
                    <a:pt x="803135" y="186766"/>
                  </a:lnTo>
                  <a:lnTo>
                    <a:pt x="816652" y="150647"/>
                  </a:lnTo>
                  <a:lnTo>
                    <a:pt x="793991" y="150647"/>
                  </a:lnTo>
                  <a:lnTo>
                    <a:pt x="765873" y="72923"/>
                  </a:lnTo>
                  <a:close/>
                </a:path>
                <a:path w="1804035" h="189864">
                  <a:moveTo>
                    <a:pt x="854447" y="110413"/>
                  </a:moveTo>
                  <a:lnTo>
                    <a:pt x="831710" y="110413"/>
                  </a:lnTo>
                  <a:lnTo>
                    <a:pt x="860056" y="186766"/>
                  </a:lnTo>
                  <a:lnTo>
                    <a:pt x="880402" y="186766"/>
                  </a:lnTo>
                  <a:lnTo>
                    <a:pt x="893649" y="151104"/>
                  </a:lnTo>
                  <a:lnTo>
                    <a:pt x="869200" y="151104"/>
                  </a:lnTo>
                  <a:lnTo>
                    <a:pt x="854447" y="110413"/>
                  </a:lnTo>
                  <a:close/>
                </a:path>
                <a:path w="1804035" h="189864">
                  <a:moveTo>
                    <a:pt x="922693" y="72923"/>
                  </a:moveTo>
                  <a:lnTo>
                    <a:pt x="897318" y="72923"/>
                  </a:lnTo>
                  <a:lnTo>
                    <a:pt x="869200" y="151104"/>
                  </a:lnTo>
                  <a:lnTo>
                    <a:pt x="893649" y="151104"/>
                  </a:lnTo>
                  <a:lnTo>
                    <a:pt x="922693" y="72923"/>
                  </a:lnTo>
                  <a:close/>
                </a:path>
                <a:path w="1804035" h="189864">
                  <a:moveTo>
                    <a:pt x="840854" y="72923"/>
                  </a:moveTo>
                  <a:lnTo>
                    <a:pt x="822337" y="72923"/>
                  </a:lnTo>
                  <a:lnTo>
                    <a:pt x="793991" y="150647"/>
                  </a:lnTo>
                  <a:lnTo>
                    <a:pt x="816652" y="150647"/>
                  </a:lnTo>
                  <a:lnTo>
                    <a:pt x="831710" y="110413"/>
                  </a:lnTo>
                  <a:lnTo>
                    <a:pt x="854447" y="110413"/>
                  </a:lnTo>
                  <a:lnTo>
                    <a:pt x="840854" y="72923"/>
                  </a:lnTo>
                  <a:close/>
                </a:path>
                <a:path w="1804035" h="189864">
                  <a:moveTo>
                    <a:pt x="1010462" y="72923"/>
                  </a:moveTo>
                  <a:lnTo>
                    <a:pt x="985088" y="72923"/>
                  </a:lnTo>
                  <a:lnTo>
                    <a:pt x="1027379" y="186766"/>
                  </a:lnTo>
                  <a:lnTo>
                    <a:pt x="1047724" y="186766"/>
                  </a:lnTo>
                  <a:lnTo>
                    <a:pt x="1061242" y="150647"/>
                  </a:lnTo>
                  <a:lnTo>
                    <a:pt x="1038580" y="150647"/>
                  </a:lnTo>
                  <a:lnTo>
                    <a:pt x="1010462" y="72923"/>
                  </a:lnTo>
                  <a:close/>
                </a:path>
                <a:path w="1804035" h="189864">
                  <a:moveTo>
                    <a:pt x="1099036" y="110413"/>
                  </a:moveTo>
                  <a:lnTo>
                    <a:pt x="1076299" y="110413"/>
                  </a:lnTo>
                  <a:lnTo>
                    <a:pt x="1104645" y="186766"/>
                  </a:lnTo>
                  <a:lnTo>
                    <a:pt x="1124991" y="186766"/>
                  </a:lnTo>
                  <a:lnTo>
                    <a:pt x="1138239" y="151104"/>
                  </a:lnTo>
                  <a:lnTo>
                    <a:pt x="1113789" y="151104"/>
                  </a:lnTo>
                  <a:lnTo>
                    <a:pt x="1099036" y="110413"/>
                  </a:lnTo>
                  <a:close/>
                </a:path>
                <a:path w="1804035" h="189864">
                  <a:moveTo>
                    <a:pt x="1167282" y="72923"/>
                  </a:moveTo>
                  <a:lnTo>
                    <a:pt x="1141907" y="72923"/>
                  </a:lnTo>
                  <a:lnTo>
                    <a:pt x="1113789" y="151104"/>
                  </a:lnTo>
                  <a:lnTo>
                    <a:pt x="1138239" y="151104"/>
                  </a:lnTo>
                  <a:lnTo>
                    <a:pt x="1167282" y="72923"/>
                  </a:lnTo>
                  <a:close/>
                </a:path>
                <a:path w="1804035" h="189864">
                  <a:moveTo>
                    <a:pt x="1085443" y="72923"/>
                  </a:moveTo>
                  <a:lnTo>
                    <a:pt x="1066927" y="72923"/>
                  </a:lnTo>
                  <a:lnTo>
                    <a:pt x="1038580" y="150647"/>
                  </a:lnTo>
                  <a:lnTo>
                    <a:pt x="1061242" y="150647"/>
                  </a:lnTo>
                  <a:lnTo>
                    <a:pt x="1076299" y="110413"/>
                  </a:lnTo>
                  <a:lnTo>
                    <a:pt x="1099036" y="110413"/>
                  </a:lnTo>
                  <a:lnTo>
                    <a:pt x="1085443" y="72923"/>
                  </a:lnTo>
                  <a:close/>
                </a:path>
                <a:path w="1804035" h="189864">
                  <a:moveTo>
                    <a:pt x="1232077" y="69722"/>
                  </a:moveTo>
                  <a:lnTo>
                    <a:pt x="1209396" y="74037"/>
                  </a:lnTo>
                  <a:lnTo>
                    <a:pt x="1190701" y="86239"/>
                  </a:lnTo>
                  <a:lnTo>
                    <a:pt x="1178006" y="105213"/>
                  </a:lnTo>
                  <a:lnTo>
                    <a:pt x="1173327" y="129844"/>
                  </a:lnTo>
                  <a:lnTo>
                    <a:pt x="1178024" y="154308"/>
                  </a:lnTo>
                  <a:lnTo>
                    <a:pt x="1190672" y="173135"/>
                  </a:lnTo>
                  <a:lnTo>
                    <a:pt x="1209107" y="185233"/>
                  </a:lnTo>
                  <a:lnTo>
                    <a:pt x="1231163" y="189509"/>
                  </a:lnTo>
                  <a:lnTo>
                    <a:pt x="1248990" y="187280"/>
                  </a:lnTo>
                  <a:lnTo>
                    <a:pt x="1264396" y="180593"/>
                  </a:lnTo>
                  <a:lnTo>
                    <a:pt x="1276844" y="169449"/>
                  </a:lnTo>
                  <a:lnTo>
                    <a:pt x="1277139" y="168935"/>
                  </a:lnTo>
                  <a:lnTo>
                    <a:pt x="1231163" y="168935"/>
                  </a:lnTo>
                  <a:lnTo>
                    <a:pt x="1219086" y="166642"/>
                  </a:lnTo>
                  <a:lnTo>
                    <a:pt x="1208617" y="160019"/>
                  </a:lnTo>
                  <a:lnTo>
                    <a:pt x="1200848" y="149454"/>
                  </a:lnTo>
                  <a:lnTo>
                    <a:pt x="1196873" y="135331"/>
                  </a:lnTo>
                  <a:lnTo>
                    <a:pt x="1288770" y="135331"/>
                  </a:lnTo>
                  <a:lnTo>
                    <a:pt x="1288770" y="127101"/>
                  </a:lnTo>
                  <a:lnTo>
                    <a:pt x="1286885" y="118414"/>
                  </a:lnTo>
                  <a:lnTo>
                    <a:pt x="1197559" y="118414"/>
                  </a:lnTo>
                  <a:lnTo>
                    <a:pt x="1202406" y="106377"/>
                  </a:lnTo>
                  <a:lnTo>
                    <a:pt x="1210617" y="97726"/>
                  </a:lnTo>
                  <a:lnTo>
                    <a:pt x="1220929" y="92504"/>
                  </a:lnTo>
                  <a:lnTo>
                    <a:pt x="1232077" y="90754"/>
                  </a:lnTo>
                  <a:lnTo>
                    <a:pt x="1274870" y="90754"/>
                  </a:lnTo>
                  <a:lnTo>
                    <a:pt x="1271396" y="85639"/>
                  </a:lnTo>
                  <a:lnTo>
                    <a:pt x="1253601" y="73898"/>
                  </a:lnTo>
                  <a:lnTo>
                    <a:pt x="1232077" y="69722"/>
                  </a:lnTo>
                  <a:close/>
                </a:path>
                <a:path w="1804035" h="189864">
                  <a:moveTo>
                    <a:pt x="1264539" y="149275"/>
                  </a:moveTo>
                  <a:lnTo>
                    <a:pt x="1257716" y="159098"/>
                  </a:lnTo>
                  <a:lnTo>
                    <a:pt x="1249565" y="165106"/>
                  </a:lnTo>
                  <a:lnTo>
                    <a:pt x="1240557" y="168113"/>
                  </a:lnTo>
                  <a:lnTo>
                    <a:pt x="1231163" y="168935"/>
                  </a:lnTo>
                  <a:lnTo>
                    <a:pt x="1277139" y="168935"/>
                  </a:lnTo>
                  <a:lnTo>
                    <a:pt x="1285798" y="153847"/>
                  </a:lnTo>
                  <a:lnTo>
                    <a:pt x="1264539" y="149275"/>
                  </a:lnTo>
                  <a:close/>
                </a:path>
                <a:path w="1804035" h="189864">
                  <a:moveTo>
                    <a:pt x="1274870" y="90754"/>
                  </a:moveTo>
                  <a:lnTo>
                    <a:pt x="1232077" y="90754"/>
                  </a:lnTo>
                  <a:lnTo>
                    <a:pt x="1243157" y="92472"/>
                  </a:lnTo>
                  <a:lnTo>
                    <a:pt x="1252651" y="97640"/>
                  </a:lnTo>
                  <a:lnTo>
                    <a:pt x="1259916" y="106281"/>
                  </a:lnTo>
                  <a:lnTo>
                    <a:pt x="1264310" y="118414"/>
                  </a:lnTo>
                  <a:lnTo>
                    <a:pt x="1286885" y="118414"/>
                  </a:lnTo>
                  <a:lnTo>
                    <a:pt x="1283705" y="103766"/>
                  </a:lnTo>
                  <a:lnTo>
                    <a:pt x="1274870" y="90754"/>
                  </a:lnTo>
                  <a:close/>
                </a:path>
                <a:path w="1804035" h="189864">
                  <a:moveTo>
                    <a:pt x="1400314" y="92582"/>
                  </a:moveTo>
                  <a:lnTo>
                    <a:pt x="1376540" y="92582"/>
                  </a:lnTo>
                  <a:lnTo>
                    <a:pt x="1376540" y="186308"/>
                  </a:lnTo>
                  <a:lnTo>
                    <a:pt x="1400314" y="186308"/>
                  </a:lnTo>
                  <a:lnTo>
                    <a:pt x="1400314" y="92582"/>
                  </a:lnTo>
                  <a:close/>
                </a:path>
                <a:path w="1804035" h="189864">
                  <a:moveTo>
                    <a:pt x="1444891" y="72923"/>
                  </a:moveTo>
                  <a:lnTo>
                    <a:pt x="1353451" y="72923"/>
                  </a:lnTo>
                  <a:lnTo>
                    <a:pt x="1353451" y="92582"/>
                  </a:lnTo>
                  <a:lnTo>
                    <a:pt x="1444891" y="92582"/>
                  </a:lnTo>
                  <a:lnTo>
                    <a:pt x="1444891" y="72923"/>
                  </a:lnTo>
                  <a:close/>
                </a:path>
                <a:path w="1804035" h="189864">
                  <a:moveTo>
                    <a:pt x="1425460" y="0"/>
                  </a:moveTo>
                  <a:lnTo>
                    <a:pt x="1418374" y="0"/>
                  </a:lnTo>
                  <a:lnTo>
                    <a:pt x="1401132" y="3078"/>
                  </a:lnTo>
                  <a:lnTo>
                    <a:pt x="1387941" y="11772"/>
                  </a:lnTo>
                  <a:lnTo>
                    <a:pt x="1379508" y="25267"/>
                  </a:lnTo>
                  <a:lnTo>
                    <a:pt x="1376540" y="42748"/>
                  </a:lnTo>
                  <a:lnTo>
                    <a:pt x="1376540" y="72923"/>
                  </a:lnTo>
                  <a:lnTo>
                    <a:pt x="1400314" y="72923"/>
                  </a:lnTo>
                  <a:lnTo>
                    <a:pt x="1400314" y="42748"/>
                  </a:lnTo>
                  <a:lnTo>
                    <a:pt x="1401714" y="33989"/>
                  </a:lnTo>
                  <a:lnTo>
                    <a:pt x="1405686" y="27203"/>
                  </a:lnTo>
                  <a:lnTo>
                    <a:pt x="1411887" y="22817"/>
                  </a:lnTo>
                  <a:lnTo>
                    <a:pt x="1419974" y="21259"/>
                  </a:lnTo>
                  <a:lnTo>
                    <a:pt x="1432762" y="21259"/>
                  </a:lnTo>
                  <a:lnTo>
                    <a:pt x="1437805" y="4114"/>
                  </a:lnTo>
                  <a:lnTo>
                    <a:pt x="1431632" y="1371"/>
                  </a:lnTo>
                  <a:lnTo>
                    <a:pt x="1425460" y="0"/>
                  </a:lnTo>
                  <a:close/>
                </a:path>
                <a:path w="1804035" h="189864">
                  <a:moveTo>
                    <a:pt x="1432762" y="21259"/>
                  </a:moveTo>
                  <a:lnTo>
                    <a:pt x="1423631" y="21259"/>
                  </a:lnTo>
                  <a:lnTo>
                    <a:pt x="1427975" y="21945"/>
                  </a:lnTo>
                  <a:lnTo>
                    <a:pt x="1432090" y="23545"/>
                  </a:lnTo>
                  <a:lnTo>
                    <a:pt x="1432762" y="21259"/>
                  </a:lnTo>
                  <a:close/>
                </a:path>
                <a:path w="1804035" h="189864">
                  <a:moveTo>
                    <a:pt x="1509725" y="69722"/>
                  </a:moveTo>
                  <a:lnTo>
                    <a:pt x="1487043" y="74037"/>
                  </a:lnTo>
                  <a:lnTo>
                    <a:pt x="1468348" y="86239"/>
                  </a:lnTo>
                  <a:lnTo>
                    <a:pt x="1455654" y="105213"/>
                  </a:lnTo>
                  <a:lnTo>
                    <a:pt x="1450975" y="129844"/>
                  </a:lnTo>
                  <a:lnTo>
                    <a:pt x="1455672" y="154308"/>
                  </a:lnTo>
                  <a:lnTo>
                    <a:pt x="1468320" y="173135"/>
                  </a:lnTo>
                  <a:lnTo>
                    <a:pt x="1486754" y="185233"/>
                  </a:lnTo>
                  <a:lnTo>
                    <a:pt x="1508810" y="189509"/>
                  </a:lnTo>
                  <a:lnTo>
                    <a:pt x="1526638" y="187280"/>
                  </a:lnTo>
                  <a:lnTo>
                    <a:pt x="1542043" y="180593"/>
                  </a:lnTo>
                  <a:lnTo>
                    <a:pt x="1554491" y="169449"/>
                  </a:lnTo>
                  <a:lnTo>
                    <a:pt x="1554786" y="168935"/>
                  </a:lnTo>
                  <a:lnTo>
                    <a:pt x="1508810" y="168935"/>
                  </a:lnTo>
                  <a:lnTo>
                    <a:pt x="1496734" y="166642"/>
                  </a:lnTo>
                  <a:lnTo>
                    <a:pt x="1486265" y="160019"/>
                  </a:lnTo>
                  <a:lnTo>
                    <a:pt x="1478496" y="149454"/>
                  </a:lnTo>
                  <a:lnTo>
                    <a:pt x="1474520" y="135331"/>
                  </a:lnTo>
                  <a:lnTo>
                    <a:pt x="1566418" y="135331"/>
                  </a:lnTo>
                  <a:lnTo>
                    <a:pt x="1566418" y="127101"/>
                  </a:lnTo>
                  <a:lnTo>
                    <a:pt x="1564532" y="118414"/>
                  </a:lnTo>
                  <a:lnTo>
                    <a:pt x="1475206" y="118414"/>
                  </a:lnTo>
                  <a:lnTo>
                    <a:pt x="1480053" y="106377"/>
                  </a:lnTo>
                  <a:lnTo>
                    <a:pt x="1488265" y="97726"/>
                  </a:lnTo>
                  <a:lnTo>
                    <a:pt x="1498577" y="92504"/>
                  </a:lnTo>
                  <a:lnTo>
                    <a:pt x="1509725" y="90754"/>
                  </a:lnTo>
                  <a:lnTo>
                    <a:pt x="1552517" y="90754"/>
                  </a:lnTo>
                  <a:lnTo>
                    <a:pt x="1549044" y="85639"/>
                  </a:lnTo>
                  <a:lnTo>
                    <a:pt x="1531249" y="73898"/>
                  </a:lnTo>
                  <a:lnTo>
                    <a:pt x="1509725" y="69722"/>
                  </a:lnTo>
                  <a:close/>
                </a:path>
                <a:path w="1804035" h="189864">
                  <a:moveTo>
                    <a:pt x="1542186" y="149275"/>
                  </a:moveTo>
                  <a:lnTo>
                    <a:pt x="1535364" y="159098"/>
                  </a:lnTo>
                  <a:lnTo>
                    <a:pt x="1527213" y="165106"/>
                  </a:lnTo>
                  <a:lnTo>
                    <a:pt x="1518204" y="168113"/>
                  </a:lnTo>
                  <a:lnTo>
                    <a:pt x="1508810" y="168935"/>
                  </a:lnTo>
                  <a:lnTo>
                    <a:pt x="1554786" y="168935"/>
                  </a:lnTo>
                  <a:lnTo>
                    <a:pt x="1563446" y="153847"/>
                  </a:lnTo>
                  <a:lnTo>
                    <a:pt x="1542186" y="149275"/>
                  </a:lnTo>
                  <a:close/>
                </a:path>
                <a:path w="1804035" h="189864">
                  <a:moveTo>
                    <a:pt x="1552517" y="90754"/>
                  </a:moveTo>
                  <a:lnTo>
                    <a:pt x="1509725" y="90754"/>
                  </a:lnTo>
                  <a:lnTo>
                    <a:pt x="1520805" y="92472"/>
                  </a:lnTo>
                  <a:lnTo>
                    <a:pt x="1530299" y="97640"/>
                  </a:lnTo>
                  <a:lnTo>
                    <a:pt x="1537564" y="106281"/>
                  </a:lnTo>
                  <a:lnTo>
                    <a:pt x="1541957" y="118414"/>
                  </a:lnTo>
                  <a:lnTo>
                    <a:pt x="1564532" y="118414"/>
                  </a:lnTo>
                  <a:lnTo>
                    <a:pt x="1561353" y="103766"/>
                  </a:lnTo>
                  <a:lnTo>
                    <a:pt x="1552517" y="90754"/>
                  </a:lnTo>
                  <a:close/>
                </a:path>
                <a:path w="1804035" h="189864">
                  <a:moveTo>
                    <a:pt x="1641081" y="69722"/>
                  </a:moveTo>
                  <a:lnTo>
                    <a:pt x="1618399" y="74037"/>
                  </a:lnTo>
                  <a:lnTo>
                    <a:pt x="1599704" y="86239"/>
                  </a:lnTo>
                  <a:lnTo>
                    <a:pt x="1587010" y="105213"/>
                  </a:lnTo>
                  <a:lnTo>
                    <a:pt x="1582331" y="129844"/>
                  </a:lnTo>
                  <a:lnTo>
                    <a:pt x="1587028" y="154308"/>
                  </a:lnTo>
                  <a:lnTo>
                    <a:pt x="1599676" y="173135"/>
                  </a:lnTo>
                  <a:lnTo>
                    <a:pt x="1618110" y="185233"/>
                  </a:lnTo>
                  <a:lnTo>
                    <a:pt x="1640166" y="189509"/>
                  </a:lnTo>
                  <a:lnTo>
                    <a:pt x="1657994" y="187280"/>
                  </a:lnTo>
                  <a:lnTo>
                    <a:pt x="1673399" y="180593"/>
                  </a:lnTo>
                  <a:lnTo>
                    <a:pt x="1685847" y="169449"/>
                  </a:lnTo>
                  <a:lnTo>
                    <a:pt x="1686142" y="168935"/>
                  </a:lnTo>
                  <a:lnTo>
                    <a:pt x="1640166" y="168935"/>
                  </a:lnTo>
                  <a:lnTo>
                    <a:pt x="1628090" y="166642"/>
                  </a:lnTo>
                  <a:lnTo>
                    <a:pt x="1617621" y="160019"/>
                  </a:lnTo>
                  <a:lnTo>
                    <a:pt x="1609852" y="149454"/>
                  </a:lnTo>
                  <a:lnTo>
                    <a:pt x="1605876" y="135331"/>
                  </a:lnTo>
                  <a:lnTo>
                    <a:pt x="1697774" y="135331"/>
                  </a:lnTo>
                  <a:lnTo>
                    <a:pt x="1697774" y="127101"/>
                  </a:lnTo>
                  <a:lnTo>
                    <a:pt x="1695888" y="118414"/>
                  </a:lnTo>
                  <a:lnTo>
                    <a:pt x="1606562" y="118414"/>
                  </a:lnTo>
                  <a:lnTo>
                    <a:pt x="1611409" y="106377"/>
                  </a:lnTo>
                  <a:lnTo>
                    <a:pt x="1619621" y="97726"/>
                  </a:lnTo>
                  <a:lnTo>
                    <a:pt x="1629933" y="92504"/>
                  </a:lnTo>
                  <a:lnTo>
                    <a:pt x="1641081" y="90754"/>
                  </a:lnTo>
                  <a:lnTo>
                    <a:pt x="1683873" y="90754"/>
                  </a:lnTo>
                  <a:lnTo>
                    <a:pt x="1680400" y="85639"/>
                  </a:lnTo>
                  <a:lnTo>
                    <a:pt x="1662605" y="73898"/>
                  </a:lnTo>
                  <a:lnTo>
                    <a:pt x="1641081" y="69722"/>
                  </a:lnTo>
                  <a:close/>
                </a:path>
                <a:path w="1804035" h="189864">
                  <a:moveTo>
                    <a:pt x="1673542" y="149275"/>
                  </a:moveTo>
                  <a:lnTo>
                    <a:pt x="1666720" y="159098"/>
                  </a:lnTo>
                  <a:lnTo>
                    <a:pt x="1658569" y="165106"/>
                  </a:lnTo>
                  <a:lnTo>
                    <a:pt x="1649560" y="168113"/>
                  </a:lnTo>
                  <a:lnTo>
                    <a:pt x="1640166" y="168935"/>
                  </a:lnTo>
                  <a:lnTo>
                    <a:pt x="1686142" y="168935"/>
                  </a:lnTo>
                  <a:lnTo>
                    <a:pt x="1694802" y="153847"/>
                  </a:lnTo>
                  <a:lnTo>
                    <a:pt x="1673542" y="149275"/>
                  </a:lnTo>
                  <a:close/>
                </a:path>
                <a:path w="1804035" h="189864">
                  <a:moveTo>
                    <a:pt x="1683873" y="90754"/>
                  </a:moveTo>
                  <a:lnTo>
                    <a:pt x="1641081" y="90754"/>
                  </a:lnTo>
                  <a:lnTo>
                    <a:pt x="1652161" y="92472"/>
                  </a:lnTo>
                  <a:lnTo>
                    <a:pt x="1661655" y="97640"/>
                  </a:lnTo>
                  <a:lnTo>
                    <a:pt x="1668920" y="106281"/>
                  </a:lnTo>
                  <a:lnTo>
                    <a:pt x="1673313" y="118414"/>
                  </a:lnTo>
                  <a:lnTo>
                    <a:pt x="1695888" y="118414"/>
                  </a:lnTo>
                  <a:lnTo>
                    <a:pt x="1692709" y="103766"/>
                  </a:lnTo>
                  <a:lnTo>
                    <a:pt x="1683873" y="90754"/>
                  </a:lnTo>
                  <a:close/>
                </a:path>
                <a:path w="1804035" h="189864">
                  <a:moveTo>
                    <a:pt x="1745919" y="3428"/>
                  </a:moveTo>
                  <a:lnTo>
                    <a:pt x="1722145" y="3428"/>
                  </a:lnTo>
                  <a:lnTo>
                    <a:pt x="1722145" y="186308"/>
                  </a:lnTo>
                  <a:lnTo>
                    <a:pt x="1745919" y="186308"/>
                  </a:lnTo>
                  <a:lnTo>
                    <a:pt x="1745919" y="3428"/>
                  </a:lnTo>
                  <a:close/>
                </a:path>
                <a:path w="1804035" h="189864">
                  <a:moveTo>
                    <a:pt x="1797646" y="158191"/>
                  </a:moveTo>
                  <a:lnTo>
                    <a:pt x="1780273" y="158191"/>
                  </a:lnTo>
                  <a:lnTo>
                    <a:pt x="1773872" y="164820"/>
                  </a:lnTo>
                  <a:lnTo>
                    <a:pt x="1773872" y="180822"/>
                  </a:lnTo>
                  <a:lnTo>
                    <a:pt x="1780273" y="187223"/>
                  </a:lnTo>
                  <a:lnTo>
                    <a:pt x="1797646" y="187223"/>
                  </a:lnTo>
                  <a:lnTo>
                    <a:pt x="1803819" y="180822"/>
                  </a:lnTo>
                  <a:lnTo>
                    <a:pt x="1803819" y="164820"/>
                  </a:lnTo>
                  <a:lnTo>
                    <a:pt x="1797646" y="158191"/>
                  </a:lnTo>
                  <a:close/>
                </a:path>
              </a:pathLst>
            </a:custGeom>
            <a:solidFill>
              <a:srgbClr val="0A053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22971" y="2476124"/>
              <a:ext cx="2620111" cy="253745"/>
            </a:xfrm>
            <a:prstGeom prst="rect">
              <a:avLst/>
            </a:prstGeom>
          </p:spPr>
        </p:pic>
      </p:grpSp>
      <p:pic>
        <p:nvPicPr>
          <p:cNvPr id="18" name="object 18" descr="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28229" y="2184024"/>
            <a:ext cx="3006394" cy="186080"/>
          </a:xfrm>
          <a:prstGeom prst="rect">
            <a:avLst/>
          </a:prstGeom>
        </p:spPr>
      </p:pic>
      <p:pic>
        <p:nvPicPr>
          <p:cNvPr id="19" name="object 19" descr="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260240" y="1917263"/>
            <a:ext cx="7617263" cy="4385973"/>
          </a:xfrm>
          <a:prstGeom prst="rect">
            <a:avLst/>
          </a:prstGeom>
        </p:spPr>
      </p:pic>
      <p:pic>
        <p:nvPicPr>
          <p:cNvPr id="20" name="object 20" descr="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22971" y="1891924"/>
            <a:ext cx="2637205" cy="186080"/>
          </a:xfrm>
          <a:prstGeom prst="rect">
            <a:avLst/>
          </a:prstGeom>
        </p:spPr>
      </p:pic>
      <p:sp>
        <p:nvSpPr>
          <p:cNvPr id="21" name="object 21" descr=""/>
          <p:cNvSpPr/>
          <p:nvPr/>
        </p:nvSpPr>
        <p:spPr>
          <a:xfrm>
            <a:off x="4396442" y="0"/>
            <a:ext cx="812800" cy="374015"/>
          </a:xfrm>
          <a:custGeom>
            <a:avLst/>
            <a:gdLst/>
            <a:ahLst/>
            <a:cxnLst/>
            <a:rect l="l" t="t" r="r" b="b"/>
            <a:pathLst>
              <a:path w="812800" h="374015">
                <a:moveTo>
                  <a:pt x="812171" y="0"/>
                </a:moveTo>
                <a:lnTo>
                  <a:pt x="771968" y="35101"/>
                </a:lnTo>
                <a:lnTo>
                  <a:pt x="732850" y="67689"/>
                </a:lnTo>
                <a:lnTo>
                  <a:pt x="692951" y="99348"/>
                </a:lnTo>
                <a:lnTo>
                  <a:pt x="652266" y="129968"/>
                </a:lnTo>
                <a:lnTo>
                  <a:pt x="610788" y="159442"/>
                </a:lnTo>
                <a:lnTo>
                  <a:pt x="568512" y="187663"/>
                </a:lnTo>
                <a:lnTo>
                  <a:pt x="525432" y="214521"/>
                </a:lnTo>
                <a:lnTo>
                  <a:pt x="481543" y="239911"/>
                </a:lnTo>
                <a:lnTo>
                  <a:pt x="436840" y="263723"/>
                </a:lnTo>
                <a:lnTo>
                  <a:pt x="391316" y="285850"/>
                </a:lnTo>
                <a:lnTo>
                  <a:pt x="344965" y="306184"/>
                </a:lnTo>
                <a:lnTo>
                  <a:pt x="297783" y="324618"/>
                </a:lnTo>
                <a:lnTo>
                  <a:pt x="249764" y="341043"/>
                </a:lnTo>
                <a:lnTo>
                  <a:pt x="200901" y="355352"/>
                </a:lnTo>
                <a:lnTo>
                  <a:pt x="151190" y="367437"/>
                </a:lnTo>
                <a:lnTo>
                  <a:pt x="82102" y="373479"/>
                </a:lnTo>
                <a:lnTo>
                  <a:pt x="50224" y="365580"/>
                </a:lnTo>
                <a:lnTo>
                  <a:pt x="24444" y="346279"/>
                </a:lnTo>
                <a:lnTo>
                  <a:pt x="7449" y="317986"/>
                </a:lnTo>
                <a:lnTo>
                  <a:pt x="0" y="286447"/>
                </a:lnTo>
                <a:lnTo>
                  <a:pt x="1224" y="252129"/>
                </a:lnTo>
                <a:lnTo>
                  <a:pt x="26199" y="177026"/>
                </a:lnTo>
                <a:lnTo>
                  <a:pt x="48204" y="137176"/>
                </a:lnTo>
                <a:lnTo>
                  <a:pt x="75390" y="96418"/>
                </a:lnTo>
                <a:lnTo>
                  <a:pt x="106882" y="55220"/>
                </a:lnTo>
                <a:lnTo>
                  <a:pt x="141808" y="14047"/>
                </a:lnTo>
                <a:lnTo>
                  <a:pt x="154754" y="0"/>
                </a:lnTo>
              </a:path>
            </a:pathLst>
          </a:custGeom>
          <a:ln w="49491">
            <a:solidFill>
              <a:srgbClr val="147A3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 descr=""/>
          <p:cNvSpPr/>
          <p:nvPr/>
        </p:nvSpPr>
        <p:spPr>
          <a:xfrm>
            <a:off x="6413334" y="0"/>
            <a:ext cx="1391920" cy="615950"/>
          </a:xfrm>
          <a:custGeom>
            <a:avLst/>
            <a:gdLst/>
            <a:ahLst/>
            <a:cxnLst/>
            <a:rect l="l" t="t" r="r" b="b"/>
            <a:pathLst>
              <a:path w="1391920" h="615950">
                <a:moveTo>
                  <a:pt x="1391714" y="0"/>
                </a:moveTo>
                <a:lnTo>
                  <a:pt x="1361904" y="51011"/>
                </a:lnTo>
                <a:lnTo>
                  <a:pt x="1335118" y="90937"/>
                </a:lnTo>
                <a:lnTo>
                  <a:pt x="1306298" y="129417"/>
                </a:lnTo>
                <a:lnTo>
                  <a:pt x="1275560" y="166303"/>
                </a:lnTo>
                <a:lnTo>
                  <a:pt x="1243016" y="201444"/>
                </a:lnTo>
                <a:lnTo>
                  <a:pt x="1208779" y="234693"/>
                </a:lnTo>
                <a:lnTo>
                  <a:pt x="1172964" y="265901"/>
                </a:lnTo>
                <a:lnTo>
                  <a:pt x="1139731" y="292207"/>
                </a:lnTo>
                <a:lnTo>
                  <a:pt x="1104143" y="318292"/>
                </a:lnTo>
                <a:lnTo>
                  <a:pt x="1066379" y="344040"/>
                </a:lnTo>
                <a:lnTo>
                  <a:pt x="1026621" y="369331"/>
                </a:lnTo>
                <a:lnTo>
                  <a:pt x="985050" y="394048"/>
                </a:lnTo>
                <a:lnTo>
                  <a:pt x="941846" y="418073"/>
                </a:lnTo>
                <a:lnTo>
                  <a:pt x="897191" y="441289"/>
                </a:lnTo>
                <a:lnTo>
                  <a:pt x="851264" y="463576"/>
                </a:lnTo>
                <a:lnTo>
                  <a:pt x="804248" y="484818"/>
                </a:lnTo>
                <a:lnTo>
                  <a:pt x="756323" y="504896"/>
                </a:lnTo>
                <a:lnTo>
                  <a:pt x="707669" y="523693"/>
                </a:lnTo>
                <a:lnTo>
                  <a:pt x="658469" y="541090"/>
                </a:lnTo>
                <a:lnTo>
                  <a:pt x="608902" y="556970"/>
                </a:lnTo>
                <a:lnTo>
                  <a:pt x="559149" y="571215"/>
                </a:lnTo>
                <a:lnTo>
                  <a:pt x="509392" y="583706"/>
                </a:lnTo>
                <a:lnTo>
                  <a:pt x="459811" y="594327"/>
                </a:lnTo>
                <a:lnTo>
                  <a:pt x="410587" y="602958"/>
                </a:lnTo>
                <a:lnTo>
                  <a:pt x="361901" y="609483"/>
                </a:lnTo>
                <a:lnTo>
                  <a:pt x="313934" y="613782"/>
                </a:lnTo>
                <a:lnTo>
                  <a:pt x="266866" y="615739"/>
                </a:lnTo>
                <a:lnTo>
                  <a:pt x="220880" y="615236"/>
                </a:lnTo>
                <a:lnTo>
                  <a:pt x="176154" y="612154"/>
                </a:lnTo>
                <a:lnTo>
                  <a:pt x="132872" y="606375"/>
                </a:lnTo>
                <a:lnTo>
                  <a:pt x="84345" y="593969"/>
                </a:lnTo>
                <a:lnTo>
                  <a:pt x="47845" y="575826"/>
                </a:lnTo>
                <a:lnTo>
                  <a:pt x="6724" y="525645"/>
                </a:lnTo>
                <a:lnTo>
                  <a:pt x="0" y="495264"/>
                </a:lnTo>
                <a:lnTo>
                  <a:pt x="1098" y="462463"/>
                </a:lnTo>
                <a:lnTo>
                  <a:pt x="22557" y="392911"/>
                </a:lnTo>
                <a:lnTo>
                  <a:pt x="40815" y="357819"/>
                </a:lnTo>
                <a:lnTo>
                  <a:pt x="62691" y="323622"/>
                </a:lnTo>
                <a:lnTo>
                  <a:pt x="87133" y="291148"/>
                </a:lnTo>
                <a:lnTo>
                  <a:pt x="113091" y="261227"/>
                </a:lnTo>
                <a:lnTo>
                  <a:pt x="165346" y="212358"/>
                </a:lnTo>
                <a:lnTo>
                  <a:pt x="200855" y="185004"/>
                </a:lnTo>
                <a:lnTo>
                  <a:pt x="237443" y="158296"/>
                </a:lnTo>
                <a:lnTo>
                  <a:pt x="275067" y="132250"/>
                </a:lnTo>
                <a:lnTo>
                  <a:pt x="313684" y="106881"/>
                </a:lnTo>
                <a:lnTo>
                  <a:pt x="353251" y="82204"/>
                </a:lnTo>
                <a:lnTo>
                  <a:pt x="393726" y="58237"/>
                </a:lnTo>
                <a:lnTo>
                  <a:pt x="435066" y="34994"/>
                </a:lnTo>
                <a:lnTo>
                  <a:pt x="477227" y="12492"/>
                </a:lnTo>
                <a:lnTo>
                  <a:pt x="501896" y="0"/>
                </a:lnTo>
              </a:path>
            </a:pathLst>
          </a:custGeom>
          <a:ln w="49491">
            <a:solidFill>
              <a:srgbClr val="147A3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 descr=""/>
          <p:cNvSpPr/>
          <p:nvPr/>
        </p:nvSpPr>
        <p:spPr>
          <a:xfrm>
            <a:off x="8424125" y="0"/>
            <a:ext cx="2236470" cy="1701164"/>
          </a:xfrm>
          <a:custGeom>
            <a:avLst/>
            <a:gdLst/>
            <a:ahLst/>
            <a:cxnLst/>
            <a:rect l="l" t="t" r="r" b="b"/>
            <a:pathLst>
              <a:path w="2236470" h="1701164">
                <a:moveTo>
                  <a:pt x="494367" y="0"/>
                </a:moveTo>
                <a:lnTo>
                  <a:pt x="546715" y="39729"/>
                </a:lnTo>
                <a:lnTo>
                  <a:pt x="583837" y="70774"/>
                </a:lnTo>
                <a:lnTo>
                  <a:pt x="619726" y="103163"/>
                </a:lnTo>
                <a:lnTo>
                  <a:pt x="654309" y="136851"/>
                </a:lnTo>
                <a:lnTo>
                  <a:pt x="687514" y="171789"/>
                </a:lnTo>
                <a:lnTo>
                  <a:pt x="719268" y="207932"/>
                </a:lnTo>
                <a:lnTo>
                  <a:pt x="749500" y="245232"/>
                </a:lnTo>
                <a:lnTo>
                  <a:pt x="778138" y="283642"/>
                </a:lnTo>
                <a:lnTo>
                  <a:pt x="805110" y="323117"/>
                </a:lnTo>
                <a:lnTo>
                  <a:pt x="830344" y="363608"/>
                </a:lnTo>
                <a:lnTo>
                  <a:pt x="853767" y="405069"/>
                </a:lnTo>
                <a:lnTo>
                  <a:pt x="875308" y="447454"/>
                </a:lnTo>
                <a:lnTo>
                  <a:pt x="894894" y="490715"/>
                </a:lnTo>
                <a:lnTo>
                  <a:pt x="912454" y="534806"/>
                </a:lnTo>
                <a:lnTo>
                  <a:pt x="927916" y="579680"/>
                </a:lnTo>
                <a:lnTo>
                  <a:pt x="941207" y="625289"/>
                </a:lnTo>
                <a:lnTo>
                  <a:pt x="952255" y="671588"/>
                </a:lnTo>
                <a:lnTo>
                  <a:pt x="960990" y="718529"/>
                </a:lnTo>
                <a:lnTo>
                  <a:pt x="967337" y="766065"/>
                </a:lnTo>
                <a:lnTo>
                  <a:pt x="970412" y="805899"/>
                </a:lnTo>
                <a:lnTo>
                  <a:pt x="971226" y="846577"/>
                </a:lnTo>
                <a:lnTo>
                  <a:pt x="969827" y="887943"/>
                </a:lnTo>
                <a:lnTo>
                  <a:pt x="966261" y="929844"/>
                </a:lnTo>
                <a:lnTo>
                  <a:pt x="960577" y="972125"/>
                </a:lnTo>
                <a:lnTo>
                  <a:pt x="952819" y="1014631"/>
                </a:lnTo>
                <a:lnTo>
                  <a:pt x="943037" y="1057209"/>
                </a:lnTo>
                <a:lnTo>
                  <a:pt x="931277" y="1099702"/>
                </a:lnTo>
                <a:lnTo>
                  <a:pt x="917586" y="1141958"/>
                </a:lnTo>
                <a:lnTo>
                  <a:pt x="902011" y="1183821"/>
                </a:lnTo>
                <a:lnTo>
                  <a:pt x="884600" y="1225137"/>
                </a:lnTo>
                <a:lnTo>
                  <a:pt x="865399" y="1265752"/>
                </a:lnTo>
                <a:lnTo>
                  <a:pt x="844455" y="1305510"/>
                </a:lnTo>
                <a:lnTo>
                  <a:pt x="821816" y="1344258"/>
                </a:lnTo>
                <a:lnTo>
                  <a:pt x="797528" y="1381840"/>
                </a:lnTo>
                <a:lnTo>
                  <a:pt x="771640" y="1418104"/>
                </a:lnTo>
                <a:lnTo>
                  <a:pt x="744197" y="1452892"/>
                </a:lnTo>
                <a:lnTo>
                  <a:pt x="715247" y="1486053"/>
                </a:lnTo>
                <a:lnTo>
                  <a:pt x="684837" y="1517430"/>
                </a:lnTo>
                <a:lnTo>
                  <a:pt x="653015" y="1546870"/>
                </a:lnTo>
                <a:lnTo>
                  <a:pt x="619826" y="1574217"/>
                </a:lnTo>
                <a:lnTo>
                  <a:pt x="585319" y="1599318"/>
                </a:lnTo>
                <a:lnTo>
                  <a:pt x="549541" y="1622018"/>
                </a:lnTo>
                <a:lnTo>
                  <a:pt x="512538" y="1642162"/>
                </a:lnTo>
                <a:lnTo>
                  <a:pt x="474357" y="1659596"/>
                </a:lnTo>
                <a:lnTo>
                  <a:pt x="435046" y="1674165"/>
                </a:lnTo>
                <a:lnTo>
                  <a:pt x="394652" y="1685715"/>
                </a:lnTo>
                <a:lnTo>
                  <a:pt x="353222" y="1694092"/>
                </a:lnTo>
                <a:lnTo>
                  <a:pt x="310803" y="1699140"/>
                </a:lnTo>
                <a:lnTo>
                  <a:pt x="267442" y="1700706"/>
                </a:lnTo>
                <a:lnTo>
                  <a:pt x="223186" y="1698634"/>
                </a:lnTo>
                <a:lnTo>
                  <a:pt x="178083" y="1692771"/>
                </a:lnTo>
                <a:lnTo>
                  <a:pt x="127872" y="1680302"/>
                </a:lnTo>
                <a:lnTo>
                  <a:pt x="80626" y="1659491"/>
                </a:lnTo>
                <a:lnTo>
                  <a:pt x="40548" y="1629288"/>
                </a:lnTo>
                <a:lnTo>
                  <a:pt x="11840" y="1588644"/>
                </a:lnTo>
                <a:lnTo>
                  <a:pt x="0" y="1546892"/>
                </a:lnTo>
                <a:lnTo>
                  <a:pt x="1164" y="1504034"/>
                </a:lnTo>
                <a:lnTo>
                  <a:pt x="13386" y="1461742"/>
                </a:lnTo>
                <a:lnTo>
                  <a:pt x="34716" y="1421692"/>
                </a:lnTo>
                <a:lnTo>
                  <a:pt x="63205" y="1385559"/>
                </a:lnTo>
                <a:lnTo>
                  <a:pt x="96905" y="1355015"/>
                </a:lnTo>
                <a:lnTo>
                  <a:pt x="134286" y="1327651"/>
                </a:lnTo>
                <a:lnTo>
                  <a:pt x="172566" y="1301829"/>
                </a:lnTo>
                <a:lnTo>
                  <a:pt x="211702" y="1277532"/>
                </a:lnTo>
                <a:lnTo>
                  <a:pt x="251653" y="1254747"/>
                </a:lnTo>
                <a:lnTo>
                  <a:pt x="292375" y="1233460"/>
                </a:lnTo>
                <a:lnTo>
                  <a:pt x="333827" y="1213654"/>
                </a:lnTo>
                <a:lnTo>
                  <a:pt x="375966" y="1195317"/>
                </a:lnTo>
                <a:lnTo>
                  <a:pt x="418749" y="1178433"/>
                </a:lnTo>
                <a:lnTo>
                  <a:pt x="462135" y="1162989"/>
                </a:lnTo>
                <a:lnTo>
                  <a:pt x="506080" y="1148968"/>
                </a:lnTo>
                <a:lnTo>
                  <a:pt x="550543" y="1136358"/>
                </a:lnTo>
                <a:lnTo>
                  <a:pt x="595481" y="1125143"/>
                </a:lnTo>
                <a:lnTo>
                  <a:pt x="640851" y="1115309"/>
                </a:lnTo>
                <a:lnTo>
                  <a:pt x="686612" y="1106842"/>
                </a:lnTo>
                <a:lnTo>
                  <a:pt x="732721" y="1099726"/>
                </a:lnTo>
                <a:lnTo>
                  <a:pt x="779135" y="1093948"/>
                </a:lnTo>
                <a:lnTo>
                  <a:pt x="825812" y="1089492"/>
                </a:lnTo>
                <a:lnTo>
                  <a:pt x="872710" y="1086345"/>
                </a:lnTo>
                <a:lnTo>
                  <a:pt x="919786" y="1084491"/>
                </a:lnTo>
                <a:lnTo>
                  <a:pt x="966998" y="1083917"/>
                </a:lnTo>
                <a:lnTo>
                  <a:pt x="1014304" y="1084608"/>
                </a:lnTo>
                <a:lnTo>
                  <a:pt x="1061660" y="1086549"/>
                </a:lnTo>
                <a:lnTo>
                  <a:pt x="1109026" y="1089725"/>
                </a:lnTo>
                <a:lnTo>
                  <a:pt x="1156357" y="1094123"/>
                </a:lnTo>
                <a:lnTo>
                  <a:pt x="1203613" y="1099727"/>
                </a:lnTo>
                <a:lnTo>
                  <a:pt x="1250750" y="1106524"/>
                </a:lnTo>
                <a:lnTo>
                  <a:pt x="1297726" y="1114498"/>
                </a:lnTo>
                <a:lnTo>
                  <a:pt x="1344499" y="1123635"/>
                </a:lnTo>
                <a:lnTo>
                  <a:pt x="1391027" y="1133921"/>
                </a:lnTo>
                <a:lnTo>
                  <a:pt x="1437266" y="1145341"/>
                </a:lnTo>
                <a:lnTo>
                  <a:pt x="1483175" y="1157880"/>
                </a:lnTo>
                <a:lnTo>
                  <a:pt x="1528711" y="1171525"/>
                </a:lnTo>
                <a:lnTo>
                  <a:pt x="1573832" y="1186260"/>
                </a:lnTo>
                <a:lnTo>
                  <a:pt x="1618495" y="1202071"/>
                </a:lnTo>
                <a:lnTo>
                  <a:pt x="1662659" y="1218943"/>
                </a:lnTo>
                <a:lnTo>
                  <a:pt x="1706280" y="1236863"/>
                </a:lnTo>
                <a:lnTo>
                  <a:pt x="1749316" y="1255815"/>
                </a:lnTo>
                <a:lnTo>
                  <a:pt x="1791725" y="1275784"/>
                </a:lnTo>
                <a:lnTo>
                  <a:pt x="1833464" y="1296757"/>
                </a:lnTo>
                <a:lnTo>
                  <a:pt x="1874492" y="1318719"/>
                </a:lnTo>
                <a:lnTo>
                  <a:pt x="1914765" y="1341656"/>
                </a:lnTo>
                <a:lnTo>
                  <a:pt x="1954241" y="1365552"/>
                </a:lnTo>
                <a:lnTo>
                  <a:pt x="1992879" y="1390394"/>
                </a:lnTo>
                <a:lnTo>
                  <a:pt x="2030634" y="1416166"/>
                </a:lnTo>
                <a:lnTo>
                  <a:pt x="2067466" y="1442854"/>
                </a:lnTo>
                <a:lnTo>
                  <a:pt x="2103332" y="1470445"/>
                </a:lnTo>
                <a:lnTo>
                  <a:pt x="2138189" y="1498922"/>
                </a:lnTo>
                <a:lnTo>
                  <a:pt x="2171994" y="1528272"/>
                </a:lnTo>
                <a:lnTo>
                  <a:pt x="2204707" y="1558481"/>
                </a:lnTo>
                <a:lnTo>
                  <a:pt x="2236283" y="1589533"/>
                </a:lnTo>
              </a:path>
            </a:pathLst>
          </a:custGeom>
          <a:ln w="49491">
            <a:solidFill>
              <a:srgbClr val="147A3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 descr=""/>
          <p:cNvSpPr/>
          <p:nvPr/>
        </p:nvSpPr>
        <p:spPr>
          <a:xfrm>
            <a:off x="5107976" y="590236"/>
            <a:ext cx="760095" cy="768350"/>
          </a:xfrm>
          <a:custGeom>
            <a:avLst/>
            <a:gdLst/>
            <a:ahLst/>
            <a:cxnLst/>
            <a:rect l="l" t="t" r="r" b="b"/>
            <a:pathLst>
              <a:path w="760095" h="768350">
                <a:moveTo>
                  <a:pt x="635609" y="0"/>
                </a:moveTo>
                <a:lnTo>
                  <a:pt x="593334" y="5033"/>
                </a:lnTo>
                <a:lnTo>
                  <a:pt x="553783" y="20726"/>
                </a:lnTo>
                <a:lnTo>
                  <a:pt x="498730" y="65452"/>
                </a:lnTo>
                <a:lnTo>
                  <a:pt x="463727" y="126961"/>
                </a:lnTo>
                <a:lnTo>
                  <a:pt x="449870" y="177362"/>
                </a:lnTo>
                <a:lnTo>
                  <a:pt x="441175" y="218394"/>
                </a:lnTo>
                <a:lnTo>
                  <a:pt x="426567" y="293573"/>
                </a:lnTo>
                <a:lnTo>
                  <a:pt x="424649" y="296367"/>
                </a:lnTo>
                <a:lnTo>
                  <a:pt x="423341" y="299288"/>
                </a:lnTo>
                <a:lnTo>
                  <a:pt x="420839" y="297497"/>
                </a:lnTo>
                <a:lnTo>
                  <a:pt x="418020" y="296024"/>
                </a:lnTo>
                <a:lnTo>
                  <a:pt x="382664" y="260227"/>
                </a:lnTo>
                <a:lnTo>
                  <a:pt x="333455" y="214615"/>
                </a:lnTo>
                <a:lnTo>
                  <a:pt x="294792" y="180847"/>
                </a:lnTo>
                <a:lnTo>
                  <a:pt x="255573" y="153336"/>
                </a:lnTo>
                <a:lnTo>
                  <a:pt x="211772" y="133616"/>
                </a:lnTo>
                <a:lnTo>
                  <a:pt x="159442" y="124526"/>
                </a:lnTo>
                <a:lnTo>
                  <a:pt x="107226" y="134010"/>
                </a:lnTo>
                <a:lnTo>
                  <a:pt x="65800" y="155959"/>
                </a:lnTo>
                <a:lnTo>
                  <a:pt x="31013" y="187375"/>
                </a:lnTo>
                <a:lnTo>
                  <a:pt x="5148" y="232268"/>
                </a:lnTo>
                <a:lnTo>
                  <a:pt x="0" y="283857"/>
                </a:lnTo>
                <a:lnTo>
                  <a:pt x="3657" y="307005"/>
                </a:lnTo>
                <a:lnTo>
                  <a:pt x="18593" y="350830"/>
                </a:lnTo>
                <a:lnTo>
                  <a:pt x="43148" y="396373"/>
                </a:lnTo>
                <a:lnTo>
                  <a:pt x="75761" y="442615"/>
                </a:lnTo>
                <a:lnTo>
                  <a:pt x="126654" y="501148"/>
                </a:lnTo>
                <a:lnTo>
                  <a:pt x="161221" y="535950"/>
                </a:lnTo>
                <a:lnTo>
                  <a:pt x="197323" y="569091"/>
                </a:lnTo>
                <a:lnTo>
                  <a:pt x="234829" y="600704"/>
                </a:lnTo>
                <a:lnTo>
                  <a:pt x="273608" y="630923"/>
                </a:lnTo>
                <a:lnTo>
                  <a:pt x="327950" y="667384"/>
                </a:lnTo>
                <a:lnTo>
                  <a:pt x="384759" y="699960"/>
                </a:lnTo>
                <a:lnTo>
                  <a:pt x="437297" y="727470"/>
                </a:lnTo>
                <a:lnTo>
                  <a:pt x="491769" y="750950"/>
                </a:lnTo>
                <a:lnTo>
                  <a:pt x="535737" y="764631"/>
                </a:lnTo>
                <a:lnTo>
                  <a:pt x="553326" y="767791"/>
                </a:lnTo>
                <a:lnTo>
                  <a:pt x="554761" y="767232"/>
                </a:lnTo>
                <a:lnTo>
                  <a:pt x="594198" y="713936"/>
                </a:lnTo>
                <a:lnTo>
                  <a:pt x="618667" y="680237"/>
                </a:lnTo>
                <a:lnTo>
                  <a:pt x="645307" y="635876"/>
                </a:lnTo>
                <a:lnTo>
                  <a:pt x="667575" y="589114"/>
                </a:lnTo>
                <a:lnTo>
                  <a:pt x="685817" y="547278"/>
                </a:lnTo>
                <a:lnTo>
                  <a:pt x="702856" y="504985"/>
                </a:lnTo>
                <a:lnTo>
                  <a:pt x="718342" y="462104"/>
                </a:lnTo>
                <a:lnTo>
                  <a:pt x="731926" y="418503"/>
                </a:lnTo>
                <a:lnTo>
                  <a:pt x="743995" y="370322"/>
                </a:lnTo>
                <a:lnTo>
                  <a:pt x="752802" y="321676"/>
                </a:lnTo>
                <a:lnTo>
                  <a:pt x="758193" y="272533"/>
                </a:lnTo>
                <a:lnTo>
                  <a:pt x="760018" y="222859"/>
                </a:lnTo>
                <a:lnTo>
                  <a:pt x="759041" y="191955"/>
                </a:lnTo>
                <a:lnTo>
                  <a:pt x="750138" y="131260"/>
                </a:lnTo>
                <a:lnTo>
                  <a:pt x="735536" y="85643"/>
                </a:lnTo>
                <a:lnTo>
                  <a:pt x="710971" y="41325"/>
                </a:lnTo>
                <a:lnTo>
                  <a:pt x="678310" y="11399"/>
                </a:lnTo>
                <a:lnTo>
                  <a:pt x="658350" y="3083"/>
                </a:lnTo>
                <a:lnTo>
                  <a:pt x="635609" y="0"/>
                </a:lnTo>
                <a:close/>
              </a:path>
            </a:pathLst>
          </a:custGeom>
          <a:solidFill>
            <a:srgbClr val="D17FA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 descr=""/>
          <p:cNvSpPr/>
          <p:nvPr/>
        </p:nvSpPr>
        <p:spPr>
          <a:xfrm>
            <a:off x="7197576" y="948046"/>
            <a:ext cx="762000" cy="544195"/>
          </a:xfrm>
          <a:custGeom>
            <a:avLst/>
            <a:gdLst/>
            <a:ahLst/>
            <a:cxnLst/>
            <a:rect l="l" t="t" r="r" b="b"/>
            <a:pathLst>
              <a:path w="762000" h="544194">
                <a:moveTo>
                  <a:pt x="660184" y="0"/>
                </a:moveTo>
                <a:lnTo>
                  <a:pt x="687766" y="34493"/>
                </a:lnTo>
                <a:lnTo>
                  <a:pt x="713700" y="70226"/>
                </a:lnTo>
                <a:lnTo>
                  <a:pt x="736059" y="107904"/>
                </a:lnTo>
                <a:lnTo>
                  <a:pt x="752919" y="148234"/>
                </a:lnTo>
                <a:lnTo>
                  <a:pt x="761739" y="191683"/>
                </a:lnTo>
                <a:lnTo>
                  <a:pt x="760410" y="235935"/>
                </a:lnTo>
                <a:lnTo>
                  <a:pt x="747802" y="277380"/>
                </a:lnTo>
                <a:lnTo>
                  <a:pt x="722782" y="312407"/>
                </a:lnTo>
                <a:lnTo>
                  <a:pt x="684438" y="337328"/>
                </a:lnTo>
                <a:lnTo>
                  <a:pt x="639567" y="347821"/>
                </a:lnTo>
                <a:lnTo>
                  <a:pt x="592392" y="345407"/>
                </a:lnTo>
                <a:lnTo>
                  <a:pt x="547141" y="331609"/>
                </a:lnTo>
                <a:lnTo>
                  <a:pt x="505486" y="313129"/>
                </a:lnTo>
                <a:lnTo>
                  <a:pt x="466342" y="293735"/>
                </a:lnTo>
                <a:lnTo>
                  <a:pt x="429853" y="270573"/>
                </a:lnTo>
                <a:lnTo>
                  <a:pt x="396163" y="240792"/>
                </a:lnTo>
                <a:lnTo>
                  <a:pt x="368423" y="183173"/>
                </a:lnTo>
                <a:lnTo>
                  <a:pt x="373887" y="123431"/>
                </a:lnTo>
                <a:lnTo>
                  <a:pt x="419845" y="105368"/>
                </a:lnTo>
                <a:lnTo>
                  <a:pt x="482011" y="125860"/>
                </a:lnTo>
                <a:lnTo>
                  <a:pt x="518655" y="157282"/>
                </a:lnTo>
                <a:lnTo>
                  <a:pt x="545331" y="198182"/>
                </a:lnTo>
                <a:lnTo>
                  <a:pt x="560077" y="244880"/>
                </a:lnTo>
                <a:lnTo>
                  <a:pt x="560933" y="293700"/>
                </a:lnTo>
                <a:lnTo>
                  <a:pt x="547562" y="340375"/>
                </a:lnTo>
                <a:lnTo>
                  <a:pt x="522459" y="381925"/>
                </a:lnTo>
                <a:lnTo>
                  <a:pt x="487932" y="416622"/>
                </a:lnTo>
                <a:lnTo>
                  <a:pt x="446288" y="442734"/>
                </a:lnTo>
                <a:lnTo>
                  <a:pt x="399834" y="458533"/>
                </a:lnTo>
                <a:lnTo>
                  <a:pt x="351296" y="463183"/>
                </a:lnTo>
                <a:lnTo>
                  <a:pt x="302870" y="457645"/>
                </a:lnTo>
                <a:lnTo>
                  <a:pt x="256112" y="442889"/>
                </a:lnTo>
                <a:lnTo>
                  <a:pt x="212578" y="419884"/>
                </a:lnTo>
                <a:lnTo>
                  <a:pt x="173824" y="389597"/>
                </a:lnTo>
                <a:lnTo>
                  <a:pt x="133321" y="332786"/>
                </a:lnTo>
                <a:lnTo>
                  <a:pt x="131622" y="267982"/>
                </a:lnTo>
                <a:lnTo>
                  <a:pt x="173094" y="229855"/>
                </a:lnTo>
                <a:lnTo>
                  <a:pt x="231025" y="226961"/>
                </a:lnTo>
                <a:lnTo>
                  <a:pt x="279698" y="257763"/>
                </a:lnTo>
                <a:lnTo>
                  <a:pt x="310502" y="307759"/>
                </a:lnTo>
                <a:lnTo>
                  <a:pt x="320536" y="357314"/>
                </a:lnTo>
                <a:lnTo>
                  <a:pt x="315761" y="407720"/>
                </a:lnTo>
                <a:lnTo>
                  <a:pt x="297622" y="455189"/>
                </a:lnTo>
                <a:lnTo>
                  <a:pt x="267570" y="495936"/>
                </a:lnTo>
                <a:lnTo>
                  <a:pt x="227050" y="526173"/>
                </a:lnTo>
                <a:lnTo>
                  <a:pt x="179139" y="542250"/>
                </a:lnTo>
                <a:lnTo>
                  <a:pt x="128533" y="543742"/>
                </a:lnTo>
                <a:lnTo>
                  <a:pt x="79177" y="531619"/>
                </a:lnTo>
                <a:lnTo>
                  <a:pt x="35017" y="506848"/>
                </a:lnTo>
                <a:lnTo>
                  <a:pt x="0" y="470395"/>
                </a:lnTo>
              </a:path>
            </a:pathLst>
          </a:custGeom>
          <a:ln w="81737">
            <a:solidFill>
              <a:srgbClr val="9ED19B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6" name="object 26" descr="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0476001" y="5782297"/>
            <a:ext cx="1603798" cy="104847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-17335"/>
            <a:ext cx="12240260" cy="6857365"/>
            <a:chOff x="0" y="-17335"/>
            <a:chExt cx="12240260" cy="685736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239993" cy="6840004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73017" y="4004767"/>
              <a:ext cx="1144230" cy="551173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56931" y="5169204"/>
              <a:ext cx="678378" cy="327176"/>
            </a:xfrm>
            <a:prstGeom prst="rect">
              <a:avLst/>
            </a:prstGeom>
          </p:spPr>
        </p:pic>
        <p:sp>
          <p:nvSpPr>
            <p:cNvPr id="6" name="object 6" descr=""/>
            <p:cNvSpPr/>
            <p:nvPr/>
          </p:nvSpPr>
          <p:spPr>
            <a:xfrm>
              <a:off x="6209340" y="0"/>
              <a:ext cx="5191760" cy="2486025"/>
            </a:xfrm>
            <a:custGeom>
              <a:avLst/>
              <a:gdLst/>
              <a:ahLst/>
              <a:cxnLst/>
              <a:rect l="l" t="t" r="r" b="b"/>
              <a:pathLst>
                <a:path w="5191759" h="2486025">
                  <a:moveTo>
                    <a:pt x="917534" y="2439532"/>
                  </a:moveTo>
                  <a:lnTo>
                    <a:pt x="963432" y="2449870"/>
                  </a:lnTo>
                  <a:lnTo>
                    <a:pt x="1010153" y="2459230"/>
                  </a:lnTo>
                  <a:lnTo>
                    <a:pt x="1057509" y="2467445"/>
                  </a:lnTo>
                  <a:lnTo>
                    <a:pt x="1105315" y="2474347"/>
                  </a:lnTo>
                  <a:lnTo>
                    <a:pt x="1153386" y="2479768"/>
                  </a:lnTo>
                  <a:lnTo>
                    <a:pt x="1201535" y="2483541"/>
                  </a:lnTo>
                  <a:lnTo>
                    <a:pt x="1249576" y="2485498"/>
                  </a:lnTo>
                  <a:lnTo>
                    <a:pt x="1297324" y="2485471"/>
                  </a:lnTo>
                  <a:lnTo>
                    <a:pt x="1344593" y="2483293"/>
                  </a:lnTo>
                  <a:lnTo>
                    <a:pt x="1391196" y="2478795"/>
                  </a:lnTo>
                  <a:lnTo>
                    <a:pt x="1436948" y="2471810"/>
                  </a:lnTo>
                  <a:lnTo>
                    <a:pt x="1481662" y="2462170"/>
                  </a:lnTo>
                  <a:lnTo>
                    <a:pt x="1525154" y="2449708"/>
                  </a:lnTo>
                  <a:lnTo>
                    <a:pt x="1567236" y="2434256"/>
                  </a:lnTo>
                  <a:lnTo>
                    <a:pt x="1607724" y="2415646"/>
                  </a:lnTo>
                  <a:lnTo>
                    <a:pt x="1646431" y="2393710"/>
                  </a:lnTo>
                  <a:lnTo>
                    <a:pt x="1683171" y="2368281"/>
                  </a:lnTo>
                  <a:lnTo>
                    <a:pt x="1717758" y="2339191"/>
                  </a:lnTo>
                  <a:lnTo>
                    <a:pt x="1750007" y="2306271"/>
                  </a:lnTo>
                  <a:lnTo>
                    <a:pt x="1779372" y="2269675"/>
                  </a:lnTo>
                  <a:lnTo>
                    <a:pt x="1804586" y="2230910"/>
                  </a:lnTo>
                  <a:lnTo>
                    <a:pt x="1825828" y="2190202"/>
                  </a:lnTo>
                  <a:lnTo>
                    <a:pt x="1843277" y="2147773"/>
                  </a:lnTo>
                  <a:lnTo>
                    <a:pt x="1857113" y="2103849"/>
                  </a:lnTo>
                  <a:lnTo>
                    <a:pt x="1867515" y="2058652"/>
                  </a:lnTo>
                  <a:lnTo>
                    <a:pt x="1874664" y="2012406"/>
                  </a:lnTo>
                  <a:lnTo>
                    <a:pt x="1878738" y="1965337"/>
                  </a:lnTo>
                  <a:lnTo>
                    <a:pt x="1879918" y="1917667"/>
                  </a:lnTo>
                  <a:lnTo>
                    <a:pt x="1878384" y="1869620"/>
                  </a:lnTo>
                  <a:lnTo>
                    <a:pt x="1874313" y="1821421"/>
                  </a:lnTo>
                  <a:lnTo>
                    <a:pt x="1867887" y="1773294"/>
                  </a:lnTo>
                  <a:lnTo>
                    <a:pt x="1859285" y="1725462"/>
                  </a:lnTo>
                  <a:lnTo>
                    <a:pt x="1848687" y="1678149"/>
                  </a:lnTo>
                  <a:lnTo>
                    <a:pt x="1836271" y="1631580"/>
                  </a:lnTo>
                  <a:lnTo>
                    <a:pt x="1822219" y="1585978"/>
                  </a:lnTo>
                  <a:lnTo>
                    <a:pt x="1806356" y="1540003"/>
                  </a:lnTo>
                  <a:lnTo>
                    <a:pt x="1789160" y="1494522"/>
                  </a:lnTo>
                  <a:lnTo>
                    <a:pt x="1770648" y="1449571"/>
                  </a:lnTo>
                  <a:lnTo>
                    <a:pt x="1750833" y="1405182"/>
                  </a:lnTo>
                  <a:lnTo>
                    <a:pt x="1729733" y="1361389"/>
                  </a:lnTo>
                  <a:lnTo>
                    <a:pt x="1707361" y="1318226"/>
                  </a:lnTo>
                  <a:lnTo>
                    <a:pt x="1683733" y="1275727"/>
                  </a:lnTo>
                  <a:lnTo>
                    <a:pt x="1658865" y="1233924"/>
                  </a:lnTo>
                  <a:lnTo>
                    <a:pt x="1632771" y="1192852"/>
                  </a:lnTo>
                  <a:lnTo>
                    <a:pt x="1605467" y="1152545"/>
                  </a:lnTo>
                  <a:lnTo>
                    <a:pt x="1576968" y="1113035"/>
                  </a:lnTo>
                  <a:lnTo>
                    <a:pt x="1547289" y="1074356"/>
                  </a:lnTo>
                  <a:lnTo>
                    <a:pt x="1516447" y="1036543"/>
                  </a:lnTo>
                  <a:lnTo>
                    <a:pt x="1484455" y="999629"/>
                  </a:lnTo>
                  <a:lnTo>
                    <a:pt x="1451329" y="963646"/>
                  </a:lnTo>
                  <a:lnTo>
                    <a:pt x="1417085" y="928630"/>
                  </a:lnTo>
                  <a:lnTo>
                    <a:pt x="1381738" y="894613"/>
                  </a:lnTo>
                  <a:lnTo>
                    <a:pt x="1345303" y="861630"/>
                  </a:lnTo>
                  <a:lnTo>
                    <a:pt x="1307794" y="829713"/>
                  </a:lnTo>
                  <a:lnTo>
                    <a:pt x="1269229" y="798897"/>
                  </a:lnTo>
                  <a:lnTo>
                    <a:pt x="1229621" y="769214"/>
                  </a:lnTo>
                  <a:lnTo>
                    <a:pt x="1188987" y="740700"/>
                  </a:lnTo>
                  <a:lnTo>
                    <a:pt x="1147341" y="713387"/>
                  </a:lnTo>
                  <a:lnTo>
                    <a:pt x="1104834" y="686887"/>
                  </a:lnTo>
                  <a:lnTo>
                    <a:pt x="1061821" y="660970"/>
                  </a:lnTo>
                  <a:lnTo>
                    <a:pt x="1018314" y="635705"/>
                  </a:lnTo>
                  <a:lnTo>
                    <a:pt x="974322" y="611162"/>
                  </a:lnTo>
                  <a:lnTo>
                    <a:pt x="929856" y="587408"/>
                  </a:lnTo>
                  <a:lnTo>
                    <a:pt x="884926" y="564515"/>
                  </a:lnTo>
                  <a:lnTo>
                    <a:pt x="839543" y="542551"/>
                  </a:lnTo>
                  <a:lnTo>
                    <a:pt x="793716" y="521585"/>
                  </a:lnTo>
                  <a:lnTo>
                    <a:pt x="747457" y="501686"/>
                  </a:lnTo>
                  <a:lnTo>
                    <a:pt x="700775" y="482925"/>
                  </a:lnTo>
                  <a:lnTo>
                    <a:pt x="653681" y="465369"/>
                  </a:lnTo>
                  <a:lnTo>
                    <a:pt x="606185" y="449088"/>
                  </a:lnTo>
                  <a:lnTo>
                    <a:pt x="558298" y="434152"/>
                  </a:lnTo>
                  <a:lnTo>
                    <a:pt x="510030" y="420630"/>
                  </a:lnTo>
                  <a:lnTo>
                    <a:pt x="461391" y="408591"/>
                  </a:lnTo>
                  <a:lnTo>
                    <a:pt x="412392" y="398104"/>
                  </a:lnTo>
                  <a:lnTo>
                    <a:pt x="363043" y="389238"/>
                  </a:lnTo>
                  <a:lnTo>
                    <a:pt x="313355" y="382063"/>
                  </a:lnTo>
                  <a:lnTo>
                    <a:pt x="263337" y="376648"/>
                  </a:lnTo>
                  <a:lnTo>
                    <a:pt x="213000" y="373063"/>
                  </a:lnTo>
                  <a:lnTo>
                    <a:pt x="162354" y="371376"/>
                  </a:lnTo>
                  <a:lnTo>
                    <a:pt x="119811" y="372995"/>
                  </a:lnTo>
                  <a:lnTo>
                    <a:pt x="78083" y="380962"/>
                  </a:lnTo>
                  <a:lnTo>
                    <a:pt x="41803" y="398195"/>
                  </a:lnTo>
                  <a:lnTo>
                    <a:pt x="15606" y="427611"/>
                  </a:lnTo>
                  <a:lnTo>
                    <a:pt x="0" y="488605"/>
                  </a:lnTo>
                  <a:lnTo>
                    <a:pt x="3348" y="520467"/>
                  </a:lnTo>
                  <a:lnTo>
                    <a:pt x="29468" y="586059"/>
                  </a:lnTo>
                  <a:lnTo>
                    <a:pt x="51088" y="619443"/>
                  </a:lnTo>
                  <a:lnTo>
                    <a:pt x="77648" y="652991"/>
                  </a:lnTo>
                  <a:lnTo>
                    <a:pt x="108570" y="686529"/>
                  </a:lnTo>
                  <a:lnTo>
                    <a:pt x="143280" y="719885"/>
                  </a:lnTo>
                  <a:lnTo>
                    <a:pt x="181202" y="752886"/>
                  </a:lnTo>
                  <a:lnTo>
                    <a:pt x="221759" y="785361"/>
                  </a:lnTo>
                  <a:lnTo>
                    <a:pt x="264376" y="817136"/>
                  </a:lnTo>
                  <a:lnTo>
                    <a:pt x="308478" y="848040"/>
                  </a:lnTo>
                  <a:lnTo>
                    <a:pt x="353488" y="877899"/>
                  </a:lnTo>
                  <a:lnTo>
                    <a:pt x="398830" y="906542"/>
                  </a:lnTo>
                  <a:lnTo>
                    <a:pt x="443930" y="933796"/>
                  </a:lnTo>
                  <a:lnTo>
                    <a:pt x="488210" y="959489"/>
                  </a:lnTo>
                  <a:lnTo>
                    <a:pt x="531095" y="983448"/>
                  </a:lnTo>
                  <a:lnTo>
                    <a:pt x="572010" y="1005501"/>
                  </a:lnTo>
                  <a:lnTo>
                    <a:pt x="610378" y="1025476"/>
                  </a:lnTo>
                  <a:lnTo>
                    <a:pt x="645624" y="1043200"/>
                  </a:lnTo>
                  <a:lnTo>
                    <a:pt x="704445" y="1071204"/>
                  </a:lnTo>
                  <a:lnTo>
                    <a:pt x="773211" y="1100766"/>
                  </a:lnTo>
                  <a:lnTo>
                    <a:pt x="819734" y="1119959"/>
                  </a:lnTo>
                  <a:lnTo>
                    <a:pt x="866431" y="1138718"/>
                  </a:lnTo>
                  <a:lnTo>
                    <a:pt x="913301" y="1157043"/>
                  </a:lnTo>
                  <a:lnTo>
                    <a:pt x="960338" y="1174932"/>
                  </a:lnTo>
                  <a:lnTo>
                    <a:pt x="1007538" y="1192385"/>
                  </a:lnTo>
                  <a:lnTo>
                    <a:pt x="1054897" y="1209401"/>
                  </a:lnTo>
                  <a:lnTo>
                    <a:pt x="1102411" y="1225979"/>
                  </a:lnTo>
                  <a:lnTo>
                    <a:pt x="1150076" y="1242119"/>
                  </a:lnTo>
                  <a:lnTo>
                    <a:pt x="1197888" y="1257820"/>
                  </a:lnTo>
                  <a:lnTo>
                    <a:pt x="1245842" y="1273080"/>
                  </a:lnTo>
                  <a:lnTo>
                    <a:pt x="1293935" y="1287899"/>
                  </a:lnTo>
                  <a:lnTo>
                    <a:pt x="1342161" y="1302277"/>
                  </a:lnTo>
                  <a:lnTo>
                    <a:pt x="1390518" y="1316211"/>
                  </a:lnTo>
                  <a:lnTo>
                    <a:pt x="1439000" y="1329703"/>
                  </a:lnTo>
                  <a:lnTo>
                    <a:pt x="1487604" y="1342750"/>
                  </a:lnTo>
                  <a:lnTo>
                    <a:pt x="1536326" y="1355351"/>
                  </a:lnTo>
                  <a:lnTo>
                    <a:pt x="1585161" y="1367507"/>
                  </a:lnTo>
                  <a:lnTo>
                    <a:pt x="1634105" y="1379217"/>
                  </a:lnTo>
                  <a:lnTo>
                    <a:pt x="1683155" y="1390478"/>
                  </a:lnTo>
                  <a:lnTo>
                    <a:pt x="1732305" y="1401292"/>
                  </a:lnTo>
                  <a:lnTo>
                    <a:pt x="1781552" y="1411656"/>
                  </a:lnTo>
                  <a:lnTo>
                    <a:pt x="1830891" y="1421570"/>
                  </a:lnTo>
                  <a:lnTo>
                    <a:pt x="1880319" y="1431034"/>
                  </a:lnTo>
                  <a:lnTo>
                    <a:pt x="1929831" y="1440046"/>
                  </a:lnTo>
                  <a:lnTo>
                    <a:pt x="1979424" y="1448605"/>
                  </a:lnTo>
                  <a:lnTo>
                    <a:pt x="2029092" y="1456711"/>
                  </a:lnTo>
                  <a:lnTo>
                    <a:pt x="2078832" y="1464363"/>
                  </a:lnTo>
                  <a:lnTo>
                    <a:pt x="2128640" y="1471561"/>
                  </a:lnTo>
                  <a:lnTo>
                    <a:pt x="2178511" y="1478302"/>
                  </a:lnTo>
                  <a:lnTo>
                    <a:pt x="2228442" y="1484587"/>
                  </a:lnTo>
                  <a:lnTo>
                    <a:pt x="2278427" y="1490415"/>
                  </a:lnTo>
                  <a:lnTo>
                    <a:pt x="2328464" y="1495785"/>
                  </a:lnTo>
                  <a:lnTo>
                    <a:pt x="2378547" y="1500696"/>
                  </a:lnTo>
                  <a:lnTo>
                    <a:pt x="2428674" y="1505147"/>
                  </a:lnTo>
                  <a:lnTo>
                    <a:pt x="2478838" y="1509137"/>
                  </a:lnTo>
                  <a:lnTo>
                    <a:pt x="2529038" y="1512666"/>
                  </a:lnTo>
                  <a:lnTo>
                    <a:pt x="2579267" y="1515733"/>
                  </a:lnTo>
                  <a:lnTo>
                    <a:pt x="2629522" y="1518337"/>
                  </a:lnTo>
                  <a:lnTo>
                    <a:pt x="2679800" y="1520477"/>
                  </a:lnTo>
                  <a:lnTo>
                    <a:pt x="2730095" y="1522153"/>
                  </a:lnTo>
                  <a:lnTo>
                    <a:pt x="2780403" y="1523363"/>
                  </a:lnTo>
                  <a:lnTo>
                    <a:pt x="2830721" y="1524107"/>
                  </a:lnTo>
                  <a:lnTo>
                    <a:pt x="2881045" y="1524383"/>
                  </a:lnTo>
                  <a:lnTo>
                    <a:pt x="2931369" y="1524192"/>
                  </a:lnTo>
                  <a:lnTo>
                    <a:pt x="2981691" y="1523532"/>
                  </a:lnTo>
                  <a:lnTo>
                    <a:pt x="3032252" y="1522374"/>
                  </a:lnTo>
                  <a:lnTo>
                    <a:pt x="3082891" y="1520633"/>
                  </a:lnTo>
                  <a:lnTo>
                    <a:pt x="3133561" y="1518229"/>
                  </a:lnTo>
                  <a:lnTo>
                    <a:pt x="3184216" y="1515082"/>
                  </a:lnTo>
                  <a:lnTo>
                    <a:pt x="3234810" y="1511111"/>
                  </a:lnTo>
                  <a:lnTo>
                    <a:pt x="3285295" y="1506235"/>
                  </a:lnTo>
                  <a:lnTo>
                    <a:pt x="3335627" y="1500374"/>
                  </a:lnTo>
                  <a:lnTo>
                    <a:pt x="3385757" y="1493448"/>
                  </a:lnTo>
                  <a:lnTo>
                    <a:pt x="3435641" y="1485375"/>
                  </a:lnTo>
                  <a:lnTo>
                    <a:pt x="3485232" y="1476076"/>
                  </a:lnTo>
                  <a:lnTo>
                    <a:pt x="3534483" y="1465469"/>
                  </a:lnTo>
                  <a:lnTo>
                    <a:pt x="3583348" y="1453474"/>
                  </a:lnTo>
                  <a:lnTo>
                    <a:pt x="3631780" y="1440011"/>
                  </a:lnTo>
                  <a:lnTo>
                    <a:pt x="3679734" y="1424999"/>
                  </a:lnTo>
                  <a:lnTo>
                    <a:pt x="3727162" y="1408357"/>
                  </a:lnTo>
                  <a:lnTo>
                    <a:pt x="3774020" y="1390005"/>
                  </a:lnTo>
                  <a:lnTo>
                    <a:pt x="3820259" y="1369862"/>
                  </a:lnTo>
                  <a:lnTo>
                    <a:pt x="3863278" y="1349019"/>
                  </a:lnTo>
                  <a:lnTo>
                    <a:pt x="3905525" y="1326309"/>
                  </a:lnTo>
                  <a:lnTo>
                    <a:pt x="3946868" y="1301780"/>
                  </a:lnTo>
                  <a:lnTo>
                    <a:pt x="3987173" y="1275482"/>
                  </a:lnTo>
                  <a:lnTo>
                    <a:pt x="4026307" y="1247461"/>
                  </a:lnTo>
                  <a:lnTo>
                    <a:pt x="4064136" y="1217765"/>
                  </a:lnTo>
                  <a:lnTo>
                    <a:pt x="4100528" y="1186443"/>
                  </a:lnTo>
                  <a:lnTo>
                    <a:pt x="4135349" y="1153542"/>
                  </a:lnTo>
                  <a:lnTo>
                    <a:pt x="4168466" y="1119110"/>
                  </a:lnTo>
                  <a:lnTo>
                    <a:pt x="4199745" y="1083196"/>
                  </a:lnTo>
                  <a:lnTo>
                    <a:pt x="4229054" y="1045846"/>
                  </a:lnTo>
                  <a:lnTo>
                    <a:pt x="4256259" y="1007110"/>
                  </a:lnTo>
                  <a:lnTo>
                    <a:pt x="4281227" y="967034"/>
                  </a:lnTo>
                  <a:lnTo>
                    <a:pt x="4303825" y="925668"/>
                  </a:lnTo>
                  <a:lnTo>
                    <a:pt x="4323918" y="883058"/>
                  </a:lnTo>
                  <a:lnTo>
                    <a:pt x="4341375" y="839253"/>
                  </a:lnTo>
                  <a:lnTo>
                    <a:pt x="4356062" y="794300"/>
                  </a:lnTo>
                  <a:lnTo>
                    <a:pt x="4367845" y="748248"/>
                  </a:lnTo>
                  <a:lnTo>
                    <a:pt x="4376370" y="702499"/>
                  </a:lnTo>
                  <a:lnTo>
                    <a:pt x="4381828" y="656709"/>
                  </a:lnTo>
                  <a:lnTo>
                    <a:pt x="4384309" y="610959"/>
                  </a:lnTo>
                  <a:lnTo>
                    <a:pt x="4383904" y="565327"/>
                  </a:lnTo>
                  <a:lnTo>
                    <a:pt x="4380705" y="519893"/>
                  </a:lnTo>
                  <a:lnTo>
                    <a:pt x="4374801" y="474736"/>
                  </a:lnTo>
                  <a:lnTo>
                    <a:pt x="4366284" y="429936"/>
                  </a:lnTo>
                  <a:lnTo>
                    <a:pt x="4355245" y="385572"/>
                  </a:lnTo>
                  <a:lnTo>
                    <a:pt x="4341774" y="341724"/>
                  </a:lnTo>
                  <a:lnTo>
                    <a:pt x="4325962" y="298470"/>
                  </a:lnTo>
                  <a:lnTo>
                    <a:pt x="4307901" y="255891"/>
                  </a:lnTo>
                  <a:lnTo>
                    <a:pt x="4287680" y="214066"/>
                  </a:lnTo>
                  <a:lnTo>
                    <a:pt x="4265391" y="173075"/>
                  </a:lnTo>
                  <a:lnTo>
                    <a:pt x="4241124" y="132995"/>
                  </a:lnTo>
                  <a:lnTo>
                    <a:pt x="4214971" y="93909"/>
                  </a:lnTo>
                  <a:lnTo>
                    <a:pt x="4187022" y="55893"/>
                  </a:lnTo>
                  <a:lnTo>
                    <a:pt x="4157368" y="19029"/>
                  </a:lnTo>
                  <a:lnTo>
                    <a:pt x="4140670" y="0"/>
                  </a:lnTo>
                </a:path>
                <a:path w="5191759" h="2486025">
                  <a:moveTo>
                    <a:pt x="2538153" y="0"/>
                  </a:moveTo>
                  <a:lnTo>
                    <a:pt x="2573244" y="25636"/>
                  </a:lnTo>
                  <a:lnTo>
                    <a:pt x="2634219" y="61978"/>
                  </a:lnTo>
                  <a:lnTo>
                    <a:pt x="2674408" y="81794"/>
                  </a:lnTo>
                  <a:lnTo>
                    <a:pt x="2715365" y="100916"/>
                  </a:lnTo>
                  <a:lnTo>
                    <a:pt x="2757057" y="119342"/>
                  </a:lnTo>
                  <a:lnTo>
                    <a:pt x="2799455" y="137065"/>
                  </a:lnTo>
                  <a:lnTo>
                    <a:pt x="2842530" y="154081"/>
                  </a:lnTo>
                  <a:lnTo>
                    <a:pt x="2886250" y="170385"/>
                  </a:lnTo>
                  <a:lnTo>
                    <a:pt x="2930586" y="185973"/>
                  </a:lnTo>
                  <a:lnTo>
                    <a:pt x="2975507" y="200840"/>
                  </a:lnTo>
                  <a:lnTo>
                    <a:pt x="3020984" y="214981"/>
                  </a:lnTo>
                  <a:lnTo>
                    <a:pt x="3066986" y="228392"/>
                  </a:lnTo>
                  <a:lnTo>
                    <a:pt x="3113483" y="241068"/>
                  </a:lnTo>
                  <a:lnTo>
                    <a:pt x="3160445" y="253003"/>
                  </a:lnTo>
                  <a:lnTo>
                    <a:pt x="3207842" y="264195"/>
                  </a:lnTo>
                  <a:lnTo>
                    <a:pt x="3255643" y="274636"/>
                  </a:lnTo>
                  <a:lnTo>
                    <a:pt x="3303818" y="284324"/>
                  </a:lnTo>
                  <a:lnTo>
                    <a:pt x="3352338" y="293254"/>
                  </a:lnTo>
                  <a:lnTo>
                    <a:pt x="3401172" y="301420"/>
                  </a:lnTo>
                  <a:lnTo>
                    <a:pt x="3450290" y="308818"/>
                  </a:lnTo>
                  <a:lnTo>
                    <a:pt x="3499662" y="315443"/>
                  </a:lnTo>
                  <a:lnTo>
                    <a:pt x="3549257" y="321291"/>
                  </a:lnTo>
                  <a:lnTo>
                    <a:pt x="3599046" y="326356"/>
                  </a:lnTo>
                  <a:lnTo>
                    <a:pt x="3648998" y="330635"/>
                  </a:lnTo>
                  <a:lnTo>
                    <a:pt x="3699084" y="334122"/>
                  </a:lnTo>
                  <a:lnTo>
                    <a:pt x="3749272" y="336813"/>
                  </a:lnTo>
                  <a:lnTo>
                    <a:pt x="3799534" y="338703"/>
                  </a:lnTo>
                  <a:lnTo>
                    <a:pt x="3849838" y="339787"/>
                  </a:lnTo>
                  <a:lnTo>
                    <a:pt x="3900155" y="340061"/>
                  </a:lnTo>
                  <a:lnTo>
                    <a:pt x="3950454" y="339519"/>
                  </a:lnTo>
                  <a:lnTo>
                    <a:pt x="4000706" y="338158"/>
                  </a:lnTo>
                  <a:lnTo>
                    <a:pt x="4050879" y="335973"/>
                  </a:lnTo>
                  <a:lnTo>
                    <a:pt x="4100945" y="332958"/>
                  </a:lnTo>
                  <a:lnTo>
                    <a:pt x="4150872" y="329110"/>
                  </a:lnTo>
                  <a:lnTo>
                    <a:pt x="4200632" y="324423"/>
                  </a:lnTo>
                  <a:lnTo>
                    <a:pt x="4250192" y="318892"/>
                  </a:lnTo>
                  <a:lnTo>
                    <a:pt x="4299524" y="312514"/>
                  </a:lnTo>
                  <a:lnTo>
                    <a:pt x="4348598" y="305283"/>
                  </a:lnTo>
                  <a:lnTo>
                    <a:pt x="4397382" y="297195"/>
                  </a:lnTo>
                  <a:lnTo>
                    <a:pt x="4445847" y="288244"/>
                  </a:lnTo>
                  <a:lnTo>
                    <a:pt x="4493963" y="278427"/>
                  </a:lnTo>
                  <a:lnTo>
                    <a:pt x="4541700" y="267738"/>
                  </a:lnTo>
                  <a:lnTo>
                    <a:pt x="4589027" y="256174"/>
                  </a:lnTo>
                  <a:lnTo>
                    <a:pt x="4635914" y="243728"/>
                  </a:lnTo>
                  <a:lnTo>
                    <a:pt x="4682332" y="230396"/>
                  </a:lnTo>
                  <a:lnTo>
                    <a:pt x="4728249" y="216175"/>
                  </a:lnTo>
                  <a:lnTo>
                    <a:pt x="4773637" y="201058"/>
                  </a:lnTo>
                  <a:lnTo>
                    <a:pt x="4818464" y="185042"/>
                  </a:lnTo>
                  <a:lnTo>
                    <a:pt x="4862701" y="168121"/>
                  </a:lnTo>
                  <a:lnTo>
                    <a:pt x="4906317" y="150291"/>
                  </a:lnTo>
                  <a:lnTo>
                    <a:pt x="4949282" y="131548"/>
                  </a:lnTo>
                  <a:lnTo>
                    <a:pt x="4991566" y="111886"/>
                  </a:lnTo>
                  <a:lnTo>
                    <a:pt x="5033140" y="91301"/>
                  </a:lnTo>
                  <a:lnTo>
                    <a:pt x="5073972" y="69788"/>
                  </a:lnTo>
                  <a:lnTo>
                    <a:pt x="5114032" y="47342"/>
                  </a:lnTo>
                  <a:lnTo>
                    <a:pt x="5153292" y="23959"/>
                  </a:lnTo>
                  <a:lnTo>
                    <a:pt x="5191142" y="0"/>
                  </a:lnTo>
                </a:path>
              </a:pathLst>
            </a:custGeom>
            <a:ln w="34671">
              <a:solidFill>
                <a:srgbClr val="46777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2375998" y="5745194"/>
              <a:ext cx="2840355" cy="1095375"/>
            </a:xfrm>
            <a:custGeom>
              <a:avLst/>
              <a:gdLst/>
              <a:ahLst/>
              <a:cxnLst/>
              <a:rect l="l" t="t" r="r" b="b"/>
              <a:pathLst>
                <a:path w="2840354" h="1095375">
                  <a:moveTo>
                    <a:pt x="756496" y="586771"/>
                  </a:moveTo>
                  <a:lnTo>
                    <a:pt x="727532" y="621550"/>
                  </a:lnTo>
                  <a:lnTo>
                    <a:pt x="698664" y="661361"/>
                  </a:lnTo>
                  <a:lnTo>
                    <a:pt x="672438" y="703154"/>
                  </a:lnTo>
                  <a:lnTo>
                    <a:pt x="649136" y="746620"/>
                  </a:lnTo>
                  <a:lnTo>
                    <a:pt x="629045" y="791449"/>
                  </a:lnTo>
                  <a:lnTo>
                    <a:pt x="612448" y="837331"/>
                  </a:lnTo>
                  <a:lnTo>
                    <a:pt x="599702" y="883697"/>
                  </a:lnTo>
                  <a:lnTo>
                    <a:pt x="590554" y="933500"/>
                  </a:lnTo>
                  <a:lnTo>
                    <a:pt x="586481" y="981630"/>
                  </a:lnTo>
                  <a:lnTo>
                    <a:pt x="586389" y="984890"/>
                  </a:lnTo>
                  <a:lnTo>
                    <a:pt x="587389" y="1032537"/>
                  </a:lnTo>
                  <a:lnTo>
                    <a:pt x="594029" y="1081265"/>
                  </a:lnTo>
                  <a:lnTo>
                    <a:pt x="597611" y="1094809"/>
                  </a:lnTo>
                  <a:lnTo>
                    <a:pt x="623836" y="1094809"/>
                  </a:lnTo>
                  <a:lnTo>
                    <a:pt x="618947" y="1076325"/>
                  </a:lnTo>
                  <a:lnTo>
                    <a:pt x="612717" y="1030592"/>
                  </a:lnTo>
                  <a:lnTo>
                    <a:pt x="611758" y="984890"/>
                  </a:lnTo>
                  <a:lnTo>
                    <a:pt x="611811" y="983154"/>
                  </a:lnTo>
                  <a:lnTo>
                    <a:pt x="615725" y="936898"/>
                  </a:lnTo>
                  <a:lnTo>
                    <a:pt x="624414" y="889557"/>
                  </a:lnTo>
                  <a:lnTo>
                    <a:pt x="636646" y="845046"/>
                  </a:lnTo>
                  <a:lnTo>
                    <a:pt x="652590" y="800987"/>
                  </a:lnTo>
                  <a:lnTo>
                    <a:pt x="671934" y="757831"/>
                  </a:lnTo>
                  <a:lnTo>
                    <a:pt x="694401" y="715913"/>
                  </a:lnTo>
                  <a:lnTo>
                    <a:pt x="719710" y="675569"/>
                  </a:lnTo>
                  <a:lnTo>
                    <a:pt x="747585" y="637133"/>
                  </a:lnTo>
                  <a:lnTo>
                    <a:pt x="770530" y="609956"/>
                  </a:lnTo>
                  <a:lnTo>
                    <a:pt x="756496" y="586771"/>
                  </a:lnTo>
                  <a:close/>
                </a:path>
                <a:path w="2840354" h="1095375">
                  <a:moveTo>
                    <a:pt x="788079" y="589906"/>
                  </a:moveTo>
                  <a:lnTo>
                    <a:pt x="784006" y="593994"/>
                  </a:lnTo>
                  <a:lnTo>
                    <a:pt x="770530" y="609956"/>
                  </a:lnTo>
                  <a:lnTo>
                    <a:pt x="772423" y="613084"/>
                  </a:lnTo>
                  <a:lnTo>
                    <a:pt x="796399" y="656788"/>
                  </a:lnTo>
                  <a:lnTo>
                    <a:pt x="818351" y="701314"/>
                  </a:lnTo>
                  <a:lnTo>
                    <a:pt x="838204" y="746620"/>
                  </a:lnTo>
                  <a:lnTo>
                    <a:pt x="855835" y="792540"/>
                  </a:lnTo>
                  <a:lnTo>
                    <a:pt x="871192" y="839093"/>
                  </a:lnTo>
                  <a:lnTo>
                    <a:pt x="884176" y="886174"/>
                  </a:lnTo>
                  <a:lnTo>
                    <a:pt x="894699" y="933711"/>
                  </a:lnTo>
                  <a:lnTo>
                    <a:pt x="902673" y="981630"/>
                  </a:lnTo>
                  <a:lnTo>
                    <a:pt x="908012" y="1029856"/>
                  </a:lnTo>
                  <a:lnTo>
                    <a:pt x="910500" y="1075956"/>
                  </a:lnTo>
                  <a:lnTo>
                    <a:pt x="910561" y="1094809"/>
                  </a:lnTo>
                  <a:lnTo>
                    <a:pt x="935942" y="1094809"/>
                  </a:lnTo>
                  <a:lnTo>
                    <a:pt x="933316" y="1027740"/>
                  </a:lnTo>
                  <a:lnTo>
                    <a:pt x="927828" y="978128"/>
                  </a:lnTo>
                  <a:lnTo>
                    <a:pt x="919637" y="928877"/>
                  </a:lnTo>
                  <a:lnTo>
                    <a:pt x="908836" y="880060"/>
                  </a:lnTo>
                  <a:lnTo>
                    <a:pt x="895518" y="831751"/>
                  </a:lnTo>
                  <a:lnTo>
                    <a:pt x="879776" y="784023"/>
                  </a:lnTo>
                  <a:lnTo>
                    <a:pt x="861702" y="736948"/>
                  </a:lnTo>
                  <a:lnTo>
                    <a:pt x="841390" y="690601"/>
                  </a:lnTo>
                  <a:lnTo>
                    <a:pt x="818931" y="645053"/>
                  </a:lnTo>
                  <a:lnTo>
                    <a:pt x="794419" y="600379"/>
                  </a:lnTo>
                  <a:lnTo>
                    <a:pt x="788079" y="589906"/>
                  </a:lnTo>
                  <a:close/>
                </a:path>
                <a:path w="2840354" h="1095375">
                  <a:moveTo>
                    <a:pt x="2075877" y="949644"/>
                  </a:moveTo>
                  <a:lnTo>
                    <a:pt x="2042833" y="982268"/>
                  </a:lnTo>
                  <a:lnTo>
                    <a:pt x="2008563" y="1023221"/>
                  </a:lnTo>
                  <a:lnTo>
                    <a:pt x="1977920" y="1067367"/>
                  </a:lnTo>
                  <a:lnTo>
                    <a:pt x="1962199" y="1094809"/>
                  </a:lnTo>
                  <a:lnTo>
                    <a:pt x="1991446" y="1094809"/>
                  </a:lnTo>
                  <a:lnTo>
                    <a:pt x="1999398" y="1080926"/>
                  </a:lnTo>
                  <a:lnTo>
                    <a:pt x="2028760" y="1038614"/>
                  </a:lnTo>
                  <a:lnTo>
                    <a:pt x="2061527" y="999464"/>
                  </a:lnTo>
                  <a:lnTo>
                    <a:pt x="2088690" y="972652"/>
                  </a:lnTo>
                  <a:lnTo>
                    <a:pt x="2075877" y="949644"/>
                  </a:lnTo>
                  <a:close/>
                </a:path>
                <a:path w="2840354" h="1095375">
                  <a:moveTo>
                    <a:pt x="2108139" y="955388"/>
                  </a:moveTo>
                  <a:lnTo>
                    <a:pt x="2097498" y="963959"/>
                  </a:lnTo>
                  <a:lnTo>
                    <a:pt x="2088690" y="972652"/>
                  </a:lnTo>
                  <a:lnTo>
                    <a:pt x="2091177" y="977118"/>
                  </a:lnTo>
                  <a:lnTo>
                    <a:pt x="2114546" y="1022479"/>
                  </a:lnTo>
                  <a:lnTo>
                    <a:pt x="2136565" y="1068754"/>
                  </a:lnTo>
                  <a:lnTo>
                    <a:pt x="2147989" y="1094809"/>
                  </a:lnTo>
                  <a:lnTo>
                    <a:pt x="2175706" y="1094809"/>
                  </a:lnTo>
                  <a:lnTo>
                    <a:pt x="2159660" y="1058219"/>
                  </a:lnTo>
                  <a:lnTo>
                    <a:pt x="2137303" y="1011226"/>
                  </a:lnTo>
                  <a:lnTo>
                    <a:pt x="2113567" y="965138"/>
                  </a:lnTo>
                  <a:lnTo>
                    <a:pt x="2108139" y="955388"/>
                  </a:lnTo>
                  <a:close/>
                </a:path>
                <a:path w="2840354" h="1095375">
                  <a:moveTo>
                    <a:pt x="2525316" y="854216"/>
                  </a:moveTo>
                  <a:lnTo>
                    <a:pt x="2356924" y="854216"/>
                  </a:lnTo>
                  <a:lnTo>
                    <a:pt x="2395453" y="854438"/>
                  </a:lnTo>
                  <a:lnTo>
                    <a:pt x="2433799" y="858196"/>
                  </a:lnTo>
                  <a:lnTo>
                    <a:pt x="2471800" y="865301"/>
                  </a:lnTo>
                  <a:lnTo>
                    <a:pt x="2521851" y="879736"/>
                  </a:lnTo>
                  <a:lnTo>
                    <a:pt x="2570562" y="899392"/>
                  </a:lnTo>
                  <a:lnTo>
                    <a:pt x="2617503" y="923790"/>
                  </a:lnTo>
                  <a:lnTo>
                    <a:pt x="2662243" y="952449"/>
                  </a:lnTo>
                  <a:lnTo>
                    <a:pt x="2704353" y="984890"/>
                  </a:lnTo>
                  <a:lnTo>
                    <a:pt x="2743403" y="1020635"/>
                  </a:lnTo>
                  <a:lnTo>
                    <a:pt x="2779376" y="1059120"/>
                  </a:lnTo>
                  <a:lnTo>
                    <a:pt x="2808440" y="1094809"/>
                  </a:lnTo>
                  <a:lnTo>
                    <a:pt x="2840120" y="1094809"/>
                  </a:lnTo>
                  <a:lnTo>
                    <a:pt x="2794955" y="1038364"/>
                  </a:lnTo>
                  <a:lnTo>
                    <a:pt x="2761335" y="1002626"/>
                  </a:lnTo>
                  <a:lnTo>
                    <a:pt x="2726717" y="970566"/>
                  </a:lnTo>
                  <a:lnTo>
                    <a:pt x="2689704" y="940952"/>
                  </a:lnTo>
                  <a:lnTo>
                    <a:pt x="2650549" y="914099"/>
                  </a:lnTo>
                  <a:lnTo>
                    <a:pt x="2609501" y="890320"/>
                  </a:lnTo>
                  <a:lnTo>
                    <a:pt x="2566812" y="869929"/>
                  </a:lnTo>
                  <a:lnTo>
                    <a:pt x="2525316" y="854216"/>
                  </a:lnTo>
                  <a:close/>
                </a:path>
                <a:path w="2840354" h="1095375">
                  <a:moveTo>
                    <a:pt x="2095618" y="932898"/>
                  </a:moveTo>
                  <a:lnTo>
                    <a:pt x="2080554" y="945027"/>
                  </a:lnTo>
                  <a:lnTo>
                    <a:pt x="2075877" y="949644"/>
                  </a:lnTo>
                  <a:lnTo>
                    <a:pt x="2088690" y="972652"/>
                  </a:lnTo>
                  <a:lnTo>
                    <a:pt x="2097498" y="963959"/>
                  </a:lnTo>
                  <a:lnTo>
                    <a:pt x="2108139" y="955388"/>
                  </a:lnTo>
                  <a:lnTo>
                    <a:pt x="2095618" y="932898"/>
                  </a:lnTo>
                  <a:close/>
                </a:path>
                <a:path w="2840354" h="1095375">
                  <a:moveTo>
                    <a:pt x="2355870" y="828835"/>
                  </a:moveTo>
                  <a:lnTo>
                    <a:pt x="2314829" y="832561"/>
                  </a:lnTo>
                  <a:lnTo>
                    <a:pt x="2262534" y="843449"/>
                  </a:lnTo>
                  <a:lnTo>
                    <a:pt x="2212764" y="860672"/>
                  </a:lnTo>
                  <a:lnTo>
                    <a:pt x="2165715" y="883697"/>
                  </a:lnTo>
                  <a:lnTo>
                    <a:pt x="2121580" y="911993"/>
                  </a:lnTo>
                  <a:lnTo>
                    <a:pt x="2095618" y="932898"/>
                  </a:lnTo>
                  <a:lnTo>
                    <a:pt x="2108139" y="955388"/>
                  </a:lnTo>
                  <a:lnTo>
                    <a:pt x="2136445" y="932591"/>
                  </a:lnTo>
                  <a:lnTo>
                    <a:pt x="2178186" y="905822"/>
                  </a:lnTo>
                  <a:lnTo>
                    <a:pt x="2222541" y="884113"/>
                  </a:lnTo>
                  <a:lnTo>
                    <a:pt x="2269330" y="867925"/>
                  </a:lnTo>
                  <a:lnTo>
                    <a:pt x="2318372" y="857719"/>
                  </a:lnTo>
                  <a:lnTo>
                    <a:pt x="2356924" y="854216"/>
                  </a:lnTo>
                  <a:lnTo>
                    <a:pt x="2525316" y="854216"/>
                  </a:lnTo>
                  <a:lnTo>
                    <a:pt x="2522733" y="853238"/>
                  </a:lnTo>
                  <a:lnTo>
                    <a:pt x="2477516" y="840562"/>
                  </a:lnTo>
                  <a:lnTo>
                    <a:pt x="2437396" y="833057"/>
                  </a:lnTo>
                  <a:lnTo>
                    <a:pt x="2396786" y="829075"/>
                  </a:lnTo>
                  <a:lnTo>
                    <a:pt x="2355870" y="828835"/>
                  </a:lnTo>
                  <a:close/>
                </a:path>
                <a:path w="2840354" h="1095375">
                  <a:moveTo>
                    <a:pt x="1450528" y="399422"/>
                  </a:moveTo>
                  <a:lnTo>
                    <a:pt x="1234920" y="399422"/>
                  </a:lnTo>
                  <a:lnTo>
                    <a:pt x="1283898" y="400100"/>
                  </a:lnTo>
                  <a:lnTo>
                    <a:pt x="1332920" y="403874"/>
                  </a:lnTo>
                  <a:lnTo>
                    <a:pt x="1381803" y="410662"/>
                  </a:lnTo>
                  <a:lnTo>
                    <a:pt x="1430362" y="420382"/>
                  </a:lnTo>
                  <a:lnTo>
                    <a:pt x="1479532" y="433279"/>
                  </a:lnTo>
                  <a:lnTo>
                    <a:pt x="1527956" y="449070"/>
                  </a:lnTo>
                  <a:lnTo>
                    <a:pt x="1575432" y="467660"/>
                  </a:lnTo>
                  <a:lnTo>
                    <a:pt x="1621759" y="488955"/>
                  </a:lnTo>
                  <a:lnTo>
                    <a:pt x="1666734" y="512862"/>
                  </a:lnTo>
                  <a:lnTo>
                    <a:pt x="1710157" y="539286"/>
                  </a:lnTo>
                  <a:lnTo>
                    <a:pt x="1751825" y="568134"/>
                  </a:lnTo>
                  <a:lnTo>
                    <a:pt x="1788478" y="596602"/>
                  </a:lnTo>
                  <a:lnTo>
                    <a:pt x="1824042" y="627122"/>
                  </a:lnTo>
                  <a:lnTo>
                    <a:pt x="1858492" y="659592"/>
                  </a:lnTo>
                  <a:lnTo>
                    <a:pt x="1891805" y="693907"/>
                  </a:lnTo>
                  <a:lnTo>
                    <a:pt x="1923957" y="729966"/>
                  </a:lnTo>
                  <a:lnTo>
                    <a:pt x="1954925" y="767663"/>
                  </a:lnTo>
                  <a:lnTo>
                    <a:pt x="1984685" y="806897"/>
                  </a:lnTo>
                  <a:lnTo>
                    <a:pt x="2013214" y="847562"/>
                  </a:lnTo>
                  <a:lnTo>
                    <a:pt x="2040558" y="889673"/>
                  </a:lnTo>
                  <a:lnTo>
                    <a:pt x="2066551" y="932898"/>
                  </a:lnTo>
                  <a:lnTo>
                    <a:pt x="2075877" y="949644"/>
                  </a:lnTo>
                  <a:lnTo>
                    <a:pt x="2080554" y="945027"/>
                  </a:lnTo>
                  <a:lnTo>
                    <a:pt x="2095618" y="932898"/>
                  </a:lnTo>
                  <a:lnTo>
                    <a:pt x="2088471" y="920060"/>
                  </a:lnTo>
                  <a:lnTo>
                    <a:pt x="2062034" y="876095"/>
                  </a:lnTo>
                  <a:lnTo>
                    <a:pt x="2034275" y="833349"/>
                  </a:lnTo>
                  <a:lnTo>
                    <a:pt x="2005213" y="791924"/>
                  </a:lnTo>
                  <a:lnTo>
                    <a:pt x="1974868" y="751925"/>
                  </a:lnTo>
                  <a:lnTo>
                    <a:pt x="1943257" y="713455"/>
                  </a:lnTo>
                  <a:lnTo>
                    <a:pt x="1910401" y="676620"/>
                  </a:lnTo>
                  <a:lnTo>
                    <a:pt x="1876318" y="641523"/>
                  </a:lnTo>
                  <a:lnTo>
                    <a:pt x="1841027" y="608268"/>
                  </a:lnTo>
                  <a:lnTo>
                    <a:pt x="1804548" y="576959"/>
                  </a:lnTo>
                  <a:lnTo>
                    <a:pt x="1766900" y="547700"/>
                  </a:lnTo>
                  <a:lnTo>
                    <a:pt x="1723990" y="517996"/>
                  </a:lnTo>
                  <a:lnTo>
                    <a:pt x="1679300" y="490797"/>
                  </a:lnTo>
                  <a:lnTo>
                    <a:pt x="1633028" y="466197"/>
                  </a:lnTo>
                  <a:lnTo>
                    <a:pt x="1585372" y="444288"/>
                  </a:lnTo>
                  <a:lnTo>
                    <a:pt x="1536530" y="425162"/>
                  </a:lnTo>
                  <a:lnTo>
                    <a:pt x="1486699" y="408912"/>
                  </a:lnTo>
                  <a:lnTo>
                    <a:pt x="1450528" y="399422"/>
                  </a:lnTo>
                  <a:close/>
                </a:path>
                <a:path w="2840354" h="1095375">
                  <a:moveTo>
                    <a:pt x="774536" y="567533"/>
                  </a:moveTo>
                  <a:lnTo>
                    <a:pt x="758773" y="584037"/>
                  </a:lnTo>
                  <a:lnTo>
                    <a:pt x="756496" y="586771"/>
                  </a:lnTo>
                  <a:lnTo>
                    <a:pt x="770530" y="609956"/>
                  </a:lnTo>
                  <a:lnTo>
                    <a:pt x="784006" y="593994"/>
                  </a:lnTo>
                  <a:lnTo>
                    <a:pt x="788079" y="589906"/>
                  </a:lnTo>
                  <a:lnTo>
                    <a:pt x="774536" y="567533"/>
                  </a:lnTo>
                  <a:close/>
                </a:path>
                <a:path w="2840354" h="1095375">
                  <a:moveTo>
                    <a:pt x="1234447" y="374022"/>
                  </a:moveTo>
                  <a:lnTo>
                    <a:pt x="1184013" y="376610"/>
                  </a:lnTo>
                  <a:lnTo>
                    <a:pt x="1133947" y="382578"/>
                  </a:lnTo>
                  <a:lnTo>
                    <a:pt x="1084439" y="392017"/>
                  </a:lnTo>
                  <a:lnTo>
                    <a:pt x="1035679" y="405021"/>
                  </a:lnTo>
                  <a:lnTo>
                    <a:pt x="987855" y="421680"/>
                  </a:lnTo>
                  <a:lnTo>
                    <a:pt x="941158" y="442087"/>
                  </a:lnTo>
                  <a:lnTo>
                    <a:pt x="902069" y="463312"/>
                  </a:lnTo>
                  <a:lnTo>
                    <a:pt x="864023" y="488445"/>
                  </a:lnTo>
                  <a:lnTo>
                    <a:pt x="827282" y="517159"/>
                  </a:lnTo>
                  <a:lnTo>
                    <a:pt x="792111" y="549132"/>
                  </a:lnTo>
                  <a:lnTo>
                    <a:pt x="774536" y="567533"/>
                  </a:lnTo>
                  <a:lnTo>
                    <a:pt x="788079" y="589906"/>
                  </a:lnTo>
                  <a:lnTo>
                    <a:pt x="823201" y="554651"/>
                  </a:lnTo>
                  <a:lnTo>
                    <a:pt x="864651" y="519658"/>
                  </a:lnTo>
                  <a:lnTo>
                    <a:pt x="907839" y="489572"/>
                  </a:lnTo>
                  <a:lnTo>
                    <a:pt x="952245" y="464947"/>
                  </a:lnTo>
                  <a:lnTo>
                    <a:pt x="997109" y="445332"/>
                  </a:lnTo>
                  <a:lnTo>
                    <a:pt x="1043116" y="429304"/>
                  </a:lnTo>
                  <a:lnTo>
                    <a:pt x="1090085" y="416781"/>
                  </a:lnTo>
                  <a:lnTo>
                    <a:pt x="1137830" y="407680"/>
                  </a:lnTo>
                  <a:lnTo>
                    <a:pt x="1186170" y="401921"/>
                  </a:lnTo>
                  <a:lnTo>
                    <a:pt x="1234920" y="399422"/>
                  </a:lnTo>
                  <a:lnTo>
                    <a:pt x="1450528" y="399422"/>
                  </a:lnTo>
                  <a:lnTo>
                    <a:pt x="1436077" y="395630"/>
                  </a:lnTo>
                  <a:lnTo>
                    <a:pt x="1386065" y="385618"/>
                  </a:lnTo>
                  <a:lnTo>
                    <a:pt x="1335662" y="378618"/>
                  </a:lnTo>
                  <a:lnTo>
                    <a:pt x="1285060" y="374722"/>
                  </a:lnTo>
                  <a:lnTo>
                    <a:pt x="1234447" y="374022"/>
                  </a:lnTo>
                  <a:close/>
                </a:path>
                <a:path w="2840354" h="1095375">
                  <a:moveTo>
                    <a:pt x="5537" y="0"/>
                  </a:moveTo>
                  <a:lnTo>
                    <a:pt x="0" y="24790"/>
                  </a:lnTo>
                  <a:lnTo>
                    <a:pt x="2146" y="25260"/>
                  </a:lnTo>
                  <a:lnTo>
                    <a:pt x="6451" y="26250"/>
                  </a:lnTo>
                  <a:lnTo>
                    <a:pt x="51934" y="37928"/>
                  </a:lnTo>
                  <a:lnTo>
                    <a:pt x="97209" y="51903"/>
                  </a:lnTo>
                  <a:lnTo>
                    <a:pt x="142186" y="68104"/>
                  </a:lnTo>
                  <a:lnTo>
                    <a:pt x="186773" y="86457"/>
                  </a:lnTo>
                  <a:lnTo>
                    <a:pt x="230878" y="106889"/>
                  </a:lnTo>
                  <a:lnTo>
                    <a:pt x="274409" y="129328"/>
                  </a:lnTo>
                  <a:lnTo>
                    <a:pt x="317276" y="153699"/>
                  </a:lnTo>
                  <a:lnTo>
                    <a:pt x="359386" y="179930"/>
                  </a:lnTo>
                  <a:lnTo>
                    <a:pt x="400647" y="207948"/>
                  </a:lnTo>
                  <a:lnTo>
                    <a:pt x="440969" y="237680"/>
                  </a:lnTo>
                  <a:lnTo>
                    <a:pt x="480260" y="269052"/>
                  </a:lnTo>
                  <a:lnTo>
                    <a:pt x="518428" y="301992"/>
                  </a:lnTo>
                  <a:lnTo>
                    <a:pt x="555381" y="336427"/>
                  </a:lnTo>
                  <a:lnTo>
                    <a:pt x="591028" y="372283"/>
                  </a:lnTo>
                  <a:lnTo>
                    <a:pt x="625277" y="409487"/>
                  </a:lnTo>
                  <a:lnTo>
                    <a:pt x="658037" y="447967"/>
                  </a:lnTo>
                  <a:lnTo>
                    <a:pt x="689231" y="487645"/>
                  </a:lnTo>
                  <a:lnTo>
                    <a:pt x="718752" y="528439"/>
                  </a:lnTo>
                  <a:lnTo>
                    <a:pt x="746512" y="570277"/>
                  </a:lnTo>
                  <a:lnTo>
                    <a:pt x="756496" y="586771"/>
                  </a:lnTo>
                  <a:lnTo>
                    <a:pt x="758773" y="584037"/>
                  </a:lnTo>
                  <a:lnTo>
                    <a:pt x="774536" y="567533"/>
                  </a:lnTo>
                  <a:lnTo>
                    <a:pt x="767947" y="556651"/>
                  </a:lnTo>
                  <a:lnTo>
                    <a:pt x="739608" y="513942"/>
                  </a:lnTo>
                  <a:lnTo>
                    <a:pt x="709493" y="472326"/>
                  </a:lnTo>
                  <a:lnTo>
                    <a:pt x="677697" y="431876"/>
                  </a:lnTo>
                  <a:lnTo>
                    <a:pt x="644289" y="392656"/>
                  </a:lnTo>
                  <a:lnTo>
                    <a:pt x="609376" y="354735"/>
                  </a:lnTo>
                  <a:lnTo>
                    <a:pt x="573045" y="318188"/>
                  </a:lnTo>
                  <a:lnTo>
                    <a:pt x="535387" y="283087"/>
                  </a:lnTo>
                  <a:lnTo>
                    <a:pt x="496489" y="249506"/>
                  </a:lnTo>
                  <a:lnTo>
                    <a:pt x="456440" y="217520"/>
                  </a:lnTo>
                  <a:lnTo>
                    <a:pt x="415329" y="187201"/>
                  </a:lnTo>
                  <a:lnTo>
                    <a:pt x="373245" y="158623"/>
                  </a:lnTo>
                  <a:lnTo>
                    <a:pt x="330275" y="131859"/>
                  </a:lnTo>
                  <a:lnTo>
                    <a:pt x="286510" y="106983"/>
                  </a:lnTo>
                  <a:lnTo>
                    <a:pt x="242037" y="84069"/>
                  </a:lnTo>
                  <a:lnTo>
                    <a:pt x="196946" y="63190"/>
                  </a:lnTo>
                  <a:lnTo>
                    <a:pt x="151324" y="44420"/>
                  </a:lnTo>
                  <a:lnTo>
                    <a:pt x="105261" y="27832"/>
                  </a:lnTo>
                  <a:lnTo>
                    <a:pt x="58846" y="13501"/>
                  </a:lnTo>
                  <a:lnTo>
                    <a:pt x="12166" y="1498"/>
                  </a:lnTo>
                  <a:lnTo>
                    <a:pt x="5537" y="0"/>
                  </a:lnTo>
                  <a:close/>
                </a:path>
              </a:pathLst>
            </a:custGeom>
            <a:solidFill>
              <a:srgbClr val="47777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76001" y="5782297"/>
              <a:ext cx="1603798" cy="10484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240260" cy="6887845"/>
            <a:chOff x="0" y="0"/>
            <a:chExt cx="12240260" cy="688784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240007" cy="6887235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76001" y="5782297"/>
              <a:ext cx="1603798" cy="10484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240260" cy="6840220"/>
          </a:xfrm>
          <a:custGeom>
            <a:avLst/>
            <a:gdLst/>
            <a:ahLst/>
            <a:cxnLst/>
            <a:rect l="l" t="t" r="r" b="b"/>
            <a:pathLst>
              <a:path w="12240260" h="6840220">
                <a:moveTo>
                  <a:pt x="12239993" y="0"/>
                </a:moveTo>
                <a:lnTo>
                  <a:pt x="0" y="0"/>
                </a:lnTo>
                <a:lnTo>
                  <a:pt x="0" y="6840004"/>
                </a:lnTo>
                <a:lnTo>
                  <a:pt x="12239993" y="6840004"/>
                </a:lnTo>
                <a:lnTo>
                  <a:pt x="12239993" y="0"/>
                </a:lnTo>
                <a:close/>
              </a:path>
            </a:pathLst>
          </a:custGeom>
          <a:solidFill>
            <a:srgbClr val="A300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0" y="2062699"/>
            <a:ext cx="3148965" cy="1133475"/>
          </a:xfrm>
          <a:custGeom>
            <a:avLst/>
            <a:gdLst/>
            <a:ahLst/>
            <a:cxnLst/>
            <a:rect l="l" t="t" r="r" b="b"/>
            <a:pathLst>
              <a:path w="3148965" h="1133475">
                <a:moveTo>
                  <a:pt x="0" y="146232"/>
                </a:moveTo>
                <a:lnTo>
                  <a:pt x="57779" y="166002"/>
                </a:lnTo>
                <a:lnTo>
                  <a:pt x="95270" y="191747"/>
                </a:lnTo>
                <a:lnTo>
                  <a:pt x="127744" y="224405"/>
                </a:lnTo>
                <a:lnTo>
                  <a:pt x="155356" y="262500"/>
                </a:lnTo>
                <a:lnTo>
                  <a:pt x="178263" y="304550"/>
                </a:lnTo>
                <a:lnTo>
                  <a:pt x="196620" y="349076"/>
                </a:lnTo>
                <a:lnTo>
                  <a:pt x="210582" y="394600"/>
                </a:lnTo>
                <a:lnTo>
                  <a:pt x="221189" y="441959"/>
                </a:lnTo>
                <a:lnTo>
                  <a:pt x="228593" y="489907"/>
                </a:lnTo>
                <a:lnTo>
                  <a:pt x="232766" y="538251"/>
                </a:lnTo>
                <a:lnTo>
                  <a:pt x="233679" y="586798"/>
                </a:lnTo>
                <a:lnTo>
                  <a:pt x="231304" y="635356"/>
                </a:lnTo>
                <a:lnTo>
                  <a:pt x="225613" y="683731"/>
                </a:lnTo>
                <a:lnTo>
                  <a:pt x="216578" y="731731"/>
                </a:lnTo>
                <a:lnTo>
                  <a:pt x="204171" y="779162"/>
                </a:lnTo>
                <a:lnTo>
                  <a:pt x="188364" y="825832"/>
                </a:lnTo>
                <a:lnTo>
                  <a:pt x="169129" y="871549"/>
                </a:lnTo>
                <a:lnTo>
                  <a:pt x="146943" y="917250"/>
                </a:lnTo>
                <a:lnTo>
                  <a:pt x="122916" y="962239"/>
                </a:lnTo>
                <a:lnTo>
                  <a:pt x="96890" y="1006164"/>
                </a:lnTo>
                <a:lnTo>
                  <a:pt x="68706" y="1048672"/>
                </a:lnTo>
                <a:lnTo>
                  <a:pt x="38207" y="1089412"/>
                </a:lnTo>
                <a:lnTo>
                  <a:pt x="5233" y="1128031"/>
                </a:lnTo>
                <a:lnTo>
                  <a:pt x="0" y="1133344"/>
                </a:lnTo>
              </a:path>
              <a:path w="3148965" h="1133475">
                <a:moveTo>
                  <a:pt x="0" y="737183"/>
                </a:moveTo>
                <a:lnTo>
                  <a:pt x="48717" y="674510"/>
                </a:lnTo>
                <a:lnTo>
                  <a:pt x="80680" y="635761"/>
                </a:lnTo>
                <a:lnTo>
                  <a:pt x="113455" y="597695"/>
                </a:lnTo>
                <a:lnTo>
                  <a:pt x="147025" y="560327"/>
                </a:lnTo>
                <a:lnTo>
                  <a:pt x="181374" y="523674"/>
                </a:lnTo>
                <a:lnTo>
                  <a:pt x="216487" y="487750"/>
                </a:lnTo>
                <a:lnTo>
                  <a:pt x="252346" y="452571"/>
                </a:lnTo>
                <a:lnTo>
                  <a:pt x="288936" y="418153"/>
                </a:lnTo>
                <a:lnTo>
                  <a:pt x="326241" y="384511"/>
                </a:lnTo>
                <a:lnTo>
                  <a:pt x="364244" y="351660"/>
                </a:lnTo>
                <a:lnTo>
                  <a:pt x="402929" y="319617"/>
                </a:lnTo>
                <a:lnTo>
                  <a:pt x="442281" y="288396"/>
                </a:lnTo>
                <a:lnTo>
                  <a:pt x="482282" y="258013"/>
                </a:lnTo>
                <a:lnTo>
                  <a:pt x="522918" y="228484"/>
                </a:lnTo>
                <a:lnTo>
                  <a:pt x="564171" y="199824"/>
                </a:lnTo>
                <a:lnTo>
                  <a:pt x="606025" y="172048"/>
                </a:lnTo>
                <a:lnTo>
                  <a:pt x="648465" y="145172"/>
                </a:lnTo>
                <a:lnTo>
                  <a:pt x="694230" y="117719"/>
                </a:lnTo>
                <a:lnTo>
                  <a:pt x="740984" y="91751"/>
                </a:lnTo>
                <a:lnTo>
                  <a:pt x="788757" y="67846"/>
                </a:lnTo>
                <a:lnTo>
                  <a:pt x="837578" y="46580"/>
                </a:lnTo>
                <a:lnTo>
                  <a:pt x="887476" y="28531"/>
                </a:lnTo>
                <a:lnTo>
                  <a:pt x="938479" y="14277"/>
                </a:lnTo>
                <a:lnTo>
                  <a:pt x="990616" y="4393"/>
                </a:lnTo>
                <a:lnTo>
                  <a:pt x="1037170" y="0"/>
                </a:lnTo>
                <a:lnTo>
                  <a:pt x="1084137" y="59"/>
                </a:lnTo>
                <a:lnTo>
                  <a:pt x="1130836" y="4728"/>
                </a:lnTo>
                <a:lnTo>
                  <a:pt x="1176584" y="14164"/>
                </a:lnTo>
                <a:lnTo>
                  <a:pt x="1220698" y="28524"/>
                </a:lnTo>
                <a:lnTo>
                  <a:pt x="1262498" y="47964"/>
                </a:lnTo>
                <a:lnTo>
                  <a:pt x="1301301" y="72643"/>
                </a:lnTo>
                <a:lnTo>
                  <a:pt x="1336424" y="102716"/>
                </a:lnTo>
                <a:lnTo>
                  <a:pt x="1367383" y="138629"/>
                </a:lnTo>
                <a:lnTo>
                  <a:pt x="1392249" y="178264"/>
                </a:lnTo>
                <a:lnTo>
                  <a:pt x="1411215" y="220958"/>
                </a:lnTo>
                <a:lnTo>
                  <a:pt x="1424472" y="266046"/>
                </a:lnTo>
                <a:lnTo>
                  <a:pt x="1432211" y="312863"/>
                </a:lnTo>
                <a:lnTo>
                  <a:pt x="1434624" y="360745"/>
                </a:lnTo>
                <a:lnTo>
                  <a:pt x="1431904" y="409028"/>
                </a:lnTo>
                <a:lnTo>
                  <a:pt x="1424240" y="457046"/>
                </a:lnTo>
                <a:lnTo>
                  <a:pt x="1411825" y="504136"/>
                </a:lnTo>
                <a:lnTo>
                  <a:pt x="1394851" y="549633"/>
                </a:lnTo>
                <a:lnTo>
                  <a:pt x="1373508" y="592873"/>
                </a:lnTo>
                <a:lnTo>
                  <a:pt x="1350634" y="630374"/>
                </a:lnTo>
                <a:lnTo>
                  <a:pt x="1323547" y="668826"/>
                </a:lnTo>
                <a:lnTo>
                  <a:pt x="1292719" y="707573"/>
                </a:lnTo>
                <a:lnTo>
                  <a:pt x="1258619" y="745959"/>
                </a:lnTo>
                <a:lnTo>
                  <a:pt x="1221719" y="783328"/>
                </a:lnTo>
                <a:lnTo>
                  <a:pt x="1182488" y="819025"/>
                </a:lnTo>
                <a:lnTo>
                  <a:pt x="1141396" y="852394"/>
                </a:lnTo>
                <a:lnTo>
                  <a:pt x="1098914" y="882780"/>
                </a:lnTo>
                <a:lnTo>
                  <a:pt x="1055511" y="909527"/>
                </a:lnTo>
                <a:lnTo>
                  <a:pt x="1011659" y="931979"/>
                </a:lnTo>
                <a:lnTo>
                  <a:pt x="967828" y="949480"/>
                </a:lnTo>
                <a:lnTo>
                  <a:pt x="924487" y="961376"/>
                </a:lnTo>
                <a:lnTo>
                  <a:pt x="881503" y="963560"/>
                </a:lnTo>
                <a:lnTo>
                  <a:pt x="835639" y="928094"/>
                </a:lnTo>
                <a:lnTo>
                  <a:pt x="830368" y="861396"/>
                </a:lnTo>
                <a:lnTo>
                  <a:pt x="850232" y="789720"/>
                </a:lnTo>
                <a:lnTo>
                  <a:pt x="888369" y="722134"/>
                </a:lnTo>
                <a:lnTo>
                  <a:pt x="914236" y="684489"/>
                </a:lnTo>
                <a:lnTo>
                  <a:pt x="942240" y="647393"/>
                </a:lnTo>
                <a:lnTo>
                  <a:pt x="972261" y="610951"/>
                </a:lnTo>
                <a:lnTo>
                  <a:pt x="1004181" y="575270"/>
                </a:lnTo>
                <a:lnTo>
                  <a:pt x="1037881" y="540454"/>
                </a:lnTo>
                <a:lnTo>
                  <a:pt x="1073241" y="506610"/>
                </a:lnTo>
                <a:lnTo>
                  <a:pt x="1110142" y="473844"/>
                </a:lnTo>
                <a:lnTo>
                  <a:pt x="1148465" y="442261"/>
                </a:lnTo>
                <a:lnTo>
                  <a:pt x="1188090" y="411968"/>
                </a:lnTo>
                <a:lnTo>
                  <a:pt x="1228900" y="383070"/>
                </a:lnTo>
                <a:lnTo>
                  <a:pt x="1270773" y="355673"/>
                </a:lnTo>
                <a:lnTo>
                  <a:pt x="1313592" y="329884"/>
                </a:lnTo>
                <a:lnTo>
                  <a:pt x="1357237" y="305807"/>
                </a:lnTo>
                <a:lnTo>
                  <a:pt x="1401588" y="283549"/>
                </a:lnTo>
                <a:lnTo>
                  <a:pt x="1446527" y="263215"/>
                </a:lnTo>
                <a:lnTo>
                  <a:pt x="1491935" y="244912"/>
                </a:lnTo>
                <a:lnTo>
                  <a:pt x="1537691" y="228745"/>
                </a:lnTo>
                <a:lnTo>
                  <a:pt x="1583678" y="214821"/>
                </a:lnTo>
                <a:lnTo>
                  <a:pt x="1629776" y="203244"/>
                </a:lnTo>
                <a:lnTo>
                  <a:pt x="1675865" y="194122"/>
                </a:lnTo>
                <a:lnTo>
                  <a:pt x="1721826" y="187559"/>
                </a:lnTo>
                <a:lnTo>
                  <a:pt x="1767541" y="183662"/>
                </a:lnTo>
                <a:lnTo>
                  <a:pt x="1812890" y="182536"/>
                </a:lnTo>
                <a:lnTo>
                  <a:pt x="1860336" y="184540"/>
                </a:lnTo>
                <a:lnTo>
                  <a:pt x="1907667" y="189886"/>
                </a:lnTo>
                <a:lnTo>
                  <a:pt x="1954599" y="198515"/>
                </a:lnTo>
                <a:lnTo>
                  <a:pt x="2000845" y="210366"/>
                </a:lnTo>
                <a:lnTo>
                  <a:pt x="2046119" y="225381"/>
                </a:lnTo>
                <a:lnTo>
                  <a:pt x="2090135" y="243500"/>
                </a:lnTo>
                <a:lnTo>
                  <a:pt x="2132608" y="264664"/>
                </a:lnTo>
                <a:lnTo>
                  <a:pt x="2173251" y="288811"/>
                </a:lnTo>
                <a:lnTo>
                  <a:pt x="2211780" y="315884"/>
                </a:lnTo>
                <a:lnTo>
                  <a:pt x="2247907" y="345822"/>
                </a:lnTo>
                <a:lnTo>
                  <a:pt x="2281347" y="378567"/>
                </a:lnTo>
                <a:lnTo>
                  <a:pt x="2311814" y="414057"/>
                </a:lnTo>
                <a:lnTo>
                  <a:pt x="2339022" y="452234"/>
                </a:lnTo>
                <a:lnTo>
                  <a:pt x="2362686" y="493038"/>
                </a:lnTo>
                <a:lnTo>
                  <a:pt x="2379179" y="529728"/>
                </a:lnTo>
                <a:lnTo>
                  <a:pt x="2392265" y="569169"/>
                </a:lnTo>
                <a:lnTo>
                  <a:pt x="2401901" y="610792"/>
                </a:lnTo>
                <a:lnTo>
                  <a:pt x="2408044" y="654027"/>
                </a:lnTo>
                <a:lnTo>
                  <a:pt x="2410651" y="698302"/>
                </a:lnTo>
                <a:lnTo>
                  <a:pt x="2409679" y="743049"/>
                </a:lnTo>
                <a:lnTo>
                  <a:pt x="2405085" y="787696"/>
                </a:lnTo>
                <a:lnTo>
                  <a:pt x="2396827" y="831674"/>
                </a:lnTo>
                <a:lnTo>
                  <a:pt x="2384861" y="874413"/>
                </a:lnTo>
                <a:lnTo>
                  <a:pt x="2369145" y="915341"/>
                </a:lnTo>
                <a:lnTo>
                  <a:pt x="2349636" y="953890"/>
                </a:lnTo>
                <a:lnTo>
                  <a:pt x="2326290" y="989489"/>
                </a:lnTo>
                <a:lnTo>
                  <a:pt x="2299066" y="1021567"/>
                </a:lnTo>
                <a:lnTo>
                  <a:pt x="2267919" y="1049555"/>
                </a:lnTo>
                <a:lnTo>
                  <a:pt x="2232808" y="1072882"/>
                </a:lnTo>
                <a:lnTo>
                  <a:pt x="2193689" y="1090978"/>
                </a:lnTo>
                <a:lnTo>
                  <a:pt x="2150520" y="1103273"/>
                </a:lnTo>
                <a:lnTo>
                  <a:pt x="2123287" y="1106767"/>
                </a:lnTo>
                <a:lnTo>
                  <a:pt x="2095913" y="1105562"/>
                </a:lnTo>
                <a:lnTo>
                  <a:pt x="2048259" y="1083753"/>
                </a:lnTo>
                <a:lnTo>
                  <a:pt x="2024613" y="1020679"/>
                </a:lnTo>
                <a:lnTo>
                  <a:pt x="2045402" y="951813"/>
                </a:lnTo>
                <a:lnTo>
                  <a:pt x="2071497" y="912478"/>
                </a:lnTo>
                <a:lnTo>
                  <a:pt x="2100252" y="875324"/>
                </a:lnTo>
                <a:lnTo>
                  <a:pt x="2131498" y="840360"/>
                </a:lnTo>
                <a:lnTo>
                  <a:pt x="2165065" y="807592"/>
                </a:lnTo>
                <a:lnTo>
                  <a:pt x="2200784" y="777027"/>
                </a:lnTo>
                <a:lnTo>
                  <a:pt x="2238487" y="748671"/>
                </a:lnTo>
                <a:lnTo>
                  <a:pt x="2278004" y="722532"/>
                </a:lnTo>
                <a:lnTo>
                  <a:pt x="2319167" y="698617"/>
                </a:lnTo>
                <a:lnTo>
                  <a:pt x="2361807" y="676933"/>
                </a:lnTo>
                <a:lnTo>
                  <a:pt x="2405753" y="657486"/>
                </a:lnTo>
                <a:lnTo>
                  <a:pt x="2450839" y="640283"/>
                </a:lnTo>
                <a:lnTo>
                  <a:pt x="2496893" y="625332"/>
                </a:lnTo>
                <a:lnTo>
                  <a:pt x="2543748" y="612639"/>
                </a:lnTo>
                <a:lnTo>
                  <a:pt x="2591235" y="602211"/>
                </a:lnTo>
                <a:lnTo>
                  <a:pt x="2639184" y="594055"/>
                </a:lnTo>
                <a:lnTo>
                  <a:pt x="2687426" y="588179"/>
                </a:lnTo>
                <a:lnTo>
                  <a:pt x="2735793" y="584588"/>
                </a:lnTo>
                <a:lnTo>
                  <a:pt x="2784115" y="583290"/>
                </a:lnTo>
                <a:lnTo>
                  <a:pt x="2832223" y="584293"/>
                </a:lnTo>
                <a:lnTo>
                  <a:pt x="2879949" y="587601"/>
                </a:lnTo>
                <a:lnTo>
                  <a:pt x="2927123" y="593224"/>
                </a:lnTo>
                <a:lnTo>
                  <a:pt x="2973576" y="601167"/>
                </a:lnTo>
                <a:lnTo>
                  <a:pt x="3019140" y="611438"/>
                </a:lnTo>
                <a:lnTo>
                  <a:pt x="3063645" y="624043"/>
                </a:lnTo>
                <a:lnTo>
                  <a:pt x="3106923" y="638989"/>
                </a:lnTo>
                <a:lnTo>
                  <a:pt x="3148803" y="656284"/>
                </a:lnTo>
              </a:path>
            </a:pathLst>
          </a:custGeom>
          <a:ln w="26276">
            <a:solidFill>
              <a:srgbClr val="D17FA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" name="object 4" descr=""/>
          <p:cNvGrpSpPr/>
          <p:nvPr/>
        </p:nvGrpSpPr>
        <p:grpSpPr>
          <a:xfrm>
            <a:off x="3935999" y="3701813"/>
            <a:ext cx="1917700" cy="2602230"/>
            <a:chOff x="3935999" y="3701813"/>
            <a:chExt cx="1917700" cy="2602230"/>
          </a:xfrm>
        </p:grpSpPr>
        <p:sp>
          <p:nvSpPr>
            <p:cNvPr id="5" name="object 5" descr=""/>
            <p:cNvSpPr/>
            <p:nvPr/>
          </p:nvSpPr>
          <p:spPr>
            <a:xfrm>
              <a:off x="3935999" y="3701813"/>
              <a:ext cx="1917700" cy="2602230"/>
            </a:xfrm>
            <a:custGeom>
              <a:avLst/>
              <a:gdLst/>
              <a:ahLst/>
              <a:cxnLst/>
              <a:rect l="l" t="t" r="r" b="b"/>
              <a:pathLst>
                <a:path w="1917700" h="2602229">
                  <a:moveTo>
                    <a:pt x="26530" y="0"/>
                  </a:moveTo>
                  <a:lnTo>
                    <a:pt x="0" y="2601912"/>
                  </a:lnTo>
                  <a:lnTo>
                    <a:pt x="1917192" y="2562618"/>
                  </a:lnTo>
                  <a:lnTo>
                    <a:pt x="1917192" y="32283"/>
                  </a:lnTo>
                  <a:lnTo>
                    <a:pt x="26530" y="0"/>
                  </a:lnTo>
                  <a:close/>
                </a:path>
              </a:pathLst>
            </a:custGeom>
            <a:solidFill>
              <a:srgbClr val="C7669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38714" y="3794226"/>
              <a:ext cx="1711782" cy="2420950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4038714" y="3794226"/>
              <a:ext cx="1711960" cy="2421255"/>
            </a:xfrm>
            <a:custGeom>
              <a:avLst/>
              <a:gdLst/>
              <a:ahLst/>
              <a:cxnLst/>
              <a:rect l="l" t="t" r="r" b="b"/>
              <a:pathLst>
                <a:path w="1711960" h="2421254">
                  <a:moveTo>
                    <a:pt x="1711782" y="0"/>
                  </a:moveTo>
                  <a:lnTo>
                    <a:pt x="0" y="0"/>
                  </a:lnTo>
                  <a:lnTo>
                    <a:pt x="0" y="641235"/>
                  </a:lnTo>
                  <a:lnTo>
                    <a:pt x="0" y="1781073"/>
                  </a:lnTo>
                  <a:lnTo>
                    <a:pt x="0" y="2420950"/>
                  </a:lnTo>
                  <a:lnTo>
                    <a:pt x="1711782" y="2420950"/>
                  </a:lnTo>
                  <a:lnTo>
                    <a:pt x="1711782" y="1781073"/>
                  </a:lnTo>
                  <a:lnTo>
                    <a:pt x="1711782" y="641235"/>
                  </a:lnTo>
                  <a:lnTo>
                    <a:pt x="1711782" y="0"/>
                  </a:lnTo>
                  <a:close/>
                </a:path>
              </a:pathLst>
            </a:custGeom>
            <a:solidFill>
              <a:srgbClr val="2A2B6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16847" y="3926242"/>
              <a:ext cx="327395" cy="134110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71715" y="3893679"/>
              <a:ext cx="119999" cy="190657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4142232" y="4445889"/>
              <a:ext cx="1504950" cy="1474470"/>
            </a:xfrm>
            <a:custGeom>
              <a:avLst/>
              <a:gdLst/>
              <a:ahLst/>
              <a:cxnLst/>
              <a:rect l="l" t="t" r="r" b="b"/>
              <a:pathLst>
                <a:path w="1504950" h="1474470">
                  <a:moveTo>
                    <a:pt x="729551" y="514883"/>
                  </a:moveTo>
                  <a:lnTo>
                    <a:pt x="0" y="514883"/>
                  </a:lnTo>
                  <a:lnTo>
                    <a:pt x="0" y="1474292"/>
                  </a:lnTo>
                  <a:lnTo>
                    <a:pt x="729551" y="1474292"/>
                  </a:lnTo>
                  <a:lnTo>
                    <a:pt x="729551" y="514883"/>
                  </a:lnTo>
                  <a:close/>
                </a:path>
                <a:path w="1504950" h="1474470">
                  <a:moveTo>
                    <a:pt x="1504734" y="514883"/>
                  </a:moveTo>
                  <a:lnTo>
                    <a:pt x="776820" y="514883"/>
                  </a:lnTo>
                  <a:lnTo>
                    <a:pt x="776820" y="1474292"/>
                  </a:lnTo>
                  <a:lnTo>
                    <a:pt x="1504734" y="1474292"/>
                  </a:lnTo>
                  <a:lnTo>
                    <a:pt x="1504734" y="514883"/>
                  </a:lnTo>
                  <a:close/>
                </a:path>
                <a:path w="1504950" h="1474470">
                  <a:moveTo>
                    <a:pt x="1504734" y="0"/>
                  </a:moveTo>
                  <a:lnTo>
                    <a:pt x="0" y="0"/>
                  </a:lnTo>
                  <a:lnTo>
                    <a:pt x="0" y="465988"/>
                  </a:lnTo>
                  <a:lnTo>
                    <a:pt x="1504734" y="465988"/>
                  </a:lnTo>
                  <a:lnTo>
                    <a:pt x="15047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 descr=""/>
          <p:cNvSpPr txBox="1"/>
          <p:nvPr/>
        </p:nvSpPr>
        <p:spPr>
          <a:xfrm>
            <a:off x="4142232" y="4497144"/>
            <a:ext cx="1504950" cy="37338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556260">
              <a:lnSpc>
                <a:spcPct val="100000"/>
              </a:lnSpc>
              <a:spcBef>
                <a:spcPts val="114"/>
              </a:spcBef>
            </a:pPr>
            <a:r>
              <a:rPr dirty="0" sz="300">
                <a:solidFill>
                  <a:srgbClr val="2A2B6A"/>
                </a:solidFill>
                <a:latin typeface="Arial"/>
                <a:cs typeface="Arial"/>
              </a:rPr>
              <a:t>GAME</a:t>
            </a:r>
            <a:r>
              <a:rPr dirty="0" sz="300" spc="-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300">
                <a:solidFill>
                  <a:srgbClr val="2A2B6A"/>
                </a:solidFill>
                <a:latin typeface="Arial"/>
                <a:cs typeface="Arial"/>
              </a:rPr>
              <a:t>1:</a:t>
            </a:r>
            <a:r>
              <a:rPr dirty="0" sz="300" spc="-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300" spc="-10">
                <a:solidFill>
                  <a:srgbClr val="5BB244"/>
                </a:solidFill>
                <a:latin typeface="Arial"/>
                <a:cs typeface="Arial"/>
              </a:rPr>
              <a:t>TAG</a:t>
            </a:r>
            <a:r>
              <a:rPr dirty="0" sz="300">
                <a:solidFill>
                  <a:srgbClr val="5BB244"/>
                </a:solidFill>
                <a:latin typeface="Arial"/>
                <a:cs typeface="Arial"/>
              </a:rPr>
              <a:t> </a:t>
            </a:r>
            <a:r>
              <a:rPr dirty="0" sz="300" spc="-10">
                <a:solidFill>
                  <a:srgbClr val="5BB244"/>
                </a:solidFill>
                <a:latin typeface="Arial"/>
                <a:cs typeface="Arial"/>
              </a:rPr>
              <a:t>MANIA</a:t>
            </a:r>
            <a:endParaRPr sz="300">
              <a:latin typeface="Arial"/>
              <a:cs typeface="Arial"/>
            </a:endParaRPr>
          </a:p>
          <a:p>
            <a:pPr marL="556260">
              <a:lnSpc>
                <a:spcPct val="100000"/>
              </a:lnSpc>
              <a:spcBef>
                <a:spcPts val="265"/>
              </a:spcBef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DURATION: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5</a:t>
            </a:r>
            <a:r>
              <a:rPr dirty="0" sz="150" spc="9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mins</a:t>
            </a:r>
            <a:endParaRPr sz="150">
              <a:latin typeface="Arial"/>
              <a:cs typeface="Arial"/>
            </a:endParaRPr>
          </a:p>
          <a:p>
            <a:pPr marL="556260" marR="636905">
              <a:lnSpc>
                <a:spcPct val="192100"/>
              </a:lnSpc>
            </a:pP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SET</a:t>
            </a:r>
            <a:r>
              <a:rPr dirty="0" sz="150" spc="-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UP: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Grid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30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x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20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metres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HOW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TO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PLAY:</a:t>
            </a:r>
            <a:endParaRPr sz="150">
              <a:latin typeface="Arial"/>
              <a:cs typeface="Arial"/>
            </a:endParaRPr>
          </a:p>
          <a:p>
            <a:pPr marL="603250" indent="-46990">
              <a:lnSpc>
                <a:spcPct val="100000"/>
              </a:lnSpc>
              <a:spcBef>
                <a:spcPts val="40"/>
              </a:spcBef>
              <a:buClr>
                <a:srgbClr val="231F20"/>
              </a:buClr>
              <a:buChar char="•"/>
              <a:tabLst>
                <a:tab pos="603250" algn="l"/>
              </a:tabLst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Players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collect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as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many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tags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from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other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players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in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grid</a:t>
            </a:r>
            <a:endParaRPr sz="150">
              <a:latin typeface="Arial"/>
              <a:cs typeface="Arial"/>
            </a:endParaRPr>
          </a:p>
          <a:p>
            <a:pPr marL="603250" indent="-46990">
              <a:lnSpc>
                <a:spcPct val="100000"/>
              </a:lnSpc>
              <a:spcBef>
                <a:spcPts val="35"/>
              </a:spcBef>
              <a:buClr>
                <a:srgbClr val="231F20"/>
              </a:buClr>
              <a:buChar char="•"/>
              <a:tabLst>
                <a:tab pos="603250" algn="l"/>
              </a:tabLst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On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whistle</a:t>
            </a:r>
            <a:r>
              <a:rPr dirty="0" sz="150" spc="10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collect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tags</a:t>
            </a:r>
            <a:endParaRPr sz="150">
              <a:latin typeface="Arial"/>
              <a:cs typeface="Arial"/>
            </a:endParaRPr>
          </a:p>
          <a:p>
            <a:pPr marL="603250" indent="-46990">
              <a:lnSpc>
                <a:spcPct val="100000"/>
              </a:lnSpc>
              <a:spcBef>
                <a:spcPts val="40"/>
              </a:spcBef>
              <a:buClr>
                <a:srgbClr val="231F20"/>
              </a:buClr>
              <a:buChar char="•"/>
              <a:tabLst>
                <a:tab pos="603250" algn="l"/>
              </a:tabLst>
            </a:pP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Winner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=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most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tags</a:t>
            </a:r>
            <a:endParaRPr sz="150">
              <a:latin typeface="Arial"/>
              <a:cs typeface="Arial"/>
            </a:endParaRPr>
          </a:p>
          <a:p>
            <a:pPr marL="556260">
              <a:lnSpc>
                <a:spcPct val="100000"/>
              </a:lnSpc>
              <a:spcBef>
                <a:spcPts val="165"/>
              </a:spcBef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EXTENSION</a:t>
            </a:r>
            <a:r>
              <a:rPr dirty="0" sz="150" spc="1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TASK:</a:t>
            </a:r>
            <a:endParaRPr sz="150">
              <a:latin typeface="Arial"/>
              <a:cs typeface="Arial"/>
            </a:endParaRPr>
          </a:p>
          <a:p>
            <a:pPr marL="556260">
              <a:lnSpc>
                <a:spcPct val="100000"/>
              </a:lnSpc>
              <a:spcBef>
                <a:spcPts val="35"/>
              </a:spcBef>
            </a:pP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Tag Mania,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work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in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pairs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get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most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tags,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get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each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pair</a:t>
            </a:r>
            <a:r>
              <a:rPr dirty="0" sz="150" spc="-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count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tags.</a:t>
            </a:r>
            <a:endParaRPr sz="150">
              <a:latin typeface="Arial"/>
              <a:cs typeface="Arial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4142232" y="5000326"/>
            <a:ext cx="729615" cy="896619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9370">
              <a:lnSpc>
                <a:spcPct val="100000"/>
              </a:lnSpc>
              <a:spcBef>
                <a:spcPts val="114"/>
              </a:spcBef>
            </a:pPr>
            <a:r>
              <a:rPr dirty="0" sz="300">
                <a:solidFill>
                  <a:srgbClr val="2A2B6A"/>
                </a:solidFill>
                <a:latin typeface="Arial"/>
                <a:cs typeface="Arial"/>
              </a:rPr>
              <a:t>GAME </a:t>
            </a:r>
            <a:r>
              <a:rPr dirty="0" sz="300" spc="-25">
                <a:solidFill>
                  <a:srgbClr val="2A2B6A"/>
                </a:solidFill>
                <a:latin typeface="Arial"/>
                <a:cs typeface="Arial"/>
              </a:rPr>
              <a:t>2:</a:t>
            </a:r>
            <a:endParaRPr sz="300">
              <a:latin typeface="Arial"/>
              <a:cs typeface="Arial"/>
            </a:endParaRPr>
          </a:p>
          <a:p>
            <a:pPr marL="39370" marR="518159">
              <a:lnSpc>
                <a:spcPct val="105700"/>
              </a:lnSpc>
            </a:pPr>
            <a:r>
              <a:rPr dirty="0" sz="300">
                <a:solidFill>
                  <a:srgbClr val="5BB244"/>
                </a:solidFill>
                <a:latin typeface="Arial"/>
                <a:cs typeface="Arial"/>
              </a:rPr>
              <a:t>WIN</a:t>
            </a:r>
            <a:r>
              <a:rPr dirty="0" sz="300" spc="-20">
                <a:solidFill>
                  <a:srgbClr val="5BB244"/>
                </a:solidFill>
                <a:latin typeface="Arial"/>
                <a:cs typeface="Arial"/>
              </a:rPr>
              <a:t> </a:t>
            </a:r>
            <a:r>
              <a:rPr dirty="0" sz="300" spc="-25">
                <a:solidFill>
                  <a:srgbClr val="5BB244"/>
                </a:solidFill>
                <a:latin typeface="Arial"/>
                <a:cs typeface="Arial"/>
              </a:rPr>
              <a:t>THE</a:t>
            </a:r>
            <a:r>
              <a:rPr dirty="0" sz="300" spc="500">
                <a:solidFill>
                  <a:srgbClr val="5BB244"/>
                </a:solidFill>
                <a:latin typeface="Arial"/>
                <a:cs typeface="Arial"/>
              </a:rPr>
              <a:t> </a:t>
            </a:r>
            <a:r>
              <a:rPr dirty="0" sz="300" spc="-20">
                <a:solidFill>
                  <a:srgbClr val="5BB244"/>
                </a:solidFill>
                <a:latin typeface="Arial"/>
                <a:cs typeface="Arial"/>
              </a:rPr>
              <a:t>BALL</a:t>
            </a:r>
            <a:endParaRPr sz="300">
              <a:latin typeface="Arial"/>
              <a:cs typeface="Arial"/>
            </a:endParaRPr>
          </a:p>
          <a:p>
            <a:pPr marL="39370">
              <a:lnSpc>
                <a:spcPct val="100000"/>
              </a:lnSpc>
              <a:spcBef>
                <a:spcPts val="250"/>
              </a:spcBef>
            </a:pP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DURATION:</a:t>
            </a:r>
            <a:endParaRPr sz="150">
              <a:latin typeface="Arial"/>
              <a:cs typeface="Arial"/>
            </a:endParaRPr>
          </a:p>
          <a:p>
            <a:pPr marL="39370">
              <a:lnSpc>
                <a:spcPct val="100000"/>
              </a:lnSpc>
              <a:spcBef>
                <a:spcPts val="40"/>
              </a:spcBef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5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mins</a:t>
            </a:r>
            <a:endParaRPr sz="150">
              <a:latin typeface="Arial"/>
              <a:cs typeface="Arial"/>
            </a:endParaRPr>
          </a:p>
          <a:p>
            <a:pPr algn="just" marL="39370" marR="495300">
              <a:lnSpc>
                <a:spcPct val="120800"/>
              </a:lnSpc>
              <a:spcBef>
                <a:spcPts val="130"/>
              </a:spcBef>
            </a:pP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AIM: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Tag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2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ball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carrier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win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ball.</a:t>
            </a:r>
            <a:r>
              <a:rPr dirty="0" sz="150" spc="-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All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children</a:t>
            </a:r>
            <a:endParaRPr sz="150">
              <a:latin typeface="Arial"/>
              <a:cs typeface="Arial"/>
            </a:endParaRPr>
          </a:p>
          <a:p>
            <a:pPr marL="39370" marR="52069">
              <a:lnSpc>
                <a:spcPct val="120800"/>
              </a:lnSpc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wear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tag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belts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and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2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tags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and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sort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themselves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into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pairs.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Each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pair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number</a:t>
            </a:r>
            <a:r>
              <a:rPr dirty="0" sz="150" spc="4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themselves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1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and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2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with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player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1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having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2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ball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2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start.</a:t>
            </a:r>
            <a:endParaRPr sz="1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50">
              <a:latin typeface="Arial"/>
              <a:cs typeface="Arial"/>
            </a:endParaRPr>
          </a:p>
          <a:p>
            <a:pPr marL="39370">
              <a:lnSpc>
                <a:spcPct val="100000"/>
              </a:lnSpc>
            </a:pP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HOW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TO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PLAY</a:t>
            </a:r>
            <a:endParaRPr sz="150">
              <a:latin typeface="Arial"/>
              <a:cs typeface="Arial"/>
            </a:endParaRPr>
          </a:p>
          <a:p>
            <a:pPr marL="86360" indent="-46990">
              <a:lnSpc>
                <a:spcPct val="100000"/>
              </a:lnSpc>
              <a:spcBef>
                <a:spcPts val="40"/>
              </a:spcBef>
              <a:buClr>
                <a:srgbClr val="231F20"/>
              </a:buClr>
              <a:buChar char="•"/>
              <a:tabLst>
                <a:tab pos="86360" algn="l"/>
              </a:tabLst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Each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pair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stands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meter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apart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within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coned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area</a:t>
            </a:r>
            <a:endParaRPr sz="150">
              <a:latin typeface="Arial"/>
              <a:cs typeface="Arial"/>
            </a:endParaRPr>
          </a:p>
          <a:p>
            <a:pPr marL="85725" marR="41275" indent="-46990">
              <a:lnSpc>
                <a:spcPct val="120800"/>
              </a:lnSpc>
              <a:buClr>
                <a:srgbClr val="231F20"/>
              </a:buClr>
              <a:buChar char="•"/>
              <a:tabLst>
                <a:tab pos="90805" algn="l"/>
              </a:tabLst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On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coaches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whistle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game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begins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Player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1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tries</a:t>
            </a:r>
            <a:r>
              <a:rPr dirty="0" sz="150" spc="2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	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evade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getting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tagged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by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Player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2.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If</a:t>
            </a:r>
            <a:r>
              <a:rPr dirty="0" sz="150" spc="4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they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are</a:t>
            </a:r>
            <a:r>
              <a:rPr dirty="0" sz="150" spc="-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tagged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	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(player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1)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they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give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Player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2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who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returns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	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tag.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Player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2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then</a:t>
            </a:r>
            <a:r>
              <a:rPr dirty="0" sz="150" spc="19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tries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evade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getting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caught.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	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game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continues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for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1-2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minutes.</a:t>
            </a:r>
            <a:endParaRPr sz="150">
              <a:latin typeface="Arial"/>
              <a:cs typeface="Arial"/>
            </a:endParaRPr>
          </a:p>
          <a:p>
            <a:pPr marL="39370">
              <a:lnSpc>
                <a:spcPct val="100000"/>
              </a:lnSpc>
              <a:spcBef>
                <a:spcPts val="165"/>
              </a:spcBef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EXTENSION</a:t>
            </a:r>
            <a:r>
              <a:rPr dirty="0" sz="150" spc="9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OF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TASK</a:t>
            </a:r>
            <a:endParaRPr sz="150">
              <a:latin typeface="Arial"/>
              <a:cs typeface="Arial"/>
            </a:endParaRPr>
          </a:p>
          <a:p>
            <a:pPr marL="39370" marR="40005">
              <a:lnSpc>
                <a:spcPct val="120800"/>
              </a:lnSpc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tag,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work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as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collect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as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many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balls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as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they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can.</a:t>
            </a:r>
            <a:r>
              <a:rPr dirty="0" sz="150" spc="13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1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each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start</a:t>
            </a:r>
            <a:r>
              <a:rPr dirty="0" sz="150" spc="3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with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ball.</a:t>
            </a:r>
            <a:r>
              <a:rPr dirty="0" sz="150" spc="4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2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has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1-2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minutes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collect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as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many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as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they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can,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gathering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balls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in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nest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in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middle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of</a:t>
            </a:r>
            <a:r>
              <a:rPr dirty="0" sz="150" spc="4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cones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area.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When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carrier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is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tagged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and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no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longer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has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ball,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they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can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join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with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another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carrier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and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pass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between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them.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2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can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only</a:t>
            </a:r>
            <a:endParaRPr sz="150">
              <a:latin typeface="Arial"/>
              <a:cs typeface="Arial"/>
            </a:endParaRPr>
          </a:p>
          <a:p>
            <a:pPr marL="39370">
              <a:lnSpc>
                <a:spcPct val="100000"/>
              </a:lnSpc>
              <a:spcBef>
                <a:spcPts val="65"/>
              </a:spcBef>
            </a:pP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tag a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ball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carrier.</a:t>
            </a:r>
            <a:endParaRPr sz="150">
              <a:latin typeface="Arial"/>
              <a:cs typeface="Arial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4919052" y="5000326"/>
            <a:ext cx="728345" cy="8890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6034" marR="423545">
              <a:lnSpc>
                <a:spcPct val="105700"/>
              </a:lnSpc>
              <a:spcBef>
                <a:spcPts val="95"/>
              </a:spcBef>
            </a:pPr>
            <a:r>
              <a:rPr dirty="0" sz="300">
                <a:solidFill>
                  <a:srgbClr val="2A2B6A"/>
                </a:solidFill>
                <a:latin typeface="Arial"/>
                <a:cs typeface="Arial"/>
              </a:rPr>
              <a:t>GAME</a:t>
            </a:r>
            <a:r>
              <a:rPr dirty="0" sz="30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300">
                <a:solidFill>
                  <a:srgbClr val="2A2B6A"/>
                </a:solidFill>
                <a:latin typeface="Arial"/>
                <a:cs typeface="Arial"/>
              </a:rPr>
              <a:t>3:</a:t>
            </a:r>
            <a:r>
              <a:rPr dirty="0" sz="30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300" spc="-20">
                <a:solidFill>
                  <a:srgbClr val="5BB244"/>
                </a:solidFill>
                <a:latin typeface="Arial"/>
                <a:cs typeface="Arial"/>
              </a:rPr>
              <a:t>RAID</a:t>
            </a:r>
            <a:r>
              <a:rPr dirty="0" sz="300" spc="500">
                <a:solidFill>
                  <a:srgbClr val="5BB244"/>
                </a:solidFill>
                <a:latin typeface="Arial"/>
                <a:cs typeface="Arial"/>
              </a:rPr>
              <a:t> </a:t>
            </a:r>
            <a:r>
              <a:rPr dirty="0" sz="300">
                <a:solidFill>
                  <a:srgbClr val="5BB244"/>
                </a:solidFill>
                <a:latin typeface="Arial"/>
                <a:cs typeface="Arial"/>
              </a:rPr>
              <a:t>THE</a:t>
            </a:r>
            <a:r>
              <a:rPr dirty="0" sz="300" spc="15">
                <a:solidFill>
                  <a:srgbClr val="5BB244"/>
                </a:solidFill>
                <a:latin typeface="Arial"/>
                <a:cs typeface="Arial"/>
              </a:rPr>
              <a:t> </a:t>
            </a:r>
            <a:r>
              <a:rPr dirty="0" sz="300" spc="-20">
                <a:solidFill>
                  <a:srgbClr val="5BB244"/>
                </a:solidFill>
                <a:latin typeface="Arial"/>
                <a:cs typeface="Arial"/>
              </a:rPr>
              <a:t>NEST</a:t>
            </a:r>
            <a:endParaRPr sz="300">
              <a:latin typeface="Arial"/>
              <a:cs typeface="Arial"/>
            </a:endParaRPr>
          </a:p>
          <a:p>
            <a:pPr marL="26034">
              <a:lnSpc>
                <a:spcPct val="100000"/>
              </a:lnSpc>
              <a:spcBef>
                <a:spcPts val="250"/>
              </a:spcBef>
            </a:pP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DURATION:</a:t>
            </a:r>
            <a:endParaRPr sz="150">
              <a:latin typeface="Arial"/>
              <a:cs typeface="Arial"/>
            </a:endParaRPr>
          </a:p>
          <a:p>
            <a:pPr marL="26034">
              <a:lnSpc>
                <a:spcPct val="100000"/>
              </a:lnSpc>
              <a:spcBef>
                <a:spcPts val="40"/>
              </a:spcBef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5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mins</a:t>
            </a:r>
            <a:endParaRPr sz="150">
              <a:latin typeface="Arial"/>
              <a:cs typeface="Arial"/>
            </a:endParaRPr>
          </a:p>
          <a:p>
            <a:pPr marL="26034" marR="403860">
              <a:lnSpc>
                <a:spcPct val="120800"/>
              </a:lnSpc>
              <a:spcBef>
                <a:spcPts val="130"/>
              </a:spcBef>
            </a:pP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Divide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class</a:t>
            </a:r>
            <a:r>
              <a:rPr dirty="0" sz="150" spc="2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in</a:t>
            </a:r>
            <a:r>
              <a:rPr dirty="0" sz="150" spc="2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4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teams,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using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cones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mark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out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circle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in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centre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of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coned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around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for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all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balls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be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placed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in.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In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each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corner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cone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out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smaller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circle.</a:t>
            </a:r>
            <a:endParaRPr sz="150">
              <a:latin typeface="Arial"/>
              <a:cs typeface="Arial"/>
            </a:endParaRPr>
          </a:p>
          <a:p>
            <a:pPr marL="26034" marR="50800">
              <a:lnSpc>
                <a:spcPct val="120800"/>
              </a:lnSpc>
              <a:spcBef>
                <a:spcPts val="125"/>
              </a:spcBef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AIM: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Each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teams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collects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as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many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balls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as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they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can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from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central</a:t>
            </a:r>
            <a:r>
              <a:rPr dirty="0" sz="150" spc="12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nest</a:t>
            </a:r>
            <a:endParaRPr sz="150">
              <a:latin typeface="Arial"/>
              <a:cs typeface="Arial"/>
            </a:endParaRPr>
          </a:p>
          <a:p>
            <a:pPr marL="26034">
              <a:lnSpc>
                <a:spcPct val="100000"/>
              </a:lnSpc>
              <a:spcBef>
                <a:spcPts val="165"/>
              </a:spcBef>
            </a:pP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HOW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TO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PLAY</a:t>
            </a:r>
            <a:endParaRPr sz="150">
              <a:latin typeface="Arial"/>
              <a:cs typeface="Arial"/>
            </a:endParaRPr>
          </a:p>
          <a:p>
            <a:pPr marL="72390" marR="71755" indent="-46990">
              <a:lnSpc>
                <a:spcPct val="120800"/>
              </a:lnSpc>
              <a:buClr>
                <a:srgbClr val="231F20"/>
              </a:buClr>
              <a:buChar char="•"/>
              <a:tabLst>
                <a:tab pos="77470" algn="l"/>
              </a:tabLst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Each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stands</a:t>
            </a:r>
            <a:r>
              <a:rPr dirty="0" sz="150" spc="9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next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their</a:t>
            </a:r>
            <a:r>
              <a:rPr dirty="0" sz="150" spc="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corner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circle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lined</a:t>
            </a:r>
            <a:r>
              <a:rPr dirty="0" sz="150" spc="9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one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	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behind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other</a:t>
            </a:r>
            <a:endParaRPr sz="150">
              <a:latin typeface="Arial"/>
              <a:cs typeface="Arial"/>
            </a:endParaRPr>
          </a:p>
          <a:p>
            <a:pPr marL="72390" marR="64769" indent="-46990">
              <a:lnSpc>
                <a:spcPct val="120800"/>
              </a:lnSpc>
              <a:buClr>
                <a:srgbClr val="231F20"/>
              </a:buClr>
              <a:buChar char="•"/>
              <a:tabLst>
                <a:tab pos="77470" algn="l"/>
              </a:tabLst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On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coaches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whistle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first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player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of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each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teams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	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runs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out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get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ball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and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runs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back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and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places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in</a:t>
            </a:r>
            <a:r>
              <a:rPr dirty="0" sz="150" spc="-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	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nest.</a:t>
            </a:r>
            <a:r>
              <a:rPr dirty="0" sz="150" spc="4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The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next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in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line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then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runs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out.</a:t>
            </a:r>
            <a:endParaRPr sz="150">
              <a:latin typeface="Arial"/>
              <a:cs typeface="Arial"/>
            </a:endParaRPr>
          </a:p>
          <a:p>
            <a:pPr marL="72390" marR="80010" indent="-46990">
              <a:lnSpc>
                <a:spcPct val="120800"/>
              </a:lnSpc>
              <a:buClr>
                <a:srgbClr val="231F20"/>
              </a:buClr>
              <a:buChar char="•"/>
              <a:tabLst>
                <a:tab pos="77470" algn="l"/>
              </a:tabLst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When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all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balls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have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gone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winning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is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one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	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with</a:t>
            </a:r>
            <a:r>
              <a:rPr dirty="0" sz="150" spc="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most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balls</a:t>
            </a:r>
            <a:r>
              <a:rPr dirty="0" sz="150" spc="1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collected.</a:t>
            </a:r>
            <a:endParaRPr sz="1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85"/>
              </a:spcBef>
            </a:pPr>
            <a:endParaRPr sz="150">
              <a:latin typeface="Arial"/>
              <a:cs typeface="Arial"/>
            </a:endParaRPr>
          </a:p>
          <a:p>
            <a:pPr marL="26034">
              <a:lnSpc>
                <a:spcPct val="100000"/>
              </a:lnSpc>
            </a:pP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EXTENSION</a:t>
            </a:r>
            <a:endParaRPr sz="150">
              <a:latin typeface="Arial"/>
              <a:cs typeface="Arial"/>
            </a:endParaRPr>
          </a:p>
          <a:p>
            <a:pPr marL="26034" marR="34925">
              <a:lnSpc>
                <a:spcPct val="120800"/>
              </a:lnSpc>
            </a:pP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member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from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each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becomes</a:t>
            </a:r>
            <a:r>
              <a:rPr dirty="0" sz="150" spc="8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defender.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They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are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0">
                <a:solidFill>
                  <a:srgbClr val="2A2B6A"/>
                </a:solidFill>
                <a:latin typeface="Arial"/>
                <a:cs typeface="Arial"/>
              </a:rPr>
              <a:t>able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to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tag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player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from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another</a:t>
            </a:r>
            <a:r>
              <a:rPr dirty="0" sz="150" spc="4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team</a:t>
            </a:r>
            <a:r>
              <a:rPr dirty="0" sz="150" spc="5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who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is</a:t>
            </a:r>
            <a:r>
              <a:rPr dirty="0" sz="150" spc="6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carrying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ball.</a:t>
            </a:r>
            <a:r>
              <a:rPr dirty="0" sz="150" spc="18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25">
                <a:solidFill>
                  <a:srgbClr val="2A2B6A"/>
                </a:solidFill>
                <a:latin typeface="Arial"/>
                <a:cs typeface="Arial"/>
              </a:rPr>
              <a:t>If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they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tag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an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opposition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player,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they</a:t>
            </a:r>
            <a:r>
              <a:rPr dirty="0" sz="150" spc="6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win</a:t>
            </a:r>
            <a:r>
              <a:rPr dirty="0" sz="150" spc="7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</a:t>
            </a:r>
            <a:r>
              <a:rPr dirty="0" sz="150" spc="9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ball</a:t>
            </a:r>
            <a:r>
              <a:rPr dirty="0" sz="150" spc="7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for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2A2B6A"/>
                </a:solidFill>
                <a:latin typeface="Arial"/>
                <a:cs typeface="Arial"/>
              </a:rPr>
              <a:t>their</a:t>
            </a:r>
            <a:r>
              <a:rPr dirty="0" sz="150" spc="5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team.</a:t>
            </a:r>
            <a:r>
              <a:rPr dirty="0" sz="15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Taggers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can</a:t>
            </a:r>
            <a:r>
              <a:rPr dirty="0" sz="150" spc="2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10">
                <a:solidFill>
                  <a:srgbClr val="2A2B6A"/>
                </a:solidFill>
                <a:latin typeface="Arial"/>
                <a:cs typeface="Arial"/>
              </a:rPr>
              <a:t>be</a:t>
            </a:r>
            <a:r>
              <a:rPr dirty="0" sz="150" spc="25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2A2B6A"/>
                </a:solidFill>
                <a:latin typeface="Arial"/>
                <a:cs typeface="Arial"/>
              </a:rPr>
              <a:t>interchanged.</a:t>
            </a:r>
            <a:endParaRPr sz="150">
              <a:latin typeface="Arial"/>
              <a:cs typeface="Arial"/>
            </a:endParaRPr>
          </a:p>
        </p:txBody>
      </p:sp>
      <p:grpSp>
        <p:nvGrpSpPr>
          <p:cNvPr id="14" name="object 14" descr=""/>
          <p:cNvGrpSpPr/>
          <p:nvPr/>
        </p:nvGrpSpPr>
        <p:grpSpPr>
          <a:xfrm>
            <a:off x="4142219" y="4167149"/>
            <a:ext cx="1504950" cy="811530"/>
            <a:chOff x="4142219" y="4167149"/>
            <a:chExt cx="1504950" cy="811530"/>
          </a:xfrm>
        </p:grpSpPr>
        <p:sp>
          <p:nvSpPr>
            <p:cNvPr id="15" name="object 15" descr=""/>
            <p:cNvSpPr/>
            <p:nvPr/>
          </p:nvSpPr>
          <p:spPr>
            <a:xfrm>
              <a:off x="4142231" y="4180560"/>
              <a:ext cx="1504950" cy="220345"/>
            </a:xfrm>
            <a:custGeom>
              <a:avLst/>
              <a:gdLst/>
              <a:ahLst/>
              <a:cxnLst/>
              <a:rect l="l" t="t" r="r" b="b"/>
              <a:pathLst>
                <a:path w="1504950" h="220345">
                  <a:moveTo>
                    <a:pt x="1504734" y="0"/>
                  </a:moveTo>
                  <a:lnTo>
                    <a:pt x="0" y="0"/>
                  </a:lnTo>
                  <a:lnTo>
                    <a:pt x="0" y="220268"/>
                  </a:lnTo>
                  <a:lnTo>
                    <a:pt x="1504734" y="220268"/>
                  </a:lnTo>
                  <a:lnTo>
                    <a:pt x="150473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4142219" y="4167149"/>
              <a:ext cx="1504950" cy="811530"/>
            </a:xfrm>
            <a:custGeom>
              <a:avLst/>
              <a:gdLst/>
              <a:ahLst/>
              <a:cxnLst/>
              <a:rect l="l" t="t" r="r" b="b"/>
              <a:pathLst>
                <a:path w="1504950" h="811529">
                  <a:moveTo>
                    <a:pt x="729551" y="793623"/>
                  </a:moveTo>
                  <a:lnTo>
                    <a:pt x="0" y="793623"/>
                  </a:lnTo>
                  <a:lnTo>
                    <a:pt x="0" y="811301"/>
                  </a:lnTo>
                  <a:lnTo>
                    <a:pt x="729551" y="811301"/>
                  </a:lnTo>
                  <a:lnTo>
                    <a:pt x="729551" y="793623"/>
                  </a:lnTo>
                  <a:close/>
                </a:path>
                <a:path w="1504950" h="811529">
                  <a:moveTo>
                    <a:pt x="1504746" y="793623"/>
                  </a:moveTo>
                  <a:lnTo>
                    <a:pt x="776833" y="793623"/>
                  </a:lnTo>
                  <a:lnTo>
                    <a:pt x="776833" y="811301"/>
                  </a:lnTo>
                  <a:lnTo>
                    <a:pt x="1504746" y="811301"/>
                  </a:lnTo>
                  <a:lnTo>
                    <a:pt x="1504746" y="793623"/>
                  </a:lnTo>
                  <a:close/>
                </a:path>
                <a:path w="1504950" h="811529">
                  <a:moveTo>
                    <a:pt x="1504746" y="278739"/>
                  </a:moveTo>
                  <a:lnTo>
                    <a:pt x="0" y="278739"/>
                  </a:lnTo>
                  <a:lnTo>
                    <a:pt x="0" y="296418"/>
                  </a:lnTo>
                  <a:lnTo>
                    <a:pt x="1504746" y="296418"/>
                  </a:lnTo>
                  <a:lnTo>
                    <a:pt x="1504746" y="278739"/>
                  </a:lnTo>
                  <a:close/>
                </a:path>
                <a:path w="1504950" h="811529">
                  <a:moveTo>
                    <a:pt x="1504746" y="0"/>
                  </a:moveTo>
                  <a:lnTo>
                    <a:pt x="0" y="0"/>
                  </a:lnTo>
                  <a:lnTo>
                    <a:pt x="0" y="17678"/>
                  </a:lnTo>
                  <a:lnTo>
                    <a:pt x="1504746" y="17678"/>
                  </a:lnTo>
                  <a:lnTo>
                    <a:pt x="1504746" y="0"/>
                  </a:lnTo>
                  <a:close/>
                </a:path>
              </a:pathLst>
            </a:custGeom>
            <a:solidFill>
              <a:srgbClr val="5BB24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36324" y="4260995"/>
              <a:ext cx="78943" cy="91028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25149" y="4269460"/>
              <a:ext cx="76200" cy="85064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98963" y="4270425"/>
              <a:ext cx="75456" cy="75450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08601" y="4260995"/>
              <a:ext cx="65010" cy="91028"/>
            </a:xfrm>
            <a:prstGeom prst="rect">
              <a:avLst/>
            </a:prstGeom>
          </p:spPr>
        </p:pic>
        <p:pic>
          <p:nvPicPr>
            <p:cNvPr id="21" name="object 2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887773" y="4260418"/>
              <a:ext cx="85126" cy="94132"/>
            </a:xfrm>
            <a:prstGeom prst="rect">
              <a:avLst/>
            </a:prstGeom>
          </p:spPr>
        </p:pic>
        <p:pic>
          <p:nvPicPr>
            <p:cNvPr id="22" name="object 2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401319" y="4270425"/>
              <a:ext cx="34442" cy="89881"/>
            </a:xfrm>
            <a:prstGeom prst="rect">
              <a:avLst/>
            </a:prstGeom>
          </p:spPr>
        </p:pic>
        <p:pic>
          <p:nvPicPr>
            <p:cNvPr id="23" name="object 2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48637" y="4240987"/>
              <a:ext cx="140254" cy="136537"/>
            </a:xfrm>
            <a:prstGeom prst="rect">
              <a:avLst/>
            </a:prstGeom>
          </p:spPr>
        </p:pic>
      </p:grpSp>
      <p:sp>
        <p:nvSpPr>
          <p:cNvPr id="24" name="object 24" descr=""/>
          <p:cNvSpPr txBox="1"/>
          <p:nvPr/>
        </p:nvSpPr>
        <p:spPr>
          <a:xfrm>
            <a:off x="4171165" y="4191932"/>
            <a:ext cx="711835" cy="14668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300" spc="-10">
                <a:solidFill>
                  <a:srgbClr val="5BB244"/>
                </a:solidFill>
                <a:latin typeface="Arial"/>
                <a:cs typeface="Arial"/>
              </a:rPr>
              <a:t>RESOURCES</a:t>
            </a:r>
            <a:endParaRPr sz="300">
              <a:latin typeface="Arial"/>
              <a:cs typeface="Arial"/>
            </a:endParaRPr>
          </a:p>
          <a:p>
            <a:pPr marL="109220">
              <a:lnSpc>
                <a:spcPct val="100000"/>
              </a:lnSpc>
              <a:spcBef>
                <a:spcPts val="330"/>
              </a:spcBef>
            </a:pPr>
            <a:r>
              <a:rPr dirty="0" sz="200">
                <a:solidFill>
                  <a:srgbClr val="2A2B6A"/>
                </a:solidFill>
                <a:latin typeface="Arial"/>
                <a:cs typeface="Arial"/>
              </a:rPr>
              <a:t>Whistle</a:t>
            </a:r>
            <a:r>
              <a:rPr dirty="0" sz="200" spc="225">
                <a:solidFill>
                  <a:srgbClr val="2A2B6A"/>
                </a:solidFill>
                <a:latin typeface="Arial"/>
                <a:cs typeface="Arial"/>
              </a:rPr>
              <a:t>  </a:t>
            </a:r>
            <a:r>
              <a:rPr dirty="0" sz="200">
                <a:solidFill>
                  <a:srgbClr val="2A2B6A"/>
                </a:solidFill>
                <a:latin typeface="Arial"/>
                <a:cs typeface="Arial"/>
              </a:rPr>
              <a:t>Tags</a:t>
            </a:r>
            <a:r>
              <a:rPr dirty="0" sz="200" spc="330">
                <a:solidFill>
                  <a:srgbClr val="2A2B6A"/>
                </a:solidFill>
                <a:latin typeface="Arial"/>
                <a:cs typeface="Arial"/>
              </a:rPr>
              <a:t>  </a:t>
            </a:r>
            <a:r>
              <a:rPr dirty="0" sz="200">
                <a:solidFill>
                  <a:srgbClr val="2A2B6A"/>
                </a:solidFill>
                <a:latin typeface="Arial"/>
                <a:cs typeface="Arial"/>
              </a:rPr>
              <a:t>Balls</a:t>
            </a:r>
            <a:r>
              <a:rPr dirty="0" sz="200" spc="390">
                <a:solidFill>
                  <a:srgbClr val="2A2B6A"/>
                </a:solidFill>
                <a:latin typeface="Arial"/>
                <a:cs typeface="Arial"/>
              </a:rPr>
              <a:t>  </a:t>
            </a:r>
            <a:r>
              <a:rPr dirty="0" sz="200" spc="-10">
                <a:solidFill>
                  <a:srgbClr val="2A2B6A"/>
                </a:solidFill>
                <a:latin typeface="Arial"/>
                <a:cs typeface="Arial"/>
              </a:rPr>
              <a:t>Cones</a:t>
            </a:r>
            <a:endParaRPr sz="200">
              <a:latin typeface="Arial"/>
              <a:cs typeface="Arial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4972899" y="4261403"/>
            <a:ext cx="127635" cy="908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06700"/>
              </a:lnSpc>
              <a:spcBef>
                <a:spcPts val="95"/>
              </a:spcBef>
            </a:pPr>
            <a:r>
              <a:rPr dirty="0" sz="200" spc="-10">
                <a:solidFill>
                  <a:srgbClr val="2A2B6A"/>
                </a:solidFill>
                <a:latin typeface="Arial"/>
                <a:cs typeface="Arial"/>
              </a:rPr>
              <a:t>Player</a:t>
            </a:r>
            <a:r>
              <a:rPr dirty="0" sz="200" spc="500">
                <a:solidFill>
                  <a:srgbClr val="2A2B6A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A2B6A"/>
                </a:solidFill>
                <a:latin typeface="Arial"/>
                <a:cs typeface="Arial"/>
              </a:rPr>
              <a:t>Direction</a:t>
            </a:r>
            <a:endParaRPr sz="200">
              <a:latin typeface="Arial"/>
              <a:cs typeface="Arial"/>
            </a:endParaRPr>
          </a:p>
        </p:txBody>
      </p:sp>
      <p:sp>
        <p:nvSpPr>
          <p:cNvPr id="26" name="object 26" descr=""/>
          <p:cNvSpPr txBox="1"/>
          <p:nvPr/>
        </p:nvSpPr>
        <p:spPr>
          <a:xfrm>
            <a:off x="5190401" y="4280422"/>
            <a:ext cx="353695" cy="58419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200">
                <a:solidFill>
                  <a:srgbClr val="2A2B6A"/>
                </a:solidFill>
                <a:latin typeface="Arial"/>
                <a:cs typeface="Arial"/>
              </a:rPr>
              <a:t>Defender</a:t>
            </a:r>
            <a:r>
              <a:rPr dirty="0" sz="200" spc="400">
                <a:solidFill>
                  <a:srgbClr val="2A2B6A"/>
                </a:solidFill>
                <a:latin typeface="Arial"/>
                <a:cs typeface="Arial"/>
              </a:rPr>
              <a:t>  </a:t>
            </a:r>
            <a:r>
              <a:rPr dirty="0" sz="200" spc="-10">
                <a:solidFill>
                  <a:srgbClr val="2A2B6A"/>
                </a:solidFill>
                <a:latin typeface="Arial"/>
                <a:cs typeface="Arial"/>
              </a:rPr>
              <a:t>Attacker</a:t>
            </a:r>
            <a:endParaRPr sz="200">
              <a:latin typeface="Arial"/>
              <a:cs typeface="Arial"/>
            </a:endParaRPr>
          </a:p>
        </p:txBody>
      </p:sp>
      <p:sp>
        <p:nvSpPr>
          <p:cNvPr id="27" name="object 27" descr=""/>
          <p:cNvSpPr txBox="1"/>
          <p:nvPr/>
        </p:nvSpPr>
        <p:spPr>
          <a:xfrm>
            <a:off x="4125809" y="3872059"/>
            <a:ext cx="847725" cy="24892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300" spc="-10">
                <a:solidFill>
                  <a:srgbClr val="5BB244"/>
                </a:solidFill>
                <a:latin typeface="Arial"/>
                <a:cs typeface="Arial"/>
              </a:rPr>
              <a:t>premiershiprugbychampions.com</a:t>
            </a:r>
            <a:endParaRPr sz="300">
              <a:latin typeface="Arial"/>
              <a:cs typeface="Arial"/>
            </a:endParaRPr>
          </a:p>
          <a:p>
            <a:pPr marL="15875">
              <a:lnSpc>
                <a:spcPct val="100000"/>
              </a:lnSpc>
              <a:spcBef>
                <a:spcPts val="30"/>
              </a:spcBef>
            </a:pPr>
            <a:r>
              <a:rPr dirty="0" sz="1100" spc="-20">
                <a:solidFill>
                  <a:srgbClr val="FFFFFF"/>
                </a:solidFill>
                <a:latin typeface="Arial"/>
                <a:cs typeface="Arial"/>
              </a:rPr>
              <a:t>TAG</a:t>
            </a:r>
            <a:r>
              <a:rPr dirty="0" sz="1100" spc="-5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100" spc="-10">
                <a:solidFill>
                  <a:srgbClr val="FFFFFF"/>
                </a:solidFill>
                <a:latin typeface="Arial"/>
                <a:cs typeface="Arial"/>
              </a:rPr>
              <a:t>RUGBY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8" name="object 28" descr=""/>
          <p:cNvGrpSpPr/>
          <p:nvPr/>
        </p:nvGrpSpPr>
        <p:grpSpPr>
          <a:xfrm>
            <a:off x="4101884" y="3701815"/>
            <a:ext cx="4033520" cy="2634615"/>
            <a:chOff x="4101884" y="3701815"/>
            <a:chExt cx="4033520" cy="2634615"/>
          </a:xfrm>
        </p:grpSpPr>
        <p:pic>
          <p:nvPicPr>
            <p:cNvPr id="29" name="object 29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83799" y="4512462"/>
              <a:ext cx="453427" cy="332651"/>
            </a:xfrm>
            <a:prstGeom prst="rect">
              <a:avLst/>
            </a:prstGeom>
          </p:spPr>
        </p:pic>
        <p:sp>
          <p:nvSpPr>
            <p:cNvPr id="30" name="object 30" descr=""/>
            <p:cNvSpPr/>
            <p:nvPr/>
          </p:nvSpPr>
          <p:spPr>
            <a:xfrm>
              <a:off x="4183800" y="4512462"/>
              <a:ext cx="454025" cy="332740"/>
            </a:xfrm>
            <a:custGeom>
              <a:avLst/>
              <a:gdLst/>
              <a:ahLst/>
              <a:cxnLst/>
              <a:rect l="l" t="t" r="r" b="b"/>
              <a:pathLst>
                <a:path w="454025" h="332739">
                  <a:moveTo>
                    <a:pt x="0" y="332651"/>
                  </a:moveTo>
                  <a:lnTo>
                    <a:pt x="453428" y="332651"/>
                  </a:lnTo>
                  <a:lnTo>
                    <a:pt x="453428" y="0"/>
                  </a:lnTo>
                  <a:lnTo>
                    <a:pt x="0" y="0"/>
                  </a:lnTo>
                  <a:lnTo>
                    <a:pt x="0" y="332651"/>
                  </a:lnTo>
                  <a:close/>
                </a:path>
              </a:pathLst>
            </a:custGeom>
            <a:ln w="3175">
              <a:solidFill>
                <a:srgbClr val="2A2B6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1" name="object 31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235765" y="5004727"/>
              <a:ext cx="371335" cy="359356"/>
            </a:xfrm>
            <a:prstGeom prst="rect">
              <a:avLst/>
            </a:prstGeom>
          </p:spPr>
        </p:pic>
        <p:sp>
          <p:nvSpPr>
            <p:cNvPr id="32" name="object 32" descr=""/>
            <p:cNvSpPr/>
            <p:nvPr/>
          </p:nvSpPr>
          <p:spPr>
            <a:xfrm>
              <a:off x="5235760" y="5004724"/>
              <a:ext cx="371475" cy="359410"/>
            </a:xfrm>
            <a:custGeom>
              <a:avLst/>
              <a:gdLst/>
              <a:ahLst/>
              <a:cxnLst/>
              <a:rect l="l" t="t" r="r" b="b"/>
              <a:pathLst>
                <a:path w="371475" h="359410">
                  <a:moveTo>
                    <a:pt x="0" y="359359"/>
                  </a:moveTo>
                  <a:lnTo>
                    <a:pt x="371348" y="359359"/>
                  </a:lnTo>
                  <a:lnTo>
                    <a:pt x="371348" y="0"/>
                  </a:lnTo>
                  <a:lnTo>
                    <a:pt x="0" y="0"/>
                  </a:lnTo>
                  <a:lnTo>
                    <a:pt x="0" y="359359"/>
                  </a:lnTo>
                  <a:close/>
                </a:path>
              </a:pathLst>
            </a:custGeom>
            <a:ln w="3175">
              <a:solidFill>
                <a:srgbClr val="2A2B6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90288" y="5015620"/>
              <a:ext cx="422617" cy="309401"/>
            </a:xfrm>
            <a:prstGeom prst="rect">
              <a:avLst/>
            </a:prstGeom>
          </p:spPr>
        </p:pic>
        <p:sp>
          <p:nvSpPr>
            <p:cNvPr id="34" name="object 34" descr=""/>
            <p:cNvSpPr/>
            <p:nvPr/>
          </p:nvSpPr>
          <p:spPr>
            <a:xfrm>
              <a:off x="4390280" y="5015620"/>
              <a:ext cx="422909" cy="309880"/>
            </a:xfrm>
            <a:custGeom>
              <a:avLst/>
              <a:gdLst/>
              <a:ahLst/>
              <a:cxnLst/>
              <a:rect l="l" t="t" r="r" b="b"/>
              <a:pathLst>
                <a:path w="422910" h="309879">
                  <a:moveTo>
                    <a:pt x="0" y="309410"/>
                  </a:moveTo>
                  <a:lnTo>
                    <a:pt x="422617" y="309410"/>
                  </a:lnTo>
                  <a:lnTo>
                    <a:pt x="422617" y="0"/>
                  </a:lnTo>
                  <a:lnTo>
                    <a:pt x="0" y="0"/>
                  </a:lnTo>
                  <a:lnTo>
                    <a:pt x="0" y="309410"/>
                  </a:lnTo>
                  <a:close/>
                </a:path>
              </a:pathLst>
            </a:custGeom>
            <a:ln w="3175">
              <a:solidFill>
                <a:srgbClr val="2A2B6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101884" y="5919038"/>
              <a:ext cx="468775" cy="218706"/>
            </a:xfrm>
            <a:prstGeom prst="rect">
              <a:avLst/>
            </a:prstGeom>
          </p:spPr>
        </p:pic>
        <p:sp>
          <p:nvSpPr>
            <p:cNvPr id="36" name="object 36" descr=""/>
            <p:cNvSpPr/>
            <p:nvPr/>
          </p:nvSpPr>
          <p:spPr>
            <a:xfrm>
              <a:off x="6197316" y="3701815"/>
              <a:ext cx="1938020" cy="2634615"/>
            </a:xfrm>
            <a:custGeom>
              <a:avLst/>
              <a:gdLst/>
              <a:ahLst/>
              <a:cxnLst/>
              <a:rect l="l" t="t" r="r" b="b"/>
              <a:pathLst>
                <a:path w="1938020" h="2634615">
                  <a:moveTo>
                    <a:pt x="1889810" y="0"/>
                  </a:moveTo>
                  <a:lnTo>
                    <a:pt x="0" y="25438"/>
                  </a:lnTo>
                  <a:lnTo>
                    <a:pt x="0" y="2552026"/>
                  </a:lnTo>
                  <a:lnTo>
                    <a:pt x="1937740" y="2634195"/>
                  </a:lnTo>
                  <a:lnTo>
                    <a:pt x="1889810" y="0"/>
                  </a:lnTo>
                  <a:close/>
                </a:path>
              </a:pathLst>
            </a:custGeom>
            <a:solidFill>
              <a:srgbClr val="C7669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6300025" y="3794226"/>
              <a:ext cx="1711960" cy="2418715"/>
            </a:xfrm>
            <a:custGeom>
              <a:avLst/>
              <a:gdLst/>
              <a:ahLst/>
              <a:cxnLst/>
              <a:rect l="l" t="t" r="r" b="b"/>
              <a:pathLst>
                <a:path w="1711959" h="2418715">
                  <a:moveTo>
                    <a:pt x="1711782" y="0"/>
                  </a:moveTo>
                  <a:lnTo>
                    <a:pt x="0" y="0"/>
                  </a:lnTo>
                  <a:lnTo>
                    <a:pt x="0" y="2418715"/>
                  </a:lnTo>
                  <a:lnTo>
                    <a:pt x="1711782" y="2418715"/>
                  </a:lnTo>
                  <a:lnTo>
                    <a:pt x="17117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6400940" y="5480571"/>
              <a:ext cx="1428750" cy="624840"/>
            </a:xfrm>
            <a:custGeom>
              <a:avLst/>
              <a:gdLst/>
              <a:ahLst/>
              <a:cxnLst/>
              <a:rect l="l" t="t" r="r" b="b"/>
              <a:pathLst>
                <a:path w="1428750" h="624839">
                  <a:moveTo>
                    <a:pt x="1329575" y="624570"/>
                  </a:moveTo>
                  <a:lnTo>
                    <a:pt x="65731" y="624570"/>
                  </a:lnTo>
                  <a:lnTo>
                    <a:pt x="40146" y="619405"/>
                  </a:lnTo>
                  <a:lnTo>
                    <a:pt x="19252" y="605318"/>
                  </a:lnTo>
                  <a:lnTo>
                    <a:pt x="5165" y="584424"/>
                  </a:lnTo>
                  <a:lnTo>
                    <a:pt x="0" y="558838"/>
                  </a:lnTo>
                  <a:lnTo>
                    <a:pt x="0" y="65731"/>
                  </a:lnTo>
                  <a:lnTo>
                    <a:pt x="5165" y="40146"/>
                  </a:lnTo>
                  <a:lnTo>
                    <a:pt x="19252" y="19252"/>
                  </a:lnTo>
                  <a:lnTo>
                    <a:pt x="40146" y="5165"/>
                  </a:lnTo>
                  <a:lnTo>
                    <a:pt x="65731" y="0"/>
                  </a:lnTo>
                  <a:lnTo>
                    <a:pt x="1362440" y="0"/>
                  </a:lnTo>
                  <a:lnTo>
                    <a:pt x="1388026" y="5165"/>
                  </a:lnTo>
                  <a:lnTo>
                    <a:pt x="1408920" y="19252"/>
                  </a:lnTo>
                  <a:lnTo>
                    <a:pt x="1423006" y="40146"/>
                  </a:lnTo>
                  <a:lnTo>
                    <a:pt x="1428172" y="65731"/>
                  </a:lnTo>
                  <a:lnTo>
                    <a:pt x="1428172" y="525974"/>
                  </a:lnTo>
                  <a:lnTo>
                    <a:pt x="1420423" y="564352"/>
                  </a:lnTo>
                  <a:lnTo>
                    <a:pt x="1399293" y="595692"/>
                  </a:lnTo>
                  <a:lnTo>
                    <a:pt x="1367953" y="616822"/>
                  </a:lnTo>
                  <a:lnTo>
                    <a:pt x="1329575" y="624570"/>
                  </a:lnTo>
                  <a:close/>
                </a:path>
              </a:pathLst>
            </a:custGeom>
            <a:solidFill>
              <a:srgbClr val="FFF6D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 descr=""/>
            <p:cNvSpPr/>
            <p:nvPr/>
          </p:nvSpPr>
          <p:spPr>
            <a:xfrm>
              <a:off x="6354927" y="4342972"/>
              <a:ext cx="1552575" cy="140335"/>
            </a:xfrm>
            <a:custGeom>
              <a:avLst/>
              <a:gdLst/>
              <a:ahLst/>
              <a:cxnLst/>
              <a:rect l="l" t="t" r="r" b="b"/>
              <a:pathLst>
                <a:path w="1552575" h="140335">
                  <a:moveTo>
                    <a:pt x="1552108" y="140223"/>
                  </a:moveTo>
                  <a:lnTo>
                    <a:pt x="0" y="140223"/>
                  </a:lnTo>
                  <a:lnTo>
                    <a:pt x="0" y="104396"/>
                  </a:lnTo>
                  <a:lnTo>
                    <a:pt x="8217" y="63799"/>
                  </a:lnTo>
                  <a:lnTo>
                    <a:pt x="30611" y="30611"/>
                  </a:lnTo>
                  <a:lnTo>
                    <a:pt x="63799" y="8217"/>
                  </a:lnTo>
                  <a:lnTo>
                    <a:pt x="104396" y="0"/>
                  </a:lnTo>
                  <a:lnTo>
                    <a:pt x="1447711" y="0"/>
                  </a:lnTo>
                  <a:lnTo>
                    <a:pt x="1488309" y="8217"/>
                  </a:lnTo>
                  <a:lnTo>
                    <a:pt x="1521497" y="30611"/>
                  </a:lnTo>
                  <a:lnTo>
                    <a:pt x="1543891" y="63799"/>
                  </a:lnTo>
                  <a:lnTo>
                    <a:pt x="1552108" y="104396"/>
                  </a:lnTo>
                  <a:lnTo>
                    <a:pt x="1552108" y="140223"/>
                  </a:lnTo>
                  <a:close/>
                </a:path>
              </a:pathLst>
            </a:custGeom>
            <a:solidFill>
              <a:srgbClr val="FFD6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 descr=""/>
            <p:cNvSpPr/>
            <p:nvPr/>
          </p:nvSpPr>
          <p:spPr>
            <a:xfrm>
              <a:off x="7535812" y="5376534"/>
              <a:ext cx="0" cy="85090"/>
            </a:xfrm>
            <a:custGeom>
              <a:avLst/>
              <a:gdLst/>
              <a:ahLst/>
              <a:cxnLst/>
              <a:rect l="l" t="t" r="r" b="b"/>
              <a:pathLst>
                <a:path w="0" h="85089">
                  <a:moveTo>
                    <a:pt x="0" y="0"/>
                  </a:moveTo>
                  <a:lnTo>
                    <a:pt x="0" y="84630"/>
                  </a:lnTo>
                </a:path>
              </a:pathLst>
            </a:custGeom>
            <a:ln w="11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 descr=""/>
            <p:cNvSpPr/>
            <p:nvPr/>
          </p:nvSpPr>
          <p:spPr>
            <a:xfrm>
              <a:off x="6857164" y="4316167"/>
              <a:ext cx="0" cy="53975"/>
            </a:xfrm>
            <a:custGeom>
              <a:avLst/>
              <a:gdLst/>
              <a:ahLst/>
              <a:cxnLst/>
              <a:rect l="l" t="t" r="r" b="b"/>
              <a:pathLst>
                <a:path w="0" h="53975">
                  <a:moveTo>
                    <a:pt x="0" y="0"/>
                  </a:moveTo>
                  <a:lnTo>
                    <a:pt x="0" y="53612"/>
                  </a:lnTo>
                </a:path>
              </a:pathLst>
            </a:custGeom>
            <a:ln w="11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 descr=""/>
            <p:cNvSpPr/>
            <p:nvPr/>
          </p:nvSpPr>
          <p:spPr>
            <a:xfrm>
              <a:off x="6381267" y="4370417"/>
              <a:ext cx="1550035" cy="679450"/>
            </a:xfrm>
            <a:custGeom>
              <a:avLst/>
              <a:gdLst/>
              <a:ahLst/>
              <a:cxnLst/>
              <a:rect l="l" t="t" r="r" b="b"/>
              <a:pathLst>
                <a:path w="1550034" h="679450">
                  <a:moveTo>
                    <a:pt x="82164" y="0"/>
                  </a:moveTo>
                  <a:lnTo>
                    <a:pt x="50182" y="6456"/>
                  </a:lnTo>
                  <a:lnTo>
                    <a:pt x="24065" y="24065"/>
                  </a:lnTo>
                  <a:lnTo>
                    <a:pt x="6456" y="50182"/>
                  </a:lnTo>
                  <a:lnTo>
                    <a:pt x="0" y="82164"/>
                  </a:lnTo>
                  <a:lnTo>
                    <a:pt x="0" y="596680"/>
                  </a:lnTo>
                  <a:lnTo>
                    <a:pt x="6456" y="628664"/>
                  </a:lnTo>
                  <a:lnTo>
                    <a:pt x="24065" y="654781"/>
                  </a:lnTo>
                  <a:lnTo>
                    <a:pt x="50182" y="672390"/>
                  </a:lnTo>
                  <a:lnTo>
                    <a:pt x="82164" y="678847"/>
                  </a:lnTo>
                  <a:lnTo>
                    <a:pt x="1467384" y="678847"/>
                  </a:lnTo>
                  <a:lnTo>
                    <a:pt x="1499366" y="672390"/>
                  </a:lnTo>
                  <a:lnTo>
                    <a:pt x="1525483" y="654781"/>
                  </a:lnTo>
                  <a:lnTo>
                    <a:pt x="1543091" y="628664"/>
                  </a:lnTo>
                  <a:lnTo>
                    <a:pt x="1549548" y="596680"/>
                  </a:lnTo>
                  <a:lnTo>
                    <a:pt x="1549548" y="82164"/>
                  </a:lnTo>
                  <a:lnTo>
                    <a:pt x="1543091" y="50182"/>
                  </a:lnTo>
                  <a:lnTo>
                    <a:pt x="1525483" y="24065"/>
                  </a:lnTo>
                  <a:lnTo>
                    <a:pt x="1499366" y="6456"/>
                  </a:lnTo>
                  <a:lnTo>
                    <a:pt x="1467384" y="0"/>
                  </a:lnTo>
                  <a:lnTo>
                    <a:pt x="82164" y="0"/>
                  </a:lnTo>
                  <a:close/>
                </a:path>
              </a:pathLst>
            </a:custGeom>
            <a:ln w="11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 descr=""/>
            <p:cNvSpPr/>
            <p:nvPr/>
          </p:nvSpPr>
          <p:spPr>
            <a:xfrm>
              <a:off x="7198322" y="4784850"/>
              <a:ext cx="675005" cy="589915"/>
            </a:xfrm>
            <a:custGeom>
              <a:avLst/>
              <a:gdLst/>
              <a:ahLst/>
              <a:cxnLst/>
              <a:rect l="l" t="t" r="r" b="b"/>
              <a:pathLst>
                <a:path w="675004" h="589914">
                  <a:moveTo>
                    <a:pt x="592816" y="589584"/>
                  </a:moveTo>
                  <a:lnTo>
                    <a:pt x="82164" y="589584"/>
                  </a:lnTo>
                  <a:lnTo>
                    <a:pt x="50182" y="583127"/>
                  </a:lnTo>
                  <a:lnTo>
                    <a:pt x="24065" y="565518"/>
                  </a:lnTo>
                  <a:lnTo>
                    <a:pt x="6456" y="539401"/>
                  </a:lnTo>
                  <a:lnTo>
                    <a:pt x="0" y="507417"/>
                  </a:lnTo>
                  <a:lnTo>
                    <a:pt x="0" y="82164"/>
                  </a:lnTo>
                  <a:lnTo>
                    <a:pt x="6456" y="50182"/>
                  </a:lnTo>
                  <a:lnTo>
                    <a:pt x="24065" y="24065"/>
                  </a:lnTo>
                  <a:lnTo>
                    <a:pt x="50182" y="6456"/>
                  </a:lnTo>
                  <a:lnTo>
                    <a:pt x="82164" y="0"/>
                  </a:lnTo>
                  <a:lnTo>
                    <a:pt x="592816" y="0"/>
                  </a:lnTo>
                  <a:lnTo>
                    <a:pt x="624798" y="6456"/>
                  </a:lnTo>
                  <a:lnTo>
                    <a:pt x="650915" y="24065"/>
                  </a:lnTo>
                  <a:lnTo>
                    <a:pt x="668523" y="50182"/>
                  </a:lnTo>
                  <a:lnTo>
                    <a:pt x="674980" y="82164"/>
                  </a:lnTo>
                  <a:lnTo>
                    <a:pt x="674980" y="507417"/>
                  </a:lnTo>
                  <a:lnTo>
                    <a:pt x="668523" y="539401"/>
                  </a:lnTo>
                  <a:lnTo>
                    <a:pt x="650915" y="565518"/>
                  </a:lnTo>
                  <a:lnTo>
                    <a:pt x="624798" y="583127"/>
                  </a:lnTo>
                  <a:lnTo>
                    <a:pt x="592816" y="58958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 descr=""/>
            <p:cNvSpPr/>
            <p:nvPr/>
          </p:nvSpPr>
          <p:spPr>
            <a:xfrm>
              <a:off x="7198322" y="4784850"/>
              <a:ext cx="675005" cy="589915"/>
            </a:xfrm>
            <a:custGeom>
              <a:avLst/>
              <a:gdLst/>
              <a:ahLst/>
              <a:cxnLst/>
              <a:rect l="l" t="t" r="r" b="b"/>
              <a:pathLst>
                <a:path w="675004" h="589914">
                  <a:moveTo>
                    <a:pt x="82164" y="0"/>
                  </a:moveTo>
                  <a:lnTo>
                    <a:pt x="50182" y="6456"/>
                  </a:lnTo>
                  <a:lnTo>
                    <a:pt x="24065" y="24065"/>
                  </a:lnTo>
                  <a:lnTo>
                    <a:pt x="6456" y="50182"/>
                  </a:lnTo>
                  <a:lnTo>
                    <a:pt x="0" y="82164"/>
                  </a:lnTo>
                  <a:lnTo>
                    <a:pt x="0" y="507417"/>
                  </a:lnTo>
                  <a:lnTo>
                    <a:pt x="6456" y="539401"/>
                  </a:lnTo>
                  <a:lnTo>
                    <a:pt x="24065" y="565518"/>
                  </a:lnTo>
                  <a:lnTo>
                    <a:pt x="50182" y="583127"/>
                  </a:lnTo>
                  <a:lnTo>
                    <a:pt x="82164" y="589584"/>
                  </a:lnTo>
                  <a:lnTo>
                    <a:pt x="592816" y="589584"/>
                  </a:lnTo>
                  <a:lnTo>
                    <a:pt x="624798" y="583127"/>
                  </a:lnTo>
                  <a:lnTo>
                    <a:pt x="650915" y="565518"/>
                  </a:lnTo>
                  <a:lnTo>
                    <a:pt x="668523" y="539401"/>
                  </a:lnTo>
                  <a:lnTo>
                    <a:pt x="674980" y="507417"/>
                  </a:lnTo>
                  <a:lnTo>
                    <a:pt x="674980" y="82164"/>
                  </a:lnTo>
                  <a:lnTo>
                    <a:pt x="668523" y="50182"/>
                  </a:lnTo>
                  <a:lnTo>
                    <a:pt x="650915" y="24065"/>
                  </a:lnTo>
                  <a:lnTo>
                    <a:pt x="624798" y="6456"/>
                  </a:lnTo>
                  <a:lnTo>
                    <a:pt x="592816" y="0"/>
                  </a:lnTo>
                  <a:lnTo>
                    <a:pt x="82164" y="0"/>
                  </a:lnTo>
                  <a:close/>
                </a:path>
              </a:pathLst>
            </a:custGeom>
            <a:ln w="11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 descr=""/>
            <p:cNvSpPr/>
            <p:nvPr/>
          </p:nvSpPr>
          <p:spPr>
            <a:xfrm>
              <a:off x="6381267" y="5460275"/>
              <a:ext cx="1417955" cy="613410"/>
            </a:xfrm>
            <a:custGeom>
              <a:avLst/>
              <a:gdLst/>
              <a:ahLst/>
              <a:cxnLst/>
              <a:rect l="l" t="t" r="r" b="b"/>
              <a:pathLst>
                <a:path w="1417954" h="613410">
                  <a:moveTo>
                    <a:pt x="82164" y="0"/>
                  </a:moveTo>
                  <a:lnTo>
                    <a:pt x="50182" y="6456"/>
                  </a:lnTo>
                  <a:lnTo>
                    <a:pt x="24065" y="24065"/>
                  </a:lnTo>
                  <a:lnTo>
                    <a:pt x="6456" y="50182"/>
                  </a:lnTo>
                  <a:lnTo>
                    <a:pt x="0" y="82164"/>
                  </a:lnTo>
                  <a:lnTo>
                    <a:pt x="0" y="530812"/>
                  </a:lnTo>
                  <a:lnTo>
                    <a:pt x="6456" y="562794"/>
                  </a:lnTo>
                  <a:lnTo>
                    <a:pt x="24065" y="588911"/>
                  </a:lnTo>
                  <a:lnTo>
                    <a:pt x="50182" y="606519"/>
                  </a:lnTo>
                  <a:lnTo>
                    <a:pt x="82164" y="612976"/>
                  </a:lnTo>
                  <a:lnTo>
                    <a:pt x="1335233" y="612976"/>
                  </a:lnTo>
                  <a:lnTo>
                    <a:pt x="1367217" y="606519"/>
                  </a:lnTo>
                  <a:lnTo>
                    <a:pt x="1393335" y="588911"/>
                  </a:lnTo>
                  <a:lnTo>
                    <a:pt x="1410943" y="562794"/>
                  </a:lnTo>
                  <a:lnTo>
                    <a:pt x="1417400" y="530812"/>
                  </a:lnTo>
                  <a:lnTo>
                    <a:pt x="1417400" y="82164"/>
                  </a:lnTo>
                  <a:lnTo>
                    <a:pt x="1410943" y="50182"/>
                  </a:lnTo>
                  <a:lnTo>
                    <a:pt x="1393335" y="24065"/>
                  </a:lnTo>
                  <a:lnTo>
                    <a:pt x="1367217" y="6456"/>
                  </a:lnTo>
                  <a:lnTo>
                    <a:pt x="1335233" y="0"/>
                  </a:lnTo>
                  <a:lnTo>
                    <a:pt x="82164" y="0"/>
                  </a:lnTo>
                  <a:close/>
                </a:path>
              </a:pathLst>
            </a:custGeom>
            <a:ln w="11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 descr=""/>
            <p:cNvSpPr/>
            <p:nvPr/>
          </p:nvSpPr>
          <p:spPr>
            <a:xfrm>
              <a:off x="6513416" y="4053378"/>
              <a:ext cx="648970" cy="261620"/>
            </a:xfrm>
            <a:custGeom>
              <a:avLst/>
              <a:gdLst/>
              <a:ahLst/>
              <a:cxnLst/>
              <a:rect l="l" t="t" r="r" b="b"/>
              <a:pathLst>
                <a:path w="648970" h="261620">
                  <a:moveTo>
                    <a:pt x="82164" y="0"/>
                  </a:moveTo>
                  <a:lnTo>
                    <a:pt x="50182" y="6456"/>
                  </a:lnTo>
                  <a:lnTo>
                    <a:pt x="24065" y="24065"/>
                  </a:lnTo>
                  <a:lnTo>
                    <a:pt x="6456" y="50182"/>
                  </a:lnTo>
                  <a:lnTo>
                    <a:pt x="0" y="82164"/>
                  </a:lnTo>
                  <a:lnTo>
                    <a:pt x="0" y="179363"/>
                  </a:lnTo>
                  <a:lnTo>
                    <a:pt x="6456" y="211347"/>
                  </a:lnTo>
                  <a:lnTo>
                    <a:pt x="24065" y="237464"/>
                  </a:lnTo>
                  <a:lnTo>
                    <a:pt x="50182" y="255073"/>
                  </a:lnTo>
                  <a:lnTo>
                    <a:pt x="82164" y="261530"/>
                  </a:lnTo>
                  <a:lnTo>
                    <a:pt x="566302" y="261530"/>
                  </a:lnTo>
                  <a:lnTo>
                    <a:pt x="598284" y="255073"/>
                  </a:lnTo>
                  <a:lnTo>
                    <a:pt x="624401" y="237464"/>
                  </a:lnTo>
                  <a:lnTo>
                    <a:pt x="642010" y="211347"/>
                  </a:lnTo>
                  <a:lnTo>
                    <a:pt x="648467" y="179363"/>
                  </a:lnTo>
                  <a:lnTo>
                    <a:pt x="648467" y="82164"/>
                  </a:lnTo>
                  <a:lnTo>
                    <a:pt x="642010" y="50182"/>
                  </a:lnTo>
                  <a:lnTo>
                    <a:pt x="624401" y="24065"/>
                  </a:lnTo>
                  <a:lnTo>
                    <a:pt x="598284" y="6456"/>
                  </a:lnTo>
                  <a:lnTo>
                    <a:pt x="566302" y="0"/>
                  </a:lnTo>
                  <a:lnTo>
                    <a:pt x="82164" y="0"/>
                  </a:lnTo>
                  <a:close/>
                </a:path>
              </a:pathLst>
            </a:custGeom>
            <a:ln w="11594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7" name="object 47" descr=""/>
          <p:cNvSpPr txBox="1"/>
          <p:nvPr/>
        </p:nvSpPr>
        <p:spPr>
          <a:xfrm>
            <a:off x="5113625" y="6075662"/>
            <a:ext cx="546735" cy="533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0">
                <a:solidFill>
                  <a:srgbClr val="FFFFFF"/>
                </a:solidFill>
                <a:latin typeface="Arial"/>
                <a:cs typeface="Arial"/>
              </a:rPr>
              <a:t>This</a:t>
            </a:r>
            <a:r>
              <a:rPr dirty="0" sz="15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FFFFFF"/>
                </a:solidFill>
                <a:latin typeface="Arial"/>
                <a:cs typeface="Arial"/>
              </a:rPr>
              <a:t>activity</a:t>
            </a:r>
            <a:r>
              <a:rPr dirty="0" sz="15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FFFFFF"/>
                </a:solidFill>
                <a:latin typeface="Arial"/>
                <a:cs typeface="Arial"/>
              </a:rPr>
              <a:t>plan</a:t>
            </a:r>
            <a:r>
              <a:rPr dirty="0" sz="150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FFFFFF"/>
                </a:solidFill>
                <a:latin typeface="Arial"/>
                <a:cs typeface="Arial"/>
              </a:rPr>
              <a:t>is</a:t>
            </a:r>
            <a:r>
              <a:rPr dirty="0" sz="150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FFFFFF"/>
                </a:solidFill>
                <a:latin typeface="Arial"/>
                <a:cs typeface="Arial"/>
              </a:rPr>
              <a:t>owned</a:t>
            </a:r>
            <a:r>
              <a:rPr dirty="0" sz="150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FFFFFF"/>
                </a:solidFill>
                <a:latin typeface="Arial"/>
                <a:cs typeface="Arial"/>
              </a:rPr>
              <a:t>by</a:t>
            </a:r>
            <a:r>
              <a:rPr dirty="0" sz="150" spc="7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50">
                <a:solidFill>
                  <a:srgbClr val="FFFFFF"/>
                </a:solidFill>
                <a:latin typeface="Arial"/>
                <a:cs typeface="Arial"/>
              </a:rPr>
              <a:t>Premiership</a:t>
            </a:r>
            <a:r>
              <a:rPr dirty="0" sz="150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150" spc="-10">
                <a:solidFill>
                  <a:srgbClr val="FFFFFF"/>
                </a:solidFill>
                <a:latin typeface="Arial"/>
                <a:cs typeface="Arial"/>
              </a:rPr>
              <a:t>Rugby</a:t>
            </a:r>
            <a:endParaRPr sz="150">
              <a:latin typeface="Arial"/>
              <a:cs typeface="Arial"/>
            </a:endParaRPr>
          </a:p>
        </p:txBody>
      </p:sp>
      <p:sp>
        <p:nvSpPr>
          <p:cNvPr id="48" name="object 48" descr=""/>
          <p:cNvSpPr txBox="1"/>
          <p:nvPr/>
        </p:nvSpPr>
        <p:spPr>
          <a:xfrm>
            <a:off x="7241940" y="4816161"/>
            <a:ext cx="567055" cy="51752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Make</a:t>
            </a:r>
            <a:r>
              <a:rPr dirty="0" sz="200" spc="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it</a:t>
            </a:r>
            <a:r>
              <a:rPr dirty="0" sz="200" spc="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 b="1">
                <a:solidFill>
                  <a:srgbClr val="231F20"/>
                </a:solidFill>
                <a:latin typeface="Arial"/>
                <a:cs typeface="Arial"/>
              </a:rPr>
              <a:t>easier...</a:t>
            </a:r>
            <a:endParaRPr sz="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Space</a:t>
            </a: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 –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Decrease size of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playing </a:t>
            </a:r>
            <a:r>
              <a:rPr dirty="0" sz="200" spc="-20">
                <a:solidFill>
                  <a:srgbClr val="231F20"/>
                </a:solidFill>
                <a:latin typeface="Arial"/>
                <a:cs typeface="Arial"/>
              </a:rPr>
              <a:t>area</a:t>
            </a:r>
            <a:endParaRPr sz="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Task</a:t>
            </a:r>
            <a:r>
              <a:rPr dirty="0" sz="200" spc="-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Use</a:t>
            </a:r>
            <a:r>
              <a:rPr dirty="0" sz="200" spc="-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rolling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0">
                <a:solidFill>
                  <a:srgbClr val="231F20"/>
                </a:solidFill>
                <a:latin typeface="Arial"/>
                <a:cs typeface="Arial"/>
              </a:rPr>
              <a:t>only</a:t>
            </a:r>
            <a:endParaRPr sz="200">
              <a:latin typeface="Arial"/>
              <a:cs typeface="Arial"/>
            </a:endParaRPr>
          </a:p>
          <a:p>
            <a:pPr marL="12700" marR="102870">
              <a:lnSpc>
                <a:spcPct val="111300"/>
              </a:lnSpc>
              <a:spcBef>
                <a:spcPts val="15"/>
              </a:spcBef>
            </a:pP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Equipment</a:t>
            </a:r>
            <a:r>
              <a:rPr dirty="0" sz="200" spc="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dirty="0" sz="200" spc="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More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target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balls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People –</a:t>
            </a:r>
            <a:r>
              <a:rPr dirty="0" sz="200" spc="1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Work in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pairs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rather </a:t>
            </a:r>
            <a:r>
              <a:rPr dirty="0" sz="200" spc="-2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larger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groups</a:t>
            </a:r>
            <a:endParaRPr sz="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200">
              <a:latin typeface="Arial"/>
              <a:cs typeface="Arial"/>
            </a:endParaRPr>
          </a:p>
          <a:p>
            <a:pPr algn="just" marL="12700">
              <a:lnSpc>
                <a:spcPct val="100000"/>
              </a:lnSpc>
            </a:pP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Make</a:t>
            </a:r>
            <a:r>
              <a:rPr dirty="0" sz="200" spc="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it</a:t>
            </a:r>
            <a:r>
              <a:rPr dirty="0" sz="200" spc="4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 b="1">
                <a:solidFill>
                  <a:srgbClr val="231F20"/>
                </a:solidFill>
                <a:latin typeface="Arial"/>
                <a:cs typeface="Arial"/>
              </a:rPr>
              <a:t>harder...</a:t>
            </a:r>
            <a:endParaRPr sz="200">
              <a:latin typeface="Arial"/>
              <a:cs typeface="Arial"/>
            </a:endParaRPr>
          </a:p>
          <a:p>
            <a:pPr algn="just" marL="12700" marR="71755">
              <a:lnSpc>
                <a:spcPct val="111300"/>
              </a:lnSpc>
              <a:spcBef>
                <a:spcPts val="15"/>
              </a:spcBef>
            </a:pP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Space</a:t>
            </a: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 –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Increase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size of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playing </a:t>
            </a:r>
            <a:r>
              <a:rPr dirty="0" sz="200" spc="-20">
                <a:solidFill>
                  <a:srgbClr val="231F20"/>
                </a:solidFill>
                <a:latin typeface="Arial"/>
                <a:cs typeface="Arial"/>
              </a:rPr>
              <a:t>area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Task</a:t>
            </a:r>
            <a:r>
              <a:rPr dirty="0" sz="200" spc="6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dirty="0" sz="200" spc="6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Introduce</a:t>
            </a:r>
            <a:r>
              <a:rPr dirty="0" sz="200" spc="6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rules</a:t>
            </a:r>
            <a:r>
              <a:rPr dirty="0" sz="200" spc="6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dirty="0" sz="200" spc="6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height</a:t>
            </a:r>
            <a:r>
              <a:rPr dirty="0" sz="200" spc="6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5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type</a:t>
            </a:r>
            <a:r>
              <a:rPr dirty="0" sz="200" spc="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dirty="0" sz="200" spc="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throw</a:t>
            </a:r>
            <a:endParaRPr sz="200">
              <a:latin typeface="Arial"/>
              <a:cs typeface="Arial"/>
            </a:endParaRPr>
          </a:p>
          <a:p>
            <a:pPr marL="12700" marR="5080">
              <a:lnSpc>
                <a:spcPct val="111300"/>
              </a:lnSpc>
              <a:spcBef>
                <a:spcPts val="20"/>
              </a:spcBef>
            </a:pP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Equipment</a:t>
            </a:r>
            <a:r>
              <a:rPr dirty="0" sz="200" spc="6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b="1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dirty="0" sz="200" spc="6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Less</a:t>
            </a:r>
            <a:r>
              <a:rPr dirty="0" sz="200" spc="6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and</a:t>
            </a:r>
            <a:r>
              <a:rPr dirty="0" sz="200" spc="6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smaller</a:t>
            </a:r>
            <a:r>
              <a:rPr dirty="0" sz="200" spc="6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target</a:t>
            </a:r>
            <a:r>
              <a:rPr dirty="0" sz="200" spc="6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balls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People</a:t>
            </a:r>
            <a:r>
              <a:rPr dirty="0" sz="200" spc="1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–</a:t>
            </a:r>
            <a:r>
              <a:rPr dirty="0" sz="200" spc="2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Work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teams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one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0">
                <a:solidFill>
                  <a:srgbClr val="231F20"/>
                </a:solidFill>
                <a:latin typeface="Arial"/>
                <a:cs typeface="Arial"/>
              </a:rPr>
              <a:t>area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(square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shape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setup)</a:t>
            </a:r>
            <a:endParaRPr sz="200">
              <a:latin typeface="Arial"/>
              <a:cs typeface="Arial"/>
            </a:endParaRPr>
          </a:p>
        </p:txBody>
      </p:sp>
      <p:sp>
        <p:nvSpPr>
          <p:cNvPr id="49" name="object 49" descr=""/>
          <p:cNvSpPr txBox="1"/>
          <p:nvPr/>
        </p:nvSpPr>
        <p:spPr>
          <a:xfrm>
            <a:off x="7158653" y="4591755"/>
            <a:ext cx="307975" cy="571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1750" indent="-22225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1750" algn="l"/>
              </a:tabLst>
            </a:pP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What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did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you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use</a:t>
            </a:r>
            <a:r>
              <a:rPr dirty="0" sz="200" spc="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5">
                <a:solidFill>
                  <a:srgbClr val="231F20"/>
                </a:solidFill>
                <a:latin typeface="Arial"/>
                <a:cs typeface="Arial"/>
              </a:rPr>
              <a:t>to</a:t>
            </a:r>
            <a:endParaRPr sz="200">
              <a:latin typeface="Arial"/>
              <a:cs typeface="Arial"/>
            </a:endParaRPr>
          </a:p>
        </p:txBody>
      </p:sp>
      <p:sp>
        <p:nvSpPr>
          <p:cNvPr id="50" name="object 50" descr=""/>
          <p:cNvSpPr txBox="1"/>
          <p:nvPr/>
        </p:nvSpPr>
        <p:spPr>
          <a:xfrm>
            <a:off x="7179001" y="4623634"/>
            <a:ext cx="310515" cy="571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aim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target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ball?</a:t>
            </a:r>
            <a:endParaRPr sz="200">
              <a:latin typeface="Arial"/>
              <a:cs typeface="Arial"/>
            </a:endParaRPr>
          </a:p>
        </p:txBody>
      </p:sp>
      <p:sp>
        <p:nvSpPr>
          <p:cNvPr id="51" name="object 51" descr=""/>
          <p:cNvSpPr txBox="1"/>
          <p:nvPr/>
        </p:nvSpPr>
        <p:spPr>
          <a:xfrm>
            <a:off x="7546226" y="4527998"/>
            <a:ext cx="307975" cy="889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4600"/>
              </a:lnSpc>
              <a:spcBef>
                <a:spcPts val="95"/>
              </a:spcBef>
            </a:pP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you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missed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target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your</a:t>
            </a:r>
            <a:r>
              <a:rPr dirty="0" sz="200" spc="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throw?</a:t>
            </a:r>
            <a:endParaRPr sz="200">
              <a:latin typeface="Arial"/>
              <a:cs typeface="Arial"/>
            </a:endParaRPr>
          </a:p>
        </p:txBody>
      </p:sp>
      <p:pic>
        <p:nvPicPr>
          <p:cNvPr id="52" name="object 52" descr="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641776" y="4650395"/>
            <a:ext cx="187337" cy="205232"/>
          </a:xfrm>
          <a:prstGeom prst="rect">
            <a:avLst/>
          </a:prstGeom>
        </p:spPr>
      </p:pic>
      <p:sp>
        <p:nvSpPr>
          <p:cNvPr id="53" name="object 53" descr=""/>
          <p:cNvSpPr txBox="1"/>
          <p:nvPr/>
        </p:nvSpPr>
        <p:spPr>
          <a:xfrm>
            <a:off x="7676422" y="4708859"/>
            <a:ext cx="116839" cy="673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250" spc="-20" b="1">
                <a:solidFill>
                  <a:srgbClr val="231F20"/>
                </a:solidFill>
                <a:latin typeface="Arial"/>
                <a:cs typeface="Arial"/>
              </a:rPr>
              <a:t>STEP</a:t>
            </a:r>
            <a:endParaRPr sz="250">
              <a:latin typeface="Arial"/>
              <a:cs typeface="Arial"/>
            </a:endParaRPr>
          </a:p>
        </p:txBody>
      </p:sp>
      <p:sp>
        <p:nvSpPr>
          <p:cNvPr id="54" name="object 54" descr=""/>
          <p:cNvSpPr txBox="1"/>
          <p:nvPr/>
        </p:nvSpPr>
        <p:spPr>
          <a:xfrm>
            <a:off x="6361179" y="3827700"/>
            <a:ext cx="1165225" cy="18288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500" b="1">
                <a:solidFill>
                  <a:srgbClr val="231F20"/>
                </a:solidFill>
                <a:latin typeface="Arial"/>
                <a:cs typeface="Arial"/>
              </a:rPr>
              <a:t>Ferocious</a:t>
            </a:r>
            <a:r>
              <a:rPr dirty="0" sz="500" spc="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500" b="1">
                <a:solidFill>
                  <a:srgbClr val="231F20"/>
                </a:solidFill>
                <a:latin typeface="Arial"/>
                <a:cs typeface="Arial"/>
              </a:rPr>
              <a:t>Fielder:</a:t>
            </a:r>
            <a:r>
              <a:rPr dirty="0" sz="500" spc="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500" b="1">
                <a:solidFill>
                  <a:srgbClr val="FFD600"/>
                </a:solidFill>
                <a:latin typeface="Arial"/>
                <a:cs typeface="Arial"/>
              </a:rPr>
              <a:t>Skill</a:t>
            </a:r>
            <a:r>
              <a:rPr dirty="0" sz="500" spc="30" b="1">
                <a:solidFill>
                  <a:srgbClr val="FFD600"/>
                </a:solidFill>
                <a:latin typeface="Arial"/>
                <a:cs typeface="Arial"/>
              </a:rPr>
              <a:t> </a:t>
            </a:r>
            <a:r>
              <a:rPr dirty="0" sz="500" spc="-10" b="1">
                <a:solidFill>
                  <a:srgbClr val="FFD600"/>
                </a:solidFill>
                <a:latin typeface="Arial"/>
                <a:cs typeface="Arial"/>
              </a:rPr>
              <a:t>development</a:t>
            </a:r>
            <a:endParaRPr sz="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350" b="1">
                <a:solidFill>
                  <a:srgbClr val="231F20"/>
                </a:solidFill>
                <a:latin typeface="Arial"/>
                <a:cs typeface="Arial"/>
              </a:rPr>
              <a:t>Target</a:t>
            </a:r>
            <a:r>
              <a:rPr dirty="0" sz="350" spc="11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350" spc="-20" b="1">
                <a:solidFill>
                  <a:srgbClr val="231F20"/>
                </a:solidFill>
                <a:latin typeface="Arial"/>
                <a:cs typeface="Arial"/>
              </a:rPr>
              <a:t>ball</a:t>
            </a:r>
            <a:endParaRPr sz="350">
              <a:latin typeface="Arial"/>
              <a:cs typeface="Arial"/>
            </a:endParaRPr>
          </a:p>
        </p:txBody>
      </p:sp>
      <p:sp>
        <p:nvSpPr>
          <p:cNvPr id="55" name="object 55" descr=""/>
          <p:cNvSpPr txBox="1"/>
          <p:nvPr/>
        </p:nvSpPr>
        <p:spPr>
          <a:xfrm>
            <a:off x="6557089" y="4089172"/>
            <a:ext cx="326390" cy="1847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4600"/>
              </a:lnSpc>
              <a:spcBef>
                <a:spcPts val="95"/>
              </a:spcBef>
            </a:pP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Equipment</a:t>
            </a:r>
            <a:r>
              <a:rPr dirty="0" sz="200" spc="1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(per</a:t>
            </a:r>
            <a:r>
              <a:rPr dirty="0" sz="200" spc="2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 b="1">
                <a:solidFill>
                  <a:srgbClr val="231F20"/>
                </a:solidFill>
                <a:latin typeface="Arial"/>
                <a:cs typeface="Arial"/>
              </a:rPr>
              <a:t>game)</a:t>
            </a:r>
            <a:r>
              <a:rPr dirty="0" sz="200" spc="50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Variety</a:t>
            </a:r>
            <a:r>
              <a:rPr dirty="0" sz="200" spc="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soft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balls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Cones</a:t>
            </a:r>
            <a:endParaRPr sz="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sz="200" spc="-45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large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0">
                <a:solidFill>
                  <a:srgbClr val="231F20"/>
                </a:solidFill>
                <a:latin typeface="Arial"/>
                <a:cs typeface="Arial"/>
              </a:rPr>
              <a:t>ball</a:t>
            </a:r>
            <a:endParaRPr sz="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(beach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ball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balloon)</a:t>
            </a:r>
            <a:endParaRPr sz="200">
              <a:latin typeface="Arial"/>
              <a:cs typeface="Arial"/>
            </a:endParaRPr>
          </a:p>
        </p:txBody>
      </p:sp>
      <p:sp>
        <p:nvSpPr>
          <p:cNvPr id="56" name="object 56" descr=""/>
          <p:cNvSpPr txBox="1"/>
          <p:nvPr/>
        </p:nvSpPr>
        <p:spPr>
          <a:xfrm>
            <a:off x="6449646" y="4405581"/>
            <a:ext cx="1290320" cy="673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746125" algn="l"/>
              </a:tabLst>
            </a:pPr>
            <a:r>
              <a:rPr dirty="0" sz="250" spc="10" b="1">
                <a:solidFill>
                  <a:srgbClr val="231F20"/>
                </a:solidFill>
                <a:latin typeface="Arial"/>
                <a:cs typeface="Arial"/>
              </a:rPr>
              <a:t>How</a:t>
            </a:r>
            <a:r>
              <a:rPr dirty="0" sz="250" spc="2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50" spc="10" b="1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dirty="0" sz="250" spc="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50" spc="10" b="1">
                <a:solidFill>
                  <a:srgbClr val="231F20"/>
                </a:solidFill>
                <a:latin typeface="Arial"/>
                <a:cs typeface="Arial"/>
              </a:rPr>
              <a:t>set</a:t>
            </a:r>
            <a:r>
              <a:rPr dirty="0" sz="250" spc="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50" spc="10" b="1">
                <a:solidFill>
                  <a:srgbClr val="231F20"/>
                </a:solidFill>
                <a:latin typeface="Arial"/>
                <a:cs typeface="Arial"/>
              </a:rPr>
              <a:t>up</a:t>
            </a:r>
            <a:r>
              <a:rPr dirty="0" sz="250" spc="325" b="1">
                <a:solidFill>
                  <a:srgbClr val="231F20"/>
                </a:solidFill>
                <a:latin typeface="Arial"/>
                <a:cs typeface="Arial"/>
              </a:rPr>
              <a:t>   </a:t>
            </a:r>
            <a:r>
              <a:rPr dirty="0" sz="250" spc="10" b="1">
                <a:solidFill>
                  <a:srgbClr val="231F20"/>
                </a:solidFill>
                <a:latin typeface="Arial"/>
                <a:cs typeface="Arial"/>
              </a:rPr>
              <a:t>How</a:t>
            </a:r>
            <a:r>
              <a:rPr dirty="0" sz="250" spc="3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50" spc="10" b="1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dirty="0" sz="250" spc="2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50" spc="-20" b="1">
                <a:solidFill>
                  <a:srgbClr val="231F20"/>
                </a:solidFill>
                <a:latin typeface="Arial"/>
                <a:cs typeface="Arial"/>
              </a:rPr>
              <a:t>play</a:t>
            </a:r>
            <a:r>
              <a:rPr dirty="0" sz="250" b="1">
                <a:solidFill>
                  <a:srgbClr val="231F20"/>
                </a:solidFill>
                <a:latin typeface="Arial"/>
                <a:cs typeface="Arial"/>
              </a:rPr>
              <a:t>	</a:t>
            </a:r>
            <a:r>
              <a:rPr dirty="0" sz="250" spc="10" b="1">
                <a:solidFill>
                  <a:srgbClr val="231F20"/>
                </a:solidFill>
                <a:latin typeface="Arial"/>
                <a:cs typeface="Arial"/>
              </a:rPr>
              <a:t>Physical skills</a:t>
            </a:r>
            <a:r>
              <a:rPr dirty="0" sz="250" spc="475" b="1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dirty="0" sz="250" spc="10" b="1">
                <a:solidFill>
                  <a:srgbClr val="231F20"/>
                </a:solidFill>
                <a:latin typeface="Arial"/>
                <a:cs typeface="Arial"/>
              </a:rPr>
              <a:t>Life</a:t>
            </a:r>
            <a:r>
              <a:rPr dirty="0" sz="250" spc="20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50" spc="-10" b="1">
                <a:solidFill>
                  <a:srgbClr val="231F20"/>
                </a:solidFill>
                <a:latin typeface="Arial"/>
                <a:cs typeface="Arial"/>
              </a:rPr>
              <a:t>skills</a:t>
            </a:r>
            <a:endParaRPr sz="250">
              <a:latin typeface="Arial"/>
              <a:cs typeface="Arial"/>
            </a:endParaRPr>
          </a:p>
        </p:txBody>
      </p:sp>
      <p:sp>
        <p:nvSpPr>
          <p:cNvPr id="57" name="object 57" descr=""/>
          <p:cNvSpPr txBox="1"/>
          <p:nvPr/>
        </p:nvSpPr>
        <p:spPr>
          <a:xfrm>
            <a:off x="6399596" y="4496120"/>
            <a:ext cx="1512570" cy="571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7150" indent="-22225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57150" algn="l"/>
              </a:tabLst>
            </a:pPr>
            <a:r>
              <a:rPr dirty="0" baseline="13888" sz="300" spc="15">
                <a:solidFill>
                  <a:srgbClr val="231F20"/>
                </a:solidFill>
                <a:latin typeface="Arial"/>
                <a:cs typeface="Arial"/>
              </a:rPr>
              <a:t>As per the</a:t>
            </a:r>
            <a:r>
              <a:rPr dirty="0" baseline="13888" sz="300" spc="22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baseline="13888" sz="300" spc="15">
                <a:solidFill>
                  <a:srgbClr val="231F20"/>
                </a:solidFill>
                <a:latin typeface="Arial"/>
                <a:cs typeface="Arial"/>
              </a:rPr>
              <a:t>diagram</a:t>
            </a:r>
            <a:r>
              <a:rPr dirty="0" baseline="13888" sz="300" spc="502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dirty="0" baseline="13888" sz="300" spc="15" b="1">
                <a:solidFill>
                  <a:srgbClr val="231F20"/>
                </a:solidFill>
                <a:latin typeface="Arial"/>
                <a:cs typeface="Arial"/>
              </a:rPr>
              <a:t>• </a:t>
            </a:r>
            <a:r>
              <a:rPr dirty="0" baseline="13888" sz="300" spc="15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dirty="0" baseline="13888" sz="300" spc="22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baseline="13888" sz="300" spc="15">
                <a:solidFill>
                  <a:srgbClr val="231F20"/>
                </a:solidFill>
                <a:latin typeface="Arial"/>
                <a:cs typeface="Arial"/>
              </a:rPr>
              <a:t>aim is</a:t>
            </a:r>
            <a:r>
              <a:rPr dirty="0" baseline="13888" sz="300" spc="22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baseline="13888" sz="300" spc="15">
                <a:solidFill>
                  <a:srgbClr val="231F20"/>
                </a:solidFill>
                <a:latin typeface="Arial"/>
                <a:cs typeface="Arial"/>
              </a:rPr>
              <a:t>to get the</a:t>
            </a:r>
            <a:r>
              <a:rPr dirty="0" baseline="13888" sz="300" spc="405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dirty="0" baseline="13888" sz="300" spc="15" b="1">
                <a:solidFill>
                  <a:srgbClr val="231F20"/>
                </a:solidFill>
                <a:latin typeface="Arial"/>
                <a:cs typeface="Arial"/>
              </a:rPr>
              <a:t>•</a:t>
            </a:r>
            <a:r>
              <a:rPr dirty="0" baseline="13888" sz="300" spc="22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baseline="13888" sz="300" spc="15">
                <a:solidFill>
                  <a:srgbClr val="231F20"/>
                </a:solidFill>
                <a:latin typeface="Arial"/>
                <a:cs typeface="Arial"/>
              </a:rPr>
              <a:t>How did</a:t>
            </a:r>
            <a:r>
              <a:rPr dirty="0" baseline="13888" sz="300" spc="22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baseline="13888" sz="300" spc="15">
                <a:solidFill>
                  <a:srgbClr val="231F20"/>
                </a:solidFill>
                <a:latin typeface="Arial"/>
                <a:cs typeface="Arial"/>
              </a:rPr>
              <a:t>you use your</a:t>
            </a:r>
            <a:r>
              <a:rPr dirty="0" baseline="13888" sz="300" spc="719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 b="1">
                <a:solidFill>
                  <a:srgbClr val="231F20"/>
                </a:solidFill>
                <a:latin typeface="Arial"/>
                <a:cs typeface="Arial"/>
              </a:rPr>
              <a:t>•</a:t>
            </a:r>
            <a:r>
              <a:rPr dirty="0" sz="200" spc="5" b="1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How did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you react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0">
                <a:solidFill>
                  <a:srgbClr val="231F20"/>
                </a:solidFill>
                <a:latin typeface="Arial"/>
                <a:cs typeface="Arial"/>
              </a:rPr>
              <a:t>when</a:t>
            </a:r>
            <a:endParaRPr sz="200">
              <a:latin typeface="Arial"/>
              <a:cs typeface="Arial"/>
            </a:endParaRPr>
          </a:p>
        </p:txBody>
      </p:sp>
      <p:sp>
        <p:nvSpPr>
          <p:cNvPr id="58" name="object 58" descr=""/>
          <p:cNvSpPr txBox="1"/>
          <p:nvPr/>
        </p:nvSpPr>
        <p:spPr>
          <a:xfrm>
            <a:off x="6445343" y="4519781"/>
            <a:ext cx="1021715" cy="1206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4600"/>
              </a:lnSpc>
              <a:spcBef>
                <a:spcPts val="95"/>
              </a:spcBef>
            </a:pP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below,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placing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target</a:t>
            </a:r>
            <a:r>
              <a:rPr dirty="0" sz="200" spc="28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large 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target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balls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over</a:t>
            </a:r>
            <a:r>
              <a:rPr dirty="0" sz="200" spc="245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throwing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 position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5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balls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dirty="0" sz="200" spc="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cones</a:t>
            </a:r>
            <a:r>
              <a:rPr dirty="0" sz="200" spc="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dirty="0" sz="200" spc="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dirty="0" sz="200" spc="434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dirty="0" sz="200" spc="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opposition</a:t>
            </a:r>
            <a:r>
              <a:rPr dirty="0" sz="200" spc="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team’s</a:t>
            </a:r>
            <a:r>
              <a:rPr dirty="0" sz="200" spc="36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help</a:t>
            </a:r>
            <a:r>
              <a:rPr dirty="0" sz="200" spc="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create</a:t>
            </a:r>
            <a:r>
              <a:rPr dirty="0" sz="200" spc="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power?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centre of the ‘no go</a:t>
            </a:r>
            <a:r>
              <a:rPr dirty="0" sz="200" spc="380">
                <a:solidFill>
                  <a:srgbClr val="231F20"/>
                </a:solidFill>
                <a:latin typeface="Arial"/>
                <a:cs typeface="Arial"/>
              </a:rPr>
              <a:t> 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line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using soft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balls </a:t>
            </a:r>
            <a:r>
              <a:rPr dirty="0" sz="200" spc="-25">
                <a:solidFill>
                  <a:srgbClr val="231F20"/>
                </a:solidFill>
                <a:latin typeface="Arial"/>
                <a:cs typeface="Arial"/>
              </a:rPr>
              <a:t>or</a:t>
            </a:r>
            <a:endParaRPr sz="200">
              <a:latin typeface="Arial"/>
              <a:cs typeface="Arial"/>
            </a:endParaRPr>
          </a:p>
        </p:txBody>
      </p:sp>
      <p:sp>
        <p:nvSpPr>
          <p:cNvPr id="59" name="object 59" descr=""/>
          <p:cNvSpPr txBox="1"/>
          <p:nvPr/>
        </p:nvSpPr>
        <p:spPr>
          <a:xfrm>
            <a:off x="6445343" y="4606625"/>
            <a:ext cx="708025" cy="201295"/>
          </a:xfrm>
          <a:prstGeom prst="rect">
            <a:avLst/>
          </a:prstGeom>
        </p:spPr>
        <p:txBody>
          <a:bodyPr wrap="square" lIns="0" tIns="2222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  <a:tabLst>
                <a:tab pos="378460" algn="l"/>
              </a:tabLst>
            </a:pP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zone’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	bean</a:t>
            </a:r>
            <a:r>
              <a:rPr dirty="0" sz="200" spc="5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0">
                <a:solidFill>
                  <a:srgbClr val="231F20"/>
                </a:solidFill>
                <a:latin typeface="Arial"/>
                <a:cs typeface="Arial"/>
              </a:rPr>
              <a:t>bags</a:t>
            </a:r>
            <a:endParaRPr sz="200">
              <a:latin typeface="Arial"/>
              <a:cs typeface="Arial"/>
            </a:endParaRPr>
          </a:p>
          <a:p>
            <a:pPr marL="377190" marR="5080" indent="-22225">
              <a:lnSpc>
                <a:spcPct val="104600"/>
              </a:lnSpc>
              <a:spcBef>
                <a:spcPts val="65"/>
              </a:spcBef>
              <a:buFont typeface="Arial"/>
              <a:buChar char="•"/>
              <a:tabLst>
                <a:tab pos="379095" algn="l"/>
              </a:tabLst>
            </a:pP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Start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one target</a:t>
            </a:r>
            <a:r>
              <a:rPr dirty="0" sz="200" spc="8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ball,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	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but introduce</a:t>
            </a:r>
            <a:r>
              <a:rPr dirty="0" sz="200" spc="1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others</a:t>
            </a:r>
            <a:r>
              <a:rPr dirty="0" sz="200" spc="2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after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	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first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round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 –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once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5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	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ball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knocked</a:t>
            </a:r>
            <a:endParaRPr sz="200">
              <a:latin typeface="Arial"/>
              <a:cs typeface="Arial"/>
            </a:endParaRPr>
          </a:p>
        </p:txBody>
      </p:sp>
      <p:sp>
        <p:nvSpPr>
          <p:cNvPr id="60" name="object 60" descr=""/>
          <p:cNvSpPr txBox="1"/>
          <p:nvPr/>
        </p:nvSpPr>
        <p:spPr>
          <a:xfrm>
            <a:off x="6791428" y="4783026"/>
            <a:ext cx="349885" cy="224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3020" marR="5080">
              <a:lnSpc>
                <a:spcPct val="104600"/>
              </a:lnSpc>
              <a:spcBef>
                <a:spcPts val="95"/>
              </a:spcBef>
            </a:pP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over the opponents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line,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it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 out of </a:t>
            </a:r>
            <a:r>
              <a:rPr dirty="0" sz="200" spc="-20">
                <a:solidFill>
                  <a:srgbClr val="231F20"/>
                </a:solidFill>
                <a:latin typeface="Arial"/>
                <a:cs typeface="Arial"/>
              </a:rPr>
              <a:t>play</a:t>
            </a:r>
            <a:endParaRPr sz="200">
              <a:latin typeface="Arial"/>
              <a:cs typeface="Arial"/>
            </a:endParaRPr>
          </a:p>
          <a:p>
            <a:pPr marL="31115" marR="82550" indent="-22225">
              <a:lnSpc>
                <a:spcPct val="104600"/>
              </a:lnSpc>
              <a:spcBef>
                <a:spcPts val="65"/>
              </a:spcBef>
              <a:buFont typeface="Arial"/>
              <a:buChar char="•"/>
              <a:tabLst>
                <a:tab pos="33020" algn="l"/>
              </a:tabLst>
            </a:pP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Consider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dirty="0" sz="200" spc="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points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	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system</a:t>
            </a:r>
            <a:r>
              <a:rPr dirty="0" sz="200" spc="2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dirty="0" sz="200" spc="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5">
                <a:solidFill>
                  <a:srgbClr val="231F20"/>
                </a:solidFill>
                <a:latin typeface="Arial"/>
                <a:cs typeface="Arial"/>
              </a:rPr>
              <a:t>the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	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balls</a:t>
            </a:r>
            <a:r>
              <a:rPr dirty="0" sz="200" spc="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if</a:t>
            </a:r>
            <a:r>
              <a:rPr dirty="0" sz="200" spc="4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you</a:t>
            </a:r>
            <a:r>
              <a:rPr dirty="0" sz="200" spc="4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0">
                <a:solidFill>
                  <a:srgbClr val="231F20"/>
                </a:solidFill>
                <a:latin typeface="Arial"/>
                <a:cs typeface="Arial"/>
              </a:rPr>
              <a:t>have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500">
                <a:solidFill>
                  <a:srgbClr val="231F20"/>
                </a:solidFill>
                <a:latin typeface="Arial"/>
                <a:cs typeface="Arial"/>
              </a:rPr>
              <a:t>	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more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than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25">
                <a:solidFill>
                  <a:srgbClr val="231F20"/>
                </a:solidFill>
                <a:latin typeface="Arial"/>
                <a:cs typeface="Arial"/>
              </a:rPr>
              <a:t>one</a:t>
            </a:r>
            <a:endParaRPr sz="200">
              <a:latin typeface="Arial"/>
              <a:cs typeface="Arial"/>
            </a:endParaRPr>
          </a:p>
        </p:txBody>
      </p:sp>
      <p:sp>
        <p:nvSpPr>
          <p:cNvPr id="61" name="object 61" descr=""/>
          <p:cNvSpPr txBox="1"/>
          <p:nvPr/>
        </p:nvSpPr>
        <p:spPr>
          <a:xfrm>
            <a:off x="6362765" y="6112058"/>
            <a:ext cx="1382395" cy="571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This</a:t>
            </a:r>
            <a:r>
              <a:rPr dirty="0" sz="200" spc="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activity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plan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dirty="0" sz="200" spc="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owned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by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Chance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dirty="0" sz="200" spc="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>
                <a:solidFill>
                  <a:srgbClr val="231F20"/>
                </a:solidFill>
                <a:latin typeface="Arial"/>
                <a:cs typeface="Arial"/>
              </a:rPr>
              <a:t>Shine.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For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more</a:t>
            </a:r>
            <a:r>
              <a:rPr dirty="0" sz="200" spc="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free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resources,</a:t>
            </a:r>
            <a:r>
              <a:rPr dirty="0" sz="200" spc="35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10">
                <a:solidFill>
                  <a:srgbClr val="231F20"/>
                </a:solidFill>
                <a:latin typeface="Arial"/>
                <a:cs typeface="Arial"/>
              </a:rPr>
              <a:t>visit</a:t>
            </a:r>
            <a:r>
              <a:rPr dirty="0" sz="200" spc="3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dirty="0" sz="200" spc="-10">
                <a:solidFill>
                  <a:srgbClr val="231F20"/>
                </a:solidFill>
                <a:latin typeface="Arial"/>
                <a:cs typeface="Arial"/>
              </a:rPr>
              <a:t>teachers.chancetoshine.org</a:t>
            </a:r>
            <a:endParaRPr sz="200">
              <a:latin typeface="Arial"/>
              <a:cs typeface="Arial"/>
            </a:endParaRPr>
          </a:p>
        </p:txBody>
      </p:sp>
      <p:grpSp>
        <p:nvGrpSpPr>
          <p:cNvPr id="62" name="object 62" descr=""/>
          <p:cNvGrpSpPr/>
          <p:nvPr/>
        </p:nvGrpSpPr>
        <p:grpSpPr>
          <a:xfrm>
            <a:off x="6465296" y="4144662"/>
            <a:ext cx="1471930" cy="2040255"/>
            <a:chOff x="6465296" y="4144662"/>
            <a:chExt cx="1471930" cy="2040255"/>
          </a:xfrm>
        </p:grpSpPr>
        <p:pic>
          <p:nvPicPr>
            <p:cNvPr id="63" name="object 63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829118" y="6079058"/>
              <a:ext cx="105333" cy="105333"/>
            </a:xfrm>
            <a:prstGeom prst="rect">
              <a:avLst/>
            </a:prstGeom>
          </p:spPr>
        </p:pic>
        <p:pic>
          <p:nvPicPr>
            <p:cNvPr id="64" name="object 64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028985" y="4144662"/>
              <a:ext cx="76361" cy="76355"/>
            </a:xfrm>
            <a:prstGeom prst="rect">
              <a:avLst/>
            </a:prstGeom>
          </p:spPr>
        </p:pic>
        <p:pic>
          <p:nvPicPr>
            <p:cNvPr id="65" name="object 65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927978" y="4144806"/>
              <a:ext cx="76358" cy="76355"/>
            </a:xfrm>
            <a:prstGeom prst="rect">
              <a:avLst/>
            </a:prstGeom>
          </p:spPr>
        </p:pic>
        <p:pic>
          <p:nvPicPr>
            <p:cNvPr id="66" name="object 66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465296" y="5541404"/>
              <a:ext cx="1122990" cy="461167"/>
            </a:xfrm>
            <a:prstGeom prst="rect">
              <a:avLst/>
            </a:prstGeom>
          </p:spPr>
        </p:pic>
        <p:pic>
          <p:nvPicPr>
            <p:cNvPr id="67" name="object 67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661341" y="5560928"/>
              <a:ext cx="275293" cy="312770"/>
            </a:xfrm>
            <a:prstGeom prst="rect">
              <a:avLst/>
            </a:prstGeom>
          </p:spPr>
        </p:pic>
      </p:grpSp>
      <p:sp>
        <p:nvSpPr>
          <p:cNvPr id="68" name="object 68" descr=""/>
          <p:cNvSpPr txBox="1"/>
          <p:nvPr/>
        </p:nvSpPr>
        <p:spPr>
          <a:xfrm>
            <a:off x="7683269" y="5575020"/>
            <a:ext cx="213995" cy="2546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250" spc="-25" b="1">
                <a:solidFill>
                  <a:srgbClr val="FFFFFF"/>
                </a:solidFill>
                <a:latin typeface="Arial"/>
                <a:cs typeface="Arial"/>
              </a:rPr>
              <a:t>Key</a:t>
            </a:r>
            <a:endParaRPr sz="250">
              <a:latin typeface="Arial"/>
              <a:cs typeface="Arial"/>
            </a:endParaRPr>
          </a:p>
          <a:p>
            <a:pPr marL="71120" marR="53975">
              <a:lnSpc>
                <a:spcPct val="140700"/>
              </a:lnSpc>
              <a:spcBef>
                <a:spcPts val="130"/>
              </a:spcBef>
            </a:pPr>
            <a:r>
              <a:rPr dirty="0" sz="200" spc="-10">
                <a:solidFill>
                  <a:srgbClr val="FFFFFF"/>
                </a:solidFill>
                <a:latin typeface="Arial"/>
                <a:cs typeface="Arial"/>
              </a:rPr>
              <a:t>Throw</a:t>
            </a:r>
            <a:r>
              <a:rPr dirty="0" sz="200" spc="5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" spc="-20">
                <a:solidFill>
                  <a:srgbClr val="FFFFFF"/>
                </a:solidFill>
                <a:latin typeface="Arial"/>
                <a:cs typeface="Arial"/>
              </a:rPr>
              <a:t>Cone</a:t>
            </a:r>
            <a:r>
              <a:rPr dirty="0" sz="200" spc="50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" spc="-20">
                <a:solidFill>
                  <a:srgbClr val="FFFFFF"/>
                </a:solidFill>
                <a:latin typeface="Arial"/>
                <a:cs typeface="Arial"/>
              </a:rPr>
              <a:t>Ball</a:t>
            </a:r>
            <a:endParaRPr sz="200">
              <a:latin typeface="Arial"/>
              <a:cs typeface="Arial"/>
            </a:endParaRPr>
          </a:p>
          <a:p>
            <a:pPr marL="71120">
              <a:lnSpc>
                <a:spcPct val="100000"/>
              </a:lnSpc>
              <a:spcBef>
                <a:spcPts val="100"/>
              </a:spcBef>
            </a:pPr>
            <a:r>
              <a:rPr dirty="0" sz="200">
                <a:solidFill>
                  <a:srgbClr val="FFFFFF"/>
                </a:solidFill>
                <a:latin typeface="Arial"/>
                <a:cs typeface="Arial"/>
              </a:rPr>
              <a:t>Beach</a:t>
            </a:r>
            <a:r>
              <a:rPr dirty="0" sz="200" spc="3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" spc="-20">
                <a:solidFill>
                  <a:srgbClr val="FFFFFF"/>
                </a:solidFill>
                <a:latin typeface="Arial"/>
                <a:cs typeface="Arial"/>
              </a:rPr>
              <a:t>ball</a:t>
            </a:r>
            <a:endParaRPr sz="200">
              <a:latin typeface="Arial"/>
              <a:cs typeface="Arial"/>
            </a:endParaRPr>
          </a:p>
        </p:txBody>
      </p:sp>
      <p:grpSp>
        <p:nvGrpSpPr>
          <p:cNvPr id="69" name="object 69" descr=""/>
          <p:cNvGrpSpPr/>
          <p:nvPr/>
        </p:nvGrpSpPr>
        <p:grpSpPr>
          <a:xfrm>
            <a:off x="3953117" y="817565"/>
            <a:ext cx="4060825" cy="5397500"/>
            <a:chOff x="3953117" y="817565"/>
            <a:chExt cx="4060825" cy="5397500"/>
          </a:xfrm>
        </p:grpSpPr>
        <p:pic>
          <p:nvPicPr>
            <p:cNvPr id="70" name="object 70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272582" y="3798951"/>
              <a:ext cx="665247" cy="629558"/>
            </a:xfrm>
            <a:prstGeom prst="rect">
              <a:avLst/>
            </a:prstGeom>
          </p:spPr>
        </p:pic>
        <p:pic>
          <p:nvPicPr>
            <p:cNvPr id="71" name="object 71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417882" y="5084572"/>
              <a:ext cx="313524" cy="86591"/>
            </a:xfrm>
            <a:prstGeom prst="rect">
              <a:avLst/>
            </a:prstGeom>
          </p:spPr>
        </p:pic>
        <p:pic>
          <p:nvPicPr>
            <p:cNvPr id="72" name="object 72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488945" y="4714265"/>
              <a:ext cx="135001" cy="76462"/>
            </a:xfrm>
            <a:prstGeom prst="rect">
              <a:avLst/>
            </a:prstGeom>
          </p:spPr>
        </p:pic>
        <p:sp>
          <p:nvSpPr>
            <p:cNvPr id="73" name="object 73" descr=""/>
            <p:cNvSpPr/>
            <p:nvPr/>
          </p:nvSpPr>
          <p:spPr>
            <a:xfrm>
              <a:off x="6409766" y="4918951"/>
              <a:ext cx="311785" cy="102235"/>
            </a:xfrm>
            <a:custGeom>
              <a:avLst/>
              <a:gdLst/>
              <a:ahLst/>
              <a:cxnLst/>
              <a:rect l="l" t="t" r="r" b="b"/>
              <a:pathLst>
                <a:path w="311784" h="102235">
                  <a:moveTo>
                    <a:pt x="61658" y="62547"/>
                  </a:moveTo>
                  <a:lnTo>
                    <a:pt x="61023" y="54635"/>
                  </a:lnTo>
                  <a:lnTo>
                    <a:pt x="60223" y="52260"/>
                  </a:lnTo>
                  <a:lnTo>
                    <a:pt x="56426" y="41059"/>
                  </a:lnTo>
                  <a:lnTo>
                    <a:pt x="40309" y="42138"/>
                  </a:lnTo>
                  <a:lnTo>
                    <a:pt x="16662" y="43484"/>
                  </a:lnTo>
                  <a:lnTo>
                    <a:pt x="14147" y="43548"/>
                  </a:lnTo>
                  <a:lnTo>
                    <a:pt x="12166" y="45631"/>
                  </a:lnTo>
                  <a:lnTo>
                    <a:pt x="12268" y="50647"/>
                  </a:lnTo>
                  <a:lnTo>
                    <a:pt x="14351" y="52628"/>
                  </a:lnTo>
                  <a:lnTo>
                    <a:pt x="30441" y="52260"/>
                  </a:lnTo>
                  <a:lnTo>
                    <a:pt x="31089" y="54483"/>
                  </a:lnTo>
                  <a:lnTo>
                    <a:pt x="622" y="73063"/>
                  </a:lnTo>
                  <a:lnTo>
                    <a:pt x="0" y="75603"/>
                  </a:lnTo>
                  <a:lnTo>
                    <a:pt x="2374" y="79502"/>
                  </a:lnTo>
                  <a:lnTo>
                    <a:pt x="4914" y="80111"/>
                  </a:lnTo>
                  <a:lnTo>
                    <a:pt x="24307" y="68300"/>
                  </a:lnTo>
                  <a:lnTo>
                    <a:pt x="25133" y="69557"/>
                  </a:lnTo>
                  <a:lnTo>
                    <a:pt x="4216" y="84518"/>
                  </a:lnTo>
                  <a:lnTo>
                    <a:pt x="3797" y="87109"/>
                  </a:lnTo>
                  <a:lnTo>
                    <a:pt x="6451" y="90817"/>
                  </a:lnTo>
                  <a:lnTo>
                    <a:pt x="9029" y="91236"/>
                  </a:lnTo>
                  <a:lnTo>
                    <a:pt x="30518" y="75857"/>
                  </a:lnTo>
                  <a:lnTo>
                    <a:pt x="31318" y="76822"/>
                  </a:lnTo>
                  <a:lnTo>
                    <a:pt x="14668" y="92837"/>
                  </a:lnTo>
                  <a:lnTo>
                    <a:pt x="14617" y="95453"/>
                  </a:lnTo>
                  <a:lnTo>
                    <a:pt x="17780" y="98742"/>
                  </a:lnTo>
                  <a:lnTo>
                    <a:pt x="20396" y="98780"/>
                  </a:lnTo>
                  <a:lnTo>
                    <a:pt x="37985" y="81864"/>
                  </a:lnTo>
                  <a:lnTo>
                    <a:pt x="39293" y="83058"/>
                  </a:lnTo>
                  <a:lnTo>
                    <a:pt x="28714" y="96329"/>
                  </a:lnTo>
                  <a:lnTo>
                    <a:pt x="29019" y="98920"/>
                  </a:lnTo>
                  <a:lnTo>
                    <a:pt x="32575" y="101765"/>
                  </a:lnTo>
                  <a:lnTo>
                    <a:pt x="35179" y="101473"/>
                  </a:lnTo>
                  <a:lnTo>
                    <a:pt x="50812" y="81864"/>
                  </a:lnTo>
                  <a:lnTo>
                    <a:pt x="54686" y="77012"/>
                  </a:lnTo>
                  <a:lnTo>
                    <a:pt x="55562" y="75857"/>
                  </a:lnTo>
                  <a:lnTo>
                    <a:pt x="56210" y="74993"/>
                  </a:lnTo>
                  <a:lnTo>
                    <a:pt x="59296" y="69748"/>
                  </a:lnTo>
                  <a:lnTo>
                    <a:pt x="59766" y="68300"/>
                  </a:lnTo>
                  <a:lnTo>
                    <a:pt x="61658" y="62547"/>
                  </a:lnTo>
                  <a:close/>
                </a:path>
                <a:path w="311784" h="102235">
                  <a:moveTo>
                    <a:pt x="311213" y="28549"/>
                  </a:moveTo>
                  <a:lnTo>
                    <a:pt x="310146" y="26289"/>
                  </a:lnTo>
                  <a:lnTo>
                    <a:pt x="276504" y="14135"/>
                  </a:lnTo>
                  <a:lnTo>
                    <a:pt x="276694" y="11823"/>
                  </a:lnTo>
                  <a:lnTo>
                    <a:pt x="292531" y="8940"/>
                  </a:lnTo>
                  <a:lnTo>
                    <a:pt x="294170" y="6578"/>
                  </a:lnTo>
                  <a:lnTo>
                    <a:pt x="293268" y="1638"/>
                  </a:lnTo>
                  <a:lnTo>
                    <a:pt x="290906" y="0"/>
                  </a:lnTo>
                  <a:lnTo>
                    <a:pt x="288429" y="457"/>
                  </a:lnTo>
                  <a:lnTo>
                    <a:pt x="264985" y="3898"/>
                  </a:lnTo>
                  <a:lnTo>
                    <a:pt x="248996" y="6083"/>
                  </a:lnTo>
                  <a:lnTo>
                    <a:pt x="247218" y="20307"/>
                  </a:lnTo>
                  <a:lnTo>
                    <a:pt x="245554" y="31318"/>
                  </a:lnTo>
                  <a:lnTo>
                    <a:pt x="257937" y="40957"/>
                  </a:lnTo>
                  <a:lnTo>
                    <a:pt x="281965" y="60985"/>
                  </a:lnTo>
                  <a:lnTo>
                    <a:pt x="284568" y="60744"/>
                  </a:lnTo>
                  <a:lnTo>
                    <a:pt x="287489" y="57238"/>
                  </a:lnTo>
                  <a:lnTo>
                    <a:pt x="287261" y="54635"/>
                  </a:lnTo>
                  <a:lnTo>
                    <a:pt x="274231" y="43776"/>
                  </a:lnTo>
                  <a:lnTo>
                    <a:pt x="275272" y="42341"/>
                  </a:lnTo>
                  <a:lnTo>
                    <a:pt x="295910" y="55372"/>
                  </a:lnTo>
                  <a:lnTo>
                    <a:pt x="298450" y="54800"/>
                  </a:lnTo>
                  <a:lnTo>
                    <a:pt x="300888" y="50939"/>
                  </a:lnTo>
                  <a:lnTo>
                    <a:pt x="300316" y="48387"/>
                  </a:lnTo>
                  <a:lnTo>
                    <a:pt x="290728" y="42341"/>
                  </a:lnTo>
                  <a:lnTo>
                    <a:pt x="280784" y="36055"/>
                  </a:lnTo>
                  <a:lnTo>
                    <a:pt x="281368" y="34950"/>
                  </a:lnTo>
                  <a:lnTo>
                    <a:pt x="305523" y="45694"/>
                  </a:lnTo>
                  <a:lnTo>
                    <a:pt x="307962" y="44754"/>
                  </a:lnTo>
                  <a:lnTo>
                    <a:pt x="309816" y="40589"/>
                  </a:lnTo>
                  <a:lnTo>
                    <a:pt x="308876" y="38150"/>
                  </a:lnTo>
                  <a:lnTo>
                    <a:pt x="301688" y="34950"/>
                  </a:lnTo>
                  <a:lnTo>
                    <a:pt x="285369" y="27686"/>
                  </a:lnTo>
                  <a:lnTo>
                    <a:pt x="285940" y="26289"/>
                  </a:lnTo>
                  <a:lnTo>
                    <a:pt x="307301" y="33959"/>
                  </a:lnTo>
                  <a:lnTo>
                    <a:pt x="309664" y="32854"/>
                  </a:lnTo>
                  <a:lnTo>
                    <a:pt x="311213" y="28549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 descr=""/>
            <p:cNvSpPr/>
            <p:nvPr/>
          </p:nvSpPr>
          <p:spPr>
            <a:xfrm>
              <a:off x="6459224" y="4929091"/>
              <a:ext cx="44450" cy="46990"/>
            </a:xfrm>
            <a:custGeom>
              <a:avLst/>
              <a:gdLst/>
              <a:ahLst/>
              <a:cxnLst/>
              <a:rect l="l" t="t" r="r" b="b"/>
              <a:pathLst>
                <a:path w="44450" h="46989">
                  <a:moveTo>
                    <a:pt x="0" y="46389"/>
                  </a:moveTo>
                  <a:lnTo>
                    <a:pt x="44064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 descr=""/>
            <p:cNvSpPr/>
            <p:nvPr/>
          </p:nvSpPr>
          <p:spPr>
            <a:xfrm>
              <a:off x="6455765" y="4925631"/>
              <a:ext cx="51435" cy="53340"/>
            </a:xfrm>
            <a:custGeom>
              <a:avLst/>
              <a:gdLst/>
              <a:ahLst/>
              <a:cxnLst/>
              <a:rect l="l" t="t" r="r" b="b"/>
              <a:pathLst>
                <a:path w="51434" h="53339">
                  <a:moveTo>
                    <a:pt x="2556" y="53308"/>
                  </a:moveTo>
                  <a:lnTo>
                    <a:pt x="49" y="50928"/>
                  </a:lnTo>
                  <a:lnTo>
                    <a:pt x="0" y="48946"/>
                  </a:lnTo>
                  <a:lnTo>
                    <a:pt x="46444" y="49"/>
                  </a:lnTo>
                  <a:lnTo>
                    <a:pt x="48424" y="0"/>
                  </a:lnTo>
                  <a:lnTo>
                    <a:pt x="50931" y="2379"/>
                  </a:lnTo>
                  <a:lnTo>
                    <a:pt x="50980" y="4362"/>
                  </a:lnTo>
                  <a:lnTo>
                    <a:pt x="5727" y="52004"/>
                  </a:lnTo>
                  <a:lnTo>
                    <a:pt x="4536" y="53256"/>
                  </a:lnTo>
                  <a:lnTo>
                    <a:pt x="2556" y="53308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6" name="object 76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6842324" y="5149551"/>
              <a:ext cx="268148" cy="279154"/>
            </a:xfrm>
            <a:prstGeom prst="rect">
              <a:avLst/>
            </a:prstGeom>
          </p:spPr>
        </p:pic>
        <p:sp>
          <p:nvSpPr>
            <p:cNvPr id="77" name="object 77" descr=""/>
            <p:cNvSpPr/>
            <p:nvPr/>
          </p:nvSpPr>
          <p:spPr>
            <a:xfrm>
              <a:off x="6857495" y="5150148"/>
              <a:ext cx="257175" cy="257175"/>
            </a:xfrm>
            <a:custGeom>
              <a:avLst/>
              <a:gdLst/>
              <a:ahLst/>
              <a:cxnLst/>
              <a:rect l="l" t="t" r="r" b="b"/>
              <a:pathLst>
                <a:path w="257175" h="257175">
                  <a:moveTo>
                    <a:pt x="128316" y="256629"/>
                  </a:moveTo>
                  <a:lnTo>
                    <a:pt x="78368" y="246544"/>
                  </a:lnTo>
                  <a:lnTo>
                    <a:pt x="37582" y="219047"/>
                  </a:lnTo>
                  <a:lnTo>
                    <a:pt x="10084" y="178262"/>
                  </a:lnTo>
                  <a:lnTo>
                    <a:pt x="0" y="128316"/>
                  </a:lnTo>
                  <a:lnTo>
                    <a:pt x="10084" y="78369"/>
                  </a:lnTo>
                  <a:lnTo>
                    <a:pt x="37582" y="37583"/>
                  </a:lnTo>
                  <a:lnTo>
                    <a:pt x="78368" y="10084"/>
                  </a:lnTo>
                  <a:lnTo>
                    <a:pt x="128316" y="0"/>
                  </a:lnTo>
                  <a:lnTo>
                    <a:pt x="164491" y="7304"/>
                  </a:lnTo>
                  <a:lnTo>
                    <a:pt x="128316" y="7304"/>
                  </a:lnTo>
                  <a:lnTo>
                    <a:pt x="103924" y="9762"/>
                  </a:lnTo>
                  <a:lnTo>
                    <a:pt x="60659" y="27968"/>
                  </a:lnTo>
                  <a:lnTo>
                    <a:pt x="27967" y="60659"/>
                  </a:lnTo>
                  <a:lnTo>
                    <a:pt x="9760" y="103924"/>
                  </a:lnTo>
                  <a:lnTo>
                    <a:pt x="7301" y="128316"/>
                  </a:lnTo>
                  <a:lnTo>
                    <a:pt x="9760" y="152706"/>
                  </a:lnTo>
                  <a:lnTo>
                    <a:pt x="27967" y="195969"/>
                  </a:lnTo>
                  <a:lnTo>
                    <a:pt x="60659" y="228662"/>
                  </a:lnTo>
                  <a:lnTo>
                    <a:pt x="103924" y="246867"/>
                  </a:lnTo>
                  <a:lnTo>
                    <a:pt x="128316" y="249324"/>
                  </a:lnTo>
                  <a:lnTo>
                    <a:pt x="164493" y="249324"/>
                  </a:lnTo>
                  <a:lnTo>
                    <a:pt x="128316" y="256629"/>
                  </a:lnTo>
                  <a:close/>
                </a:path>
                <a:path w="257175" h="257175">
                  <a:moveTo>
                    <a:pt x="164493" y="249324"/>
                  </a:moveTo>
                  <a:lnTo>
                    <a:pt x="128316" y="249324"/>
                  </a:lnTo>
                  <a:lnTo>
                    <a:pt x="152706" y="246867"/>
                  </a:lnTo>
                  <a:lnTo>
                    <a:pt x="175417" y="239818"/>
                  </a:lnTo>
                  <a:lnTo>
                    <a:pt x="213883" y="213883"/>
                  </a:lnTo>
                  <a:lnTo>
                    <a:pt x="239818" y="175417"/>
                  </a:lnTo>
                  <a:lnTo>
                    <a:pt x="249324" y="128316"/>
                  </a:lnTo>
                  <a:lnTo>
                    <a:pt x="246867" y="103924"/>
                  </a:lnTo>
                  <a:lnTo>
                    <a:pt x="228662" y="60659"/>
                  </a:lnTo>
                  <a:lnTo>
                    <a:pt x="195969" y="27968"/>
                  </a:lnTo>
                  <a:lnTo>
                    <a:pt x="152706" y="9762"/>
                  </a:lnTo>
                  <a:lnTo>
                    <a:pt x="128316" y="7304"/>
                  </a:lnTo>
                  <a:lnTo>
                    <a:pt x="164491" y="7304"/>
                  </a:lnTo>
                  <a:lnTo>
                    <a:pt x="178260" y="10084"/>
                  </a:lnTo>
                  <a:lnTo>
                    <a:pt x="219045" y="37583"/>
                  </a:lnTo>
                  <a:lnTo>
                    <a:pt x="246544" y="78369"/>
                  </a:lnTo>
                  <a:lnTo>
                    <a:pt x="256629" y="128316"/>
                  </a:lnTo>
                  <a:lnTo>
                    <a:pt x="246544" y="178262"/>
                  </a:lnTo>
                  <a:lnTo>
                    <a:pt x="219045" y="219047"/>
                  </a:lnTo>
                  <a:lnTo>
                    <a:pt x="178260" y="246544"/>
                  </a:lnTo>
                  <a:lnTo>
                    <a:pt x="164493" y="24932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8" name="object 78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635581" y="5248984"/>
              <a:ext cx="109430" cy="96967"/>
            </a:xfrm>
            <a:prstGeom prst="rect">
              <a:avLst/>
            </a:prstGeom>
          </p:spPr>
        </p:pic>
        <p:pic>
          <p:nvPicPr>
            <p:cNvPr id="79" name="object 79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6365552" y="5120664"/>
              <a:ext cx="249521" cy="161421"/>
            </a:xfrm>
            <a:prstGeom prst="rect">
              <a:avLst/>
            </a:prstGeom>
          </p:spPr>
        </p:pic>
        <p:sp>
          <p:nvSpPr>
            <p:cNvPr id="80" name="object 80" descr=""/>
            <p:cNvSpPr/>
            <p:nvPr/>
          </p:nvSpPr>
          <p:spPr>
            <a:xfrm>
              <a:off x="6369759" y="5027717"/>
              <a:ext cx="33655" cy="60960"/>
            </a:xfrm>
            <a:custGeom>
              <a:avLst/>
              <a:gdLst/>
              <a:ahLst/>
              <a:cxnLst/>
              <a:rect l="l" t="t" r="r" b="b"/>
              <a:pathLst>
                <a:path w="33654" h="60960">
                  <a:moveTo>
                    <a:pt x="4336" y="60439"/>
                  </a:moveTo>
                  <a:lnTo>
                    <a:pt x="994" y="59552"/>
                  </a:lnTo>
                  <a:lnTo>
                    <a:pt x="0" y="57836"/>
                  </a:lnTo>
                  <a:lnTo>
                    <a:pt x="443" y="56166"/>
                  </a:lnTo>
                  <a:lnTo>
                    <a:pt x="18628" y="14399"/>
                  </a:lnTo>
                  <a:lnTo>
                    <a:pt x="30397" y="0"/>
                  </a:lnTo>
                  <a:lnTo>
                    <a:pt x="33151" y="2087"/>
                  </a:lnTo>
                  <a:lnTo>
                    <a:pt x="33423" y="4049"/>
                  </a:lnTo>
                  <a:lnTo>
                    <a:pt x="32380" y="5426"/>
                  </a:lnTo>
                  <a:lnTo>
                    <a:pt x="23947" y="17698"/>
                  </a:lnTo>
                  <a:lnTo>
                    <a:pt x="16771" y="30590"/>
                  </a:lnTo>
                  <a:lnTo>
                    <a:pt x="10928" y="43988"/>
                  </a:lnTo>
                  <a:lnTo>
                    <a:pt x="6492" y="57775"/>
                  </a:lnTo>
                  <a:lnTo>
                    <a:pt x="6049" y="59447"/>
                  </a:lnTo>
                  <a:lnTo>
                    <a:pt x="4336" y="60439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 descr=""/>
            <p:cNvSpPr/>
            <p:nvPr/>
          </p:nvSpPr>
          <p:spPr>
            <a:xfrm>
              <a:off x="6503276" y="4842941"/>
              <a:ext cx="125730" cy="271145"/>
            </a:xfrm>
            <a:custGeom>
              <a:avLst/>
              <a:gdLst/>
              <a:ahLst/>
              <a:cxnLst/>
              <a:rect l="l" t="t" r="r" b="b"/>
              <a:pathLst>
                <a:path w="125729" h="271145">
                  <a:moveTo>
                    <a:pt x="24472" y="1371"/>
                  </a:moveTo>
                  <a:lnTo>
                    <a:pt x="23101" y="0"/>
                  </a:lnTo>
                  <a:lnTo>
                    <a:pt x="1384" y="0"/>
                  </a:lnTo>
                  <a:lnTo>
                    <a:pt x="0" y="1371"/>
                  </a:lnTo>
                  <a:lnTo>
                    <a:pt x="0" y="222758"/>
                  </a:lnTo>
                  <a:lnTo>
                    <a:pt x="12065" y="271081"/>
                  </a:lnTo>
                  <a:lnTo>
                    <a:pt x="24472" y="222758"/>
                  </a:lnTo>
                  <a:lnTo>
                    <a:pt x="24472" y="1371"/>
                  </a:lnTo>
                  <a:close/>
                </a:path>
                <a:path w="125729" h="271145">
                  <a:moveTo>
                    <a:pt x="74879" y="1371"/>
                  </a:moveTo>
                  <a:lnTo>
                    <a:pt x="73507" y="0"/>
                  </a:lnTo>
                  <a:lnTo>
                    <a:pt x="51777" y="0"/>
                  </a:lnTo>
                  <a:lnTo>
                    <a:pt x="50406" y="1371"/>
                  </a:lnTo>
                  <a:lnTo>
                    <a:pt x="50406" y="222758"/>
                  </a:lnTo>
                  <a:lnTo>
                    <a:pt x="62471" y="271081"/>
                  </a:lnTo>
                  <a:lnTo>
                    <a:pt x="74879" y="222758"/>
                  </a:lnTo>
                  <a:lnTo>
                    <a:pt x="74879" y="1371"/>
                  </a:lnTo>
                  <a:close/>
                </a:path>
                <a:path w="125729" h="271145">
                  <a:moveTo>
                    <a:pt x="125285" y="1371"/>
                  </a:moveTo>
                  <a:lnTo>
                    <a:pt x="123901" y="0"/>
                  </a:lnTo>
                  <a:lnTo>
                    <a:pt x="102184" y="0"/>
                  </a:lnTo>
                  <a:lnTo>
                    <a:pt x="100812" y="1371"/>
                  </a:lnTo>
                  <a:lnTo>
                    <a:pt x="100812" y="222758"/>
                  </a:lnTo>
                  <a:lnTo>
                    <a:pt x="112877" y="271081"/>
                  </a:lnTo>
                  <a:lnTo>
                    <a:pt x="125285" y="222758"/>
                  </a:lnTo>
                  <a:lnTo>
                    <a:pt x="125285" y="137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 descr=""/>
            <p:cNvSpPr/>
            <p:nvPr/>
          </p:nvSpPr>
          <p:spPr>
            <a:xfrm>
              <a:off x="6514249" y="4787887"/>
              <a:ext cx="127000" cy="333375"/>
            </a:xfrm>
            <a:custGeom>
              <a:avLst/>
              <a:gdLst/>
              <a:ahLst/>
              <a:cxnLst/>
              <a:rect l="l" t="t" r="r" b="b"/>
              <a:pathLst>
                <a:path w="127000" h="333375">
                  <a:moveTo>
                    <a:pt x="24472" y="69773"/>
                  </a:moveTo>
                  <a:lnTo>
                    <a:pt x="23101" y="68389"/>
                  </a:lnTo>
                  <a:lnTo>
                    <a:pt x="1384" y="68389"/>
                  </a:lnTo>
                  <a:lnTo>
                    <a:pt x="0" y="69773"/>
                  </a:lnTo>
                  <a:lnTo>
                    <a:pt x="0" y="291160"/>
                  </a:lnTo>
                  <a:lnTo>
                    <a:pt x="10401" y="332778"/>
                  </a:lnTo>
                  <a:lnTo>
                    <a:pt x="13779" y="332790"/>
                  </a:lnTo>
                  <a:lnTo>
                    <a:pt x="24472" y="291160"/>
                  </a:lnTo>
                  <a:lnTo>
                    <a:pt x="24472" y="69773"/>
                  </a:lnTo>
                  <a:close/>
                </a:path>
                <a:path w="127000" h="333375">
                  <a:moveTo>
                    <a:pt x="76365" y="69773"/>
                  </a:moveTo>
                  <a:lnTo>
                    <a:pt x="74980" y="68389"/>
                  </a:lnTo>
                  <a:lnTo>
                    <a:pt x="53263" y="68389"/>
                  </a:lnTo>
                  <a:lnTo>
                    <a:pt x="51892" y="69773"/>
                  </a:lnTo>
                  <a:lnTo>
                    <a:pt x="51892" y="291160"/>
                  </a:lnTo>
                  <a:lnTo>
                    <a:pt x="62280" y="332778"/>
                  </a:lnTo>
                  <a:lnTo>
                    <a:pt x="65671" y="332790"/>
                  </a:lnTo>
                  <a:lnTo>
                    <a:pt x="76365" y="291160"/>
                  </a:lnTo>
                  <a:lnTo>
                    <a:pt x="76365" y="69773"/>
                  </a:lnTo>
                  <a:close/>
                </a:path>
                <a:path w="127000" h="333375">
                  <a:moveTo>
                    <a:pt x="106121" y="14846"/>
                  </a:moveTo>
                  <a:lnTo>
                    <a:pt x="104533" y="1638"/>
                  </a:lnTo>
                  <a:lnTo>
                    <a:pt x="102450" y="0"/>
                  </a:lnTo>
                  <a:lnTo>
                    <a:pt x="68935" y="4013"/>
                  </a:lnTo>
                  <a:lnTo>
                    <a:pt x="67297" y="6108"/>
                  </a:lnTo>
                  <a:lnTo>
                    <a:pt x="68605" y="17005"/>
                  </a:lnTo>
                  <a:lnTo>
                    <a:pt x="68872" y="19304"/>
                  </a:lnTo>
                  <a:lnTo>
                    <a:pt x="70967" y="20955"/>
                  </a:lnTo>
                  <a:lnTo>
                    <a:pt x="104482" y="16941"/>
                  </a:lnTo>
                  <a:lnTo>
                    <a:pt x="106121" y="14846"/>
                  </a:lnTo>
                  <a:close/>
                </a:path>
                <a:path w="127000" h="333375">
                  <a:moveTo>
                    <a:pt x="126758" y="69773"/>
                  </a:moveTo>
                  <a:lnTo>
                    <a:pt x="125387" y="68389"/>
                  </a:lnTo>
                  <a:lnTo>
                    <a:pt x="103670" y="68389"/>
                  </a:lnTo>
                  <a:lnTo>
                    <a:pt x="102285" y="69773"/>
                  </a:lnTo>
                  <a:lnTo>
                    <a:pt x="102285" y="291160"/>
                  </a:lnTo>
                  <a:lnTo>
                    <a:pt x="112687" y="332778"/>
                  </a:lnTo>
                  <a:lnTo>
                    <a:pt x="116065" y="332790"/>
                  </a:lnTo>
                  <a:lnTo>
                    <a:pt x="126758" y="291160"/>
                  </a:lnTo>
                  <a:lnTo>
                    <a:pt x="126758" y="69773"/>
                  </a:lnTo>
                  <a:close/>
                </a:path>
              </a:pathLst>
            </a:custGeom>
            <a:solidFill>
              <a:srgbClr val="FFD6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 descr=""/>
            <p:cNvSpPr/>
            <p:nvPr/>
          </p:nvSpPr>
          <p:spPr>
            <a:xfrm>
              <a:off x="6500152" y="4839804"/>
              <a:ext cx="132080" cy="277495"/>
            </a:xfrm>
            <a:custGeom>
              <a:avLst/>
              <a:gdLst/>
              <a:ahLst/>
              <a:cxnLst/>
              <a:rect l="l" t="t" r="r" b="b"/>
              <a:pathLst>
                <a:path w="132079" h="277495">
                  <a:moveTo>
                    <a:pt x="6261" y="225132"/>
                  </a:moveTo>
                  <a:lnTo>
                    <a:pt x="6261" y="225513"/>
                  </a:lnTo>
                  <a:lnTo>
                    <a:pt x="6261" y="225132"/>
                  </a:lnTo>
                  <a:close/>
                </a:path>
                <a:path w="132079" h="277495">
                  <a:moveTo>
                    <a:pt x="30721" y="2781"/>
                  </a:moveTo>
                  <a:lnTo>
                    <a:pt x="27952" y="0"/>
                  </a:lnTo>
                  <a:lnTo>
                    <a:pt x="24460" y="0"/>
                  </a:lnTo>
                  <a:lnTo>
                    <a:pt x="24460" y="6261"/>
                  </a:lnTo>
                  <a:lnTo>
                    <a:pt x="24447" y="33832"/>
                  </a:lnTo>
                  <a:lnTo>
                    <a:pt x="24434" y="40093"/>
                  </a:lnTo>
                  <a:lnTo>
                    <a:pt x="24422" y="50876"/>
                  </a:lnTo>
                  <a:lnTo>
                    <a:pt x="24422" y="57137"/>
                  </a:lnTo>
                  <a:lnTo>
                    <a:pt x="24371" y="225894"/>
                  </a:lnTo>
                  <a:lnTo>
                    <a:pt x="15240" y="261467"/>
                  </a:lnTo>
                  <a:lnTo>
                    <a:pt x="6350" y="225894"/>
                  </a:lnTo>
                  <a:lnTo>
                    <a:pt x="6261" y="225513"/>
                  </a:lnTo>
                  <a:lnTo>
                    <a:pt x="6261" y="225894"/>
                  </a:lnTo>
                  <a:lnTo>
                    <a:pt x="6159" y="225132"/>
                  </a:lnTo>
                  <a:lnTo>
                    <a:pt x="6223" y="57137"/>
                  </a:lnTo>
                  <a:lnTo>
                    <a:pt x="24422" y="57137"/>
                  </a:lnTo>
                  <a:lnTo>
                    <a:pt x="24422" y="50876"/>
                  </a:lnTo>
                  <a:lnTo>
                    <a:pt x="6223" y="50876"/>
                  </a:lnTo>
                  <a:lnTo>
                    <a:pt x="6235" y="40093"/>
                  </a:lnTo>
                  <a:lnTo>
                    <a:pt x="24434" y="40093"/>
                  </a:lnTo>
                  <a:lnTo>
                    <a:pt x="24434" y="33832"/>
                  </a:lnTo>
                  <a:lnTo>
                    <a:pt x="6235" y="33832"/>
                  </a:lnTo>
                  <a:lnTo>
                    <a:pt x="6261" y="6261"/>
                  </a:lnTo>
                  <a:lnTo>
                    <a:pt x="24460" y="6261"/>
                  </a:lnTo>
                  <a:lnTo>
                    <a:pt x="24460" y="0"/>
                  </a:lnTo>
                  <a:lnTo>
                    <a:pt x="2781" y="0"/>
                  </a:lnTo>
                  <a:lnTo>
                    <a:pt x="0" y="2781"/>
                  </a:lnTo>
                  <a:lnTo>
                    <a:pt x="88" y="226656"/>
                  </a:lnTo>
                  <a:lnTo>
                    <a:pt x="12509" y="276364"/>
                  </a:lnTo>
                  <a:lnTo>
                    <a:pt x="13741" y="277342"/>
                  </a:lnTo>
                  <a:lnTo>
                    <a:pt x="16611" y="277342"/>
                  </a:lnTo>
                  <a:lnTo>
                    <a:pt x="17868" y="276377"/>
                  </a:lnTo>
                  <a:lnTo>
                    <a:pt x="21691" y="261467"/>
                  </a:lnTo>
                  <a:lnTo>
                    <a:pt x="30632" y="226669"/>
                  </a:lnTo>
                  <a:lnTo>
                    <a:pt x="30721" y="6261"/>
                  </a:lnTo>
                  <a:lnTo>
                    <a:pt x="30721" y="2781"/>
                  </a:lnTo>
                  <a:close/>
                </a:path>
                <a:path w="132079" h="277495">
                  <a:moveTo>
                    <a:pt x="56654" y="225132"/>
                  </a:moveTo>
                  <a:lnTo>
                    <a:pt x="56654" y="225513"/>
                  </a:lnTo>
                  <a:lnTo>
                    <a:pt x="56654" y="225132"/>
                  </a:lnTo>
                  <a:close/>
                </a:path>
                <a:path w="132079" h="277495">
                  <a:moveTo>
                    <a:pt x="81127" y="2781"/>
                  </a:moveTo>
                  <a:lnTo>
                    <a:pt x="78359" y="0"/>
                  </a:lnTo>
                  <a:lnTo>
                    <a:pt x="74866" y="0"/>
                  </a:lnTo>
                  <a:lnTo>
                    <a:pt x="74866" y="6261"/>
                  </a:lnTo>
                  <a:lnTo>
                    <a:pt x="74853" y="33832"/>
                  </a:lnTo>
                  <a:lnTo>
                    <a:pt x="74841" y="40093"/>
                  </a:lnTo>
                  <a:lnTo>
                    <a:pt x="74828" y="50876"/>
                  </a:lnTo>
                  <a:lnTo>
                    <a:pt x="74828" y="57137"/>
                  </a:lnTo>
                  <a:lnTo>
                    <a:pt x="74777" y="225894"/>
                  </a:lnTo>
                  <a:lnTo>
                    <a:pt x="65633" y="261467"/>
                  </a:lnTo>
                  <a:lnTo>
                    <a:pt x="56756" y="225894"/>
                  </a:lnTo>
                  <a:lnTo>
                    <a:pt x="56654" y="225513"/>
                  </a:lnTo>
                  <a:lnTo>
                    <a:pt x="56654" y="225894"/>
                  </a:lnTo>
                  <a:lnTo>
                    <a:pt x="56565" y="225132"/>
                  </a:lnTo>
                  <a:lnTo>
                    <a:pt x="56616" y="57137"/>
                  </a:lnTo>
                  <a:lnTo>
                    <a:pt x="74828" y="57137"/>
                  </a:lnTo>
                  <a:lnTo>
                    <a:pt x="74828" y="50876"/>
                  </a:lnTo>
                  <a:lnTo>
                    <a:pt x="56616" y="50876"/>
                  </a:lnTo>
                  <a:lnTo>
                    <a:pt x="56629" y="40093"/>
                  </a:lnTo>
                  <a:lnTo>
                    <a:pt x="74841" y="40093"/>
                  </a:lnTo>
                  <a:lnTo>
                    <a:pt x="74841" y="33832"/>
                  </a:lnTo>
                  <a:lnTo>
                    <a:pt x="56642" y="33832"/>
                  </a:lnTo>
                  <a:lnTo>
                    <a:pt x="56654" y="6261"/>
                  </a:lnTo>
                  <a:lnTo>
                    <a:pt x="74866" y="6261"/>
                  </a:lnTo>
                  <a:lnTo>
                    <a:pt x="74866" y="0"/>
                  </a:lnTo>
                  <a:lnTo>
                    <a:pt x="53174" y="0"/>
                  </a:lnTo>
                  <a:lnTo>
                    <a:pt x="50406" y="2781"/>
                  </a:lnTo>
                  <a:lnTo>
                    <a:pt x="50495" y="226656"/>
                  </a:lnTo>
                  <a:lnTo>
                    <a:pt x="62903" y="276364"/>
                  </a:lnTo>
                  <a:lnTo>
                    <a:pt x="64147" y="277342"/>
                  </a:lnTo>
                  <a:lnTo>
                    <a:pt x="67017" y="277342"/>
                  </a:lnTo>
                  <a:lnTo>
                    <a:pt x="68275" y="276377"/>
                  </a:lnTo>
                  <a:lnTo>
                    <a:pt x="72097" y="261467"/>
                  </a:lnTo>
                  <a:lnTo>
                    <a:pt x="81038" y="226669"/>
                  </a:lnTo>
                  <a:lnTo>
                    <a:pt x="81127" y="6261"/>
                  </a:lnTo>
                  <a:lnTo>
                    <a:pt x="81127" y="2781"/>
                  </a:lnTo>
                  <a:close/>
                </a:path>
                <a:path w="132079" h="277495">
                  <a:moveTo>
                    <a:pt x="107061" y="225132"/>
                  </a:moveTo>
                  <a:lnTo>
                    <a:pt x="107061" y="225513"/>
                  </a:lnTo>
                  <a:lnTo>
                    <a:pt x="107061" y="225132"/>
                  </a:lnTo>
                  <a:close/>
                </a:path>
                <a:path w="132079" h="277495">
                  <a:moveTo>
                    <a:pt x="131533" y="2781"/>
                  </a:moveTo>
                  <a:lnTo>
                    <a:pt x="128752" y="0"/>
                  </a:lnTo>
                  <a:lnTo>
                    <a:pt x="125260" y="0"/>
                  </a:lnTo>
                  <a:lnTo>
                    <a:pt x="125260" y="6261"/>
                  </a:lnTo>
                  <a:lnTo>
                    <a:pt x="125247" y="33832"/>
                  </a:lnTo>
                  <a:lnTo>
                    <a:pt x="125247" y="40093"/>
                  </a:lnTo>
                  <a:lnTo>
                    <a:pt x="125234" y="50876"/>
                  </a:lnTo>
                  <a:lnTo>
                    <a:pt x="125234" y="57137"/>
                  </a:lnTo>
                  <a:lnTo>
                    <a:pt x="125171" y="225894"/>
                  </a:lnTo>
                  <a:lnTo>
                    <a:pt x="116039" y="261467"/>
                  </a:lnTo>
                  <a:lnTo>
                    <a:pt x="107162" y="225894"/>
                  </a:lnTo>
                  <a:lnTo>
                    <a:pt x="107061" y="225513"/>
                  </a:lnTo>
                  <a:lnTo>
                    <a:pt x="107061" y="225894"/>
                  </a:lnTo>
                  <a:lnTo>
                    <a:pt x="106972" y="225132"/>
                  </a:lnTo>
                  <a:lnTo>
                    <a:pt x="107022" y="57137"/>
                  </a:lnTo>
                  <a:lnTo>
                    <a:pt x="125234" y="57137"/>
                  </a:lnTo>
                  <a:lnTo>
                    <a:pt x="125234" y="50876"/>
                  </a:lnTo>
                  <a:lnTo>
                    <a:pt x="107022" y="50876"/>
                  </a:lnTo>
                  <a:lnTo>
                    <a:pt x="107035" y="40093"/>
                  </a:lnTo>
                  <a:lnTo>
                    <a:pt x="125247" y="40093"/>
                  </a:lnTo>
                  <a:lnTo>
                    <a:pt x="125247" y="33832"/>
                  </a:lnTo>
                  <a:lnTo>
                    <a:pt x="107048" y="33832"/>
                  </a:lnTo>
                  <a:lnTo>
                    <a:pt x="107061" y="6261"/>
                  </a:lnTo>
                  <a:lnTo>
                    <a:pt x="125260" y="6261"/>
                  </a:lnTo>
                  <a:lnTo>
                    <a:pt x="125260" y="0"/>
                  </a:lnTo>
                  <a:lnTo>
                    <a:pt x="103581" y="0"/>
                  </a:lnTo>
                  <a:lnTo>
                    <a:pt x="100799" y="2781"/>
                  </a:lnTo>
                  <a:lnTo>
                    <a:pt x="100901" y="226656"/>
                  </a:lnTo>
                  <a:lnTo>
                    <a:pt x="113309" y="276364"/>
                  </a:lnTo>
                  <a:lnTo>
                    <a:pt x="114554" y="277342"/>
                  </a:lnTo>
                  <a:lnTo>
                    <a:pt x="117424" y="277342"/>
                  </a:lnTo>
                  <a:lnTo>
                    <a:pt x="118668" y="276377"/>
                  </a:lnTo>
                  <a:lnTo>
                    <a:pt x="122504" y="261467"/>
                  </a:lnTo>
                  <a:lnTo>
                    <a:pt x="131432" y="226669"/>
                  </a:lnTo>
                  <a:lnTo>
                    <a:pt x="131533" y="6261"/>
                  </a:lnTo>
                  <a:lnTo>
                    <a:pt x="131533" y="278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 descr=""/>
            <p:cNvSpPr/>
            <p:nvPr/>
          </p:nvSpPr>
          <p:spPr>
            <a:xfrm>
              <a:off x="6530948" y="4793942"/>
              <a:ext cx="39370" cy="20955"/>
            </a:xfrm>
            <a:custGeom>
              <a:avLst/>
              <a:gdLst/>
              <a:ahLst/>
              <a:cxnLst/>
              <a:rect l="l" t="t" r="r" b="b"/>
              <a:pathLst>
                <a:path w="39370" h="20954">
                  <a:moveTo>
                    <a:pt x="3678" y="20959"/>
                  </a:moveTo>
                  <a:lnTo>
                    <a:pt x="1585" y="19313"/>
                  </a:lnTo>
                  <a:lnTo>
                    <a:pt x="1307" y="17011"/>
                  </a:lnTo>
                  <a:lnTo>
                    <a:pt x="0" y="6107"/>
                  </a:lnTo>
                  <a:lnTo>
                    <a:pt x="1646" y="4014"/>
                  </a:lnTo>
                  <a:lnTo>
                    <a:pt x="35154" y="0"/>
                  </a:lnTo>
                  <a:lnTo>
                    <a:pt x="37247" y="1643"/>
                  </a:lnTo>
                  <a:lnTo>
                    <a:pt x="38829" y="14849"/>
                  </a:lnTo>
                  <a:lnTo>
                    <a:pt x="37186" y="16945"/>
                  </a:lnTo>
                  <a:lnTo>
                    <a:pt x="3678" y="20959"/>
                  </a:lnTo>
                  <a:close/>
                </a:path>
              </a:pathLst>
            </a:custGeom>
            <a:solidFill>
              <a:srgbClr val="FFD6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 descr=""/>
            <p:cNvSpPr/>
            <p:nvPr/>
          </p:nvSpPr>
          <p:spPr>
            <a:xfrm>
              <a:off x="6495999" y="4795266"/>
              <a:ext cx="130810" cy="33020"/>
            </a:xfrm>
            <a:custGeom>
              <a:avLst/>
              <a:gdLst/>
              <a:ahLst/>
              <a:cxnLst/>
              <a:rect l="l" t="t" r="r" b="b"/>
              <a:pathLst>
                <a:path w="130809" h="33020">
                  <a:moveTo>
                    <a:pt x="130683" y="10134"/>
                  </a:moveTo>
                  <a:lnTo>
                    <a:pt x="130263" y="6705"/>
                  </a:lnTo>
                  <a:lnTo>
                    <a:pt x="128714" y="5486"/>
                  </a:lnTo>
                  <a:lnTo>
                    <a:pt x="111937" y="7505"/>
                  </a:lnTo>
                  <a:lnTo>
                    <a:pt x="111798" y="6261"/>
                  </a:lnTo>
                  <a:lnTo>
                    <a:pt x="111379" y="2743"/>
                  </a:lnTo>
                  <a:lnTo>
                    <a:pt x="108229" y="0"/>
                  </a:lnTo>
                  <a:lnTo>
                    <a:pt x="106654" y="0"/>
                  </a:lnTo>
                  <a:lnTo>
                    <a:pt x="106654" y="16459"/>
                  </a:lnTo>
                  <a:lnTo>
                    <a:pt x="106248" y="16941"/>
                  </a:lnTo>
                  <a:lnTo>
                    <a:pt x="76822" y="20472"/>
                  </a:lnTo>
                  <a:lnTo>
                    <a:pt x="76669" y="20472"/>
                  </a:lnTo>
                  <a:lnTo>
                    <a:pt x="76149" y="20472"/>
                  </a:lnTo>
                  <a:lnTo>
                    <a:pt x="75666" y="20078"/>
                  </a:lnTo>
                  <a:lnTo>
                    <a:pt x="75615" y="19532"/>
                  </a:lnTo>
                  <a:lnTo>
                    <a:pt x="74688" y="11722"/>
                  </a:lnTo>
                  <a:lnTo>
                    <a:pt x="74637" y="11303"/>
                  </a:lnTo>
                  <a:lnTo>
                    <a:pt x="74574" y="10274"/>
                  </a:lnTo>
                  <a:lnTo>
                    <a:pt x="74980" y="9791"/>
                  </a:lnTo>
                  <a:lnTo>
                    <a:pt x="104546" y="6261"/>
                  </a:lnTo>
                  <a:lnTo>
                    <a:pt x="105079" y="6261"/>
                  </a:lnTo>
                  <a:lnTo>
                    <a:pt x="105562" y="6667"/>
                  </a:lnTo>
                  <a:lnTo>
                    <a:pt x="106641" y="15811"/>
                  </a:lnTo>
                  <a:lnTo>
                    <a:pt x="106654" y="16459"/>
                  </a:lnTo>
                  <a:lnTo>
                    <a:pt x="106654" y="0"/>
                  </a:lnTo>
                  <a:lnTo>
                    <a:pt x="104267" y="0"/>
                  </a:lnTo>
                  <a:lnTo>
                    <a:pt x="103682" y="63"/>
                  </a:lnTo>
                  <a:lnTo>
                    <a:pt x="71056" y="3975"/>
                  </a:lnTo>
                  <a:lnTo>
                    <a:pt x="68326" y="7124"/>
                  </a:lnTo>
                  <a:lnTo>
                    <a:pt x="68376" y="11684"/>
                  </a:lnTo>
                  <a:lnTo>
                    <a:pt x="68491" y="12712"/>
                  </a:lnTo>
                  <a:lnTo>
                    <a:pt x="61341" y="13563"/>
                  </a:lnTo>
                  <a:lnTo>
                    <a:pt x="61201" y="12331"/>
                  </a:lnTo>
                  <a:lnTo>
                    <a:pt x="60769" y="8801"/>
                  </a:lnTo>
                  <a:lnTo>
                    <a:pt x="57619" y="6070"/>
                  </a:lnTo>
                  <a:lnTo>
                    <a:pt x="56057" y="6070"/>
                  </a:lnTo>
                  <a:lnTo>
                    <a:pt x="56057" y="22529"/>
                  </a:lnTo>
                  <a:lnTo>
                    <a:pt x="55651" y="23012"/>
                  </a:lnTo>
                  <a:lnTo>
                    <a:pt x="26225" y="26530"/>
                  </a:lnTo>
                  <a:lnTo>
                    <a:pt x="26073" y="26543"/>
                  </a:lnTo>
                  <a:lnTo>
                    <a:pt x="25552" y="26543"/>
                  </a:lnTo>
                  <a:lnTo>
                    <a:pt x="25069" y="26136"/>
                  </a:lnTo>
                  <a:lnTo>
                    <a:pt x="25019" y="25590"/>
                  </a:lnTo>
                  <a:lnTo>
                    <a:pt x="24041" y="17360"/>
                  </a:lnTo>
                  <a:lnTo>
                    <a:pt x="23977" y="16344"/>
                  </a:lnTo>
                  <a:lnTo>
                    <a:pt x="24384" y="15862"/>
                  </a:lnTo>
                  <a:lnTo>
                    <a:pt x="53949" y="12331"/>
                  </a:lnTo>
                  <a:lnTo>
                    <a:pt x="54470" y="12331"/>
                  </a:lnTo>
                  <a:lnTo>
                    <a:pt x="54952" y="12738"/>
                  </a:lnTo>
                  <a:lnTo>
                    <a:pt x="56045" y="21869"/>
                  </a:lnTo>
                  <a:lnTo>
                    <a:pt x="56057" y="22529"/>
                  </a:lnTo>
                  <a:lnTo>
                    <a:pt x="56057" y="6070"/>
                  </a:lnTo>
                  <a:lnTo>
                    <a:pt x="53670" y="6070"/>
                  </a:lnTo>
                  <a:lnTo>
                    <a:pt x="53086" y="6121"/>
                  </a:lnTo>
                  <a:lnTo>
                    <a:pt x="20447" y="10045"/>
                  </a:lnTo>
                  <a:lnTo>
                    <a:pt x="17716" y="13195"/>
                  </a:lnTo>
                  <a:lnTo>
                    <a:pt x="17767" y="17741"/>
                  </a:lnTo>
                  <a:lnTo>
                    <a:pt x="17881" y="18783"/>
                  </a:lnTo>
                  <a:lnTo>
                    <a:pt x="1219" y="20764"/>
                  </a:lnTo>
                  <a:lnTo>
                    <a:pt x="0" y="22326"/>
                  </a:lnTo>
                  <a:lnTo>
                    <a:pt x="406" y="25755"/>
                  </a:lnTo>
                  <a:lnTo>
                    <a:pt x="1968" y="26987"/>
                  </a:lnTo>
                  <a:lnTo>
                    <a:pt x="3683" y="26771"/>
                  </a:lnTo>
                  <a:lnTo>
                    <a:pt x="18630" y="24993"/>
                  </a:lnTo>
                  <a:lnTo>
                    <a:pt x="18796" y="26339"/>
                  </a:lnTo>
                  <a:lnTo>
                    <a:pt x="19253" y="30060"/>
                  </a:lnTo>
                  <a:lnTo>
                    <a:pt x="22402" y="32791"/>
                  </a:lnTo>
                  <a:lnTo>
                    <a:pt x="26365" y="32791"/>
                  </a:lnTo>
                  <a:lnTo>
                    <a:pt x="26949" y="32740"/>
                  </a:lnTo>
                  <a:lnTo>
                    <a:pt x="59575" y="28829"/>
                  </a:lnTo>
                  <a:lnTo>
                    <a:pt x="61569" y="26543"/>
                  </a:lnTo>
                  <a:lnTo>
                    <a:pt x="62306" y="25679"/>
                  </a:lnTo>
                  <a:lnTo>
                    <a:pt x="62306" y="21869"/>
                  </a:lnTo>
                  <a:lnTo>
                    <a:pt x="62293" y="21424"/>
                  </a:lnTo>
                  <a:lnTo>
                    <a:pt x="62090" y="19773"/>
                  </a:lnTo>
                  <a:lnTo>
                    <a:pt x="69240" y="18923"/>
                  </a:lnTo>
                  <a:lnTo>
                    <a:pt x="69405" y="20269"/>
                  </a:lnTo>
                  <a:lnTo>
                    <a:pt x="69430" y="20472"/>
                  </a:lnTo>
                  <a:lnTo>
                    <a:pt x="69850" y="24003"/>
                  </a:lnTo>
                  <a:lnTo>
                    <a:pt x="73012" y="26733"/>
                  </a:lnTo>
                  <a:lnTo>
                    <a:pt x="76974" y="26733"/>
                  </a:lnTo>
                  <a:lnTo>
                    <a:pt x="77558" y="26682"/>
                  </a:lnTo>
                  <a:lnTo>
                    <a:pt x="110185" y="22758"/>
                  </a:lnTo>
                  <a:lnTo>
                    <a:pt x="112166" y="20472"/>
                  </a:lnTo>
                  <a:lnTo>
                    <a:pt x="112915" y="19608"/>
                  </a:lnTo>
                  <a:lnTo>
                    <a:pt x="112915" y="15811"/>
                  </a:lnTo>
                  <a:lnTo>
                    <a:pt x="112864" y="15062"/>
                  </a:lnTo>
                  <a:lnTo>
                    <a:pt x="112699" y="13716"/>
                  </a:lnTo>
                  <a:lnTo>
                    <a:pt x="129451" y="11696"/>
                  </a:lnTo>
                  <a:lnTo>
                    <a:pt x="130683" y="1013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6" name="object 86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564738" y="3858401"/>
              <a:ext cx="371874" cy="90262"/>
            </a:xfrm>
            <a:prstGeom prst="rect">
              <a:avLst/>
            </a:prstGeom>
          </p:spPr>
        </p:pic>
        <p:sp>
          <p:nvSpPr>
            <p:cNvPr id="87" name="object 87" descr=""/>
            <p:cNvSpPr/>
            <p:nvPr/>
          </p:nvSpPr>
          <p:spPr>
            <a:xfrm>
              <a:off x="6300025" y="3794226"/>
              <a:ext cx="1711960" cy="2418715"/>
            </a:xfrm>
            <a:custGeom>
              <a:avLst/>
              <a:gdLst/>
              <a:ahLst/>
              <a:cxnLst/>
              <a:rect l="l" t="t" r="r" b="b"/>
              <a:pathLst>
                <a:path w="1711959" h="2418715">
                  <a:moveTo>
                    <a:pt x="0" y="2418715"/>
                  </a:moveTo>
                  <a:lnTo>
                    <a:pt x="1711782" y="2418715"/>
                  </a:lnTo>
                  <a:lnTo>
                    <a:pt x="1711782" y="0"/>
                  </a:lnTo>
                  <a:lnTo>
                    <a:pt x="0" y="0"/>
                  </a:lnTo>
                  <a:lnTo>
                    <a:pt x="0" y="2418715"/>
                  </a:lnTo>
                  <a:close/>
                </a:path>
              </a:pathLst>
            </a:custGeom>
            <a:ln w="3175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 descr=""/>
            <p:cNvSpPr/>
            <p:nvPr/>
          </p:nvSpPr>
          <p:spPr>
            <a:xfrm>
              <a:off x="3953117" y="817565"/>
              <a:ext cx="1917700" cy="2602230"/>
            </a:xfrm>
            <a:custGeom>
              <a:avLst/>
              <a:gdLst/>
              <a:ahLst/>
              <a:cxnLst/>
              <a:rect l="l" t="t" r="r" b="b"/>
              <a:pathLst>
                <a:path w="1917700" h="2602229">
                  <a:moveTo>
                    <a:pt x="0" y="0"/>
                  </a:moveTo>
                  <a:lnTo>
                    <a:pt x="26530" y="2601912"/>
                  </a:lnTo>
                  <a:lnTo>
                    <a:pt x="1891728" y="2568638"/>
                  </a:lnTo>
                  <a:lnTo>
                    <a:pt x="1917192" y="39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669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 descr=""/>
            <p:cNvSpPr/>
            <p:nvPr/>
          </p:nvSpPr>
          <p:spPr>
            <a:xfrm>
              <a:off x="4041419" y="911885"/>
              <a:ext cx="1706880" cy="2413635"/>
            </a:xfrm>
            <a:custGeom>
              <a:avLst/>
              <a:gdLst/>
              <a:ahLst/>
              <a:cxnLst/>
              <a:rect l="l" t="t" r="r" b="b"/>
              <a:pathLst>
                <a:path w="1706879" h="2413635">
                  <a:moveTo>
                    <a:pt x="1706346" y="0"/>
                  </a:moveTo>
                  <a:lnTo>
                    <a:pt x="0" y="0"/>
                  </a:lnTo>
                  <a:lnTo>
                    <a:pt x="0" y="2413266"/>
                  </a:lnTo>
                  <a:lnTo>
                    <a:pt x="1706346" y="2413266"/>
                  </a:lnTo>
                  <a:lnTo>
                    <a:pt x="17063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 descr=""/>
            <p:cNvSpPr/>
            <p:nvPr/>
          </p:nvSpPr>
          <p:spPr>
            <a:xfrm>
              <a:off x="4869044" y="3203267"/>
              <a:ext cx="51435" cy="51435"/>
            </a:xfrm>
            <a:custGeom>
              <a:avLst/>
              <a:gdLst/>
              <a:ahLst/>
              <a:cxnLst/>
              <a:rect l="l" t="t" r="r" b="b"/>
              <a:pathLst>
                <a:path w="51435" h="51435">
                  <a:moveTo>
                    <a:pt x="25554" y="51106"/>
                  </a:moveTo>
                  <a:lnTo>
                    <a:pt x="15607" y="49098"/>
                  </a:lnTo>
                  <a:lnTo>
                    <a:pt x="7484" y="43622"/>
                  </a:lnTo>
                  <a:lnTo>
                    <a:pt x="2008" y="35500"/>
                  </a:lnTo>
                  <a:lnTo>
                    <a:pt x="0" y="25554"/>
                  </a:lnTo>
                  <a:lnTo>
                    <a:pt x="2008" y="15607"/>
                  </a:lnTo>
                  <a:lnTo>
                    <a:pt x="7484" y="7484"/>
                  </a:lnTo>
                  <a:lnTo>
                    <a:pt x="15607" y="2008"/>
                  </a:lnTo>
                  <a:lnTo>
                    <a:pt x="25554" y="0"/>
                  </a:lnTo>
                  <a:lnTo>
                    <a:pt x="33547" y="1613"/>
                  </a:lnTo>
                  <a:lnTo>
                    <a:pt x="18941" y="1613"/>
                  </a:lnTo>
                  <a:lnTo>
                    <a:pt x="12962" y="4291"/>
                  </a:lnTo>
                  <a:lnTo>
                    <a:pt x="4293" y="12959"/>
                  </a:lnTo>
                  <a:lnTo>
                    <a:pt x="1613" y="18938"/>
                  </a:lnTo>
                  <a:lnTo>
                    <a:pt x="1613" y="32167"/>
                  </a:lnTo>
                  <a:lnTo>
                    <a:pt x="4293" y="38147"/>
                  </a:lnTo>
                  <a:lnTo>
                    <a:pt x="12962" y="46815"/>
                  </a:lnTo>
                  <a:lnTo>
                    <a:pt x="18941" y="49492"/>
                  </a:lnTo>
                  <a:lnTo>
                    <a:pt x="25554" y="49492"/>
                  </a:lnTo>
                  <a:lnTo>
                    <a:pt x="25554" y="51106"/>
                  </a:lnTo>
                  <a:close/>
                </a:path>
                <a:path w="51435" h="51435">
                  <a:moveTo>
                    <a:pt x="25554" y="51106"/>
                  </a:moveTo>
                  <a:lnTo>
                    <a:pt x="25554" y="49492"/>
                  </a:lnTo>
                  <a:lnTo>
                    <a:pt x="32167" y="49492"/>
                  </a:lnTo>
                  <a:lnTo>
                    <a:pt x="38147" y="46815"/>
                  </a:lnTo>
                  <a:lnTo>
                    <a:pt x="46815" y="38147"/>
                  </a:lnTo>
                  <a:lnTo>
                    <a:pt x="49492" y="32167"/>
                  </a:lnTo>
                  <a:lnTo>
                    <a:pt x="49492" y="18938"/>
                  </a:lnTo>
                  <a:lnTo>
                    <a:pt x="46815" y="12959"/>
                  </a:lnTo>
                  <a:lnTo>
                    <a:pt x="38147" y="4291"/>
                  </a:lnTo>
                  <a:lnTo>
                    <a:pt x="32167" y="1613"/>
                  </a:lnTo>
                  <a:lnTo>
                    <a:pt x="33547" y="1613"/>
                  </a:lnTo>
                  <a:lnTo>
                    <a:pt x="35500" y="2008"/>
                  </a:lnTo>
                  <a:lnTo>
                    <a:pt x="43622" y="7484"/>
                  </a:lnTo>
                  <a:lnTo>
                    <a:pt x="49098" y="15607"/>
                  </a:lnTo>
                  <a:lnTo>
                    <a:pt x="51106" y="25554"/>
                  </a:lnTo>
                  <a:lnTo>
                    <a:pt x="49098" y="35500"/>
                  </a:lnTo>
                  <a:lnTo>
                    <a:pt x="43622" y="43622"/>
                  </a:lnTo>
                  <a:lnTo>
                    <a:pt x="35500" y="49098"/>
                  </a:lnTo>
                  <a:lnTo>
                    <a:pt x="25554" y="51106"/>
                  </a:lnTo>
                  <a:close/>
                </a:path>
              </a:pathLst>
            </a:custGeom>
            <a:solidFill>
              <a:srgbClr val="46777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1" name="object 91" descr=""/>
          <p:cNvSpPr txBox="1"/>
          <p:nvPr/>
        </p:nvSpPr>
        <p:spPr>
          <a:xfrm>
            <a:off x="4875405" y="3202349"/>
            <a:ext cx="37465" cy="495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 sz="150" spc="-50">
                <a:solidFill>
                  <a:srgbClr val="467778"/>
                </a:solidFill>
                <a:latin typeface="Galano Classic"/>
                <a:cs typeface="Galano Classic"/>
              </a:rPr>
              <a:t>7</a:t>
            </a:r>
            <a:endParaRPr sz="150">
              <a:latin typeface="Galano Classic"/>
              <a:cs typeface="Galano Classic"/>
            </a:endParaRPr>
          </a:p>
        </p:txBody>
      </p:sp>
      <p:grpSp>
        <p:nvGrpSpPr>
          <p:cNvPr id="92" name="object 92" descr=""/>
          <p:cNvGrpSpPr/>
          <p:nvPr/>
        </p:nvGrpSpPr>
        <p:grpSpPr>
          <a:xfrm>
            <a:off x="4041424" y="1683804"/>
            <a:ext cx="1706880" cy="1641475"/>
            <a:chOff x="4041424" y="1683804"/>
            <a:chExt cx="1706880" cy="1641475"/>
          </a:xfrm>
        </p:grpSpPr>
        <p:sp>
          <p:nvSpPr>
            <p:cNvPr id="93" name="object 93" descr=""/>
            <p:cNvSpPr/>
            <p:nvPr/>
          </p:nvSpPr>
          <p:spPr>
            <a:xfrm>
              <a:off x="4894598" y="2544487"/>
              <a:ext cx="853440" cy="715645"/>
            </a:xfrm>
            <a:custGeom>
              <a:avLst/>
              <a:gdLst/>
              <a:ahLst/>
              <a:cxnLst/>
              <a:rect l="l" t="t" r="r" b="b"/>
              <a:pathLst>
                <a:path w="853439" h="715645">
                  <a:moveTo>
                    <a:pt x="853174" y="715041"/>
                  </a:moveTo>
                  <a:lnTo>
                    <a:pt x="24376" y="715041"/>
                  </a:lnTo>
                  <a:lnTo>
                    <a:pt x="14887" y="713125"/>
                  </a:lnTo>
                  <a:lnTo>
                    <a:pt x="7139" y="707901"/>
                  </a:lnTo>
                  <a:lnTo>
                    <a:pt x="1915" y="700153"/>
                  </a:lnTo>
                  <a:lnTo>
                    <a:pt x="0" y="690664"/>
                  </a:lnTo>
                  <a:lnTo>
                    <a:pt x="0" y="24376"/>
                  </a:lnTo>
                  <a:lnTo>
                    <a:pt x="1915" y="14888"/>
                  </a:lnTo>
                  <a:lnTo>
                    <a:pt x="7139" y="7140"/>
                  </a:lnTo>
                  <a:lnTo>
                    <a:pt x="14887" y="1915"/>
                  </a:lnTo>
                  <a:lnTo>
                    <a:pt x="24376" y="0"/>
                  </a:lnTo>
                  <a:lnTo>
                    <a:pt x="853174" y="0"/>
                  </a:lnTo>
                  <a:lnTo>
                    <a:pt x="853174" y="715041"/>
                  </a:lnTo>
                  <a:close/>
                </a:path>
              </a:pathLst>
            </a:custGeom>
            <a:solidFill>
              <a:srgbClr val="00B7D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4" name="object 9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041424" y="1683804"/>
              <a:ext cx="812547" cy="1641348"/>
            </a:xfrm>
            <a:prstGeom prst="rect">
              <a:avLst/>
            </a:prstGeom>
          </p:spPr>
        </p:pic>
        <p:sp>
          <p:nvSpPr>
            <p:cNvPr id="95" name="object 95" descr=""/>
            <p:cNvSpPr/>
            <p:nvPr/>
          </p:nvSpPr>
          <p:spPr>
            <a:xfrm>
              <a:off x="4113530" y="2614980"/>
              <a:ext cx="34290" cy="556260"/>
            </a:xfrm>
            <a:custGeom>
              <a:avLst/>
              <a:gdLst/>
              <a:ahLst/>
              <a:cxnLst/>
              <a:rect l="l" t="t" r="r" b="b"/>
              <a:pathLst>
                <a:path w="34289" h="556260">
                  <a:moveTo>
                    <a:pt x="26517" y="527265"/>
                  </a:moveTo>
                  <a:lnTo>
                    <a:pt x="26212" y="525856"/>
                  </a:lnTo>
                  <a:lnTo>
                    <a:pt x="26009" y="525157"/>
                  </a:lnTo>
                  <a:lnTo>
                    <a:pt x="20739" y="521792"/>
                  </a:lnTo>
                  <a:lnTo>
                    <a:pt x="13843" y="521716"/>
                  </a:lnTo>
                  <a:lnTo>
                    <a:pt x="8445" y="525208"/>
                  </a:lnTo>
                  <a:lnTo>
                    <a:pt x="10223" y="524522"/>
                  </a:lnTo>
                  <a:lnTo>
                    <a:pt x="5575" y="527570"/>
                  </a:lnTo>
                  <a:lnTo>
                    <a:pt x="1346" y="531952"/>
                  </a:lnTo>
                  <a:lnTo>
                    <a:pt x="0" y="538226"/>
                  </a:lnTo>
                  <a:lnTo>
                    <a:pt x="1778" y="543814"/>
                  </a:lnTo>
                  <a:lnTo>
                    <a:pt x="3200" y="540804"/>
                  </a:lnTo>
                  <a:lnTo>
                    <a:pt x="5283" y="538048"/>
                  </a:lnTo>
                  <a:lnTo>
                    <a:pt x="12306" y="532218"/>
                  </a:lnTo>
                  <a:lnTo>
                    <a:pt x="17500" y="530453"/>
                  </a:lnTo>
                  <a:lnTo>
                    <a:pt x="22694" y="530390"/>
                  </a:lnTo>
                  <a:lnTo>
                    <a:pt x="22428" y="529158"/>
                  </a:lnTo>
                  <a:lnTo>
                    <a:pt x="22656" y="528066"/>
                  </a:lnTo>
                  <a:lnTo>
                    <a:pt x="23698" y="527240"/>
                  </a:lnTo>
                  <a:lnTo>
                    <a:pt x="18199" y="523913"/>
                  </a:lnTo>
                  <a:lnTo>
                    <a:pt x="11722" y="523938"/>
                  </a:lnTo>
                  <a:lnTo>
                    <a:pt x="13792" y="523138"/>
                  </a:lnTo>
                  <a:lnTo>
                    <a:pt x="19862" y="523773"/>
                  </a:lnTo>
                  <a:lnTo>
                    <a:pt x="24663" y="526935"/>
                  </a:lnTo>
                  <a:lnTo>
                    <a:pt x="25234" y="526872"/>
                  </a:lnTo>
                  <a:lnTo>
                    <a:pt x="25869" y="526986"/>
                  </a:lnTo>
                  <a:lnTo>
                    <a:pt x="26517" y="527265"/>
                  </a:lnTo>
                  <a:close/>
                </a:path>
                <a:path w="34289" h="556260">
                  <a:moveTo>
                    <a:pt x="26517" y="339026"/>
                  </a:moveTo>
                  <a:lnTo>
                    <a:pt x="26212" y="337616"/>
                  </a:lnTo>
                  <a:lnTo>
                    <a:pt x="26009" y="336918"/>
                  </a:lnTo>
                  <a:lnTo>
                    <a:pt x="20739" y="333552"/>
                  </a:lnTo>
                  <a:lnTo>
                    <a:pt x="13843" y="333476"/>
                  </a:lnTo>
                  <a:lnTo>
                    <a:pt x="8445" y="336969"/>
                  </a:lnTo>
                  <a:lnTo>
                    <a:pt x="10223" y="336283"/>
                  </a:lnTo>
                  <a:lnTo>
                    <a:pt x="5575" y="339331"/>
                  </a:lnTo>
                  <a:lnTo>
                    <a:pt x="1346" y="343712"/>
                  </a:lnTo>
                  <a:lnTo>
                    <a:pt x="0" y="349986"/>
                  </a:lnTo>
                  <a:lnTo>
                    <a:pt x="1778" y="355574"/>
                  </a:lnTo>
                  <a:lnTo>
                    <a:pt x="3200" y="352564"/>
                  </a:lnTo>
                  <a:lnTo>
                    <a:pt x="5283" y="349808"/>
                  </a:lnTo>
                  <a:lnTo>
                    <a:pt x="12306" y="343979"/>
                  </a:lnTo>
                  <a:lnTo>
                    <a:pt x="17500" y="342214"/>
                  </a:lnTo>
                  <a:lnTo>
                    <a:pt x="22694" y="342150"/>
                  </a:lnTo>
                  <a:lnTo>
                    <a:pt x="22428" y="340918"/>
                  </a:lnTo>
                  <a:lnTo>
                    <a:pt x="22656" y="339826"/>
                  </a:lnTo>
                  <a:lnTo>
                    <a:pt x="23698" y="339001"/>
                  </a:lnTo>
                  <a:lnTo>
                    <a:pt x="18199" y="335673"/>
                  </a:lnTo>
                  <a:lnTo>
                    <a:pt x="11722" y="335699"/>
                  </a:lnTo>
                  <a:lnTo>
                    <a:pt x="13792" y="334899"/>
                  </a:lnTo>
                  <a:lnTo>
                    <a:pt x="19862" y="335521"/>
                  </a:lnTo>
                  <a:lnTo>
                    <a:pt x="24663" y="338696"/>
                  </a:lnTo>
                  <a:lnTo>
                    <a:pt x="25234" y="338632"/>
                  </a:lnTo>
                  <a:lnTo>
                    <a:pt x="25869" y="338747"/>
                  </a:lnTo>
                  <a:lnTo>
                    <a:pt x="26517" y="339026"/>
                  </a:lnTo>
                  <a:close/>
                </a:path>
                <a:path w="34289" h="556260">
                  <a:moveTo>
                    <a:pt x="26517" y="107784"/>
                  </a:moveTo>
                  <a:lnTo>
                    <a:pt x="26212" y="106375"/>
                  </a:lnTo>
                  <a:lnTo>
                    <a:pt x="26009" y="105676"/>
                  </a:lnTo>
                  <a:lnTo>
                    <a:pt x="20739" y="102323"/>
                  </a:lnTo>
                  <a:lnTo>
                    <a:pt x="13843" y="102247"/>
                  </a:lnTo>
                  <a:lnTo>
                    <a:pt x="8445" y="105740"/>
                  </a:lnTo>
                  <a:lnTo>
                    <a:pt x="10185" y="105067"/>
                  </a:lnTo>
                  <a:lnTo>
                    <a:pt x="5575" y="108102"/>
                  </a:lnTo>
                  <a:lnTo>
                    <a:pt x="1346" y="112471"/>
                  </a:lnTo>
                  <a:lnTo>
                    <a:pt x="0" y="118757"/>
                  </a:lnTo>
                  <a:lnTo>
                    <a:pt x="1778" y="124333"/>
                  </a:lnTo>
                  <a:lnTo>
                    <a:pt x="3200" y="121323"/>
                  </a:lnTo>
                  <a:lnTo>
                    <a:pt x="5283" y="118579"/>
                  </a:lnTo>
                  <a:lnTo>
                    <a:pt x="12306" y="112737"/>
                  </a:lnTo>
                  <a:lnTo>
                    <a:pt x="17500" y="110972"/>
                  </a:lnTo>
                  <a:lnTo>
                    <a:pt x="22694" y="110909"/>
                  </a:lnTo>
                  <a:lnTo>
                    <a:pt x="22428" y="109689"/>
                  </a:lnTo>
                  <a:lnTo>
                    <a:pt x="22656" y="108597"/>
                  </a:lnTo>
                  <a:lnTo>
                    <a:pt x="23698" y="107772"/>
                  </a:lnTo>
                  <a:lnTo>
                    <a:pt x="18199" y="104444"/>
                  </a:lnTo>
                  <a:lnTo>
                    <a:pt x="11760" y="104457"/>
                  </a:lnTo>
                  <a:lnTo>
                    <a:pt x="13792" y="103670"/>
                  </a:lnTo>
                  <a:lnTo>
                    <a:pt x="19862" y="104292"/>
                  </a:lnTo>
                  <a:lnTo>
                    <a:pt x="24663" y="107454"/>
                  </a:lnTo>
                  <a:lnTo>
                    <a:pt x="25234" y="107391"/>
                  </a:lnTo>
                  <a:lnTo>
                    <a:pt x="25869" y="107505"/>
                  </a:lnTo>
                  <a:lnTo>
                    <a:pt x="26517" y="107784"/>
                  </a:lnTo>
                  <a:close/>
                </a:path>
                <a:path w="34289" h="556260">
                  <a:moveTo>
                    <a:pt x="26517" y="5537"/>
                  </a:moveTo>
                  <a:lnTo>
                    <a:pt x="26212" y="4127"/>
                  </a:lnTo>
                  <a:lnTo>
                    <a:pt x="26009" y="3441"/>
                  </a:lnTo>
                  <a:lnTo>
                    <a:pt x="20739" y="76"/>
                  </a:lnTo>
                  <a:lnTo>
                    <a:pt x="13843" y="0"/>
                  </a:lnTo>
                  <a:lnTo>
                    <a:pt x="8445" y="3492"/>
                  </a:lnTo>
                  <a:lnTo>
                    <a:pt x="10185" y="2819"/>
                  </a:lnTo>
                  <a:lnTo>
                    <a:pt x="5575" y="5854"/>
                  </a:lnTo>
                  <a:lnTo>
                    <a:pt x="1346" y="10223"/>
                  </a:lnTo>
                  <a:lnTo>
                    <a:pt x="0" y="16510"/>
                  </a:lnTo>
                  <a:lnTo>
                    <a:pt x="1778" y="22085"/>
                  </a:lnTo>
                  <a:lnTo>
                    <a:pt x="3200" y="19088"/>
                  </a:lnTo>
                  <a:lnTo>
                    <a:pt x="5283" y="16332"/>
                  </a:lnTo>
                  <a:lnTo>
                    <a:pt x="12306" y="10502"/>
                  </a:lnTo>
                  <a:lnTo>
                    <a:pt x="17500" y="8724"/>
                  </a:lnTo>
                  <a:lnTo>
                    <a:pt x="22694" y="8674"/>
                  </a:lnTo>
                  <a:lnTo>
                    <a:pt x="22428" y="7442"/>
                  </a:lnTo>
                  <a:lnTo>
                    <a:pt x="22656" y="6350"/>
                  </a:lnTo>
                  <a:lnTo>
                    <a:pt x="23698" y="5524"/>
                  </a:lnTo>
                  <a:lnTo>
                    <a:pt x="18199" y="2197"/>
                  </a:lnTo>
                  <a:lnTo>
                    <a:pt x="11760" y="2209"/>
                  </a:lnTo>
                  <a:lnTo>
                    <a:pt x="13792" y="1422"/>
                  </a:lnTo>
                  <a:lnTo>
                    <a:pt x="19862" y="2044"/>
                  </a:lnTo>
                  <a:lnTo>
                    <a:pt x="24663" y="5207"/>
                  </a:lnTo>
                  <a:lnTo>
                    <a:pt x="25234" y="5143"/>
                  </a:lnTo>
                  <a:lnTo>
                    <a:pt x="25869" y="5270"/>
                  </a:lnTo>
                  <a:lnTo>
                    <a:pt x="26517" y="5537"/>
                  </a:lnTo>
                  <a:close/>
                </a:path>
                <a:path w="34289" h="556260">
                  <a:moveTo>
                    <a:pt x="26619" y="535305"/>
                  </a:moveTo>
                  <a:lnTo>
                    <a:pt x="23012" y="531418"/>
                  </a:lnTo>
                  <a:lnTo>
                    <a:pt x="17945" y="531418"/>
                  </a:lnTo>
                  <a:lnTo>
                    <a:pt x="12852" y="533107"/>
                  </a:lnTo>
                  <a:lnTo>
                    <a:pt x="5778" y="538988"/>
                  </a:lnTo>
                  <a:lnTo>
                    <a:pt x="3644" y="541959"/>
                  </a:lnTo>
                  <a:lnTo>
                    <a:pt x="2298" y="545211"/>
                  </a:lnTo>
                  <a:lnTo>
                    <a:pt x="2908" y="546633"/>
                  </a:lnTo>
                  <a:lnTo>
                    <a:pt x="3721" y="548005"/>
                  </a:lnTo>
                  <a:lnTo>
                    <a:pt x="6223" y="551002"/>
                  </a:lnTo>
                  <a:lnTo>
                    <a:pt x="7975" y="552373"/>
                  </a:lnTo>
                  <a:lnTo>
                    <a:pt x="9880" y="553351"/>
                  </a:lnTo>
                  <a:lnTo>
                    <a:pt x="13081" y="552551"/>
                  </a:lnTo>
                  <a:lnTo>
                    <a:pt x="16141" y="551078"/>
                  </a:lnTo>
                  <a:lnTo>
                    <a:pt x="23126" y="545261"/>
                  </a:lnTo>
                  <a:lnTo>
                    <a:pt x="25755" y="540423"/>
                  </a:lnTo>
                  <a:lnTo>
                    <a:pt x="26619" y="535305"/>
                  </a:lnTo>
                  <a:close/>
                </a:path>
                <a:path w="34289" h="556260">
                  <a:moveTo>
                    <a:pt x="26619" y="347065"/>
                  </a:moveTo>
                  <a:lnTo>
                    <a:pt x="23012" y="343179"/>
                  </a:lnTo>
                  <a:lnTo>
                    <a:pt x="17945" y="343179"/>
                  </a:lnTo>
                  <a:lnTo>
                    <a:pt x="12852" y="344868"/>
                  </a:lnTo>
                  <a:lnTo>
                    <a:pt x="5778" y="350748"/>
                  </a:lnTo>
                  <a:lnTo>
                    <a:pt x="3644" y="353720"/>
                  </a:lnTo>
                  <a:lnTo>
                    <a:pt x="2298" y="356971"/>
                  </a:lnTo>
                  <a:lnTo>
                    <a:pt x="2908" y="358394"/>
                  </a:lnTo>
                  <a:lnTo>
                    <a:pt x="3721" y="359765"/>
                  </a:lnTo>
                  <a:lnTo>
                    <a:pt x="6223" y="362762"/>
                  </a:lnTo>
                  <a:lnTo>
                    <a:pt x="7975" y="364134"/>
                  </a:lnTo>
                  <a:lnTo>
                    <a:pt x="9880" y="365112"/>
                  </a:lnTo>
                  <a:lnTo>
                    <a:pt x="13081" y="364312"/>
                  </a:lnTo>
                  <a:lnTo>
                    <a:pt x="16141" y="362839"/>
                  </a:lnTo>
                  <a:lnTo>
                    <a:pt x="23126" y="357022"/>
                  </a:lnTo>
                  <a:lnTo>
                    <a:pt x="25755" y="352183"/>
                  </a:lnTo>
                  <a:lnTo>
                    <a:pt x="26619" y="347065"/>
                  </a:lnTo>
                  <a:close/>
                </a:path>
                <a:path w="34289" h="556260">
                  <a:moveTo>
                    <a:pt x="26619" y="115836"/>
                  </a:moveTo>
                  <a:lnTo>
                    <a:pt x="23012" y="111937"/>
                  </a:lnTo>
                  <a:lnTo>
                    <a:pt x="17945" y="111937"/>
                  </a:lnTo>
                  <a:lnTo>
                    <a:pt x="12852" y="113626"/>
                  </a:lnTo>
                  <a:lnTo>
                    <a:pt x="5778" y="119507"/>
                  </a:lnTo>
                  <a:lnTo>
                    <a:pt x="3644" y="122478"/>
                  </a:lnTo>
                  <a:lnTo>
                    <a:pt x="2298" y="125730"/>
                  </a:lnTo>
                  <a:lnTo>
                    <a:pt x="2908" y="127152"/>
                  </a:lnTo>
                  <a:lnTo>
                    <a:pt x="3721" y="128524"/>
                  </a:lnTo>
                  <a:lnTo>
                    <a:pt x="6223" y="131533"/>
                  </a:lnTo>
                  <a:lnTo>
                    <a:pt x="7975" y="132892"/>
                  </a:lnTo>
                  <a:lnTo>
                    <a:pt x="9880" y="133870"/>
                  </a:lnTo>
                  <a:lnTo>
                    <a:pt x="13081" y="133083"/>
                  </a:lnTo>
                  <a:lnTo>
                    <a:pt x="16141" y="131597"/>
                  </a:lnTo>
                  <a:lnTo>
                    <a:pt x="23126" y="125780"/>
                  </a:lnTo>
                  <a:lnTo>
                    <a:pt x="25755" y="120942"/>
                  </a:lnTo>
                  <a:lnTo>
                    <a:pt x="26619" y="115836"/>
                  </a:lnTo>
                  <a:close/>
                </a:path>
                <a:path w="34289" h="556260">
                  <a:moveTo>
                    <a:pt x="26619" y="13589"/>
                  </a:moveTo>
                  <a:lnTo>
                    <a:pt x="23012" y="9690"/>
                  </a:lnTo>
                  <a:lnTo>
                    <a:pt x="17945" y="9690"/>
                  </a:lnTo>
                  <a:lnTo>
                    <a:pt x="12852" y="11379"/>
                  </a:lnTo>
                  <a:lnTo>
                    <a:pt x="5778" y="17259"/>
                  </a:lnTo>
                  <a:lnTo>
                    <a:pt x="3644" y="20231"/>
                  </a:lnTo>
                  <a:lnTo>
                    <a:pt x="2298" y="23482"/>
                  </a:lnTo>
                  <a:lnTo>
                    <a:pt x="2908" y="24917"/>
                  </a:lnTo>
                  <a:lnTo>
                    <a:pt x="3721" y="26276"/>
                  </a:lnTo>
                  <a:lnTo>
                    <a:pt x="6223" y="29286"/>
                  </a:lnTo>
                  <a:lnTo>
                    <a:pt x="7975" y="30645"/>
                  </a:lnTo>
                  <a:lnTo>
                    <a:pt x="9880" y="31623"/>
                  </a:lnTo>
                  <a:lnTo>
                    <a:pt x="13081" y="30835"/>
                  </a:lnTo>
                  <a:lnTo>
                    <a:pt x="16141" y="29349"/>
                  </a:lnTo>
                  <a:lnTo>
                    <a:pt x="23126" y="23545"/>
                  </a:lnTo>
                  <a:lnTo>
                    <a:pt x="25755" y="18694"/>
                  </a:lnTo>
                  <a:lnTo>
                    <a:pt x="26619" y="13589"/>
                  </a:lnTo>
                  <a:close/>
                </a:path>
                <a:path w="34289" h="556260">
                  <a:moveTo>
                    <a:pt x="29908" y="532917"/>
                  </a:moveTo>
                  <a:lnTo>
                    <a:pt x="25095" y="527761"/>
                  </a:lnTo>
                  <a:lnTo>
                    <a:pt x="24676" y="527888"/>
                  </a:lnTo>
                  <a:lnTo>
                    <a:pt x="24257" y="528104"/>
                  </a:lnTo>
                  <a:lnTo>
                    <a:pt x="23723" y="528535"/>
                  </a:lnTo>
                  <a:lnTo>
                    <a:pt x="23647" y="529412"/>
                  </a:lnTo>
                  <a:lnTo>
                    <a:pt x="24053" y="530745"/>
                  </a:lnTo>
                  <a:lnTo>
                    <a:pt x="28435" y="534670"/>
                  </a:lnTo>
                  <a:lnTo>
                    <a:pt x="29019" y="534644"/>
                  </a:lnTo>
                  <a:lnTo>
                    <a:pt x="29603" y="534149"/>
                  </a:lnTo>
                  <a:lnTo>
                    <a:pt x="29730" y="533933"/>
                  </a:lnTo>
                  <a:lnTo>
                    <a:pt x="29806" y="533654"/>
                  </a:lnTo>
                  <a:lnTo>
                    <a:pt x="29908" y="533323"/>
                  </a:lnTo>
                  <a:lnTo>
                    <a:pt x="29908" y="532917"/>
                  </a:lnTo>
                  <a:close/>
                </a:path>
                <a:path w="34289" h="556260">
                  <a:moveTo>
                    <a:pt x="29908" y="344678"/>
                  </a:moveTo>
                  <a:lnTo>
                    <a:pt x="25095" y="339521"/>
                  </a:lnTo>
                  <a:lnTo>
                    <a:pt x="24676" y="339648"/>
                  </a:lnTo>
                  <a:lnTo>
                    <a:pt x="24257" y="339864"/>
                  </a:lnTo>
                  <a:lnTo>
                    <a:pt x="23723" y="340296"/>
                  </a:lnTo>
                  <a:lnTo>
                    <a:pt x="23647" y="341172"/>
                  </a:lnTo>
                  <a:lnTo>
                    <a:pt x="24053" y="342506"/>
                  </a:lnTo>
                  <a:lnTo>
                    <a:pt x="28435" y="346430"/>
                  </a:lnTo>
                  <a:lnTo>
                    <a:pt x="29019" y="346405"/>
                  </a:lnTo>
                  <a:lnTo>
                    <a:pt x="29603" y="345909"/>
                  </a:lnTo>
                  <a:lnTo>
                    <a:pt x="29730" y="345681"/>
                  </a:lnTo>
                  <a:lnTo>
                    <a:pt x="29806" y="345414"/>
                  </a:lnTo>
                  <a:lnTo>
                    <a:pt x="29908" y="345084"/>
                  </a:lnTo>
                  <a:lnTo>
                    <a:pt x="29908" y="344678"/>
                  </a:lnTo>
                  <a:close/>
                </a:path>
                <a:path w="34289" h="556260">
                  <a:moveTo>
                    <a:pt x="29908" y="113436"/>
                  </a:moveTo>
                  <a:lnTo>
                    <a:pt x="25095" y="108280"/>
                  </a:lnTo>
                  <a:lnTo>
                    <a:pt x="24676" y="108407"/>
                  </a:lnTo>
                  <a:lnTo>
                    <a:pt x="24257" y="108623"/>
                  </a:lnTo>
                  <a:lnTo>
                    <a:pt x="23723" y="109067"/>
                  </a:lnTo>
                  <a:lnTo>
                    <a:pt x="23647" y="109943"/>
                  </a:lnTo>
                  <a:lnTo>
                    <a:pt x="24053" y="111277"/>
                  </a:lnTo>
                  <a:lnTo>
                    <a:pt x="28435" y="115189"/>
                  </a:lnTo>
                  <a:lnTo>
                    <a:pt x="29019" y="115163"/>
                  </a:lnTo>
                  <a:lnTo>
                    <a:pt x="29603" y="114681"/>
                  </a:lnTo>
                  <a:lnTo>
                    <a:pt x="29730" y="114452"/>
                  </a:lnTo>
                  <a:lnTo>
                    <a:pt x="29806" y="114185"/>
                  </a:lnTo>
                  <a:lnTo>
                    <a:pt x="29908" y="113842"/>
                  </a:lnTo>
                  <a:lnTo>
                    <a:pt x="29908" y="113436"/>
                  </a:lnTo>
                  <a:close/>
                </a:path>
                <a:path w="34289" h="556260">
                  <a:moveTo>
                    <a:pt x="29908" y="11188"/>
                  </a:moveTo>
                  <a:lnTo>
                    <a:pt x="25095" y="6045"/>
                  </a:lnTo>
                  <a:lnTo>
                    <a:pt x="24676" y="6159"/>
                  </a:lnTo>
                  <a:lnTo>
                    <a:pt x="24257" y="6375"/>
                  </a:lnTo>
                  <a:lnTo>
                    <a:pt x="23723" y="6819"/>
                  </a:lnTo>
                  <a:lnTo>
                    <a:pt x="23647" y="7696"/>
                  </a:lnTo>
                  <a:lnTo>
                    <a:pt x="24053" y="9029"/>
                  </a:lnTo>
                  <a:lnTo>
                    <a:pt x="28435" y="12941"/>
                  </a:lnTo>
                  <a:lnTo>
                    <a:pt x="29019" y="12915"/>
                  </a:lnTo>
                  <a:lnTo>
                    <a:pt x="29603" y="12433"/>
                  </a:lnTo>
                  <a:lnTo>
                    <a:pt x="29730" y="12204"/>
                  </a:lnTo>
                  <a:lnTo>
                    <a:pt x="29806" y="11938"/>
                  </a:lnTo>
                  <a:lnTo>
                    <a:pt x="29908" y="11595"/>
                  </a:lnTo>
                  <a:lnTo>
                    <a:pt x="29908" y="11188"/>
                  </a:lnTo>
                  <a:close/>
                </a:path>
                <a:path w="34289" h="556260">
                  <a:moveTo>
                    <a:pt x="32092" y="532206"/>
                  </a:moveTo>
                  <a:lnTo>
                    <a:pt x="27330" y="526097"/>
                  </a:lnTo>
                  <a:lnTo>
                    <a:pt x="27470" y="526707"/>
                  </a:lnTo>
                  <a:lnTo>
                    <a:pt x="27597" y="527316"/>
                  </a:lnTo>
                  <a:lnTo>
                    <a:pt x="27686" y="527926"/>
                  </a:lnTo>
                  <a:lnTo>
                    <a:pt x="28194" y="528294"/>
                  </a:lnTo>
                  <a:lnTo>
                    <a:pt x="28689" y="528751"/>
                  </a:lnTo>
                  <a:lnTo>
                    <a:pt x="29133" y="529285"/>
                  </a:lnTo>
                  <a:lnTo>
                    <a:pt x="29756" y="530034"/>
                  </a:lnTo>
                  <a:lnTo>
                    <a:pt x="30200" y="530834"/>
                  </a:lnTo>
                  <a:lnTo>
                    <a:pt x="30467" y="531596"/>
                  </a:lnTo>
                  <a:lnTo>
                    <a:pt x="31013" y="531774"/>
                  </a:lnTo>
                  <a:lnTo>
                    <a:pt x="31559" y="531977"/>
                  </a:lnTo>
                  <a:lnTo>
                    <a:pt x="32092" y="532206"/>
                  </a:lnTo>
                  <a:close/>
                </a:path>
                <a:path w="34289" h="556260">
                  <a:moveTo>
                    <a:pt x="32092" y="343966"/>
                  </a:moveTo>
                  <a:lnTo>
                    <a:pt x="27330" y="337858"/>
                  </a:lnTo>
                  <a:lnTo>
                    <a:pt x="27470" y="338467"/>
                  </a:lnTo>
                  <a:lnTo>
                    <a:pt x="27597" y="339077"/>
                  </a:lnTo>
                  <a:lnTo>
                    <a:pt x="27686" y="339686"/>
                  </a:lnTo>
                  <a:lnTo>
                    <a:pt x="28194" y="340055"/>
                  </a:lnTo>
                  <a:lnTo>
                    <a:pt x="28689" y="340512"/>
                  </a:lnTo>
                  <a:lnTo>
                    <a:pt x="29133" y="341045"/>
                  </a:lnTo>
                  <a:lnTo>
                    <a:pt x="29756" y="341795"/>
                  </a:lnTo>
                  <a:lnTo>
                    <a:pt x="30200" y="342595"/>
                  </a:lnTo>
                  <a:lnTo>
                    <a:pt x="30467" y="343357"/>
                  </a:lnTo>
                  <a:lnTo>
                    <a:pt x="31013" y="343535"/>
                  </a:lnTo>
                  <a:lnTo>
                    <a:pt x="31559" y="343738"/>
                  </a:lnTo>
                  <a:lnTo>
                    <a:pt x="32092" y="343966"/>
                  </a:lnTo>
                  <a:close/>
                </a:path>
                <a:path w="34289" h="556260">
                  <a:moveTo>
                    <a:pt x="32092" y="112725"/>
                  </a:moveTo>
                  <a:lnTo>
                    <a:pt x="27330" y="106629"/>
                  </a:lnTo>
                  <a:lnTo>
                    <a:pt x="27470" y="107226"/>
                  </a:lnTo>
                  <a:lnTo>
                    <a:pt x="27597" y="107835"/>
                  </a:lnTo>
                  <a:lnTo>
                    <a:pt x="27686" y="108458"/>
                  </a:lnTo>
                  <a:lnTo>
                    <a:pt x="28194" y="108813"/>
                  </a:lnTo>
                  <a:lnTo>
                    <a:pt x="28689" y="109270"/>
                  </a:lnTo>
                  <a:lnTo>
                    <a:pt x="29133" y="109816"/>
                  </a:lnTo>
                  <a:lnTo>
                    <a:pt x="29756" y="110553"/>
                  </a:lnTo>
                  <a:lnTo>
                    <a:pt x="30200" y="111353"/>
                  </a:lnTo>
                  <a:lnTo>
                    <a:pt x="30467" y="112128"/>
                  </a:lnTo>
                  <a:lnTo>
                    <a:pt x="31013" y="112306"/>
                  </a:lnTo>
                  <a:lnTo>
                    <a:pt x="31559" y="112496"/>
                  </a:lnTo>
                  <a:lnTo>
                    <a:pt x="32092" y="112725"/>
                  </a:lnTo>
                  <a:close/>
                </a:path>
                <a:path w="34289" h="556260">
                  <a:moveTo>
                    <a:pt x="32092" y="10477"/>
                  </a:moveTo>
                  <a:lnTo>
                    <a:pt x="27330" y="4381"/>
                  </a:lnTo>
                  <a:lnTo>
                    <a:pt x="27470" y="4978"/>
                  </a:lnTo>
                  <a:lnTo>
                    <a:pt x="27597" y="5588"/>
                  </a:lnTo>
                  <a:lnTo>
                    <a:pt x="27686" y="6210"/>
                  </a:lnTo>
                  <a:lnTo>
                    <a:pt x="28194" y="6565"/>
                  </a:lnTo>
                  <a:lnTo>
                    <a:pt x="28689" y="7023"/>
                  </a:lnTo>
                  <a:lnTo>
                    <a:pt x="29133" y="7569"/>
                  </a:lnTo>
                  <a:lnTo>
                    <a:pt x="29756" y="8318"/>
                  </a:lnTo>
                  <a:lnTo>
                    <a:pt x="30200" y="9105"/>
                  </a:lnTo>
                  <a:lnTo>
                    <a:pt x="30467" y="9880"/>
                  </a:lnTo>
                  <a:lnTo>
                    <a:pt x="31013" y="10058"/>
                  </a:lnTo>
                  <a:lnTo>
                    <a:pt x="31559" y="10248"/>
                  </a:lnTo>
                  <a:lnTo>
                    <a:pt x="32092" y="10477"/>
                  </a:lnTo>
                  <a:close/>
                </a:path>
                <a:path w="34289" h="556260">
                  <a:moveTo>
                    <a:pt x="32346" y="543852"/>
                  </a:moveTo>
                  <a:lnTo>
                    <a:pt x="32283" y="539013"/>
                  </a:lnTo>
                  <a:lnTo>
                    <a:pt x="30353" y="534746"/>
                  </a:lnTo>
                  <a:lnTo>
                    <a:pt x="29921" y="535241"/>
                  </a:lnTo>
                  <a:lnTo>
                    <a:pt x="29311" y="535736"/>
                  </a:lnTo>
                  <a:lnTo>
                    <a:pt x="28486" y="535863"/>
                  </a:lnTo>
                  <a:lnTo>
                    <a:pt x="27597" y="535660"/>
                  </a:lnTo>
                  <a:lnTo>
                    <a:pt x="26670" y="540943"/>
                  </a:lnTo>
                  <a:lnTo>
                    <a:pt x="23939" y="545934"/>
                  </a:lnTo>
                  <a:lnTo>
                    <a:pt x="17030" y="551675"/>
                  </a:lnTo>
                  <a:lnTo>
                    <a:pt x="14262" y="553135"/>
                  </a:lnTo>
                  <a:lnTo>
                    <a:pt x="11366" y="554012"/>
                  </a:lnTo>
                  <a:lnTo>
                    <a:pt x="16700" y="556069"/>
                  </a:lnTo>
                  <a:lnTo>
                    <a:pt x="30645" y="548106"/>
                  </a:lnTo>
                  <a:lnTo>
                    <a:pt x="32346" y="543852"/>
                  </a:lnTo>
                  <a:close/>
                </a:path>
                <a:path w="34289" h="556260">
                  <a:moveTo>
                    <a:pt x="32346" y="355612"/>
                  </a:moveTo>
                  <a:lnTo>
                    <a:pt x="32283" y="350774"/>
                  </a:lnTo>
                  <a:lnTo>
                    <a:pt x="30353" y="346506"/>
                  </a:lnTo>
                  <a:lnTo>
                    <a:pt x="29921" y="347002"/>
                  </a:lnTo>
                  <a:lnTo>
                    <a:pt x="29311" y="347497"/>
                  </a:lnTo>
                  <a:lnTo>
                    <a:pt x="28486" y="347624"/>
                  </a:lnTo>
                  <a:lnTo>
                    <a:pt x="27597" y="347421"/>
                  </a:lnTo>
                  <a:lnTo>
                    <a:pt x="26670" y="352704"/>
                  </a:lnTo>
                  <a:lnTo>
                    <a:pt x="23939" y="357695"/>
                  </a:lnTo>
                  <a:lnTo>
                    <a:pt x="17030" y="363435"/>
                  </a:lnTo>
                  <a:lnTo>
                    <a:pt x="14262" y="364883"/>
                  </a:lnTo>
                  <a:lnTo>
                    <a:pt x="11366" y="365772"/>
                  </a:lnTo>
                  <a:lnTo>
                    <a:pt x="16700" y="367830"/>
                  </a:lnTo>
                  <a:lnTo>
                    <a:pt x="30645" y="359867"/>
                  </a:lnTo>
                  <a:lnTo>
                    <a:pt x="32346" y="355612"/>
                  </a:lnTo>
                  <a:close/>
                </a:path>
                <a:path w="34289" h="556260">
                  <a:moveTo>
                    <a:pt x="32346" y="124371"/>
                  </a:moveTo>
                  <a:lnTo>
                    <a:pt x="32283" y="119532"/>
                  </a:lnTo>
                  <a:lnTo>
                    <a:pt x="30353" y="115277"/>
                  </a:lnTo>
                  <a:lnTo>
                    <a:pt x="29921" y="115760"/>
                  </a:lnTo>
                  <a:lnTo>
                    <a:pt x="29311" y="116268"/>
                  </a:lnTo>
                  <a:lnTo>
                    <a:pt x="28486" y="116395"/>
                  </a:lnTo>
                  <a:lnTo>
                    <a:pt x="27597" y="116179"/>
                  </a:lnTo>
                  <a:lnTo>
                    <a:pt x="26670" y="121475"/>
                  </a:lnTo>
                  <a:lnTo>
                    <a:pt x="23939" y="126453"/>
                  </a:lnTo>
                  <a:lnTo>
                    <a:pt x="17030" y="132194"/>
                  </a:lnTo>
                  <a:lnTo>
                    <a:pt x="14262" y="133654"/>
                  </a:lnTo>
                  <a:lnTo>
                    <a:pt x="11366" y="134531"/>
                  </a:lnTo>
                  <a:lnTo>
                    <a:pt x="16700" y="136601"/>
                  </a:lnTo>
                  <a:lnTo>
                    <a:pt x="30645" y="128625"/>
                  </a:lnTo>
                  <a:lnTo>
                    <a:pt x="32346" y="124371"/>
                  </a:lnTo>
                  <a:close/>
                </a:path>
                <a:path w="34289" h="556260">
                  <a:moveTo>
                    <a:pt x="32346" y="22123"/>
                  </a:moveTo>
                  <a:lnTo>
                    <a:pt x="32283" y="17284"/>
                  </a:lnTo>
                  <a:lnTo>
                    <a:pt x="30353" y="13030"/>
                  </a:lnTo>
                  <a:lnTo>
                    <a:pt x="29921" y="13512"/>
                  </a:lnTo>
                  <a:lnTo>
                    <a:pt x="29311" y="14020"/>
                  </a:lnTo>
                  <a:lnTo>
                    <a:pt x="28486" y="14147"/>
                  </a:lnTo>
                  <a:lnTo>
                    <a:pt x="27597" y="13944"/>
                  </a:lnTo>
                  <a:lnTo>
                    <a:pt x="26670" y="19227"/>
                  </a:lnTo>
                  <a:lnTo>
                    <a:pt x="23939" y="24218"/>
                  </a:lnTo>
                  <a:lnTo>
                    <a:pt x="17030" y="29946"/>
                  </a:lnTo>
                  <a:lnTo>
                    <a:pt x="14262" y="31407"/>
                  </a:lnTo>
                  <a:lnTo>
                    <a:pt x="11366" y="32296"/>
                  </a:lnTo>
                  <a:lnTo>
                    <a:pt x="16700" y="34353"/>
                  </a:lnTo>
                  <a:lnTo>
                    <a:pt x="30645" y="26390"/>
                  </a:lnTo>
                  <a:lnTo>
                    <a:pt x="32346" y="22123"/>
                  </a:lnTo>
                  <a:close/>
                </a:path>
                <a:path w="34289" h="556260">
                  <a:moveTo>
                    <a:pt x="33909" y="537286"/>
                  </a:moveTo>
                  <a:lnTo>
                    <a:pt x="32639" y="533577"/>
                  </a:lnTo>
                  <a:lnTo>
                    <a:pt x="32016" y="533285"/>
                  </a:lnTo>
                  <a:lnTo>
                    <a:pt x="30734" y="532790"/>
                  </a:lnTo>
                  <a:lnTo>
                    <a:pt x="30772" y="533107"/>
                  </a:lnTo>
                  <a:lnTo>
                    <a:pt x="30759" y="533425"/>
                  </a:lnTo>
                  <a:lnTo>
                    <a:pt x="30721" y="533717"/>
                  </a:lnTo>
                  <a:lnTo>
                    <a:pt x="32512" y="537235"/>
                  </a:lnTo>
                  <a:lnTo>
                    <a:pt x="33020" y="541172"/>
                  </a:lnTo>
                  <a:lnTo>
                    <a:pt x="32346" y="544931"/>
                  </a:lnTo>
                  <a:lnTo>
                    <a:pt x="33794" y="541324"/>
                  </a:lnTo>
                  <a:lnTo>
                    <a:pt x="33909" y="537286"/>
                  </a:lnTo>
                  <a:close/>
                </a:path>
                <a:path w="34289" h="556260">
                  <a:moveTo>
                    <a:pt x="33909" y="349046"/>
                  </a:moveTo>
                  <a:lnTo>
                    <a:pt x="32639" y="345338"/>
                  </a:lnTo>
                  <a:lnTo>
                    <a:pt x="32016" y="345046"/>
                  </a:lnTo>
                  <a:lnTo>
                    <a:pt x="30734" y="344551"/>
                  </a:lnTo>
                  <a:lnTo>
                    <a:pt x="30772" y="344868"/>
                  </a:lnTo>
                  <a:lnTo>
                    <a:pt x="30759" y="345186"/>
                  </a:lnTo>
                  <a:lnTo>
                    <a:pt x="30721" y="345478"/>
                  </a:lnTo>
                  <a:lnTo>
                    <a:pt x="32512" y="348983"/>
                  </a:lnTo>
                  <a:lnTo>
                    <a:pt x="33020" y="352933"/>
                  </a:lnTo>
                  <a:lnTo>
                    <a:pt x="32346" y="356692"/>
                  </a:lnTo>
                  <a:lnTo>
                    <a:pt x="33794" y="353085"/>
                  </a:lnTo>
                  <a:lnTo>
                    <a:pt x="33909" y="349046"/>
                  </a:lnTo>
                  <a:close/>
                </a:path>
                <a:path w="34289" h="556260">
                  <a:moveTo>
                    <a:pt x="33909" y="117805"/>
                  </a:moveTo>
                  <a:lnTo>
                    <a:pt x="32639" y="114096"/>
                  </a:lnTo>
                  <a:lnTo>
                    <a:pt x="32016" y="113804"/>
                  </a:lnTo>
                  <a:lnTo>
                    <a:pt x="30734" y="113309"/>
                  </a:lnTo>
                  <a:lnTo>
                    <a:pt x="30772" y="113639"/>
                  </a:lnTo>
                  <a:lnTo>
                    <a:pt x="30759" y="113944"/>
                  </a:lnTo>
                  <a:lnTo>
                    <a:pt x="30721" y="114236"/>
                  </a:lnTo>
                  <a:lnTo>
                    <a:pt x="32512" y="117754"/>
                  </a:lnTo>
                  <a:lnTo>
                    <a:pt x="33020" y="121691"/>
                  </a:lnTo>
                  <a:lnTo>
                    <a:pt x="32346" y="125450"/>
                  </a:lnTo>
                  <a:lnTo>
                    <a:pt x="33794" y="121856"/>
                  </a:lnTo>
                  <a:lnTo>
                    <a:pt x="33909" y="117805"/>
                  </a:lnTo>
                  <a:close/>
                </a:path>
                <a:path w="34289" h="556260">
                  <a:moveTo>
                    <a:pt x="33909" y="15570"/>
                  </a:moveTo>
                  <a:lnTo>
                    <a:pt x="32639" y="11861"/>
                  </a:lnTo>
                  <a:lnTo>
                    <a:pt x="32016" y="11557"/>
                  </a:lnTo>
                  <a:lnTo>
                    <a:pt x="30734" y="11074"/>
                  </a:lnTo>
                  <a:lnTo>
                    <a:pt x="30772" y="11391"/>
                  </a:lnTo>
                  <a:lnTo>
                    <a:pt x="30759" y="11696"/>
                  </a:lnTo>
                  <a:lnTo>
                    <a:pt x="30721" y="11988"/>
                  </a:lnTo>
                  <a:lnTo>
                    <a:pt x="32512" y="15506"/>
                  </a:lnTo>
                  <a:lnTo>
                    <a:pt x="33020" y="19456"/>
                  </a:lnTo>
                  <a:lnTo>
                    <a:pt x="32346" y="23202"/>
                  </a:lnTo>
                  <a:lnTo>
                    <a:pt x="33794" y="19608"/>
                  </a:lnTo>
                  <a:lnTo>
                    <a:pt x="33909" y="15570"/>
                  </a:lnTo>
                  <a:close/>
                </a:path>
              </a:pathLst>
            </a:custGeom>
            <a:solidFill>
              <a:srgbClr val="5780A9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6" name="object 96" descr=""/>
          <p:cNvSpPr txBox="1"/>
          <p:nvPr/>
        </p:nvSpPr>
        <p:spPr>
          <a:xfrm>
            <a:off x="4101853" y="2520398"/>
            <a:ext cx="701675" cy="7486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350" b="1">
                <a:solidFill>
                  <a:srgbClr val="00B7D7"/>
                </a:solidFill>
                <a:latin typeface="Open Sans"/>
                <a:cs typeface="Open Sans"/>
              </a:rPr>
              <a:t>The instructions /</a:t>
            </a:r>
            <a:r>
              <a:rPr dirty="0" sz="350" spc="5" b="1">
                <a:solidFill>
                  <a:srgbClr val="00B7D7"/>
                </a:solidFill>
                <a:latin typeface="Open Sans"/>
                <a:cs typeface="Open Sans"/>
              </a:rPr>
              <a:t> </a:t>
            </a:r>
            <a:r>
              <a:rPr dirty="0" sz="350" spc="-10" b="1">
                <a:solidFill>
                  <a:srgbClr val="00B7D7"/>
                </a:solidFill>
                <a:latin typeface="Open Sans"/>
                <a:cs typeface="Open Sans"/>
              </a:rPr>
              <a:t>rules</a:t>
            </a:r>
            <a:endParaRPr sz="350">
              <a:latin typeface="Open Sans"/>
              <a:cs typeface="Open Sans"/>
            </a:endParaRPr>
          </a:p>
          <a:p>
            <a:pPr marL="60960" marR="66675">
              <a:lnSpc>
                <a:spcPct val="112900"/>
              </a:lnSpc>
              <a:spcBef>
                <a:spcPts val="140"/>
              </a:spcBef>
            </a:pP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Split</a:t>
            </a:r>
            <a:r>
              <a:rPr dirty="0" sz="250" spc="1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1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group</a:t>
            </a:r>
            <a:r>
              <a:rPr dirty="0" sz="250" spc="1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into</a:t>
            </a:r>
            <a:r>
              <a:rPr dirty="0" sz="250" spc="2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even</a:t>
            </a:r>
            <a:r>
              <a:rPr dirty="0" sz="250" spc="1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teams,</a:t>
            </a:r>
            <a:r>
              <a:rPr dirty="0" sz="250" spc="1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ideally</a:t>
            </a:r>
            <a:r>
              <a:rPr dirty="0" sz="250" spc="50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made</a:t>
            </a:r>
            <a:r>
              <a:rPr dirty="0" sz="250" spc="-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up</a:t>
            </a:r>
            <a:r>
              <a:rPr dirty="0" sz="250" spc="-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of</a:t>
            </a:r>
            <a:r>
              <a:rPr dirty="0" sz="250" spc="-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5 or</a:t>
            </a:r>
            <a:r>
              <a:rPr dirty="0" sz="250" spc="-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6</a:t>
            </a:r>
            <a:r>
              <a:rPr dirty="0" sz="250" spc="-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players.</a:t>
            </a:r>
            <a:endParaRPr sz="250">
              <a:latin typeface="Open Sans"/>
              <a:cs typeface="Open Sans"/>
            </a:endParaRPr>
          </a:p>
          <a:p>
            <a:pPr marL="60960" marR="5080" indent="-635">
              <a:lnSpc>
                <a:spcPct val="112900"/>
              </a:lnSpc>
              <a:spcBef>
                <a:spcPts val="125"/>
              </a:spcBef>
            </a:pP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Start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with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 a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game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of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‘over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and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under’.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Teams</a:t>
            </a:r>
            <a:r>
              <a:rPr dirty="0" sz="250" spc="50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stand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one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behind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other,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person</a:t>
            </a:r>
            <a:endParaRPr sz="250">
              <a:latin typeface="Open Sans"/>
              <a:cs typeface="Open Sans"/>
            </a:endParaRPr>
          </a:p>
          <a:p>
            <a:pPr marL="60960" marR="12700" indent="-635">
              <a:lnSpc>
                <a:spcPct val="112900"/>
              </a:lnSpc>
            </a:pP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at the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front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starts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 with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ball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and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passes</a:t>
            </a:r>
            <a:r>
              <a:rPr dirty="0" sz="250" spc="50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ball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over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their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head,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next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person</a:t>
            </a:r>
            <a:r>
              <a:rPr dirty="0" sz="250" spc="50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then</a:t>
            </a:r>
            <a:r>
              <a:rPr dirty="0" sz="250" spc="2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passes</a:t>
            </a:r>
            <a:r>
              <a:rPr dirty="0" sz="250" spc="2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3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ball</a:t>
            </a:r>
            <a:r>
              <a:rPr dirty="0" sz="250" spc="2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through</a:t>
            </a:r>
            <a:r>
              <a:rPr dirty="0" sz="250" spc="2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their</a:t>
            </a:r>
            <a:r>
              <a:rPr dirty="0" sz="250" spc="2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legs.</a:t>
            </a:r>
            <a:endParaRPr sz="250">
              <a:latin typeface="Open Sans"/>
              <a:cs typeface="Open Sans"/>
            </a:endParaRPr>
          </a:p>
          <a:p>
            <a:pPr marL="60960" marR="38735">
              <a:lnSpc>
                <a:spcPct val="112900"/>
              </a:lnSpc>
              <a:spcBef>
                <a:spcPts val="130"/>
              </a:spcBef>
            </a:pP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This</a:t>
            </a:r>
            <a:r>
              <a:rPr dirty="0" sz="250" spc="2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continues</a:t>
            </a:r>
            <a:r>
              <a:rPr dirty="0" sz="250" spc="3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alternating</a:t>
            </a:r>
            <a:r>
              <a:rPr dirty="0" sz="250" spc="3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until</a:t>
            </a:r>
            <a:r>
              <a:rPr dirty="0" sz="250" spc="3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3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20">
                <a:solidFill>
                  <a:srgbClr val="FFFFFF"/>
                </a:solidFill>
                <a:latin typeface="Open Sans"/>
                <a:cs typeface="Open Sans"/>
              </a:rPr>
              <a:t>ball</a:t>
            </a:r>
            <a:r>
              <a:rPr dirty="0" sz="250" spc="50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reaches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person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at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back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of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25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50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line,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who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then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runs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front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of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20">
                <a:solidFill>
                  <a:srgbClr val="FFFFFF"/>
                </a:solidFill>
                <a:latin typeface="Open Sans"/>
                <a:cs typeface="Open Sans"/>
              </a:rPr>
              <a:t>team</a:t>
            </a:r>
            <a:r>
              <a:rPr dirty="0" sz="250" spc="50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and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starts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process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again.</a:t>
            </a:r>
            <a:endParaRPr sz="250">
              <a:latin typeface="Open Sans"/>
              <a:cs typeface="Open Sans"/>
            </a:endParaRPr>
          </a:p>
          <a:p>
            <a:pPr marL="60960" marR="72390">
              <a:lnSpc>
                <a:spcPct val="112900"/>
              </a:lnSpc>
              <a:spcBef>
                <a:spcPts val="125"/>
              </a:spcBef>
            </a:pP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A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team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has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completed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game</a:t>
            </a:r>
            <a:r>
              <a:rPr dirty="0" sz="250" spc="2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20">
                <a:solidFill>
                  <a:srgbClr val="FFFFFF"/>
                </a:solidFill>
                <a:latin typeface="Open Sans"/>
                <a:cs typeface="Open Sans"/>
              </a:rPr>
              <a:t>when</a:t>
            </a:r>
            <a:r>
              <a:rPr dirty="0" sz="250" spc="50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person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who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started</a:t>
            </a:r>
            <a:r>
              <a:rPr dirty="0" sz="250" spc="1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at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</a:t>
            </a:r>
            <a:r>
              <a:rPr dirty="0" sz="250" spc="10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front</a:t>
            </a:r>
            <a:endParaRPr sz="250">
              <a:latin typeface="Open Sans"/>
              <a:cs typeface="Open Sans"/>
            </a:endParaRPr>
          </a:p>
          <a:p>
            <a:pPr marL="60960">
              <a:lnSpc>
                <a:spcPct val="100000"/>
              </a:lnSpc>
              <a:spcBef>
                <a:spcPts val="40"/>
              </a:spcBef>
            </a:pP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re-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joins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 the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front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 of</a:t>
            </a:r>
            <a:r>
              <a:rPr dirty="0" sz="250" spc="5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FFFFFF"/>
                </a:solidFill>
                <a:latin typeface="Open Sans"/>
                <a:cs typeface="Open Sans"/>
              </a:rPr>
              <a:t>the </a:t>
            </a:r>
            <a:r>
              <a:rPr dirty="0" sz="250" spc="-10">
                <a:solidFill>
                  <a:srgbClr val="FFFFFF"/>
                </a:solidFill>
                <a:latin typeface="Open Sans"/>
                <a:cs typeface="Open Sans"/>
              </a:rPr>
              <a:t>line.</a:t>
            </a:r>
            <a:endParaRPr sz="250">
              <a:latin typeface="Open Sans"/>
              <a:cs typeface="Open Sans"/>
            </a:endParaRPr>
          </a:p>
        </p:txBody>
      </p:sp>
      <p:grpSp>
        <p:nvGrpSpPr>
          <p:cNvPr id="97" name="object 97" descr=""/>
          <p:cNvGrpSpPr/>
          <p:nvPr/>
        </p:nvGrpSpPr>
        <p:grpSpPr>
          <a:xfrm>
            <a:off x="4041424" y="1643179"/>
            <a:ext cx="1706880" cy="685800"/>
            <a:chOff x="4041424" y="1643179"/>
            <a:chExt cx="1706880" cy="685800"/>
          </a:xfrm>
        </p:grpSpPr>
        <p:sp>
          <p:nvSpPr>
            <p:cNvPr id="98" name="object 98" descr=""/>
            <p:cNvSpPr/>
            <p:nvPr/>
          </p:nvSpPr>
          <p:spPr>
            <a:xfrm>
              <a:off x="4041424" y="1643179"/>
              <a:ext cx="1706880" cy="40640"/>
            </a:xfrm>
            <a:custGeom>
              <a:avLst/>
              <a:gdLst/>
              <a:ahLst/>
              <a:cxnLst/>
              <a:rect l="l" t="t" r="r" b="b"/>
              <a:pathLst>
                <a:path w="1706879" h="40639">
                  <a:moveTo>
                    <a:pt x="1706348" y="40626"/>
                  </a:moveTo>
                  <a:lnTo>
                    <a:pt x="0" y="40626"/>
                  </a:lnTo>
                  <a:lnTo>
                    <a:pt x="0" y="0"/>
                  </a:lnTo>
                  <a:lnTo>
                    <a:pt x="1706348" y="0"/>
                  </a:lnTo>
                  <a:lnTo>
                    <a:pt x="1706348" y="40626"/>
                  </a:lnTo>
                  <a:close/>
                </a:path>
              </a:pathLst>
            </a:custGeom>
            <a:solidFill>
              <a:srgbClr val="E63E3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 descr=""/>
            <p:cNvSpPr/>
            <p:nvPr/>
          </p:nvSpPr>
          <p:spPr>
            <a:xfrm>
              <a:off x="4912398" y="1815858"/>
              <a:ext cx="34290" cy="513080"/>
            </a:xfrm>
            <a:custGeom>
              <a:avLst/>
              <a:gdLst/>
              <a:ahLst/>
              <a:cxnLst/>
              <a:rect l="l" t="t" r="r" b="b"/>
              <a:pathLst>
                <a:path w="34289" h="513080">
                  <a:moveTo>
                    <a:pt x="26504" y="484263"/>
                  </a:moveTo>
                  <a:lnTo>
                    <a:pt x="13830" y="478726"/>
                  </a:lnTo>
                  <a:lnTo>
                    <a:pt x="8445" y="482219"/>
                  </a:lnTo>
                  <a:lnTo>
                    <a:pt x="10160" y="481558"/>
                  </a:lnTo>
                  <a:lnTo>
                    <a:pt x="5562" y="484581"/>
                  </a:lnTo>
                  <a:lnTo>
                    <a:pt x="1333" y="488950"/>
                  </a:lnTo>
                  <a:lnTo>
                    <a:pt x="0" y="495236"/>
                  </a:lnTo>
                  <a:lnTo>
                    <a:pt x="1778" y="500811"/>
                  </a:lnTo>
                  <a:lnTo>
                    <a:pt x="3200" y="497814"/>
                  </a:lnTo>
                  <a:lnTo>
                    <a:pt x="5283" y="495058"/>
                  </a:lnTo>
                  <a:lnTo>
                    <a:pt x="12293" y="489216"/>
                  </a:lnTo>
                  <a:lnTo>
                    <a:pt x="17500" y="487451"/>
                  </a:lnTo>
                  <a:lnTo>
                    <a:pt x="22682" y="487400"/>
                  </a:lnTo>
                  <a:lnTo>
                    <a:pt x="22428" y="486168"/>
                  </a:lnTo>
                  <a:lnTo>
                    <a:pt x="22656" y="485076"/>
                  </a:lnTo>
                  <a:lnTo>
                    <a:pt x="23685" y="484251"/>
                  </a:lnTo>
                  <a:lnTo>
                    <a:pt x="18186" y="480923"/>
                  </a:lnTo>
                  <a:lnTo>
                    <a:pt x="11747" y="480936"/>
                  </a:lnTo>
                  <a:lnTo>
                    <a:pt x="13779" y="480148"/>
                  </a:lnTo>
                  <a:lnTo>
                    <a:pt x="19862" y="480771"/>
                  </a:lnTo>
                  <a:lnTo>
                    <a:pt x="24663" y="483933"/>
                  </a:lnTo>
                  <a:lnTo>
                    <a:pt x="25234" y="483870"/>
                  </a:lnTo>
                  <a:lnTo>
                    <a:pt x="25869" y="483984"/>
                  </a:lnTo>
                  <a:lnTo>
                    <a:pt x="26504" y="484263"/>
                  </a:lnTo>
                  <a:close/>
                </a:path>
                <a:path w="34289" h="513080">
                  <a:moveTo>
                    <a:pt x="26504" y="253022"/>
                  </a:moveTo>
                  <a:lnTo>
                    <a:pt x="13830" y="247484"/>
                  </a:lnTo>
                  <a:lnTo>
                    <a:pt x="8445" y="250977"/>
                  </a:lnTo>
                  <a:lnTo>
                    <a:pt x="10198" y="250304"/>
                  </a:lnTo>
                  <a:lnTo>
                    <a:pt x="5562" y="253339"/>
                  </a:lnTo>
                  <a:lnTo>
                    <a:pt x="1333" y="257708"/>
                  </a:lnTo>
                  <a:lnTo>
                    <a:pt x="0" y="263994"/>
                  </a:lnTo>
                  <a:lnTo>
                    <a:pt x="1778" y="269570"/>
                  </a:lnTo>
                  <a:lnTo>
                    <a:pt x="3200" y="266573"/>
                  </a:lnTo>
                  <a:lnTo>
                    <a:pt x="5283" y="263817"/>
                  </a:lnTo>
                  <a:lnTo>
                    <a:pt x="12293" y="257987"/>
                  </a:lnTo>
                  <a:lnTo>
                    <a:pt x="17500" y="256222"/>
                  </a:lnTo>
                  <a:lnTo>
                    <a:pt x="22682" y="256159"/>
                  </a:lnTo>
                  <a:lnTo>
                    <a:pt x="22428" y="254927"/>
                  </a:lnTo>
                  <a:lnTo>
                    <a:pt x="22656" y="253834"/>
                  </a:lnTo>
                  <a:lnTo>
                    <a:pt x="23685" y="253009"/>
                  </a:lnTo>
                  <a:lnTo>
                    <a:pt x="18186" y="249682"/>
                  </a:lnTo>
                  <a:lnTo>
                    <a:pt x="11722" y="249707"/>
                  </a:lnTo>
                  <a:lnTo>
                    <a:pt x="13779" y="248907"/>
                  </a:lnTo>
                  <a:lnTo>
                    <a:pt x="19862" y="249529"/>
                  </a:lnTo>
                  <a:lnTo>
                    <a:pt x="24663" y="252704"/>
                  </a:lnTo>
                  <a:lnTo>
                    <a:pt x="25234" y="252641"/>
                  </a:lnTo>
                  <a:lnTo>
                    <a:pt x="25869" y="252755"/>
                  </a:lnTo>
                  <a:lnTo>
                    <a:pt x="26504" y="253022"/>
                  </a:lnTo>
                  <a:close/>
                </a:path>
                <a:path w="34289" h="513080">
                  <a:moveTo>
                    <a:pt x="26504" y="107784"/>
                  </a:moveTo>
                  <a:lnTo>
                    <a:pt x="13830" y="102247"/>
                  </a:lnTo>
                  <a:lnTo>
                    <a:pt x="8445" y="105740"/>
                  </a:lnTo>
                  <a:lnTo>
                    <a:pt x="10160" y="105079"/>
                  </a:lnTo>
                  <a:lnTo>
                    <a:pt x="5562" y="108102"/>
                  </a:lnTo>
                  <a:lnTo>
                    <a:pt x="1333" y="112471"/>
                  </a:lnTo>
                  <a:lnTo>
                    <a:pt x="0" y="118757"/>
                  </a:lnTo>
                  <a:lnTo>
                    <a:pt x="1778" y="124333"/>
                  </a:lnTo>
                  <a:lnTo>
                    <a:pt x="3200" y="121323"/>
                  </a:lnTo>
                  <a:lnTo>
                    <a:pt x="5283" y="118567"/>
                  </a:lnTo>
                  <a:lnTo>
                    <a:pt x="12293" y="112737"/>
                  </a:lnTo>
                  <a:lnTo>
                    <a:pt x="17500" y="110972"/>
                  </a:lnTo>
                  <a:lnTo>
                    <a:pt x="22682" y="110909"/>
                  </a:lnTo>
                  <a:lnTo>
                    <a:pt x="22428" y="109689"/>
                  </a:lnTo>
                  <a:lnTo>
                    <a:pt x="22656" y="108597"/>
                  </a:lnTo>
                  <a:lnTo>
                    <a:pt x="23685" y="107772"/>
                  </a:lnTo>
                  <a:lnTo>
                    <a:pt x="18186" y="104432"/>
                  </a:lnTo>
                  <a:lnTo>
                    <a:pt x="11747" y="104457"/>
                  </a:lnTo>
                  <a:lnTo>
                    <a:pt x="13779" y="103670"/>
                  </a:lnTo>
                  <a:lnTo>
                    <a:pt x="19862" y="104292"/>
                  </a:lnTo>
                  <a:lnTo>
                    <a:pt x="24663" y="107454"/>
                  </a:lnTo>
                  <a:lnTo>
                    <a:pt x="25234" y="107391"/>
                  </a:lnTo>
                  <a:lnTo>
                    <a:pt x="25869" y="107505"/>
                  </a:lnTo>
                  <a:lnTo>
                    <a:pt x="26504" y="107784"/>
                  </a:lnTo>
                  <a:close/>
                </a:path>
                <a:path w="34289" h="513080">
                  <a:moveTo>
                    <a:pt x="26504" y="5537"/>
                  </a:moveTo>
                  <a:lnTo>
                    <a:pt x="13830" y="0"/>
                  </a:lnTo>
                  <a:lnTo>
                    <a:pt x="8445" y="3492"/>
                  </a:lnTo>
                  <a:lnTo>
                    <a:pt x="10160" y="2832"/>
                  </a:lnTo>
                  <a:lnTo>
                    <a:pt x="5562" y="5854"/>
                  </a:lnTo>
                  <a:lnTo>
                    <a:pt x="1333" y="10223"/>
                  </a:lnTo>
                  <a:lnTo>
                    <a:pt x="0" y="16510"/>
                  </a:lnTo>
                  <a:lnTo>
                    <a:pt x="1778" y="22085"/>
                  </a:lnTo>
                  <a:lnTo>
                    <a:pt x="3200" y="19088"/>
                  </a:lnTo>
                  <a:lnTo>
                    <a:pt x="5283" y="16332"/>
                  </a:lnTo>
                  <a:lnTo>
                    <a:pt x="12293" y="10502"/>
                  </a:lnTo>
                  <a:lnTo>
                    <a:pt x="17500" y="8724"/>
                  </a:lnTo>
                  <a:lnTo>
                    <a:pt x="22682" y="8674"/>
                  </a:lnTo>
                  <a:lnTo>
                    <a:pt x="22428" y="7442"/>
                  </a:lnTo>
                  <a:lnTo>
                    <a:pt x="22656" y="6350"/>
                  </a:lnTo>
                  <a:lnTo>
                    <a:pt x="23685" y="5524"/>
                  </a:lnTo>
                  <a:lnTo>
                    <a:pt x="18186" y="2197"/>
                  </a:lnTo>
                  <a:lnTo>
                    <a:pt x="11747" y="2209"/>
                  </a:lnTo>
                  <a:lnTo>
                    <a:pt x="13779" y="1422"/>
                  </a:lnTo>
                  <a:lnTo>
                    <a:pt x="19862" y="2044"/>
                  </a:lnTo>
                  <a:lnTo>
                    <a:pt x="24663" y="5207"/>
                  </a:lnTo>
                  <a:lnTo>
                    <a:pt x="25234" y="5143"/>
                  </a:lnTo>
                  <a:lnTo>
                    <a:pt x="25869" y="5257"/>
                  </a:lnTo>
                  <a:lnTo>
                    <a:pt x="26504" y="5537"/>
                  </a:lnTo>
                  <a:close/>
                </a:path>
                <a:path w="34289" h="513080">
                  <a:moveTo>
                    <a:pt x="26606" y="492315"/>
                  </a:moveTo>
                  <a:lnTo>
                    <a:pt x="23012" y="488416"/>
                  </a:lnTo>
                  <a:lnTo>
                    <a:pt x="17945" y="488416"/>
                  </a:lnTo>
                  <a:lnTo>
                    <a:pt x="12852" y="490105"/>
                  </a:lnTo>
                  <a:lnTo>
                    <a:pt x="5765" y="495985"/>
                  </a:lnTo>
                  <a:lnTo>
                    <a:pt x="3644" y="498957"/>
                  </a:lnTo>
                  <a:lnTo>
                    <a:pt x="2298" y="502208"/>
                  </a:lnTo>
                  <a:lnTo>
                    <a:pt x="2895" y="503631"/>
                  </a:lnTo>
                  <a:lnTo>
                    <a:pt x="3721" y="505002"/>
                  </a:lnTo>
                  <a:lnTo>
                    <a:pt x="6210" y="508012"/>
                  </a:lnTo>
                  <a:lnTo>
                    <a:pt x="7975" y="509371"/>
                  </a:lnTo>
                  <a:lnTo>
                    <a:pt x="9867" y="510349"/>
                  </a:lnTo>
                  <a:lnTo>
                    <a:pt x="13068" y="509562"/>
                  </a:lnTo>
                  <a:lnTo>
                    <a:pt x="16141" y="508076"/>
                  </a:lnTo>
                  <a:lnTo>
                    <a:pt x="23126" y="502272"/>
                  </a:lnTo>
                  <a:lnTo>
                    <a:pt x="25742" y="497420"/>
                  </a:lnTo>
                  <a:lnTo>
                    <a:pt x="26606" y="492315"/>
                  </a:lnTo>
                  <a:close/>
                </a:path>
                <a:path w="34289" h="513080">
                  <a:moveTo>
                    <a:pt x="26606" y="261073"/>
                  </a:moveTo>
                  <a:lnTo>
                    <a:pt x="23012" y="257187"/>
                  </a:lnTo>
                  <a:lnTo>
                    <a:pt x="17945" y="257175"/>
                  </a:lnTo>
                  <a:lnTo>
                    <a:pt x="12852" y="258864"/>
                  </a:lnTo>
                  <a:lnTo>
                    <a:pt x="5765" y="264744"/>
                  </a:lnTo>
                  <a:lnTo>
                    <a:pt x="3644" y="267728"/>
                  </a:lnTo>
                  <a:lnTo>
                    <a:pt x="2298" y="270967"/>
                  </a:lnTo>
                  <a:lnTo>
                    <a:pt x="2895" y="272402"/>
                  </a:lnTo>
                  <a:lnTo>
                    <a:pt x="3721" y="273761"/>
                  </a:lnTo>
                  <a:lnTo>
                    <a:pt x="6210" y="276771"/>
                  </a:lnTo>
                  <a:lnTo>
                    <a:pt x="7975" y="278142"/>
                  </a:lnTo>
                  <a:lnTo>
                    <a:pt x="9867" y="279107"/>
                  </a:lnTo>
                  <a:lnTo>
                    <a:pt x="13068" y="278320"/>
                  </a:lnTo>
                  <a:lnTo>
                    <a:pt x="16141" y="276834"/>
                  </a:lnTo>
                  <a:lnTo>
                    <a:pt x="23126" y="271030"/>
                  </a:lnTo>
                  <a:lnTo>
                    <a:pt x="25742" y="266192"/>
                  </a:lnTo>
                  <a:lnTo>
                    <a:pt x="26606" y="261073"/>
                  </a:lnTo>
                  <a:close/>
                </a:path>
                <a:path w="34289" h="513080">
                  <a:moveTo>
                    <a:pt x="26606" y="115836"/>
                  </a:moveTo>
                  <a:lnTo>
                    <a:pt x="23012" y="111937"/>
                  </a:lnTo>
                  <a:lnTo>
                    <a:pt x="17945" y="111937"/>
                  </a:lnTo>
                  <a:lnTo>
                    <a:pt x="12852" y="113626"/>
                  </a:lnTo>
                  <a:lnTo>
                    <a:pt x="5765" y="119507"/>
                  </a:lnTo>
                  <a:lnTo>
                    <a:pt x="3644" y="122478"/>
                  </a:lnTo>
                  <a:lnTo>
                    <a:pt x="2298" y="125730"/>
                  </a:lnTo>
                  <a:lnTo>
                    <a:pt x="2895" y="127152"/>
                  </a:lnTo>
                  <a:lnTo>
                    <a:pt x="3721" y="128524"/>
                  </a:lnTo>
                  <a:lnTo>
                    <a:pt x="6210" y="131533"/>
                  </a:lnTo>
                  <a:lnTo>
                    <a:pt x="7975" y="132892"/>
                  </a:lnTo>
                  <a:lnTo>
                    <a:pt x="9867" y="133870"/>
                  </a:lnTo>
                  <a:lnTo>
                    <a:pt x="13068" y="133083"/>
                  </a:lnTo>
                  <a:lnTo>
                    <a:pt x="16141" y="131597"/>
                  </a:lnTo>
                  <a:lnTo>
                    <a:pt x="23126" y="125793"/>
                  </a:lnTo>
                  <a:lnTo>
                    <a:pt x="25742" y="120942"/>
                  </a:lnTo>
                  <a:lnTo>
                    <a:pt x="26606" y="115836"/>
                  </a:lnTo>
                  <a:close/>
                </a:path>
                <a:path w="34289" h="513080">
                  <a:moveTo>
                    <a:pt x="26606" y="13589"/>
                  </a:moveTo>
                  <a:lnTo>
                    <a:pt x="23012" y="9690"/>
                  </a:lnTo>
                  <a:lnTo>
                    <a:pt x="17945" y="9690"/>
                  </a:lnTo>
                  <a:lnTo>
                    <a:pt x="12852" y="11379"/>
                  </a:lnTo>
                  <a:lnTo>
                    <a:pt x="5765" y="17259"/>
                  </a:lnTo>
                  <a:lnTo>
                    <a:pt x="3644" y="20243"/>
                  </a:lnTo>
                  <a:lnTo>
                    <a:pt x="2298" y="23482"/>
                  </a:lnTo>
                  <a:lnTo>
                    <a:pt x="2895" y="24904"/>
                  </a:lnTo>
                  <a:lnTo>
                    <a:pt x="3721" y="26276"/>
                  </a:lnTo>
                  <a:lnTo>
                    <a:pt x="6210" y="29286"/>
                  </a:lnTo>
                  <a:lnTo>
                    <a:pt x="7975" y="30657"/>
                  </a:lnTo>
                  <a:lnTo>
                    <a:pt x="9867" y="31623"/>
                  </a:lnTo>
                  <a:lnTo>
                    <a:pt x="13068" y="30835"/>
                  </a:lnTo>
                  <a:lnTo>
                    <a:pt x="16141" y="29349"/>
                  </a:lnTo>
                  <a:lnTo>
                    <a:pt x="23126" y="23545"/>
                  </a:lnTo>
                  <a:lnTo>
                    <a:pt x="25742" y="18694"/>
                  </a:lnTo>
                  <a:lnTo>
                    <a:pt x="26606" y="13589"/>
                  </a:lnTo>
                  <a:close/>
                </a:path>
                <a:path w="34289" h="513080">
                  <a:moveTo>
                    <a:pt x="29895" y="489915"/>
                  </a:moveTo>
                  <a:lnTo>
                    <a:pt x="25082" y="484771"/>
                  </a:lnTo>
                  <a:lnTo>
                    <a:pt x="24676" y="484886"/>
                  </a:lnTo>
                  <a:lnTo>
                    <a:pt x="24244" y="485101"/>
                  </a:lnTo>
                  <a:lnTo>
                    <a:pt x="23723" y="485546"/>
                  </a:lnTo>
                  <a:lnTo>
                    <a:pt x="23647" y="486422"/>
                  </a:lnTo>
                  <a:lnTo>
                    <a:pt x="24053" y="487756"/>
                  </a:lnTo>
                  <a:lnTo>
                    <a:pt x="28422" y="491667"/>
                  </a:lnTo>
                  <a:lnTo>
                    <a:pt x="29006" y="491642"/>
                  </a:lnTo>
                  <a:lnTo>
                    <a:pt x="29603" y="491159"/>
                  </a:lnTo>
                  <a:lnTo>
                    <a:pt x="29718" y="490931"/>
                  </a:lnTo>
                  <a:lnTo>
                    <a:pt x="29806" y="490664"/>
                  </a:lnTo>
                  <a:lnTo>
                    <a:pt x="29895" y="490321"/>
                  </a:lnTo>
                  <a:lnTo>
                    <a:pt x="29895" y="489915"/>
                  </a:lnTo>
                  <a:close/>
                </a:path>
                <a:path w="34289" h="513080">
                  <a:moveTo>
                    <a:pt x="29895" y="258673"/>
                  </a:moveTo>
                  <a:lnTo>
                    <a:pt x="25082" y="253530"/>
                  </a:lnTo>
                  <a:lnTo>
                    <a:pt x="24676" y="253644"/>
                  </a:lnTo>
                  <a:lnTo>
                    <a:pt x="24244" y="253873"/>
                  </a:lnTo>
                  <a:lnTo>
                    <a:pt x="23723" y="254304"/>
                  </a:lnTo>
                  <a:lnTo>
                    <a:pt x="23647" y="255181"/>
                  </a:lnTo>
                  <a:lnTo>
                    <a:pt x="24053" y="256514"/>
                  </a:lnTo>
                  <a:lnTo>
                    <a:pt x="28422" y="260438"/>
                  </a:lnTo>
                  <a:lnTo>
                    <a:pt x="29006" y="260400"/>
                  </a:lnTo>
                  <a:lnTo>
                    <a:pt x="29603" y="259918"/>
                  </a:lnTo>
                  <a:lnTo>
                    <a:pt x="29718" y="259689"/>
                  </a:lnTo>
                  <a:lnTo>
                    <a:pt x="29806" y="259422"/>
                  </a:lnTo>
                  <a:lnTo>
                    <a:pt x="29895" y="259092"/>
                  </a:lnTo>
                  <a:lnTo>
                    <a:pt x="29895" y="258673"/>
                  </a:lnTo>
                  <a:close/>
                </a:path>
                <a:path w="34289" h="513080">
                  <a:moveTo>
                    <a:pt x="29895" y="113436"/>
                  </a:moveTo>
                  <a:lnTo>
                    <a:pt x="25082" y="108280"/>
                  </a:lnTo>
                  <a:lnTo>
                    <a:pt x="24676" y="108407"/>
                  </a:lnTo>
                  <a:lnTo>
                    <a:pt x="24244" y="108623"/>
                  </a:lnTo>
                  <a:lnTo>
                    <a:pt x="23723" y="109067"/>
                  </a:lnTo>
                  <a:lnTo>
                    <a:pt x="23647" y="109943"/>
                  </a:lnTo>
                  <a:lnTo>
                    <a:pt x="24053" y="111277"/>
                  </a:lnTo>
                  <a:lnTo>
                    <a:pt x="28422" y="115189"/>
                  </a:lnTo>
                  <a:lnTo>
                    <a:pt x="29006" y="115163"/>
                  </a:lnTo>
                  <a:lnTo>
                    <a:pt x="29603" y="114681"/>
                  </a:lnTo>
                  <a:lnTo>
                    <a:pt x="29718" y="114452"/>
                  </a:lnTo>
                  <a:lnTo>
                    <a:pt x="29806" y="114185"/>
                  </a:lnTo>
                  <a:lnTo>
                    <a:pt x="29895" y="113842"/>
                  </a:lnTo>
                  <a:lnTo>
                    <a:pt x="29895" y="113436"/>
                  </a:lnTo>
                  <a:close/>
                </a:path>
                <a:path w="34289" h="513080">
                  <a:moveTo>
                    <a:pt x="29895" y="11188"/>
                  </a:moveTo>
                  <a:lnTo>
                    <a:pt x="25082" y="6045"/>
                  </a:lnTo>
                  <a:lnTo>
                    <a:pt x="24676" y="6159"/>
                  </a:lnTo>
                  <a:lnTo>
                    <a:pt x="24244" y="6375"/>
                  </a:lnTo>
                  <a:lnTo>
                    <a:pt x="23723" y="6819"/>
                  </a:lnTo>
                  <a:lnTo>
                    <a:pt x="23647" y="7696"/>
                  </a:lnTo>
                  <a:lnTo>
                    <a:pt x="24053" y="9029"/>
                  </a:lnTo>
                  <a:lnTo>
                    <a:pt x="28422" y="12941"/>
                  </a:lnTo>
                  <a:lnTo>
                    <a:pt x="29006" y="12915"/>
                  </a:lnTo>
                  <a:lnTo>
                    <a:pt x="29603" y="12433"/>
                  </a:lnTo>
                  <a:lnTo>
                    <a:pt x="29718" y="12204"/>
                  </a:lnTo>
                  <a:lnTo>
                    <a:pt x="29806" y="11938"/>
                  </a:lnTo>
                  <a:lnTo>
                    <a:pt x="29895" y="11607"/>
                  </a:lnTo>
                  <a:lnTo>
                    <a:pt x="29895" y="11188"/>
                  </a:lnTo>
                  <a:close/>
                </a:path>
                <a:path w="34289" h="513080">
                  <a:moveTo>
                    <a:pt x="32080" y="489204"/>
                  </a:moveTo>
                  <a:lnTo>
                    <a:pt x="27317" y="483108"/>
                  </a:lnTo>
                  <a:lnTo>
                    <a:pt x="27470" y="483704"/>
                  </a:lnTo>
                  <a:lnTo>
                    <a:pt x="27584" y="484314"/>
                  </a:lnTo>
                  <a:lnTo>
                    <a:pt x="27673" y="484936"/>
                  </a:lnTo>
                  <a:lnTo>
                    <a:pt x="28181" y="485292"/>
                  </a:lnTo>
                  <a:lnTo>
                    <a:pt x="28676" y="485749"/>
                  </a:lnTo>
                  <a:lnTo>
                    <a:pt x="29121" y="486295"/>
                  </a:lnTo>
                  <a:lnTo>
                    <a:pt x="29743" y="487045"/>
                  </a:lnTo>
                  <a:lnTo>
                    <a:pt x="30187" y="487832"/>
                  </a:lnTo>
                  <a:lnTo>
                    <a:pt x="30454" y="488607"/>
                  </a:lnTo>
                  <a:lnTo>
                    <a:pt x="31013" y="488784"/>
                  </a:lnTo>
                  <a:lnTo>
                    <a:pt x="31546" y="488975"/>
                  </a:lnTo>
                  <a:lnTo>
                    <a:pt x="32080" y="489204"/>
                  </a:lnTo>
                  <a:close/>
                </a:path>
                <a:path w="34289" h="513080">
                  <a:moveTo>
                    <a:pt x="32080" y="257962"/>
                  </a:moveTo>
                  <a:lnTo>
                    <a:pt x="27317" y="251866"/>
                  </a:lnTo>
                  <a:lnTo>
                    <a:pt x="27470" y="252476"/>
                  </a:lnTo>
                  <a:lnTo>
                    <a:pt x="27584" y="253085"/>
                  </a:lnTo>
                  <a:lnTo>
                    <a:pt x="27673" y="253695"/>
                  </a:lnTo>
                  <a:lnTo>
                    <a:pt x="28181" y="254050"/>
                  </a:lnTo>
                  <a:lnTo>
                    <a:pt x="28676" y="254508"/>
                  </a:lnTo>
                  <a:lnTo>
                    <a:pt x="29121" y="255054"/>
                  </a:lnTo>
                  <a:lnTo>
                    <a:pt x="29743" y="255803"/>
                  </a:lnTo>
                  <a:lnTo>
                    <a:pt x="30187" y="256590"/>
                  </a:lnTo>
                  <a:lnTo>
                    <a:pt x="30454" y="257365"/>
                  </a:lnTo>
                  <a:lnTo>
                    <a:pt x="31013" y="257543"/>
                  </a:lnTo>
                  <a:lnTo>
                    <a:pt x="31546" y="257746"/>
                  </a:lnTo>
                  <a:lnTo>
                    <a:pt x="32080" y="257962"/>
                  </a:lnTo>
                  <a:close/>
                </a:path>
                <a:path w="34289" h="513080">
                  <a:moveTo>
                    <a:pt x="32080" y="112725"/>
                  </a:moveTo>
                  <a:lnTo>
                    <a:pt x="27317" y="106616"/>
                  </a:lnTo>
                  <a:lnTo>
                    <a:pt x="27470" y="107226"/>
                  </a:lnTo>
                  <a:lnTo>
                    <a:pt x="27584" y="107835"/>
                  </a:lnTo>
                  <a:lnTo>
                    <a:pt x="27673" y="108445"/>
                  </a:lnTo>
                  <a:lnTo>
                    <a:pt x="28181" y="108813"/>
                  </a:lnTo>
                  <a:lnTo>
                    <a:pt x="28676" y="109270"/>
                  </a:lnTo>
                  <a:lnTo>
                    <a:pt x="29121" y="109816"/>
                  </a:lnTo>
                  <a:lnTo>
                    <a:pt x="29743" y="110553"/>
                  </a:lnTo>
                  <a:lnTo>
                    <a:pt x="30187" y="111353"/>
                  </a:lnTo>
                  <a:lnTo>
                    <a:pt x="30454" y="112115"/>
                  </a:lnTo>
                  <a:lnTo>
                    <a:pt x="31013" y="112306"/>
                  </a:lnTo>
                  <a:lnTo>
                    <a:pt x="31546" y="112496"/>
                  </a:lnTo>
                  <a:lnTo>
                    <a:pt x="32080" y="112725"/>
                  </a:lnTo>
                  <a:close/>
                </a:path>
                <a:path w="34289" h="513080">
                  <a:moveTo>
                    <a:pt x="32080" y="10477"/>
                  </a:moveTo>
                  <a:lnTo>
                    <a:pt x="27317" y="4381"/>
                  </a:lnTo>
                  <a:lnTo>
                    <a:pt x="27470" y="4978"/>
                  </a:lnTo>
                  <a:lnTo>
                    <a:pt x="27584" y="5588"/>
                  </a:lnTo>
                  <a:lnTo>
                    <a:pt x="27673" y="6210"/>
                  </a:lnTo>
                  <a:lnTo>
                    <a:pt x="28181" y="6565"/>
                  </a:lnTo>
                  <a:lnTo>
                    <a:pt x="28676" y="7023"/>
                  </a:lnTo>
                  <a:lnTo>
                    <a:pt x="29121" y="7569"/>
                  </a:lnTo>
                  <a:lnTo>
                    <a:pt x="29743" y="8318"/>
                  </a:lnTo>
                  <a:lnTo>
                    <a:pt x="30187" y="9105"/>
                  </a:lnTo>
                  <a:lnTo>
                    <a:pt x="30454" y="9880"/>
                  </a:lnTo>
                  <a:lnTo>
                    <a:pt x="31013" y="10058"/>
                  </a:lnTo>
                  <a:lnTo>
                    <a:pt x="31546" y="10248"/>
                  </a:lnTo>
                  <a:lnTo>
                    <a:pt x="32080" y="10477"/>
                  </a:lnTo>
                  <a:close/>
                </a:path>
                <a:path w="34289" h="513080">
                  <a:moveTo>
                    <a:pt x="32334" y="500849"/>
                  </a:moveTo>
                  <a:lnTo>
                    <a:pt x="32283" y="496011"/>
                  </a:lnTo>
                  <a:lnTo>
                    <a:pt x="30340" y="491756"/>
                  </a:lnTo>
                  <a:lnTo>
                    <a:pt x="29908" y="492239"/>
                  </a:lnTo>
                  <a:lnTo>
                    <a:pt x="29311" y="492747"/>
                  </a:lnTo>
                  <a:lnTo>
                    <a:pt x="28486" y="492874"/>
                  </a:lnTo>
                  <a:lnTo>
                    <a:pt x="27597" y="492658"/>
                  </a:lnTo>
                  <a:lnTo>
                    <a:pt x="26657" y="497954"/>
                  </a:lnTo>
                  <a:lnTo>
                    <a:pt x="23939" y="502932"/>
                  </a:lnTo>
                  <a:lnTo>
                    <a:pt x="17030" y="508673"/>
                  </a:lnTo>
                  <a:lnTo>
                    <a:pt x="14262" y="510133"/>
                  </a:lnTo>
                  <a:lnTo>
                    <a:pt x="11366" y="511022"/>
                  </a:lnTo>
                  <a:lnTo>
                    <a:pt x="16687" y="513080"/>
                  </a:lnTo>
                  <a:lnTo>
                    <a:pt x="22948" y="512279"/>
                  </a:lnTo>
                  <a:lnTo>
                    <a:pt x="27647" y="508368"/>
                  </a:lnTo>
                  <a:lnTo>
                    <a:pt x="28816" y="507403"/>
                  </a:lnTo>
                  <a:lnTo>
                    <a:pt x="29806" y="506298"/>
                  </a:lnTo>
                  <a:lnTo>
                    <a:pt x="30632" y="505117"/>
                  </a:lnTo>
                  <a:lnTo>
                    <a:pt x="32334" y="500849"/>
                  </a:lnTo>
                  <a:close/>
                </a:path>
                <a:path w="34289" h="513080">
                  <a:moveTo>
                    <a:pt x="32334" y="269621"/>
                  </a:moveTo>
                  <a:lnTo>
                    <a:pt x="32283" y="264769"/>
                  </a:lnTo>
                  <a:lnTo>
                    <a:pt x="30340" y="260515"/>
                  </a:lnTo>
                  <a:lnTo>
                    <a:pt x="29908" y="260997"/>
                  </a:lnTo>
                  <a:lnTo>
                    <a:pt x="29311" y="261505"/>
                  </a:lnTo>
                  <a:lnTo>
                    <a:pt x="28486" y="261632"/>
                  </a:lnTo>
                  <a:lnTo>
                    <a:pt x="27597" y="261429"/>
                  </a:lnTo>
                  <a:lnTo>
                    <a:pt x="26657" y="266712"/>
                  </a:lnTo>
                  <a:lnTo>
                    <a:pt x="23939" y="271703"/>
                  </a:lnTo>
                  <a:lnTo>
                    <a:pt x="17030" y="277431"/>
                  </a:lnTo>
                  <a:lnTo>
                    <a:pt x="14262" y="278892"/>
                  </a:lnTo>
                  <a:lnTo>
                    <a:pt x="11366" y="279781"/>
                  </a:lnTo>
                  <a:lnTo>
                    <a:pt x="16687" y="281838"/>
                  </a:lnTo>
                  <a:lnTo>
                    <a:pt x="22948" y="281038"/>
                  </a:lnTo>
                  <a:lnTo>
                    <a:pt x="27647" y="277126"/>
                  </a:lnTo>
                  <a:lnTo>
                    <a:pt x="28816" y="276161"/>
                  </a:lnTo>
                  <a:lnTo>
                    <a:pt x="29806" y="275056"/>
                  </a:lnTo>
                  <a:lnTo>
                    <a:pt x="30632" y="273875"/>
                  </a:lnTo>
                  <a:lnTo>
                    <a:pt x="32334" y="269621"/>
                  </a:lnTo>
                  <a:close/>
                </a:path>
                <a:path w="34289" h="513080">
                  <a:moveTo>
                    <a:pt x="32334" y="124371"/>
                  </a:moveTo>
                  <a:lnTo>
                    <a:pt x="32283" y="119532"/>
                  </a:lnTo>
                  <a:lnTo>
                    <a:pt x="30340" y="115277"/>
                  </a:lnTo>
                  <a:lnTo>
                    <a:pt x="29908" y="115760"/>
                  </a:lnTo>
                  <a:lnTo>
                    <a:pt x="29311" y="116268"/>
                  </a:lnTo>
                  <a:lnTo>
                    <a:pt x="28486" y="116382"/>
                  </a:lnTo>
                  <a:lnTo>
                    <a:pt x="27597" y="116179"/>
                  </a:lnTo>
                  <a:lnTo>
                    <a:pt x="26657" y="121462"/>
                  </a:lnTo>
                  <a:lnTo>
                    <a:pt x="23939" y="126453"/>
                  </a:lnTo>
                  <a:lnTo>
                    <a:pt x="17030" y="132194"/>
                  </a:lnTo>
                  <a:lnTo>
                    <a:pt x="14262" y="133654"/>
                  </a:lnTo>
                  <a:lnTo>
                    <a:pt x="11366" y="134531"/>
                  </a:lnTo>
                  <a:lnTo>
                    <a:pt x="16687" y="136601"/>
                  </a:lnTo>
                  <a:lnTo>
                    <a:pt x="22948" y="135788"/>
                  </a:lnTo>
                  <a:lnTo>
                    <a:pt x="27647" y="131889"/>
                  </a:lnTo>
                  <a:lnTo>
                    <a:pt x="28816" y="130924"/>
                  </a:lnTo>
                  <a:lnTo>
                    <a:pt x="29806" y="129819"/>
                  </a:lnTo>
                  <a:lnTo>
                    <a:pt x="30632" y="128625"/>
                  </a:lnTo>
                  <a:lnTo>
                    <a:pt x="32334" y="124371"/>
                  </a:lnTo>
                  <a:close/>
                </a:path>
                <a:path w="34289" h="513080">
                  <a:moveTo>
                    <a:pt x="32334" y="22123"/>
                  </a:moveTo>
                  <a:lnTo>
                    <a:pt x="32283" y="17284"/>
                  </a:lnTo>
                  <a:lnTo>
                    <a:pt x="30340" y="13030"/>
                  </a:lnTo>
                  <a:lnTo>
                    <a:pt x="29908" y="13512"/>
                  </a:lnTo>
                  <a:lnTo>
                    <a:pt x="29311" y="14020"/>
                  </a:lnTo>
                  <a:lnTo>
                    <a:pt x="28486" y="14147"/>
                  </a:lnTo>
                  <a:lnTo>
                    <a:pt x="27597" y="13931"/>
                  </a:lnTo>
                  <a:lnTo>
                    <a:pt x="26657" y="19227"/>
                  </a:lnTo>
                  <a:lnTo>
                    <a:pt x="23939" y="24206"/>
                  </a:lnTo>
                  <a:lnTo>
                    <a:pt x="17030" y="29946"/>
                  </a:lnTo>
                  <a:lnTo>
                    <a:pt x="14262" y="31407"/>
                  </a:lnTo>
                  <a:lnTo>
                    <a:pt x="11366" y="32296"/>
                  </a:lnTo>
                  <a:lnTo>
                    <a:pt x="16687" y="34353"/>
                  </a:lnTo>
                  <a:lnTo>
                    <a:pt x="22948" y="33553"/>
                  </a:lnTo>
                  <a:lnTo>
                    <a:pt x="27647" y="29641"/>
                  </a:lnTo>
                  <a:lnTo>
                    <a:pt x="28816" y="28676"/>
                  </a:lnTo>
                  <a:lnTo>
                    <a:pt x="29806" y="27571"/>
                  </a:lnTo>
                  <a:lnTo>
                    <a:pt x="30632" y="26390"/>
                  </a:lnTo>
                  <a:lnTo>
                    <a:pt x="32334" y="22123"/>
                  </a:lnTo>
                  <a:close/>
                </a:path>
                <a:path w="34289" h="513080">
                  <a:moveTo>
                    <a:pt x="33909" y="494284"/>
                  </a:moveTo>
                  <a:lnTo>
                    <a:pt x="32626" y="490588"/>
                  </a:lnTo>
                  <a:lnTo>
                    <a:pt x="32004" y="490283"/>
                  </a:lnTo>
                  <a:lnTo>
                    <a:pt x="30734" y="489788"/>
                  </a:lnTo>
                  <a:lnTo>
                    <a:pt x="30772" y="490118"/>
                  </a:lnTo>
                  <a:lnTo>
                    <a:pt x="30759" y="490423"/>
                  </a:lnTo>
                  <a:lnTo>
                    <a:pt x="30721" y="490715"/>
                  </a:lnTo>
                  <a:lnTo>
                    <a:pt x="32512" y="494233"/>
                  </a:lnTo>
                  <a:lnTo>
                    <a:pt x="33020" y="498170"/>
                  </a:lnTo>
                  <a:lnTo>
                    <a:pt x="32346" y="501929"/>
                  </a:lnTo>
                  <a:lnTo>
                    <a:pt x="33782" y="498335"/>
                  </a:lnTo>
                  <a:lnTo>
                    <a:pt x="33909" y="494284"/>
                  </a:lnTo>
                  <a:close/>
                </a:path>
                <a:path w="34289" h="513080">
                  <a:moveTo>
                    <a:pt x="33909" y="263055"/>
                  </a:moveTo>
                  <a:lnTo>
                    <a:pt x="32626" y="259346"/>
                  </a:lnTo>
                  <a:lnTo>
                    <a:pt x="32004" y="259041"/>
                  </a:lnTo>
                  <a:lnTo>
                    <a:pt x="30734" y="258559"/>
                  </a:lnTo>
                  <a:lnTo>
                    <a:pt x="30772" y="258876"/>
                  </a:lnTo>
                  <a:lnTo>
                    <a:pt x="30759" y="259194"/>
                  </a:lnTo>
                  <a:lnTo>
                    <a:pt x="30721" y="259486"/>
                  </a:lnTo>
                  <a:lnTo>
                    <a:pt x="32512" y="262991"/>
                  </a:lnTo>
                  <a:lnTo>
                    <a:pt x="33020" y="266941"/>
                  </a:lnTo>
                  <a:lnTo>
                    <a:pt x="32346" y="270700"/>
                  </a:lnTo>
                  <a:lnTo>
                    <a:pt x="33782" y="267093"/>
                  </a:lnTo>
                  <a:lnTo>
                    <a:pt x="33909" y="263055"/>
                  </a:lnTo>
                  <a:close/>
                </a:path>
                <a:path w="34289" h="513080">
                  <a:moveTo>
                    <a:pt x="33909" y="117805"/>
                  </a:moveTo>
                  <a:lnTo>
                    <a:pt x="32626" y="114109"/>
                  </a:lnTo>
                  <a:lnTo>
                    <a:pt x="32004" y="113804"/>
                  </a:lnTo>
                  <a:lnTo>
                    <a:pt x="30734" y="113309"/>
                  </a:lnTo>
                  <a:lnTo>
                    <a:pt x="30772" y="113639"/>
                  </a:lnTo>
                  <a:lnTo>
                    <a:pt x="30759" y="113944"/>
                  </a:lnTo>
                  <a:lnTo>
                    <a:pt x="30721" y="114236"/>
                  </a:lnTo>
                  <a:lnTo>
                    <a:pt x="32512" y="117754"/>
                  </a:lnTo>
                  <a:lnTo>
                    <a:pt x="33020" y="121691"/>
                  </a:lnTo>
                  <a:lnTo>
                    <a:pt x="32346" y="125450"/>
                  </a:lnTo>
                  <a:lnTo>
                    <a:pt x="33782" y="121843"/>
                  </a:lnTo>
                  <a:lnTo>
                    <a:pt x="33909" y="117805"/>
                  </a:lnTo>
                  <a:close/>
                </a:path>
                <a:path w="34289" h="513080">
                  <a:moveTo>
                    <a:pt x="33909" y="15557"/>
                  </a:moveTo>
                  <a:lnTo>
                    <a:pt x="32626" y="11861"/>
                  </a:lnTo>
                  <a:lnTo>
                    <a:pt x="32004" y="11557"/>
                  </a:lnTo>
                  <a:lnTo>
                    <a:pt x="30734" y="11074"/>
                  </a:lnTo>
                  <a:lnTo>
                    <a:pt x="30772" y="11391"/>
                  </a:lnTo>
                  <a:lnTo>
                    <a:pt x="30759" y="11696"/>
                  </a:lnTo>
                  <a:lnTo>
                    <a:pt x="30721" y="11988"/>
                  </a:lnTo>
                  <a:lnTo>
                    <a:pt x="32512" y="15506"/>
                  </a:lnTo>
                  <a:lnTo>
                    <a:pt x="33020" y="19443"/>
                  </a:lnTo>
                  <a:lnTo>
                    <a:pt x="32346" y="23202"/>
                  </a:lnTo>
                  <a:lnTo>
                    <a:pt x="33782" y="19608"/>
                  </a:lnTo>
                  <a:lnTo>
                    <a:pt x="33909" y="15557"/>
                  </a:lnTo>
                  <a:close/>
                </a:path>
              </a:pathLst>
            </a:custGeom>
            <a:solidFill>
              <a:srgbClr val="00B7D7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0" name="object 100" descr=""/>
          <p:cNvSpPr txBox="1"/>
          <p:nvPr/>
        </p:nvSpPr>
        <p:spPr>
          <a:xfrm>
            <a:off x="4900714" y="1721275"/>
            <a:ext cx="762000" cy="7918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350" b="1">
                <a:solidFill>
                  <a:srgbClr val="154881"/>
                </a:solidFill>
                <a:latin typeface="Open Sans"/>
                <a:cs typeface="Open Sans"/>
              </a:rPr>
              <a:t>Now…</a:t>
            </a:r>
            <a:r>
              <a:rPr dirty="0" sz="350" spc="5" b="1">
                <a:solidFill>
                  <a:srgbClr val="154881"/>
                </a:solidFill>
                <a:latin typeface="Open Sans"/>
                <a:cs typeface="Open Sans"/>
              </a:rPr>
              <a:t> </a:t>
            </a:r>
            <a:r>
              <a:rPr dirty="0" sz="350" b="1">
                <a:solidFill>
                  <a:srgbClr val="154881"/>
                </a:solidFill>
                <a:latin typeface="Open Sans"/>
                <a:cs typeface="Open Sans"/>
              </a:rPr>
              <a:t>make</a:t>
            </a:r>
            <a:r>
              <a:rPr dirty="0" sz="350" spc="10" b="1">
                <a:solidFill>
                  <a:srgbClr val="154881"/>
                </a:solidFill>
                <a:latin typeface="Open Sans"/>
                <a:cs typeface="Open Sans"/>
              </a:rPr>
              <a:t> </a:t>
            </a:r>
            <a:r>
              <a:rPr dirty="0" sz="350" b="1">
                <a:solidFill>
                  <a:srgbClr val="154881"/>
                </a:solidFill>
                <a:latin typeface="Open Sans"/>
                <a:cs typeface="Open Sans"/>
              </a:rPr>
              <a:t>it</a:t>
            </a:r>
            <a:r>
              <a:rPr dirty="0" sz="350" spc="10" b="1">
                <a:solidFill>
                  <a:srgbClr val="154881"/>
                </a:solidFill>
                <a:latin typeface="Open Sans"/>
                <a:cs typeface="Open Sans"/>
              </a:rPr>
              <a:t> </a:t>
            </a:r>
            <a:r>
              <a:rPr dirty="0" sz="350" spc="-10" b="1">
                <a:solidFill>
                  <a:srgbClr val="154881"/>
                </a:solidFill>
                <a:latin typeface="Open Sans"/>
                <a:cs typeface="Open Sans"/>
              </a:rPr>
              <a:t>goalball</a:t>
            </a:r>
            <a:r>
              <a:rPr dirty="0" sz="350" spc="10" b="1">
                <a:solidFill>
                  <a:srgbClr val="154881"/>
                </a:solidFill>
                <a:latin typeface="Open Sans"/>
                <a:cs typeface="Open Sans"/>
              </a:rPr>
              <a:t> </a:t>
            </a:r>
            <a:r>
              <a:rPr dirty="0" sz="350" spc="-10" b="1">
                <a:solidFill>
                  <a:srgbClr val="154881"/>
                </a:solidFill>
                <a:latin typeface="Open Sans"/>
                <a:cs typeface="Open Sans"/>
              </a:rPr>
              <a:t>style!</a:t>
            </a:r>
            <a:endParaRPr sz="350">
              <a:latin typeface="Open Sans"/>
              <a:cs typeface="Open Sans"/>
            </a:endParaRPr>
          </a:p>
          <a:p>
            <a:pPr marL="60960" marR="51435">
              <a:lnSpc>
                <a:spcPct val="112900"/>
              </a:lnSpc>
              <a:spcBef>
                <a:spcPts val="140"/>
              </a:spcBef>
            </a:pP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Introduce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eyeshades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to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challenge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group</a:t>
            </a:r>
            <a:r>
              <a:rPr dirty="0" sz="250" spc="50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to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play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without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use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of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their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sight.</a:t>
            </a:r>
            <a:endParaRPr sz="250">
              <a:latin typeface="Open Sans"/>
              <a:cs typeface="Open Sans"/>
            </a:endParaRPr>
          </a:p>
          <a:p>
            <a:pPr marL="60960" marR="71755" indent="-635">
              <a:lnSpc>
                <a:spcPct val="112900"/>
              </a:lnSpc>
              <a:spcBef>
                <a:spcPts val="125"/>
              </a:spcBef>
            </a:pP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Reinforce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importance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of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listening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25">
                <a:solidFill>
                  <a:srgbClr val="231F20"/>
                </a:solidFill>
                <a:latin typeface="Open Sans"/>
                <a:cs typeface="Open Sans"/>
              </a:rPr>
              <a:t>and</a:t>
            </a:r>
            <a:r>
              <a:rPr dirty="0" sz="250" spc="50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introduce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communication,</a:t>
            </a:r>
            <a:r>
              <a:rPr dirty="0" sz="250" spc="3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i.e.</a:t>
            </a:r>
            <a:r>
              <a:rPr dirty="0" sz="250" spc="3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saying</a:t>
            </a:r>
            <a:r>
              <a:rPr dirty="0" sz="250" spc="3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‘over’</a:t>
            </a:r>
            <a:r>
              <a:rPr dirty="0" sz="250" spc="50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‘under’</a:t>
            </a:r>
            <a:r>
              <a:rPr dirty="0" sz="250" spc="-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with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each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action.</a:t>
            </a:r>
            <a:endParaRPr sz="250">
              <a:latin typeface="Open Sans"/>
              <a:cs typeface="Open Sans"/>
            </a:endParaRPr>
          </a:p>
          <a:p>
            <a:pPr marL="60960" marR="5080">
              <a:lnSpc>
                <a:spcPct val="112900"/>
              </a:lnSpc>
              <a:spcBef>
                <a:spcPts val="130"/>
              </a:spcBef>
            </a:pP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Communication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is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especially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key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for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person</a:t>
            </a:r>
            <a:r>
              <a:rPr dirty="0" sz="250" spc="50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who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must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move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 to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front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 of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line,</a:t>
            </a:r>
            <a:endParaRPr sz="250">
              <a:latin typeface="Open Sans"/>
              <a:cs typeface="Open Sans"/>
            </a:endParaRPr>
          </a:p>
          <a:p>
            <a:pPr marL="60960" marR="36195" indent="-635">
              <a:lnSpc>
                <a:spcPct val="112900"/>
              </a:lnSpc>
            </a:pP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front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person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should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make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an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audible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25">
                <a:solidFill>
                  <a:srgbClr val="231F20"/>
                </a:solidFill>
                <a:latin typeface="Open Sans"/>
                <a:cs typeface="Open Sans"/>
              </a:rPr>
              <a:t>cue</a:t>
            </a:r>
            <a:r>
              <a:rPr dirty="0" sz="250" spc="50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as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to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where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they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are,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for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example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clicking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their</a:t>
            </a:r>
            <a:r>
              <a:rPr dirty="0" sz="250" spc="50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fingers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or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clapping.</a:t>
            </a:r>
            <a:endParaRPr sz="250">
              <a:latin typeface="Open Sans"/>
              <a:cs typeface="Open Sans"/>
            </a:endParaRPr>
          </a:p>
          <a:p>
            <a:pPr marL="60960" marR="6350" indent="-635">
              <a:lnSpc>
                <a:spcPct val="112900"/>
              </a:lnSpc>
              <a:spcBef>
                <a:spcPts val="125"/>
              </a:spcBef>
            </a:pP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Encourage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participants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to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travel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safely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20">
                <a:solidFill>
                  <a:srgbClr val="231F20"/>
                </a:solidFill>
                <a:latin typeface="Open Sans"/>
                <a:cs typeface="Open Sans"/>
              </a:rPr>
              <a:t>from</a:t>
            </a:r>
            <a:r>
              <a:rPr dirty="0" sz="250" spc="50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back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to the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front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i.e.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creating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 a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continuous</a:t>
            </a:r>
            <a:r>
              <a:rPr dirty="0" sz="250" spc="50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line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by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everyone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putting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their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hands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on</a:t>
            </a:r>
            <a:r>
              <a:rPr dirty="0" sz="250" spc="2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25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50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shoulder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of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person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in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front,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so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person</a:t>
            </a:r>
            <a:r>
              <a:rPr dirty="0" sz="250" spc="50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at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the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back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can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follow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this</a:t>
            </a:r>
            <a:r>
              <a:rPr dirty="0" sz="250" spc="1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line.</a:t>
            </a:r>
            <a:endParaRPr sz="250">
              <a:latin typeface="Open Sans"/>
              <a:cs typeface="Open Sans"/>
            </a:endParaRPr>
          </a:p>
        </p:txBody>
      </p:sp>
      <p:grpSp>
        <p:nvGrpSpPr>
          <p:cNvPr id="101" name="object 101" descr=""/>
          <p:cNvGrpSpPr/>
          <p:nvPr/>
        </p:nvGrpSpPr>
        <p:grpSpPr>
          <a:xfrm>
            <a:off x="5332844" y="2558948"/>
            <a:ext cx="415290" cy="766445"/>
            <a:chOff x="5332844" y="2558948"/>
            <a:chExt cx="415290" cy="766445"/>
          </a:xfrm>
        </p:grpSpPr>
        <p:pic>
          <p:nvPicPr>
            <p:cNvPr id="102" name="object 102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5741022" y="2628874"/>
              <a:ext cx="6743" cy="696277"/>
            </a:xfrm>
            <a:prstGeom prst="rect">
              <a:avLst/>
            </a:prstGeom>
          </p:spPr>
        </p:pic>
        <p:pic>
          <p:nvPicPr>
            <p:cNvPr id="103" name="object 103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332844" y="2558948"/>
              <a:ext cx="408177" cy="766203"/>
            </a:xfrm>
            <a:prstGeom prst="rect">
              <a:avLst/>
            </a:prstGeom>
          </p:spPr>
        </p:pic>
        <p:pic>
          <p:nvPicPr>
            <p:cNvPr id="104" name="object 104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363362" y="2629611"/>
              <a:ext cx="377659" cy="695540"/>
            </a:xfrm>
            <a:prstGeom prst="rect">
              <a:avLst/>
            </a:prstGeom>
          </p:spPr>
        </p:pic>
      </p:grpSp>
      <p:sp>
        <p:nvSpPr>
          <p:cNvPr id="105" name="object 105" descr=""/>
          <p:cNvSpPr txBox="1"/>
          <p:nvPr/>
        </p:nvSpPr>
        <p:spPr>
          <a:xfrm>
            <a:off x="4928619" y="2576888"/>
            <a:ext cx="524510" cy="63817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350" b="1">
                <a:solidFill>
                  <a:srgbClr val="FFFFFF"/>
                </a:solidFill>
                <a:latin typeface="Open Sans"/>
                <a:cs typeface="Open Sans"/>
              </a:rPr>
              <a:t>How</a:t>
            </a:r>
            <a:r>
              <a:rPr dirty="0" sz="350" spc="10" b="1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350" b="1">
                <a:solidFill>
                  <a:srgbClr val="FFFFFF"/>
                </a:solidFill>
                <a:latin typeface="Open Sans"/>
                <a:cs typeface="Open Sans"/>
              </a:rPr>
              <a:t>to</a:t>
            </a:r>
            <a:r>
              <a:rPr dirty="0" sz="350" spc="10" b="1">
                <a:solidFill>
                  <a:srgbClr val="FFFFFF"/>
                </a:solidFill>
                <a:latin typeface="Open Sans"/>
                <a:cs typeface="Open Sans"/>
              </a:rPr>
              <a:t> </a:t>
            </a:r>
            <a:r>
              <a:rPr dirty="0" sz="350" spc="-25" b="1">
                <a:solidFill>
                  <a:srgbClr val="FFFFFF"/>
                </a:solidFill>
                <a:latin typeface="Open Sans"/>
                <a:cs typeface="Open Sans"/>
              </a:rPr>
              <a:t>win</a:t>
            </a:r>
            <a:endParaRPr sz="350">
              <a:latin typeface="Open Sans"/>
              <a:cs typeface="Open Sans"/>
            </a:endParaRPr>
          </a:p>
          <a:p>
            <a:pPr marL="12700" marR="5080" indent="-635">
              <a:lnSpc>
                <a:spcPct val="141100"/>
              </a:lnSpc>
              <a:spcBef>
                <a:spcPts val="130"/>
              </a:spcBef>
            </a:pP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This</a:t>
            </a:r>
            <a:r>
              <a:rPr dirty="0" sz="200" spc="2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is</a:t>
            </a:r>
            <a:r>
              <a:rPr dirty="0" sz="200" spc="3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a</a:t>
            </a:r>
            <a:r>
              <a:rPr dirty="0" sz="200" spc="4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typical</a:t>
            </a:r>
            <a:r>
              <a:rPr dirty="0" sz="200" spc="3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game</a:t>
            </a:r>
            <a:r>
              <a:rPr dirty="0" sz="200" spc="3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people</a:t>
            </a:r>
            <a:r>
              <a:rPr dirty="0" sz="200" spc="3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20">
                <a:solidFill>
                  <a:srgbClr val="1E1A4B"/>
                </a:solidFill>
                <a:latin typeface="Open Sans"/>
                <a:cs typeface="Open Sans"/>
              </a:rPr>
              <a:t>have</a:t>
            </a:r>
            <a:r>
              <a:rPr dirty="0" sz="200" spc="50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already</a:t>
            </a:r>
            <a:r>
              <a:rPr dirty="0" sz="200" spc="4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played</a:t>
            </a:r>
            <a:r>
              <a:rPr dirty="0" sz="200" spc="5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before</a:t>
            </a:r>
            <a:r>
              <a:rPr dirty="0" sz="200" spc="5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and</a:t>
            </a:r>
            <a:r>
              <a:rPr dirty="0" sz="200" spc="5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adds</a:t>
            </a:r>
            <a:r>
              <a:rPr dirty="0" sz="200" spc="4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25">
                <a:solidFill>
                  <a:srgbClr val="1E1A4B"/>
                </a:solidFill>
                <a:latin typeface="Open Sans"/>
                <a:cs typeface="Open Sans"/>
              </a:rPr>
              <a:t>the</a:t>
            </a:r>
            <a:r>
              <a:rPr dirty="0" sz="200" spc="50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challenge</a:t>
            </a:r>
            <a:r>
              <a:rPr dirty="0" sz="200" spc="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of playing it without</a:t>
            </a:r>
            <a:r>
              <a:rPr dirty="0" sz="200" spc="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10">
                <a:solidFill>
                  <a:srgbClr val="1E1A4B"/>
                </a:solidFill>
                <a:latin typeface="Open Sans"/>
                <a:cs typeface="Open Sans"/>
              </a:rPr>
              <a:t>sight</a:t>
            </a:r>
            <a:r>
              <a:rPr dirty="0" sz="200" spc="50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by</a:t>
            </a:r>
            <a:r>
              <a:rPr dirty="0" sz="200" spc="4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wearing</a:t>
            </a:r>
            <a:r>
              <a:rPr dirty="0" sz="200" spc="5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10">
                <a:solidFill>
                  <a:srgbClr val="1E1A4B"/>
                </a:solidFill>
                <a:latin typeface="Open Sans"/>
                <a:cs typeface="Open Sans"/>
              </a:rPr>
              <a:t>eyeshades</a:t>
            </a:r>
            <a:endParaRPr sz="200">
              <a:latin typeface="Open Sans"/>
              <a:cs typeface="Open San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(or</a:t>
            </a:r>
            <a:r>
              <a:rPr dirty="0" sz="200" spc="2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closing</a:t>
            </a:r>
            <a:r>
              <a:rPr dirty="0" sz="200" spc="1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their</a:t>
            </a:r>
            <a:r>
              <a:rPr dirty="0" sz="200" spc="2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10">
                <a:solidFill>
                  <a:srgbClr val="1E1A4B"/>
                </a:solidFill>
                <a:latin typeface="Open Sans"/>
                <a:cs typeface="Open Sans"/>
              </a:rPr>
              <a:t>eyes).</a:t>
            </a:r>
            <a:endParaRPr sz="200">
              <a:latin typeface="Open Sans"/>
              <a:cs typeface="Open Sans"/>
            </a:endParaRPr>
          </a:p>
          <a:p>
            <a:pPr marL="12700" marR="86995">
              <a:lnSpc>
                <a:spcPct val="141100"/>
              </a:lnSpc>
              <a:spcBef>
                <a:spcPts val="190"/>
              </a:spcBef>
            </a:pP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So,</a:t>
            </a:r>
            <a:r>
              <a:rPr dirty="0" sz="200" spc="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to</a:t>
            </a:r>
            <a:r>
              <a:rPr dirty="0" sz="200" spc="1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‘win’ this</a:t>
            </a:r>
            <a:r>
              <a:rPr dirty="0" sz="200" spc="3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challenge</a:t>
            </a:r>
            <a:r>
              <a:rPr dirty="0" sz="200" spc="2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20">
                <a:solidFill>
                  <a:srgbClr val="1E1A4B"/>
                </a:solidFill>
                <a:latin typeface="Open Sans"/>
                <a:cs typeface="Open Sans"/>
              </a:rPr>
              <a:t>each</a:t>
            </a:r>
            <a:r>
              <a:rPr dirty="0" sz="200" spc="50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20">
                <a:solidFill>
                  <a:srgbClr val="1E1A4B"/>
                </a:solidFill>
                <a:latin typeface="Open Sans"/>
                <a:cs typeface="Open Sans"/>
              </a:rPr>
              <a:t>group</a:t>
            </a:r>
            <a:r>
              <a:rPr dirty="0" sz="200" spc="-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20">
                <a:solidFill>
                  <a:srgbClr val="1E1A4B"/>
                </a:solidFill>
                <a:latin typeface="Open Sans"/>
                <a:cs typeface="Open Sans"/>
              </a:rPr>
              <a:t>must</a:t>
            </a:r>
            <a:r>
              <a:rPr dirty="0" sz="200" spc="-1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20">
                <a:solidFill>
                  <a:srgbClr val="1E1A4B"/>
                </a:solidFill>
                <a:latin typeface="Open Sans"/>
                <a:cs typeface="Open Sans"/>
              </a:rPr>
              <a:t>complete</a:t>
            </a:r>
            <a:r>
              <a:rPr dirty="0" sz="200" spc="-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25">
                <a:solidFill>
                  <a:srgbClr val="1E1A4B"/>
                </a:solidFill>
                <a:latin typeface="Open Sans"/>
                <a:cs typeface="Open Sans"/>
              </a:rPr>
              <a:t>the</a:t>
            </a:r>
            <a:r>
              <a:rPr dirty="0" sz="200" spc="50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>
                <a:solidFill>
                  <a:srgbClr val="1E1A4B"/>
                </a:solidFill>
                <a:latin typeface="Open Sans"/>
                <a:cs typeface="Open Sans"/>
              </a:rPr>
              <a:t>game</a:t>
            </a:r>
            <a:r>
              <a:rPr dirty="0" sz="200" spc="11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>
                <a:solidFill>
                  <a:srgbClr val="1E1A4B"/>
                </a:solidFill>
                <a:latin typeface="Open Sans"/>
                <a:cs typeface="Open Sans"/>
              </a:rPr>
              <a:t>successfully</a:t>
            </a:r>
            <a:r>
              <a:rPr dirty="0" sz="200" spc="10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>
                <a:solidFill>
                  <a:srgbClr val="1E1A4B"/>
                </a:solidFill>
                <a:latin typeface="Open Sans"/>
                <a:cs typeface="Open Sans"/>
              </a:rPr>
              <a:t>by</a:t>
            </a:r>
            <a:r>
              <a:rPr dirty="0" sz="200" spc="114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10">
                <a:solidFill>
                  <a:srgbClr val="1E1A4B"/>
                </a:solidFill>
                <a:latin typeface="Open Sans"/>
                <a:cs typeface="Open Sans"/>
              </a:rPr>
              <a:t>using</a:t>
            </a:r>
            <a:r>
              <a:rPr dirty="0" sz="200" spc="50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their</a:t>
            </a:r>
            <a:r>
              <a:rPr dirty="0" sz="200" spc="2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other</a:t>
            </a:r>
            <a:r>
              <a:rPr dirty="0" sz="200" spc="3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senses</a:t>
            </a:r>
            <a:r>
              <a:rPr dirty="0" sz="200" spc="3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10">
                <a:solidFill>
                  <a:srgbClr val="1E1A4B"/>
                </a:solidFill>
                <a:latin typeface="Open Sans"/>
                <a:cs typeface="Open Sans"/>
              </a:rPr>
              <a:t>(hearing</a:t>
            </a:r>
            <a:r>
              <a:rPr dirty="0" sz="200" spc="50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and</a:t>
            </a:r>
            <a:r>
              <a:rPr dirty="0" sz="200" spc="3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touch)</a:t>
            </a:r>
            <a:r>
              <a:rPr dirty="0" sz="200" spc="3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10">
                <a:solidFill>
                  <a:srgbClr val="1E1A4B"/>
                </a:solidFill>
                <a:latin typeface="Open Sans"/>
                <a:cs typeface="Open Sans"/>
              </a:rPr>
              <a:t>and</a:t>
            </a:r>
            <a:r>
              <a:rPr dirty="0" sz="200" spc="3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10">
                <a:solidFill>
                  <a:srgbClr val="1E1A4B"/>
                </a:solidFill>
                <a:latin typeface="Open Sans"/>
                <a:cs typeface="Open Sans"/>
              </a:rPr>
              <a:t>utilising</a:t>
            </a:r>
            <a:endParaRPr sz="200">
              <a:latin typeface="Open Sans"/>
              <a:cs typeface="Open Sans"/>
            </a:endParaRPr>
          </a:p>
          <a:p>
            <a:pPr marL="12700" marR="147320">
              <a:lnSpc>
                <a:spcPct val="141100"/>
              </a:lnSpc>
            </a:pPr>
            <a:r>
              <a:rPr dirty="0" sz="200">
                <a:solidFill>
                  <a:srgbClr val="1E1A4B"/>
                </a:solidFill>
                <a:latin typeface="Open Sans"/>
                <a:cs typeface="Open Sans"/>
              </a:rPr>
              <a:t>their</a:t>
            </a:r>
            <a:r>
              <a:rPr dirty="0" sz="200" spc="14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>
                <a:solidFill>
                  <a:srgbClr val="1E1A4B"/>
                </a:solidFill>
                <a:latin typeface="Open Sans"/>
                <a:cs typeface="Open Sans"/>
              </a:rPr>
              <a:t>communication</a:t>
            </a:r>
            <a:r>
              <a:rPr dirty="0" sz="200" spc="165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-25">
                <a:solidFill>
                  <a:srgbClr val="1E1A4B"/>
                </a:solidFill>
                <a:latin typeface="Open Sans"/>
                <a:cs typeface="Open Sans"/>
              </a:rPr>
              <a:t>and</a:t>
            </a:r>
            <a:r>
              <a:rPr dirty="0" sz="200" spc="500">
                <a:solidFill>
                  <a:srgbClr val="1E1A4B"/>
                </a:solidFill>
                <a:latin typeface="Open Sans"/>
                <a:cs typeface="Open Sans"/>
              </a:rPr>
              <a:t> </a:t>
            </a:r>
            <a:r>
              <a:rPr dirty="0" sz="200" spc="20">
                <a:solidFill>
                  <a:srgbClr val="1E1A4B"/>
                </a:solidFill>
                <a:latin typeface="Open Sans"/>
                <a:cs typeface="Open Sans"/>
              </a:rPr>
              <a:t>teamworking</a:t>
            </a:r>
            <a:r>
              <a:rPr dirty="0" sz="200" spc="-10">
                <a:solidFill>
                  <a:srgbClr val="1E1A4B"/>
                </a:solidFill>
                <a:latin typeface="Open Sans"/>
                <a:cs typeface="Open Sans"/>
              </a:rPr>
              <a:t> skills.</a:t>
            </a:r>
            <a:endParaRPr sz="200">
              <a:latin typeface="Open Sans"/>
              <a:cs typeface="Open Sans"/>
            </a:endParaRPr>
          </a:p>
        </p:txBody>
      </p:sp>
      <p:grpSp>
        <p:nvGrpSpPr>
          <p:cNvPr id="106" name="object 106" descr=""/>
          <p:cNvGrpSpPr/>
          <p:nvPr/>
        </p:nvGrpSpPr>
        <p:grpSpPr>
          <a:xfrm>
            <a:off x="4040699" y="911885"/>
            <a:ext cx="1707514" cy="2376170"/>
            <a:chOff x="4040699" y="911885"/>
            <a:chExt cx="1707514" cy="2376170"/>
          </a:xfrm>
        </p:grpSpPr>
        <p:sp>
          <p:nvSpPr>
            <p:cNvPr id="107" name="object 107" descr=""/>
            <p:cNvSpPr/>
            <p:nvPr/>
          </p:nvSpPr>
          <p:spPr>
            <a:xfrm>
              <a:off x="5256781" y="3180895"/>
              <a:ext cx="76200" cy="31750"/>
            </a:xfrm>
            <a:custGeom>
              <a:avLst/>
              <a:gdLst/>
              <a:ahLst/>
              <a:cxnLst/>
              <a:rect l="l" t="t" r="r" b="b"/>
              <a:pathLst>
                <a:path w="76200" h="31750">
                  <a:moveTo>
                    <a:pt x="26167" y="6615"/>
                  </a:moveTo>
                  <a:lnTo>
                    <a:pt x="18683" y="6615"/>
                  </a:lnTo>
                  <a:lnTo>
                    <a:pt x="15977" y="5366"/>
                  </a:lnTo>
                  <a:lnTo>
                    <a:pt x="12904" y="4658"/>
                  </a:lnTo>
                  <a:lnTo>
                    <a:pt x="8636" y="3164"/>
                  </a:lnTo>
                  <a:lnTo>
                    <a:pt x="5079" y="1275"/>
                  </a:lnTo>
                  <a:lnTo>
                    <a:pt x="2660" y="1040"/>
                  </a:lnTo>
                  <a:lnTo>
                    <a:pt x="1877" y="0"/>
                  </a:lnTo>
                  <a:lnTo>
                    <a:pt x="6145" y="1387"/>
                  </a:lnTo>
                  <a:lnTo>
                    <a:pt x="10396" y="2482"/>
                  </a:lnTo>
                  <a:lnTo>
                    <a:pt x="11629" y="2923"/>
                  </a:lnTo>
                  <a:lnTo>
                    <a:pt x="9513" y="2923"/>
                  </a:lnTo>
                  <a:lnTo>
                    <a:pt x="11996" y="4279"/>
                  </a:lnTo>
                  <a:lnTo>
                    <a:pt x="15089" y="4812"/>
                  </a:lnTo>
                  <a:lnTo>
                    <a:pt x="17786" y="5649"/>
                  </a:lnTo>
                  <a:lnTo>
                    <a:pt x="22768" y="5649"/>
                  </a:lnTo>
                  <a:lnTo>
                    <a:pt x="23889" y="5976"/>
                  </a:lnTo>
                  <a:lnTo>
                    <a:pt x="25245" y="6320"/>
                  </a:lnTo>
                  <a:lnTo>
                    <a:pt x="26167" y="6615"/>
                  </a:lnTo>
                  <a:close/>
                </a:path>
                <a:path w="76200" h="31750">
                  <a:moveTo>
                    <a:pt x="76070" y="31568"/>
                  </a:moveTo>
                  <a:lnTo>
                    <a:pt x="36656" y="18890"/>
                  </a:lnTo>
                  <a:lnTo>
                    <a:pt x="29453" y="16316"/>
                  </a:lnTo>
                  <a:lnTo>
                    <a:pt x="22473" y="14266"/>
                  </a:lnTo>
                  <a:lnTo>
                    <a:pt x="12867" y="9940"/>
                  </a:lnTo>
                  <a:lnTo>
                    <a:pt x="8963" y="8550"/>
                  </a:lnTo>
                  <a:lnTo>
                    <a:pt x="4518" y="4357"/>
                  </a:lnTo>
                  <a:lnTo>
                    <a:pt x="2293" y="3497"/>
                  </a:lnTo>
                  <a:lnTo>
                    <a:pt x="0" y="2167"/>
                  </a:lnTo>
                  <a:lnTo>
                    <a:pt x="1530" y="2562"/>
                  </a:lnTo>
                  <a:lnTo>
                    <a:pt x="2834" y="3164"/>
                  </a:lnTo>
                  <a:lnTo>
                    <a:pt x="5325" y="3193"/>
                  </a:lnTo>
                  <a:lnTo>
                    <a:pt x="6813" y="3841"/>
                  </a:lnTo>
                  <a:lnTo>
                    <a:pt x="10087" y="5019"/>
                  </a:lnTo>
                  <a:lnTo>
                    <a:pt x="11861" y="6097"/>
                  </a:lnTo>
                  <a:lnTo>
                    <a:pt x="14123" y="7243"/>
                  </a:lnTo>
                  <a:lnTo>
                    <a:pt x="16273" y="8284"/>
                  </a:lnTo>
                  <a:lnTo>
                    <a:pt x="31067" y="8284"/>
                  </a:lnTo>
                  <a:lnTo>
                    <a:pt x="31234" y="8341"/>
                  </a:lnTo>
                  <a:lnTo>
                    <a:pt x="16195" y="8341"/>
                  </a:lnTo>
                  <a:lnTo>
                    <a:pt x="16049" y="8358"/>
                  </a:lnTo>
                  <a:lnTo>
                    <a:pt x="16823" y="8808"/>
                  </a:lnTo>
                  <a:lnTo>
                    <a:pt x="32600" y="8808"/>
                  </a:lnTo>
                  <a:lnTo>
                    <a:pt x="33261" y="9035"/>
                  </a:lnTo>
                  <a:lnTo>
                    <a:pt x="18930" y="9038"/>
                  </a:lnTo>
                  <a:lnTo>
                    <a:pt x="20340" y="9995"/>
                  </a:lnTo>
                  <a:lnTo>
                    <a:pt x="22232" y="10568"/>
                  </a:lnTo>
                  <a:lnTo>
                    <a:pt x="23880" y="10947"/>
                  </a:lnTo>
                  <a:lnTo>
                    <a:pt x="38812" y="10947"/>
                  </a:lnTo>
                  <a:lnTo>
                    <a:pt x="49747" y="14907"/>
                  </a:lnTo>
                  <a:lnTo>
                    <a:pt x="61268" y="18890"/>
                  </a:lnTo>
                  <a:lnTo>
                    <a:pt x="58622" y="18890"/>
                  </a:lnTo>
                  <a:lnTo>
                    <a:pt x="59849" y="19474"/>
                  </a:lnTo>
                  <a:lnTo>
                    <a:pt x="61253" y="19876"/>
                  </a:lnTo>
                  <a:lnTo>
                    <a:pt x="62603" y="20065"/>
                  </a:lnTo>
                  <a:lnTo>
                    <a:pt x="65253" y="20065"/>
                  </a:lnTo>
                  <a:lnTo>
                    <a:pt x="73172" y="22390"/>
                  </a:lnTo>
                  <a:lnTo>
                    <a:pt x="74141" y="22636"/>
                  </a:lnTo>
                  <a:lnTo>
                    <a:pt x="76070" y="23189"/>
                  </a:lnTo>
                  <a:lnTo>
                    <a:pt x="76070" y="23562"/>
                  </a:lnTo>
                  <a:lnTo>
                    <a:pt x="74279" y="23562"/>
                  </a:lnTo>
                  <a:lnTo>
                    <a:pt x="74588" y="23903"/>
                  </a:lnTo>
                  <a:lnTo>
                    <a:pt x="76070" y="24195"/>
                  </a:lnTo>
                  <a:lnTo>
                    <a:pt x="76070" y="25715"/>
                  </a:lnTo>
                  <a:lnTo>
                    <a:pt x="65722" y="25715"/>
                  </a:lnTo>
                  <a:lnTo>
                    <a:pt x="66344" y="25930"/>
                  </a:lnTo>
                  <a:lnTo>
                    <a:pt x="67058" y="26093"/>
                  </a:lnTo>
                  <a:lnTo>
                    <a:pt x="67717" y="26271"/>
                  </a:lnTo>
                  <a:lnTo>
                    <a:pt x="76070" y="26271"/>
                  </a:lnTo>
                  <a:lnTo>
                    <a:pt x="76070" y="31568"/>
                  </a:lnTo>
                  <a:close/>
                </a:path>
                <a:path w="76200" h="31750">
                  <a:moveTo>
                    <a:pt x="13894" y="3735"/>
                  </a:moveTo>
                  <a:lnTo>
                    <a:pt x="9513" y="2923"/>
                  </a:lnTo>
                  <a:lnTo>
                    <a:pt x="11629" y="2923"/>
                  </a:lnTo>
                  <a:lnTo>
                    <a:pt x="13894" y="3735"/>
                  </a:lnTo>
                  <a:close/>
                </a:path>
                <a:path w="76200" h="31750">
                  <a:moveTo>
                    <a:pt x="16032" y="4500"/>
                  </a:moveTo>
                  <a:lnTo>
                    <a:pt x="13894" y="3735"/>
                  </a:lnTo>
                  <a:lnTo>
                    <a:pt x="15582" y="4047"/>
                  </a:lnTo>
                  <a:lnTo>
                    <a:pt x="16177" y="4480"/>
                  </a:lnTo>
                  <a:lnTo>
                    <a:pt x="16032" y="4500"/>
                  </a:lnTo>
                  <a:close/>
                </a:path>
                <a:path w="76200" h="31750">
                  <a:moveTo>
                    <a:pt x="22768" y="5649"/>
                  </a:moveTo>
                  <a:lnTo>
                    <a:pt x="17786" y="5649"/>
                  </a:lnTo>
                  <a:lnTo>
                    <a:pt x="16177" y="4480"/>
                  </a:lnTo>
                  <a:lnTo>
                    <a:pt x="17078" y="4357"/>
                  </a:lnTo>
                  <a:lnTo>
                    <a:pt x="19873" y="4531"/>
                  </a:lnTo>
                  <a:lnTo>
                    <a:pt x="21243" y="5205"/>
                  </a:lnTo>
                  <a:lnTo>
                    <a:pt x="22768" y="5649"/>
                  </a:lnTo>
                  <a:close/>
                </a:path>
                <a:path w="76200" h="31750">
                  <a:moveTo>
                    <a:pt x="23738" y="6999"/>
                  </a:moveTo>
                  <a:lnTo>
                    <a:pt x="18139" y="6999"/>
                  </a:lnTo>
                  <a:lnTo>
                    <a:pt x="17408" y="6389"/>
                  </a:lnTo>
                  <a:lnTo>
                    <a:pt x="18683" y="6615"/>
                  </a:lnTo>
                  <a:lnTo>
                    <a:pt x="26167" y="6615"/>
                  </a:lnTo>
                  <a:lnTo>
                    <a:pt x="26471" y="6713"/>
                  </a:lnTo>
                  <a:lnTo>
                    <a:pt x="23175" y="6713"/>
                  </a:lnTo>
                  <a:lnTo>
                    <a:pt x="23738" y="6999"/>
                  </a:lnTo>
                  <a:close/>
                </a:path>
                <a:path w="76200" h="31750">
                  <a:moveTo>
                    <a:pt x="20425" y="8178"/>
                  </a:moveTo>
                  <a:lnTo>
                    <a:pt x="18583" y="8178"/>
                  </a:lnTo>
                  <a:lnTo>
                    <a:pt x="18331" y="7905"/>
                  </a:lnTo>
                  <a:lnTo>
                    <a:pt x="18019" y="7702"/>
                  </a:lnTo>
                  <a:lnTo>
                    <a:pt x="17674" y="7576"/>
                  </a:lnTo>
                  <a:lnTo>
                    <a:pt x="18193" y="7458"/>
                  </a:lnTo>
                  <a:lnTo>
                    <a:pt x="17425" y="6870"/>
                  </a:lnTo>
                  <a:lnTo>
                    <a:pt x="17236" y="6641"/>
                  </a:lnTo>
                  <a:lnTo>
                    <a:pt x="18139" y="6999"/>
                  </a:lnTo>
                  <a:lnTo>
                    <a:pt x="23738" y="6999"/>
                  </a:lnTo>
                  <a:lnTo>
                    <a:pt x="24115" y="7192"/>
                  </a:lnTo>
                  <a:lnTo>
                    <a:pt x="25196" y="7395"/>
                  </a:lnTo>
                  <a:lnTo>
                    <a:pt x="25915" y="7702"/>
                  </a:lnTo>
                  <a:lnTo>
                    <a:pt x="19047" y="7702"/>
                  </a:lnTo>
                  <a:lnTo>
                    <a:pt x="20425" y="8178"/>
                  </a:lnTo>
                  <a:close/>
                </a:path>
                <a:path w="76200" h="31750">
                  <a:moveTo>
                    <a:pt x="29685" y="7811"/>
                  </a:moveTo>
                  <a:lnTo>
                    <a:pt x="26170" y="7811"/>
                  </a:lnTo>
                  <a:lnTo>
                    <a:pt x="25815" y="7576"/>
                  </a:lnTo>
                  <a:lnTo>
                    <a:pt x="24084" y="6936"/>
                  </a:lnTo>
                  <a:lnTo>
                    <a:pt x="23175" y="6713"/>
                  </a:lnTo>
                  <a:lnTo>
                    <a:pt x="26471" y="6713"/>
                  </a:lnTo>
                  <a:lnTo>
                    <a:pt x="29685" y="7811"/>
                  </a:lnTo>
                  <a:close/>
                </a:path>
                <a:path w="76200" h="31750">
                  <a:moveTo>
                    <a:pt x="30816" y="8198"/>
                  </a:moveTo>
                  <a:lnTo>
                    <a:pt x="20483" y="8198"/>
                  </a:lnTo>
                  <a:lnTo>
                    <a:pt x="20137" y="7940"/>
                  </a:lnTo>
                  <a:lnTo>
                    <a:pt x="19546" y="7748"/>
                  </a:lnTo>
                  <a:lnTo>
                    <a:pt x="19047" y="7702"/>
                  </a:lnTo>
                  <a:lnTo>
                    <a:pt x="25915" y="7702"/>
                  </a:lnTo>
                  <a:lnTo>
                    <a:pt x="26170" y="7811"/>
                  </a:lnTo>
                  <a:lnTo>
                    <a:pt x="29685" y="7811"/>
                  </a:lnTo>
                  <a:lnTo>
                    <a:pt x="30816" y="8198"/>
                  </a:lnTo>
                  <a:close/>
                </a:path>
                <a:path w="76200" h="31750">
                  <a:moveTo>
                    <a:pt x="31067" y="8284"/>
                  </a:moveTo>
                  <a:lnTo>
                    <a:pt x="17339" y="8284"/>
                  </a:lnTo>
                  <a:lnTo>
                    <a:pt x="17428" y="7991"/>
                  </a:lnTo>
                  <a:lnTo>
                    <a:pt x="18583" y="8178"/>
                  </a:lnTo>
                  <a:lnTo>
                    <a:pt x="20425" y="8178"/>
                  </a:lnTo>
                  <a:lnTo>
                    <a:pt x="30824" y="8201"/>
                  </a:lnTo>
                  <a:lnTo>
                    <a:pt x="31067" y="8284"/>
                  </a:lnTo>
                  <a:close/>
                </a:path>
                <a:path w="76200" h="31750">
                  <a:moveTo>
                    <a:pt x="32600" y="8808"/>
                  </a:moveTo>
                  <a:lnTo>
                    <a:pt x="16823" y="8808"/>
                  </a:lnTo>
                  <a:lnTo>
                    <a:pt x="17244" y="8805"/>
                  </a:lnTo>
                  <a:lnTo>
                    <a:pt x="16685" y="8458"/>
                  </a:lnTo>
                  <a:lnTo>
                    <a:pt x="16433" y="8341"/>
                  </a:lnTo>
                  <a:lnTo>
                    <a:pt x="31234" y="8341"/>
                  </a:lnTo>
                  <a:lnTo>
                    <a:pt x="32600" y="8808"/>
                  </a:lnTo>
                  <a:close/>
                </a:path>
                <a:path w="76200" h="31750">
                  <a:moveTo>
                    <a:pt x="38812" y="10947"/>
                  </a:moveTo>
                  <a:lnTo>
                    <a:pt x="23880" y="10947"/>
                  </a:lnTo>
                  <a:lnTo>
                    <a:pt x="23634" y="10459"/>
                  </a:lnTo>
                  <a:lnTo>
                    <a:pt x="23341" y="10359"/>
                  </a:lnTo>
                  <a:lnTo>
                    <a:pt x="21567" y="9969"/>
                  </a:lnTo>
                  <a:lnTo>
                    <a:pt x="20349" y="9035"/>
                  </a:lnTo>
                  <a:lnTo>
                    <a:pt x="33270" y="9038"/>
                  </a:lnTo>
                  <a:lnTo>
                    <a:pt x="38812" y="10947"/>
                  </a:lnTo>
                  <a:close/>
                </a:path>
                <a:path w="76200" h="31750">
                  <a:moveTo>
                    <a:pt x="65253" y="20065"/>
                  </a:moveTo>
                  <a:lnTo>
                    <a:pt x="62603" y="20065"/>
                  </a:lnTo>
                  <a:lnTo>
                    <a:pt x="61465" y="19411"/>
                  </a:lnTo>
                  <a:lnTo>
                    <a:pt x="59895" y="19148"/>
                  </a:lnTo>
                  <a:lnTo>
                    <a:pt x="58622" y="18890"/>
                  </a:lnTo>
                  <a:lnTo>
                    <a:pt x="61268" y="18890"/>
                  </a:lnTo>
                  <a:lnTo>
                    <a:pt x="65253" y="20065"/>
                  </a:lnTo>
                  <a:close/>
                </a:path>
                <a:path w="76200" h="31750">
                  <a:moveTo>
                    <a:pt x="76070" y="23935"/>
                  </a:moveTo>
                  <a:lnTo>
                    <a:pt x="74279" y="23562"/>
                  </a:lnTo>
                  <a:lnTo>
                    <a:pt x="76070" y="23562"/>
                  </a:lnTo>
                  <a:lnTo>
                    <a:pt x="76070" y="23935"/>
                  </a:lnTo>
                  <a:close/>
                </a:path>
                <a:path w="76200" h="31750">
                  <a:moveTo>
                    <a:pt x="76070" y="26271"/>
                  </a:moveTo>
                  <a:lnTo>
                    <a:pt x="67717" y="26271"/>
                  </a:lnTo>
                  <a:lnTo>
                    <a:pt x="67158" y="26013"/>
                  </a:lnTo>
                  <a:lnTo>
                    <a:pt x="66373" y="25878"/>
                  </a:lnTo>
                  <a:lnTo>
                    <a:pt x="65722" y="25715"/>
                  </a:lnTo>
                  <a:lnTo>
                    <a:pt x="76070" y="25715"/>
                  </a:lnTo>
                  <a:lnTo>
                    <a:pt x="76070" y="26271"/>
                  </a:lnTo>
                  <a:close/>
                </a:path>
              </a:pathLst>
            </a:custGeom>
            <a:solidFill>
              <a:srgbClr val="92D3E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8" name="object 108" descr="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332844" y="3204083"/>
              <a:ext cx="304787" cy="28575"/>
            </a:xfrm>
            <a:prstGeom prst="rect">
              <a:avLst/>
            </a:prstGeom>
          </p:spPr>
        </p:pic>
        <p:sp>
          <p:nvSpPr>
            <p:cNvPr id="109" name="object 109" descr=""/>
            <p:cNvSpPr/>
            <p:nvPr/>
          </p:nvSpPr>
          <p:spPr>
            <a:xfrm>
              <a:off x="5261826" y="3182315"/>
              <a:ext cx="35560" cy="10160"/>
            </a:xfrm>
            <a:custGeom>
              <a:avLst/>
              <a:gdLst/>
              <a:ahLst/>
              <a:cxnLst/>
              <a:rect l="l" t="t" r="r" b="b"/>
              <a:pathLst>
                <a:path w="35560" h="10160">
                  <a:moveTo>
                    <a:pt x="3048" y="2235"/>
                  </a:moveTo>
                  <a:lnTo>
                    <a:pt x="2362" y="1536"/>
                  </a:lnTo>
                  <a:lnTo>
                    <a:pt x="901" y="1397"/>
                  </a:lnTo>
                  <a:lnTo>
                    <a:pt x="0" y="1143"/>
                  </a:lnTo>
                  <a:lnTo>
                    <a:pt x="228" y="1333"/>
                  </a:lnTo>
                  <a:lnTo>
                    <a:pt x="469" y="1473"/>
                  </a:lnTo>
                  <a:lnTo>
                    <a:pt x="762" y="1549"/>
                  </a:lnTo>
                  <a:lnTo>
                    <a:pt x="1511" y="1803"/>
                  </a:lnTo>
                  <a:lnTo>
                    <a:pt x="2273" y="2095"/>
                  </a:lnTo>
                  <a:lnTo>
                    <a:pt x="3048" y="2235"/>
                  </a:lnTo>
                  <a:close/>
                </a:path>
                <a:path w="35560" h="10160">
                  <a:moveTo>
                    <a:pt x="12255" y="2159"/>
                  </a:moveTo>
                  <a:lnTo>
                    <a:pt x="11506" y="1651"/>
                  </a:lnTo>
                  <a:lnTo>
                    <a:pt x="8953" y="393"/>
                  </a:lnTo>
                  <a:lnTo>
                    <a:pt x="7835" y="0"/>
                  </a:lnTo>
                  <a:lnTo>
                    <a:pt x="8902" y="698"/>
                  </a:lnTo>
                  <a:lnTo>
                    <a:pt x="11328" y="1879"/>
                  </a:lnTo>
                  <a:lnTo>
                    <a:pt x="12255" y="2159"/>
                  </a:lnTo>
                  <a:close/>
                </a:path>
                <a:path w="35560" h="10160">
                  <a:moveTo>
                    <a:pt x="35013" y="9652"/>
                  </a:moveTo>
                  <a:lnTo>
                    <a:pt x="33718" y="8953"/>
                  </a:lnTo>
                  <a:lnTo>
                    <a:pt x="32321" y="8458"/>
                  </a:lnTo>
                  <a:lnTo>
                    <a:pt x="30962" y="7912"/>
                  </a:lnTo>
                  <a:lnTo>
                    <a:pt x="30988" y="8343"/>
                  </a:lnTo>
                  <a:lnTo>
                    <a:pt x="31864" y="8623"/>
                  </a:lnTo>
                  <a:lnTo>
                    <a:pt x="33083" y="9080"/>
                  </a:lnTo>
                  <a:lnTo>
                    <a:pt x="34099" y="9550"/>
                  </a:lnTo>
                  <a:lnTo>
                    <a:pt x="35013" y="9652"/>
                  </a:lnTo>
                  <a:close/>
                </a:path>
              </a:pathLst>
            </a:custGeom>
            <a:solidFill>
              <a:srgbClr val="92D3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 descr=""/>
            <p:cNvSpPr/>
            <p:nvPr/>
          </p:nvSpPr>
          <p:spPr>
            <a:xfrm>
              <a:off x="5514214" y="3225050"/>
              <a:ext cx="3175" cy="0"/>
            </a:xfrm>
            <a:custGeom>
              <a:avLst/>
              <a:gdLst/>
              <a:ahLst/>
              <a:cxnLst/>
              <a:rect l="l" t="t" r="r" b="b"/>
              <a:pathLst>
                <a:path w="3175" h="0">
                  <a:moveTo>
                    <a:pt x="0" y="0"/>
                  </a:moveTo>
                  <a:lnTo>
                    <a:pt x="2652" y="0"/>
                  </a:lnTo>
                </a:path>
              </a:pathLst>
            </a:custGeom>
            <a:ln w="3175">
              <a:solidFill>
                <a:srgbClr val="5F5D6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 descr=""/>
            <p:cNvSpPr/>
            <p:nvPr/>
          </p:nvSpPr>
          <p:spPr>
            <a:xfrm>
              <a:off x="5265788" y="3180867"/>
              <a:ext cx="8255" cy="4445"/>
            </a:xfrm>
            <a:custGeom>
              <a:avLst/>
              <a:gdLst/>
              <a:ahLst/>
              <a:cxnLst/>
              <a:rect l="l" t="t" r="r" b="b"/>
              <a:pathLst>
                <a:path w="8254" h="4444">
                  <a:moveTo>
                    <a:pt x="2095" y="952"/>
                  </a:moveTo>
                  <a:lnTo>
                    <a:pt x="1498" y="520"/>
                  </a:lnTo>
                  <a:lnTo>
                    <a:pt x="889" y="292"/>
                  </a:lnTo>
                  <a:lnTo>
                    <a:pt x="0" y="0"/>
                  </a:lnTo>
                  <a:lnTo>
                    <a:pt x="685" y="381"/>
                  </a:lnTo>
                  <a:lnTo>
                    <a:pt x="1231" y="647"/>
                  </a:lnTo>
                  <a:lnTo>
                    <a:pt x="2095" y="952"/>
                  </a:lnTo>
                  <a:close/>
                </a:path>
                <a:path w="8254" h="4444">
                  <a:moveTo>
                    <a:pt x="7747" y="4241"/>
                  </a:moveTo>
                  <a:lnTo>
                    <a:pt x="7023" y="3759"/>
                  </a:lnTo>
                  <a:lnTo>
                    <a:pt x="6515" y="3594"/>
                  </a:lnTo>
                  <a:lnTo>
                    <a:pt x="6654" y="3987"/>
                  </a:lnTo>
                  <a:lnTo>
                    <a:pt x="7429" y="4165"/>
                  </a:lnTo>
                  <a:lnTo>
                    <a:pt x="7747" y="4241"/>
                  </a:lnTo>
                  <a:close/>
                </a:path>
              </a:pathLst>
            </a:custGeom>
            <a:solidFill>
              <a:srgbClr val="92D3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 descr=""/>
            <p:cNvSpPr/>
            <p:nvPr/>
          </p:nvSpPr>
          <p:spPr>
            <a:xfrm>
              <a:off x="5472544" y="3225482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 h="0">
                  <a:moveTo>
                    <a:pt x="0" y="0"/>
                  </a:moveTo>
                  <a:lnTo>
                    <a:pt x="1597" y="0"/>
                  </a:lnTo>
                </a:path>
              </a:pathLst>
            </a:custGeom>
            <a:ln w="3175">
              <a:solidFill>
                <a:srgbClr val="91D2E5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 descr=""/>
            <p:cNvSpPr/>
            <p:nvPr/>
          </p:nvSpPr>
          <p:spPr>
            <a:xfrm>
              <a:off x="5263984" y="3183661"/>
              <a:ext cx="9525" cy="3810"/>
            </a:xfrm>
            <a:custGeom>
              <a:avLst/>
              <a:gdLst/>
              <a:ahLst/>
              <a:cxnLst/>
              <a:rect l="l" t="t" r="r" b="b"/>
              <a:pathLst>
                <a:path w="9525" h="3810">
                  <a:moveTo>
                    <a:pt x="1117" y="558"/>
                  </a:moveTo>
                  <a:lnTo>
                    <a:pt x="762" y="304"/>
                  </a:lnTo>
                  <a:lnTo>
                    <a:pt x="533" y="152"/>
                  </a:lnTo>
                  <a:lnTo>
                    <a:pt x="0" y="0"/>
                  </a:lnTo>
                  <a:lnTo>
                    <a:pt x="215" y="215"/>
                  </a:lnTo>
                  <a:lnTo>
                    <a:pt x="508" y="355"/>
                  </a:lnTo>
                  <a:lnTo>
                    <a:pt x="1117" y="558"/>
                  </a:lnTo>
                  <a:close/>
                </a:path>
                <a:path w="9525" h="3810">
                  <a:moveTo>
                    <a:pt x="9258" y="3454"/>
                  </a:moveTo>
                  <a:lnTo>
                    <a:pt x="8978" y="3340"/>
                  </a:lnTo>
                  <a:lnTo>
                    <a:pt x="9131" y="3441"/>
                  </a:lnTo>
                  <a:lnTo>
                    <a:pt x="9258" y="3454"/>
                  </a:lnTo>
                  <a:close/>
                </a:path>
              </a:pathLst>
            </a:custGeom>
            <a:solidFill>
              <a:srgbClr val="92D3E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 descr=""/>
            <p:cNvSpPr/>
            <p:nvPr/>
          </p:nvSpPr>
          <p:spPr>
            <a:xfrm>
              <a:off x="5346179" y="3208585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44" y="0"/>
                  </a:lnTo>
                </a:path>
              </a:pathLst>
            </a:custGeom>
            <a:ln w="3175">
              <a:solidFill>
                <a:srgbClr val="91D2E5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15" name="object 115" descr="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571604" y="3185439"/>
              <a:ext cx="78460" cy="70460"/>
            </a:xfrm>
            <a:prstGeom prst="rect">
              <a:avLst/>
            </a:prstGeom>
          </p:spPr>
        </p:pic>
        <p:sp>
          <p:nvSpPr>
            <p:cNvPr id="116" name="object 116" descr=""/>
            <p:cNvSpPr/>
            <p:nvPr/>
          </p:nvSpPr>
          <p:spPr>
            <a:xfrm>
              <a:off x="5577370" y="318747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 h="0">
                  <a:moveTo>
                    <a:pt x="0" y="0"/>
                  </a:moveTo>
                  <a:lnTo>
                    <a:pt x="1410" y="0"/>
                  </a:lnTo>
                </a:path>
              </a:pathLst>
            </a:custGeom>
            <a:ln w="3175">
              <a:solidFill>
                <a:srgbClr val="605D6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 descr=""/>
            <p:cNvSpPr/>
            <p:nvPr/>
          </p:nvSpPr>
          <p:spPr>
            <a:xfrm>
              <a:off x="5598238" y="3243326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729" y="0"/>
                  </a:lnTo>
                </a:path>
              </a:pathLst>
            </a:custGeom>
            <a:ln w="3175">
              <a:solidFill>
                <a:srgbClr val="625F6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 descr=""/>
            <p:cNvSpPr/>
            <p:nvPr/>
          </p:nvSpPr>
          <p:spPr>
            <a:xfrm>
              <a:off x="5634549" y="3210229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197" y="0"/>
                  </a:lnTo>
                </a:path>
              </a:pathLst>
            </a:custGeom>
            <a:ln w="3175">
              <a:solidFill>
                <a:srgbClr val="605E6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 descr=""/>
            <p:cNvSpPr/>
            <p:nvPr/>
          </p:nvSpPr>
          <p:spPr>
            <a:xfrm>
              <a:off x="5590758" y="3248939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867" y="0"/>
                  </a:lnTo>
                </a:path>
              </a:pathLst>
            </a:custGeom>
            <a:ln w="3175">
              <a:solidFill>
                <a:srgbClr val="5C595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 descr=""/>
            <p:cNvSpPr/>
            <p:nvPr/>
          </p:nvSpPr>
          <p:spPr>
            <a:xfrm>
              <a:off x="5591583" y="325365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67" y="0"/>
                  </a:lnTo>
                </a:path>
              </a:pathLst>
            </a:custGeom>
            <a:ln w="3175">
              <a:solidFill>
                <a:srgbClr val="5A595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 descr=""/>
            <p:cNvSpPr/>
            <p:nvPr/>
          </p:nvSpPr>
          <p:spPr>
            <a:xfrm>
              <a:off x="5573179" y="3185471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293" y="0"/>
                  </a:lnTo>
                </a:path>
              </a:pathLst>
            </a:custGeom>
            <a:ln w="3175">
              <a:solidFill>
                <a:srgbClr val="605D6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 descr=""/>
            <p:cNvSpPr/>
            <p:nvPr/>
          </p:nvSpPr>
          <p:spPr>
            <a:xfrm>
              <a:off x="5618846" y="3205651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258" y="0"/>
                  </a:lnTo>
                </a:path>
              </a:pathLst>
            </a:custGeom>
            <a:ln w="3175">
              <a:solidFill>
                <a:srgbClr val="5F5C6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 descr=""/>
            <p:cNvSpPr/>
            <p:nvPr/>
          </p:nvSpPr>
          <p:spPr>
            <a:xfrm>
              <a:off x="5589208" y="3250120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353" y="0"/>
                  </a:lnTo>
                </a:path>
              </a:pathLst>
            </a:custGeom>
            <a:ln w="3175">
              <a:solidFill>
                <a:srgbClr val="58565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 descr=""/>
            <p:cNvSpPr/>
            <p:nvPr/>
          </p:nvSpPr>
          <p:spPr>
            <a:xfrm>
              <a:off x="5634710" y="3210833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685" y="0"/>
                  </a:lnTo>
                </a:path>
              </a:pathLst>
            </a:custGeom>
            <a:ln w="3175">
              <a:solidFill>
                <a:srgbClr val="605E64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5" name="object 125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5458307" y="2476348"/>
              <a:ext cx="289458" cy="93128"/>
            </a:xfrm>
            <a:prstGeom prst="rect">
              <a:avLst/>
            </a:prstGeom>
          </p:spPr>
        </p:pic>
        <p:sp>
          <p:nvSpPr>
            <p:cNvPr id="126" name="object 126" descr=""/>
            <p:cNvSpPr/>
            <p:nvPr/>
          </p:nvSpPr>
          <p:spPr>
            <a:xfrm>
              <a:off x="5622391" y="249261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495" y="25"/>
                  </a:moveTo>
                  <a:lnTo>
                    <a:pt x="266" y="0"/>
                  </a:lnTo>
                  <a:lnTo>
                    <a:pt x="76" y="25"/>
                  </a:lnTo>
                  <a:lnTo>
                    <a:pt x="292" y="50"/>
                  </a:lnTo>
                  <a:lnTo>
                    <a:pt x="495" y="25"/>
                  </a:lnTo>
                  <a:close/>
                </a:path>
              </a:pathLst>
            </a:custGeom>
            <a:solidFill>
              <a:srgbClr val="BBB6C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 descr=""/>
            <p:cNvSpPr/>
            <p:nvPr/>
          </p:nvSpPr>
          <p:spPr>
            <a:xfrm>
              <a:off x="5475210" y="255504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283"/>
                  </a:moveTo>
                  <a:lnTo>
                    <a:pt x="384" y="0"/>
                  </a:lnTo>
                </a:path>
              </a:pathLst>
            </a:custGeom>
            <a:solidFill>
              <a:srgbClr val="1291B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 descr=""/>
            <p:cNvSpPr/>
            <p:nvPr/>
          </p:nvSpPr>
          <p:spPr>
            <a:xfrm>
              <a:off x="5611253" y="2497073"/>
              <a:ext cx="7620" cy="1905"/>
            </a:xfrm>
            <a:custGeom>
              <a:avLst/>
              <a:gdLst/>
              <a:ahLst/>
              <a:cxnLst/>
              <a:rect l="l" t="t" r="r" b="b"/>
              <a:pathLst>
                <a:path w="7620" h="1905">
                  <a:moveTo>
                    <a:pt x="5511" y="1079"/>
                  </a:moveTo>
                  <a:lnTo>
                    <a:pt x="4914" y="1193"/>
                  </a:lnTo>
                  <a:lnTo>
                    <a:pt x="4343" y="1333"/>
                  </a:lnTo>
                  <a:lnTo>
                    <a:pt x="3644" y="1498"/>
                  </a:lnTo>
                  <a:lnTo>
                    <a:pt x="3810" y="1498"/>
                  </a:lnTo>
                  <a:lnTo>
                    <a:pt x="4343" y="1498"/>
                  </a:lnTo>
                  <a:lnTo>
                    <a:pt x="4660" y="1397"/>
                  </a:lnTo>
                  <a:lnTo>
                    <a:pt x="5511" y="1079"/>
                  </a:lnTo>
                  <a:close/>
                </a:path>
                <a:path w="7620" h="1905">
                  <a:moveTo>
                    <a:pt x="7366" y="0"/>
                  </a:moveTo>
                  <a:lnTo>
                    <a:pt x="4902" y="279"/>
                  </a:lnTo>
                  <a:lnTo>
                    <a:pt x="2324" y="965"/>
                  </a:lnTo>
                  <a:lnTo>
                    <a:pt x="0" y="1790"/>
                  </a:lnTo>
                  <a:lnTo>
                    <a:pt x="2438" y="1244"/>
                  </a:lnTo>
                  <a:lnTo>
                    <a:pt x="4978" y="736"/>
                  </a:lnTo>
                  <a:lnTo>
                    <a:pt x="7366" y="0"/>
                  </a:lnTo>
                  <a:close/>
                </a:path>
              </a:pathLst>
            </a:custGeom>
            <a:solidFill>
              <a:srgbClr val="BBB6C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9" name="object 129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447299" y="2502762"/>
              <a:ext cx="84274" cy="77140"/>
            </a:xfrm>
            <a:prstGeom prst="rect">
              <a:avLst/>
            </a:prstGeom>
          </p:spPr>
        </p:pic>
        <p:sp>
          <p:nvSpPr>
            <p:cNvPr id="130" name="object 130" descr=""/>
            <p:cNvSpPr/>
            <p:nvPr/>
          </p:nvSpPr>
          <p:spPr>
            <a:xfrm>
              <a:off x="5469928" y="2526156"/>
              <a:ext cx="635" cy="1270"/>
            </a:xfrm>
            <a:custGeom>
              <a:avLst/>
              <a:gdLst/>
              <a:ahLst/>
              <a:cxnLst/>
              <a:rect l="l" t="t" r="r" b="b"/>
              <a:pathLst>
                <a:path w="635" h="1269">
                  <a:moveTo>
                    <a:pt x="368" y="0"/>
                  </a:moveTo>
                  <a:lnTo>
                    <a:pt x="0" y="787"/>
                  </a:lnTo>
                  <a:lnTo>
                    <a:pt x="127" y="533"/>
                  </a:lnTo>
                  <a:lnTo>
                    <a:pt x="254" y="266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BBB6C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 descr=""/>
            <p:cNvSpPr/>
            <p:nvPr/>
          </p:nvSpPr>
          <p:spPr>
            <a:xfrm>
              <a:off x="5456986" y="2570080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38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 descr=""/>
            <p:cNvSpPr/>
            <p:nvPr/>
          </p:nvSpPr>
          <p:spPr>
            <a:xfrm>
              <a:off x="5459958" y="2574709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253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 descr=""/>
            <p:cNvSpPr/>
            <p:nvPr/>
          </p:nvSpPr>
          <p:spPr>
            <a:xfrm>
              <a:off x="5474398" y="2574728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622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 descr=""/>
            <p:cNvSpPr/>
            <p:nvPr/>
          </p:nvSpPr>
          <p:spPr>
            <a:xfrm>
              <a:off x="5501263" y="2576709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676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 descr=""/>
            <p:cNvSpPr/>
            <p:nvPr/>
          </p:nvSpPr>
          <p:spPr>
            <a:xfrm>
              <a:off x="5504878" y="2570899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96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 descr=""/>
            <p:cNvSpPr/>
            <p:nvPr/>
          </p:nvSpPr>
          <p:spPr>
            <a:xfrm>
              <a:off x="5524090" y="257299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 h="0">
                  <a:moveTo>
                    <a:pt x="0" y="0"/>
                  </a:moveTo>
                  <a:lnTo>
                    <a:pt x="1676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" name="object 137" descr=""/>
            <p:cNvSpPr/>
            <p:nvPr/>
          </p:nvSpPr>
          <p:spPr>
            <a:xfrm>
              <a:off x="5483614" y="2519230"/>
              <a:ext cx="1905" cy="1905"/>
            </a:xfrm>
            <a:custGeom>
              <a:avLst/>
              <a:gdLst/>
              <a:ahLst/>
              <a:cxnLst/>
              <a:rect l="l" t="t" r="r" b="b"/>
              <a:pathLst>
                <a:path w="1904" h="1905">
                  <a:moveTo>
                    <a:pt x="0" y="1384"/>
                  </a:moveTo>
                  <a:lnTo>
                    <a:pt x="134" y="1034"/>
                  </a:lnTo>
                  <a:lnTo>
                    <a:pt x="412" y="639"/>
                  </a:lnTo>
                  <a:lnTo>
                    <a:pt x="685" y="335"/>
                  </a:lnTo>
                  <a:lnTo>
                    <a:pt x="842" y="111"/>
                  </a:lnTo>
                  <a:lnTo>
                    <a:pt x="1006" y="0"/>
                  </a:lnTo>
                  <a:lnTo>
                    <a:pt x="1264" y="0"/>
                  </a:lnTo>
                  <a:lnTo>
                    <a:pt x="1450" y="100"/>
                  </a:lnTo>
                  <a:lnTo>
                    <a:pt x="991" y="570"/>
                  </a:lnTo>
                  <a:lnTo>
                    <a:pt x="596" y="1097"/>
                  </a:lnTo>
                  <a:lnTo>
                    <a:pt x="0" y="1384"/>
                  </a:lnTo>
                  <a:close/>
                </a:path>
              </a:pathLst>
            </a:custGeom>
            <a:solidFill>
              <a:srgbClr val="BBB6C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 descr=""/>
            <p:cNvSpPr/>
            <p:nvPr/>
          </p:nvSpPr>
          <p:spPr>
            <a:xfrm>
              <a:off x="5461232" y="2571800"/>
              <a:ext cx="2540" cy="0"/>
            </a:xfrm>
            <a:custGeom>
              <a:avLst/>
              <a:gdLst/>
              <a:ahLst/>
              <a:cxnLst/>
              <a:rect l="l" t="t" r="r" b="b"/>
              <a:pathLst>
                <a:path w="2539" h="0">
                  <a:moveTo>
                    <a:pt x="0" y="0"/>
                  </a:moveTo>
                  <a:lnTo>
                    <a:pt x="2231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 descr=""/>
            <p:cNvSpPr/>
            <p:nvPr/>
          </p:nvSpPr>
          <p:spPr>
            <a:xfrm>
              <a:off x="5487136" y="2505265"/>
              <a:ext cx="3810" cy="6985"/>
            </a:xfrm>
            <a:custGeom>
              <a:avLst/>
              <a:gdLst/>
              <a:ahLst/>
              <a:cxnLst/>
              <a:rect l="l" t="t" r="r" b="b"/>
              <a:pathLst>
                <a:path w="3810" h="6985">
                  <a:moveTo>
                    <a:pt x="596" y="0"/>
                  </a:moveTo>
                  <a:lnTo>
                    <a:pt x="304" y="266"/>
                  </a:lnTo>
                  <a:lnTo>
                    <a:pt x="88" y="584"/>
                  </a:lnTo>
                  <a:lnTo>
                    <a:pt x="0" y="901"/>
                  </a:lnTo>
                  <a:lnTo>
                    <a:pt x="25" y="1257"/>
                  </a:lnTo>
                  <a:lnTo>
                    <a:pt x="482" y="1168"/>
                  </a:lnTo>
                  <a:lnTo>
                    <a:pt x="520" y="330"/>
                  </a:lnTo>
                  <a:lnTo>
                    <a:pt x="596" y="0"/>
                  </a:lnTo>
                  <a:close/>
                </a:path>
                <a:path w="3810" h="6985">
                  <a:moveTo>
                    <a:pt x="3479" y="4737"/>
                  </a:moveTo>
                  <a:lnTo>
                    <a:pt x="2895" y="5080"/>
                  </a:lnTo>
                  <a:lnTo>
                    <a:pt x="2006" y="5981"/>
                  </a:lnTo>
                  <a:lnTo>
                    <a:pt x="1841" y="6388"/>
                  </a:lnTo>
                  <a:lnTo>
                    <a:pt x="2286" y="6184"/>
                  </a:lnTo>
                  <a:lnTo>
                    <a:pt x="3238" y="5232"/>
                  </a:lnTo>
                  <a:lnTo>
                    <a:pt x="3479" y="4737"/>
                  </a:lnTo>
                  <a:close/>
                </a:path>
              </a:pathLst>
            </a:custGeom>
            <a:solidFill>
              <a:srgbClr val="BBB6C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 descr=""/>
            <p:cNvSpPr/>
            <p:nvPr/>
          </p:nvSpPr>
          <p:spPr>
            <a:xfrm>
              <a:off x="5478873" y="2569635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953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 descr=""/>
            <p:cNvSpPr/>
            <p:nvPr/>
          </p:nvSpPr>
          <p:spPr>
            <a:xfrm>
              <a:off x="5488190" y="2508338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10" h="3175">
                  <a:moveTo>
                    <a:pt x="508" y="2311"/>
                  </a:moveTo>
                  <a:lnTo>
                    <a:pt x="190" y="2298"/>
                  </a:lnTo>
                  <a:lnTo>
                    <a:pt x="50" y="2476"/>
                  </a:lnTo>
                  <a:lnTo>
                    <a:pt x="0" y="2730"/>
                  </a:lnTo>
                  <a:lnTo>
                    <a:pt x="279" y="2692"/>
                  </a:lnTo>
                  <a:lnTo>
                    <a:pt x="444" y="2552"/>
                  </a:lnTo>
                  <a:lnTo>
                    <a:pt x="508" y="2311"/>
                  </a:lnTo>
                  <a:close/>
                </a:path>
                <a:path w="3810" h="3175">
                  <a:moveTo>
                    <a:pt x="3314" y="0"/>
                  </a:moveTo>
                  <a:lnTo>
                    <a:pt x="3022" y="241"/>
                  </a:lnTo>
                  <a:lnTo>
                    <a:pt x="2819" y="457"/>
                  </a:lnTo>
                  <a:lnTo>
                    <a:pt x="2641" y="850"/>
                  </a:lnTo>
                  <a:lnTo>
                    <a:pt x="3009" y="660"/>
                  </a:lnTo>
                  <a:lnTo>
                    <a:pt x="3162" y="393"/>
                  </a:lnTo>
                  <a:lnTo>
                    <a:pt x="3314" y="0"/>
                  </a:lnTo>
                  <a:close/>
                </a:path>
              </a:pathLst>
            </a:custGeom>
            <a:solidFill>
              <a:srgbClr val="BBB6C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 descr=""/>
            <p:cNvSpPr/>
            <p:nvPr/>
          </p:nvSpPr>
          <p:spPr>
            <a:xfrm>
              <a:off x="5461905" y="2571108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38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 descr=""/>
            <p:cNvSpPr/>
            <p:nvPr/>
          </p:nvSpPr>
          <p:spPr>
            <a:xfrm>
              <a:off x="5487587" y="250634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401"/>
                  </a:moveTo>
                  <a:lnTo>
                    <a:pt x="389" y="0"/>
                  </a:lnTo>
                </a:path>
              </a:pathLst>
            </a:custGeom>
            <a:solidFill>
              <a:srgbClr val="BBB6C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 descr=""/>
            <p:cNvSpPr/>
            <p:nvPr/>
          </p:nvSpPr>
          <p:spPr>
            <a:xfrm>
              <a:off x="5455079" y="254800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252"/>
                  </a:moveTo>
                  <a:lnTo>
                    <a:pt x="177" y="0"/>
                  </a:lnTo>
                </a:path>
              </a:pathLst>
            </a:custGeom>
            <a:solidFill>
              <a:srgbClr val="1291B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 descr=""/>
            <p:cNvSpPr/>
            <p:nvPr/>
          </p:nvSpPr>
          <p:spPr>
            <a:xfrm>
              <a:off x="5470503" y="253691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298"/>
                  </a:moveTo>
                  <a:lnTo>
                    <a:pt x="48" y="0"/>
                  </a:lnTo>
                </a:path>
              </a:pathLst>
            </a:custGeom>
            <a:solidFill>
              <a:srgbClr val="BBB6C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6" name="object 146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719523" y="3206648"/>
              <a:ext cx="79908" cy="81279"/>
            </a:xfrm>
            <a:prstGeom prst="rect">
              <a:avLst/>
            </a:prstGeom>
          </p:spPr>
        </p:pic>
        <p:pic>
          <p:nvPicPr>
            <p:cNvPr id="147" name="object 147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729035" y="3215043"/>
              <a:ext cx="48336" cy="59499"/>
            </a:xfrm>
            <a:prstGeom prst="rect">
              <a:avLst/>
            </a:prstGeom>
          </p:spPr>
        </p:pic>
        <p:sp>
          <p:nvSpPr>
            <p:cNvPr id="148" name="object 148" descr=""/>
            <p:cNvSpPr/>
            <p:nvPr/>
          </p:nvSpPr>
          <p:spPr>
            <a:xfrm>
              <a:off x="4755547" y="3209353"/>
              <a:ext cx="3810" cy="0"/>
            </a:xfrm>
            <a:custGeom>
              <a:avLst/>
              <a:gdLst/>
              <a:ahLst/>
              <a:cxnLst/>
              <a:rect l="l" t="t" r="r" b="b"/>
              <a:pathLst>
                <a:path w="3810" h="0">
                  <a:moveTo>
                    <a:pt x="0" y="0"/>
                  </a:moveTo>
                  <a:lnTo>
                    <a:pt x="3528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 descr=""/>
            <p:cNvSpPr/>
            <p:nvPr/>
          </p:nvSpPr>
          <p:spPr>
            <a:xfrm>
              <a:off x="4751419" y="3213157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121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 descr=""/>
            <p:cNvSpPr/>
            <p:nvPr/>
          </p:nvSpPr>
          <p:spPr>
            <a:xfrm>
              <a:off x="4732350" y="3216021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339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 descr=""/>
            <p:cNvSpPr/>
            <p:nvPr/>
          </p:nvSpPr>
          <p:spPr>
            <a:xfrm>
              <a:off x="4749433" y="3213843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154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2" name="object 152" descr=""/>
            <p:cNvSpPr/>
            <p:nvPr/>
          </p:nvSpPr>
          <p:spPr>
            <a:xfrm>
              <a:off x="4789271" y="3251263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60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4F6C9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" name="object 153" descr=""/>
            <p:cNvSpPr/>
            <p:nvPr/>
          </p:nvSpPr>
          <p:spPr>
            <a:xfrm>
              <a:off x="4732889" y="3229165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82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5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4" name="object 154" descr=""/>
            <p:cNvSpPr/>
            <p:nvPr/>
          </p:nvSpPr>
          <p:spPr>
            <a:xfrm>
              <a:off x="4796700" y="3234055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53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0699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" name="object 155" descr=""/>
            <p:cNvSpPr/>
            <p:nvPr/>
          </p:nvSpPr>
          <p:spPr>
            <a:xfrm>
              <a:off x="4758518" y="3208623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186" y="0"/>
                  </a:lnTo>
                </a:path>
              </a:pathLst>
            </a:custGeom>
            <a:ln w="3175">
              <a:solidFill>
                <a:srgbClr val="5165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156" descr=""/>
            <p:cNvSpPr/>
            <p:nvPr/>
          </p:nvSpPr>
          <p:spPr>
            <a:xfrm>
              <a:off x="4752155" y="321348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76" y="0"/>
                  </a:lnTo>
                </a:path>
              </a:pathLst>
            </a:custGeom>
            <a:ln w="3175">
              <a:solidFill>
                <a:srgbClr val="5165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57" descr=""/>
            <p:cNvSpPr/>
            <p:nvPr/>
          </p:nvSpPr>
          <p:spPr>
            <a:xfrm>
              <a:off x="4736045" y="3224961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1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8" name="object 158" descr=""/>
            <p:cNvSpPr/>
            <p:nvPr/>
          </p:nvSpPr>
          <p:spPr>
            <a:xfrm>
              <a:off x="4759693" y="320930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756" y="0"/>
                  </a:lnTo>
                </a:path>
              </a:pathLst>
            </a:custGeom>
            <a:ln w="3175">
              <a:solidFill>
                <a:srgbClr val="5165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" name="object 159" descr=""/>
            <p:cNvSpPr/>
            <p:nvPr/>
          </p:nvSpPr>
          <p:spPr>
            <a:xfrm>
              <a:off x="4751971" y="3206013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990" y="0"/>
                  </a:lnTo>
                </a:path>
              </a:pathLst>
            </a:custGeom>
            <a:ln w="3175">
              <a:solidFill>
                <a:srgbClr val="50699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0" name="object 160" descr=""/>
            <p:cNvSpPr/>
            <p:nvPr/>
          </p:nvSpPr>
          <p:spPr>
            <a:xfrm>
              <a:off x="4739976" y="3221634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49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06A9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161" descr=""/>
            <p:cNvSpPr/>
            <p:nvPr/>
          </p:nvSpPr>
          <p:spPr>
            <a:xfrm>
              <a:off x="4728451" y="3236163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74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62" descr=""/>
            <p:cNvSpPr/>
            <p:nvPr/>
          </p:nvSpPr>
          <p:spPr>
            <a:xfrm>
              <a:off x="4764716" y="3210591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42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" name="object 163" descr=""/>
            <p:cNvSpPr/>
            <p:nvPr/>
          </p:nvSpPr>
          <p:spPr>
            <a:xfrm>
              <a:off x="4041419" y="2882327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w="0" h="17780">
                  <a:moveTo>
                    <a:pt x="5" y="17167"/>
                  </a:moveTo>
                  <a:lnTo>
                    <a:pt x="0" y="16989"/>
                  </a:lnTo>
                  <a:lnTo>
                    <a:pt x="5" y="17167"/>
                  </a:lnTo>
                  <a:close/>
                </a:path>
                <a:path w="0" h="17780">
                  <a:moveTo>
                    <a:pt x="5" y="1035"/>
                  </a:moveTo>
                  <a:lnTo>
                    <a:pt x="0" y="0"/>
                  </a:lnTo>
                  <a:lnTo>
                    <a:pt x="5" y="1035"/>
                  </a:lnTo>
                  <a:close/>
                </a:path>
                <a:path w="0" h="17780">
                  <a:moveTo>
                    <a:pt x="5" y="16282"/>
                  </a:moveTo>
                  <a:lnTo>
                    <a:pt x="0" y="1132"/>
                  </a:lnTo>
                  <a:lnTo>
                    <a:pt x="5" y="162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4" name="object 164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041425" y="2802128"/>
              <a:ext cx="71164" cy="103377"/>
            </a:xfrm>
            <a:prstGeom prst="rect">
              <a:avLst/>
            </a:prstGeom>
          </p:spPr>
        </p:pic>
        <p:pic>
          <p:nvPicPr>
            <p:cNvPr id="165" name="object 165" descr="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042565" y="2800705"/>
              <a:ext cx="69833" cy="43243"/>
            </a:xfrm>
            <a:prstGeom prst="rect">
              <a:avLst/>
            </a:prstGeom>
          </p:spPr>
        </p:pic>
        <p:pic>
          <p:nvPicPr>
            <p:cNvPr id="166" name="object 166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041424" y="2811310"/>
              <a:ext cx="19763" cy="8620"/>
            </a:xfrm>
            <a:prstGeom prst="rect">
              <a:avLst/>
            </a:prstGeom>
          </p:spPr>
        </p:pic>
        <p:pic>
          <p:nvPicPr>
            <p:cNvPr id="167" name="object 167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113542" y="2841574"/>
              <a:ext cx="1003" cy="5765"/>
            </a:xfrm>
            <a:prstGeom prst="rect">
              <a:avLst/>
            </a:prstGeom>
          </p:spPr>
        </p:pic>
        <p:sp>
          <p:nvSpPr>
            <p:cNvPr id="168" name="object 168" descr=""/>
            <p:cNvSpPr/>
            <p:nvPr/>
          </p:nvSpPr>
          <p:spPr>
            <a:xfrm>
              <a:off x="4043506" y="2807785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1000"/>
                  </a:moveTo>
                  <a:lnTo>
                    <a:pt x="220" y="636"/>
                  </a:lnTo>
                  <a:lnTo>
                    <a:pt x="713" y="295"/>
                  </a:lnTo>
                  <a:lnTo>
                    <a:pt x="1298" y="0"/>
                  </a:lnTo>
                  <a:lnTo>
                    <a:pt x="1298" y="481"/>
                  </a:lnTo>
                  <a:lnTo>
                    <a:pt x="828" y="662"/>
                  </a:lnTo>
                  <a:lnTo>
                    <a:pt x="378" y="828"/>
                  </a:lnTo>
                  <a:lnTo>
                    <a:pt x="0" y="1000"/>
                  </a:lnTo>
                  <a:close/>
                </a:path>
              </a:pathLst>
            </a:custGeom>
            <a:solidFill>
              <a:srgbClr val="4860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9" name="object 169" descr=""/>
            <p:cNvSpPr/>
            <p:nvPr/>
          </p:nvSpPr>
          <p:spPr>
            <a:xfrm>
              <a:off x="4045336" y="2807519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 h="0">
                  <a:moveTo>
                    <a:pt x="0" y="0"/>
                  </a:moveTo>
                  <a:lnTo>
                    <a:pt x="1426" y="0"/>
                  </a:lnTo>
                </a:path>
              </a:pathLst>
            </a:custGeom>
            <a:ln w="3175">
              <a:solidFill>
                <a:srgbClr val="4661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0" name="object 170" descr=""/>
            <p:cNvSpPr/>
            <p:nvPr/>
          </p:nvSpPr>
          <p:spPr>
            <a:xfrm>
              <a:off x="4055741" y="2812256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 h="0">
                  <a:moveTo>
                    <a:pt x="0" y="0"/>
                  </a:moveTo>
                  <a:lnTo>
                    <a:pt x="1510" y="0"/>
                  </a:lnTo>
                </a:path>
              </a:pathLst>
            </a:custGeom>
            <a:ln w="3175">
              <a:solidFill>
                <a:srgbClr val="4660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" name="object 171" descr=""/>
            <p:cNvSpPr/>
            <p:nvPr/>
          </p:nvSpPr>
          <p:spPr>
            <a:xfrm>
              <a:off x="4089469" y="2876667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69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46619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2" name="object 172" descr=""/>
            <p:cNvSpPr/>
            <p:nvPr/>
          </p:nvSpPr>
          <p:spPr>
            <a:xfrm>
              <a:off x="4049185" y="281475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107" y="0"/>
                  </a:lnTo>
                </a:path>
              </a:pathLst>
            </a:custGeom>
            <a:ln w="3175">
              <a:solidFill>
                <a:srgbClr val="456296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73" name="object 173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057624" y="2810776"/>
              <a:ext cx="3835" cy="444"/>
            </a:xfrm>
            <a:prstGeom prst="rect">
              <a:avLst/>
            </a:prstGeom>
          </p:spPr>
        </p:pic>
        <p:sp>
          <p:nvSpPr>
            <p:cNvPr id="174" name="object 174" descr=""/>
            <p:cNvSpPr/>
            <p:nvPr/>
          </p:nvSpPr>
          <p:spPr>
            <a:xfrm>
              <a:off x="4059337" y="2812243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982" y="0"/>
                  </a:lnTo>
                </a:path>
              </a:pathLst>
            </a:custGeom>
            <a:ln w="3175">
              <a:solidFill>
                <a:srgbClr val="475F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" name="object 175" descr=""/>
            <p:cNvSpPr/>
            <p:nvPr/>
          </p:nvSpPr>
          <p:spPr>
            <a:xfrm>
              <a:off x="4091596" y="2873390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833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4661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" name="object 176" descr=""/>
            <p:cNvSpPr/>
            <p:nvPr/>
          </p:nvSpPr>
          <p:spPr>
            <a:xfrm>
              <a:off x="4053458" y="2812770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952" y="0"/>
                  </a:lnTo>
                </a:path>
              </a:pathLst>
            </a:custGeom>
            <a:ln w="3175">
              <a:solidFill>
                <a:srgbClr val="466295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" name="object 177" descr=""/>
            <p:cNvSpPr/>
            <p:nvPr/>
          </p:nvSpPr>
          <p:spPr>
            <a:xfrm>
              <a:off x="4041149" y="282017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" y="429"/>
                  </a:moveTo>
                  <a:lnTo>
                    <a:pt x="0" y="275"/>
                  </a:lnTo>
                  <a:lnTo>
                    <a:pt x="111" y="131"/>
                  </a:lnTo>
                  <a:lnTo>
                    <a:pt x="275" y="0"/>
                  </a:lnTo>
                  <a:lnTo>
                    <a:pt x="275" y="232"/>
                  </a:lnTo>
                  <a:lnTo>
                    <a:pt x="5" y="42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8" name="object 178" descr=""/>
            <p:cNvSpPr/>
            <p:nvPr/>
          </p:nvSpPr>
          <p:spPr>
            <a:xfrm>
              <a:off x="4041424" y="2819162"/>
              <a:ext cx="1905" cy="1270"/>
            </a:xfrm>
            <a:custGeom>
              <a:avLst/>
              <a:gdLst/>
              <a:ahLst/>
              <a:cxnLst/>
              <a:rect l="l" t="t" r="r" b="b"/>
              <a:pathLst>
                <a:path w="1904" h="1269">
                  <a:moveTo>
                    <a:pt x="0" y="1246"/>
                  </a:moveTo>
                  <a:lnTo>
                    <a:pt x="0" y="1014"/>
                  </a:lnTo>
                  <a:lnTo>
                    <a:pt x="306" y="762"/>
                  </a:lnTo>
                  <a:lnTo>
                    <a:pt x="788" y="553"/>
                  </a:lnTo>
                  <a:lnTo>
                    <a:pt x="971" y="364"/>
                  </a:lnTo>
                  <a:lnTo>
                    <a:pt x="1143" y="149"/>
                  </a:lnTo>
                  <a:lnTo>
                    <a:pt x="1367" y="28"/>
                  </a:lnTo>
                  <a:lnTo>
                    <a:pt x="1642" y="0"/>
                  </a:lnTo>
                  <a:lnTo>
                    <a:pt x="1189" y="521"/>
                  </a:lnTo>
                  <a:lnTo>
                    <a:pt x="561" y="854"/>
                  </a:lnTo>
                  <a:lnTo>
                    <a:pt x="0" y="1246"/>
                  </a:lnTo>
                  <a:close/>
                </a:path>
              </a:pathLst>
            </a:custGeom>
            <a:solidFill>
              <a:srgbClr val="4860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9" name="object 179" descr=""/>
            <p:cNvSpPr/>
            <p:nvPr/>
          </p:nvSpPr>
          <p:spPr>
            <a:xfrm>
              <a:off x="4070106" y="2803798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128" y="0"/>
                  </a:lnTo>
                </a:path>
              </a:pathLst>
            </a:custGeom>
            <a:ln w="3175">
              <a:solidFill>
                <a:srgbClr val="45649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" name="object 180" descr=""/>
            <p:cNvSpPr/>
            <p:nvPr/>
          </p:nvSpPr>
          <p:spPr>
            <a:xfrm>
              <a:off x="4054705" y="2811792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009" y="0"/>
                  </a:lnTo>
                </a:path>
              </a:pathLst>
            </a:custGeom>
            <a:ln w="3175">
              <a:solidFill>
                <a:srgbClr val="475F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" name="object 181" descr=""/>
            <p:cNvSpPr/>
            <p:nvPr/>
          </p:nvSpPr>
          <p:spPr>
            <a:xfrm>
              <a:off x="4093818" y="2815450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437" y="0"/>
                  </a:lnTo>
                </a:path>
              </a:pathLst>
            </a:custGeom>
            <a:ln w="3175">
              <a:solidFill>
                <a:srgbClr val="475F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" name="object 182" descr=""/>
            <p:cNvSpPr/>
            <p:nvPr/>
          </p:nvSpPr>
          <p:spPr>
            <a:xfrm>
              <a:off x="4073609" y="2804376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679" y="0"/>
                  </a:lnTo>
                </a:path>
              </a:pathLst>
            </a:custGeom>
            <a:ln w="3175">
              <a:solidFill>
                <a:srgbClr val="466193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" name="object 183" descr=""/>
            <p:cNvSpPr/>
            <p:nvPr/>
          </p:nvSpPr>
          <p:spPr>
            <a:xfrm>
              <a:off x="4113079" y="2845181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w="0" h="1905">
                  <a:moveTo>
                    <a:pt x="0" y="176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4562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4" name="object 184" descr=""/>
            <p:cNvSpPr/>
            <p:nvPr/>
          </p:nvSpPr>
          <p:spPr>
            <a:xfrm>
              <a:off x="4099947" y="2832303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73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4660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" name="object 185" descr=""/>
            <p:cNvSpPr/>
            <p:nvPr/>
          </p:nvSpPr>
          <p:spPr>
            <a:xfrm>
              <a:off x="4090680" y="2812992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434" y="0"/>
                  </a:lnTo>
                </a:path>
              </a:pathLst>
            </a:custGeom>
            <a:ln w="3175">
              <a:solidFill>
                <a:srgbClr val="4660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6" name="object 186" descr=""/>
            <p:cNvSpPr/>
            <p:nvPr/>
          </p:nvSpPr>
          <p:spPr>
            <a:xfrm>
              <a:off x="4087581" y="281945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228" y="0"/>
                  </a:lnTo>
                </a:path>
              </a:pathLst>
            </a:custGeom>
            <a:ln w="3175">
              <a:solidFill>
                <a:srgbClr val="44659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" name="object 187" descr=""/>
            <p:cNvSpPr/>
            <p:nvPr/>
          </p:nvSpPr>
          <p:spPr>
            <a:xfrm>
              <a:off x="4096549" y="2827559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40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456295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" name="object 188" descr=""/>
            <p:cNvSpPr/>
            <p:nvPr/>
          </p:nvSpPr>
          <p:spPr>
            <a:xfrm>
              <a:off x="4089283" y="2820670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373" y="0"/>
                  </a:lnTo>
                </a:path>
              </a:pathLst>
            </a:custGeom>
            <a:ln w="3175">
              <a:solidFill>
                <a:srgbClr val="44659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" name="object 189" descr=""/>
            <p:cNvSpPr/>
            <p:nvPr/>
          </p:nvSpPr>
          <p:spPr>
            <a:xfrm>
              <a:off x="4049775" y="2806001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130" y="0"/>
                  </a:lnTo>
                </a:path>
              </a:pathLst>
            </a:custGeom>
            <a:ln w="3175">
              <a:solidFill>
                <a:srgbClr val="4562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" name="object 190" descr=""/>
            <p:cNvSpPr/>
            <p:nvPr/>
          </p:nvSpPr>
          <p:spPr>
            <a:xfrm>
              <a:off x="4071657" y="2802217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 h="0">
                  <a:moveTo>
                    <a:pt x="0" y="0"/>
                  </a:moveTo>
                  <a:lnTo>
                    <a:pt x="1447" y="0"/>
                  </a:lnTo>
                </a:path>
              </a:pathLst>
            </a:custGeom>
            <a:ln w="3175">
              <a:solidFill>
                <a:srgbClr val="44659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" name="object 191" descr=""/>
            <p:cNvSpPr/>
            <p:nvPr/>
          </p:nvSpPr>
          <p:spPr>
            <a:xfrm>
              <a:off x="4093476" y="2824196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30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475F9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2" name="object 192" descr=""/>
            <p:cNvSpPr/>
            <p:nvPr/>
          </p:nvSpPr>
          <p:spPr>
            <a:xfrm>
              <a:off x="4063256" y="2803378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761" y="0"/>
                  </a:lnTo>
                </a:path>
              </a:pathLst>
            </a:custGeom>
            <a:ln w="3175">
              <a:solidFill>
                <a:srgbClr val="4661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" name="object 193" descr=""/>
            <p:cNvSpPr/>
            <p:nvPr/>
          </p:nvSpPr>
          <p:spPr>
            <a:xfrm>
              <a:off x="4082513" y="2807855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431" y="0"/>
                  </a:lnTo>
                </a:path>
              </a:pathLst>
            </a:custGeom>
            <a:ln w="3175">
              <a:solidFill>
                <a:srgbClr val="4660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" name="object 194" descr=""/>
            <p:cNvSpPr/>
            <p:nvPr/>
          </p:nvSpPr>
          <p:spPr>
            <a:xfrm>
              <a:off x="4040699" y="280695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5">
                  <a:moveTo>
                    <a:pt x="0" y="524"/>
                  </a:moveTo>
                  <a:lnTo>
                    <a:pt x="260" y="309"/>
                  </a:lnTo>
                  <a:lnTo>
                    <a:pt x="467" y="137"/>
                  </a:lnTo>
                  <a:lnTo>
                    <a:pt x="725" y="0"/>
                  </a:lnTo>
                  <a:lnTo>
                    <a:pt x="725" y="177"/>
                  </a:lnTo>
                  <a:lnTo>
                    <a:pt x="524" y="306"/>
                  </a:lnTo>
                  <a:lnTo>
                    <a:pt x="295" y="412"/>
                  </a:lnTo>
                  <a:lnTo>
                    <a:pt x="0" y="52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5" name="object 195" descr=""/>
            <p:cNvSpPr/>
            <p:nvPr/>
          </p:nvSpPr>
          <p:spPr>
            <a:xfrm>
              <a:off x="4041424" y="280677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358"/>
                  </a:moveTo>
                  <a:lnTo>
                    <a:pt x="0" y="180"/>
                  </a:lnTo>
                  <a:lnTo>
                    <a:pt x="131" y="111"/>
                  </a:lnTo>
                  <a:lnTo>
                    <a:pt x="275" y="51"/>
                  </a:lnTo>
                  <a:lnTo>
                    <a:pt x="444" y="0"/>
                  </a:lnTo>
                  <a:lnTo>
                    <a:pt x="300" y="143"/>
                  </a:lnTo>
                  <a:lnTo>
                    <a:pt x="157" y="257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4860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6" name="object 196" descr=""/>
            <p:cNvSpPr/>
            <p:nvPr/>
          </p:nvSpPr>
          <p:spPr>
            <a:xfrm>
              <a:off x="4107960" y="2857868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71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475F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" name="object 197" descr=""/>
            <p:cNvSpPr/>
            <p:nvPr/>
          </p:nvSpPr>
          <p:spPr>
            <a:xfrm>
              <a:off x="4047927" y="2807608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267" y="0"/>
                  </a:lnTo>
                </a:path>
              </a:pathLst>
            </a:custGeom>
            <a:ln w="3175">
              <a:solidFill>
                <a:srgbClr val="4660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8" name="object 198" descr=""/>
            <p:cNvSpPr/>
            <p:nvPr/>
          </p:nvSpPr>
          <p:spPr>
            <a:xfrm>
              <a:off x="4066717" y="281143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381" y="0"/>
                  </a:lnTo>
                </a:path>
              </a:pathLst>
            </a:custGeom>
            <a:ln w="3175">
              <a:solidFill>
                <a:srgbClr val="4661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" name="object 199" descr=""/>
            <p:cNvSpPr/>
            <p:nvPr/>
          </p:nvSpPr>
          <p:spPr>
            <a:xfrm>
              <a:off x="4076811" y="288796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314" y="0"/>
                  </a:lnTo>
                </a:path>
              </a:pathLst>
            </a:custGeom>
            <a:ln w="3175">
              <a:solidFill>
                <a:srgbClr val="44659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" name="object 200" descr=""/>
            <p:cNvSpPr/>
            <p:nvPr/>
          </p:nvSpPr>
          <p:spPr>
            <a:xfrm>
              <a:off x="4112717" y="2843923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218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475F9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1" name="object 201" descr=""/>
            <p:cNvSpPr/>
            <p:nvPr/>
          </p:nvSpPr>
          <p:spPr>
            <a:xfrm>
              <a:off x="4069587" y="2805118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482" y="0"/>
                  </a:lnTo>
                </a:path>
              </a:pathLst>
            </a:custGeom>
            <a:ln w="3175">
              <a:solidFill>
                <a:srgbClr val="4563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" name="object 202" descr=""/>
            <p:cNvSpPr/>
            <p:nvPr/>
          </p:nvSpPr>
          <p:spPr>
            <a:xfrm>
              <a:off x="4076966" y="2803893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380" y="0"/>
                  </a:lnTo>
                </a:path>
              </a:pathLst>
            </a:custGeom>
            <a:ln w="3175">
              <a:solidFill>
                <a:srgbClr val="46609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3" name="object 203" descr=""/>
            <p:cNvSpPr/>
            <p:nvPr/>
          </p:nvSpPr>
          <p:spPr>
            <a:xfrm>
              <a:off x="4059094" y="289076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95" y="0"/>
                  </a:lnTo>
                </a:path>
              </a:pathLst>
            </a:custGeom>
            <a:ln w="3175">
              <a:solidFill>
                <a:srgbClr val="456396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04" name="object 204" descr="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781892" y="3085604"/>
              <a:ext cx="100434" cy="100457"/>
            </a:xfrm>
            <a:prstGeom prst="rect">
              <a:avLst/>
            </a:prstGeom>
          </p:spPr>
        </p:pic>
        <p:sp>
          <p:nvSpPr>
            <p:cNvPr id="205" name="object 205" descr=""/>
            <p:cNvSpPr/>
            <p:nvPr/>
          </p:nvSpPr>
          <p:spPr>
            <a:xfrm>
              <a:off x="4873128" y="313228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197"/>
                  </a:moveTo>
                  <a:lnTo>
                    <a:pt x="137" y="108"/>
                  </a:lnTo>
                  <a:lnTo>
                    <a:pt x="300" y="0"/>
                  </a:lnTo>
                  <a:lnTo>
                    <a:pt x="137" y="108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6" name="object 206" descr=""/>
            <p:cNvSpPr/>
            <p:nvPr/>
          </p:nvSpPr>
          <p:spPr>
            <a:xfrm>
              <a:off x="4851984" y="3153816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92" y="0"/>
                  </a:lnTo>
                </a:path>
              </a:pathLst>
            </a:custGeom>
            <a:ln w="3175">
              <a:solidFill>
                <a:srgbClr val="50699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7" name="object 207" descr=""/>
            <p:cNvSpPr/>
            <p:nvPr/>
          </p:nvSpPr>
          <p:spPr>
            <a:xfrm>
              <a:off x="4795799" y="3173895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130" y="0"/>
                  </a:lnTo>
                </a:path>
              </a:pathLst>
            </a:custGeom>
            <a:ln w="3175">
              <a:solidFill>
                <a:srgbClr val="5165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" name="object 208" descr=""/>
            <p:cNvSpPr/>
            <p:nvPr/>
          </p:nvSpPr>
          <p:spPr>
            <a:xfrm>
              <a:off x="4790719" y="3173501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26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9" name="object 209" descr=""/>
            <p:cNvSpPr/>
            <p:nvPr/>
          </p:nvSpPr>
          <p:spPr>
            <a:xfrm>
              <a:off x="4787487" y="3175177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57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" name="object 210" descr=""/>
            <p:cNvSpPr/>
            <p:nvPr/>
          </p:nvSpPr>
          <p:spPr>
            <a:xfrm>
              <a:off x="4790452" y="3170751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431" y="0"/>
                  </a:lnTo>
                </a:path>
              </a:pathLst>
            </a:custGeom>
            <a:ln w="3175">
              <a:solidFill>
                <a:srgbClr val="51659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1" name="object 211" descr=""/>
            <p:cNvSpPr/>
            <p:nvPr/>
          </p:nvSpPr>
          <p:spPr>
            <a:xfrm>
              <a:off x="4787707" y="3121364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64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79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" name="object 212" descr=""/>
            <p:cNvSpPr/>
            <p:nvPr/>
          </p:nvSpPr>
          <p:spPr>
            <a:xfrm>
              <a:off x="4795049" y="3116351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71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3" name="object 213" descr=""/>
            <p:cNvSpPr/>
            <p:nvPr/>
          </p:nvSpPr>
          <p:spPr>
            <a:xfrm>
              <a:off x="4792217" y="3092304"/>
              <a:ext cx="0" cy="2540"/>
            </a:xfrm>
            <a:custGeom>
              <a:avLst/>
              <a:gdLst/>
              <a:ahLst/>
              <a:cxnLst/>
              <a:rect l="l" t="t" r="r" b="b"/>
              <a:pathLst>
                <a:path w="0" h="2539">
                  <a:moveTo>
                    <a:pt x="0" y="212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06B9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" name="object 214" descr=""/>
            <p:cNvSpPr/>
            <p:nvPr/>
          </p:nvSpPr>
          <p:spPr>
            <a:xfrm>
              <a:off x="4859528" y="3127692"/>
              <a:ext cx="19685" cy="9525"/>
            </a:xfrm>
            <a:custGeom>
              <a:avLst/>
              <a:gdLst/>
              <a:ahLst/>
              <a:cxnLst/>
              <a:rect l="l" t="t" r="r" b="b"/>
              <a:pathLst>
                <a:path w="19685" h="9525">
                  <a:moveTo>
                    <a:pt x="1879" y="7912"/>
                  </a:moveTo>
                  <a:lnTo>
                    <a:pt x="1625" y="7581"/>
                  </a:lnTo>
                  <a:lnTo>
                    <a:pt x="1028" y="8178"/>
                  </a:lnTo>
                  <a:lnTo>
                    <a:pt x="355" y="8699"/>
                  </a:lnTo>
                  <a:lnTo>
                    <a:pt x="0" y="9436"/>
                  </a:lnTo>
                  <a:lnTo>
                    <a:pt x="457" y="9232"/>
                  </a:lnTo>
                  <a:lnTo>
                    <a:pt x="952" y="8864"/>
                  </a:lnTo>
                  <a:lnTo>
                    <a:pt x="1333" y="8509"/>
                  </a:lnTo>
                  <a:lnTo>
                    <a:pt x="1778" y="8216"/>
                  </a:lnTo>
                  <a:lnTo>
                    <a:pt x="1879" y="7912"/>
                  </a:lnTo>
                  <a:close/>
                </a:path>
                <a:path w="19685" h="9525">
                  <a:moveTo>
                    <a:pt x="13512" y="0"/>
                  </a:moveTo>
                  <a:lnTo>
                    <a:pt x="12890" y="342"/>
                  </a:lnTo>
                  <a:lnTo>
                    <a:pt x="11684" y="1574"/>
                  </a:lnTo>
                  <a:lnTo>
                    <a:pt x="11430" y="2120"/>
                  </a:lnTo>
                  <a:lnTo>
                    <a:pt x="11938" y="1879"/>
                  </a:lnTo>
                  <a:lnTo>
                    <a:pt x="13081" y="736"/>
                  </a:lnTo>
                  <a:lnTo>
                    <a:pt x="13512" y="0"/>
                  </a:lnTo>
                  <a:close/>
                </a:path>
                <a:path w="19685" h="9525">
                  <a:moveTo>
                    <a:pt x="19596" y="2933"/>
                  </a:moveTo>
                  <a:lnTo>
                    <a:pt x="18872" y="2959"/>
                  </a:lnTo>
                  <a:lnTo>
                    <a:pt x="18338" y="3225"/>
                  </a:lnTo>
                  <a:lnTo>
                    <a:pt x="18008" y="3746"/>
                  </a:lnTo>
                  <a:lnTo>
                    <a:pt x="18465" y="3733"/>
                  </a:lnTo>
                  <a:lnTo>
                    <a:pt x="18884" y="3594"/>
                  </a:lnTo>
                  <a:lnTo>
                    <a:pt x="19253" y="3314"/>
                  </a:lnTo>
                  <a:lnTo>
                    <a:pt x="19596" y="293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5" name="object 215" descr=""/>
            <p:cNvSpPr/>
            <p:nvPr/>
          </p:nvSpPr>
          <p:spPr>
            <a:xfrm>
              <a:off x="4791279" y="3087554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284" y="0"/>
                  </a:lnTo>
                </a:path>
              </a:pathLst>
            </a:custGeom>
            <a:ln w="3175">
              <a:solidFill>
                <a:srgbClr val="50699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" name="object 216" descr=""/>
            <p:cNvSpPr/>
            <p:nvPr/>
          </p:nvSpPr>
          <p:spPr>
            <a:xfrm>
              <a:off x="4871707" y="3126460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4">
                  <a:moveTo>
                    <a:pt x="609" y="3898"/>
                  </a:moveTo>
                  <a:lnTo>
                    <a:pt x="533" y="3581"/>
                  </a:lnTo>
                  <a:lnTo>
                    <a:pt x="215" y="3683"/>
                  </a:lnTo>
                  <a:lnTo>
                    <a:pt x="38" y="3898"/>
                  </a:lnTo>
                  <a:lnTo>
                    <a:pt x="0" y="4229"/>
                  </a:lnTo>
                  <a:lnTo>
                    <a:pt x="368" y="4140"/>
                  </a:lnTo>
                  <a:lnTo>
                    <a:pt x="609" y="3898"/>
                  </a:lnTo>
                  <a:close/>
                </a:path>
                <a:path w="3810" h="4444">
                  <a:moveTo>
                    <a:pt x="3467" y="0"/>
                  </a:moveTo>
                  <a:lnTo>
                    <a:pt x="2959" y="228"/>
                  </a:lnTo>
                  <a:lnTo>
                    <a:pt x="2628" y="431"/>
                  </a:lnTo>
                  <a:lnTo>
                    <a:pt x="2387" y="889"/>
                  </a:lnTo>
                  <a:lnTo>
                    <a:pt x="2882" y="635"/>
                  </a:lnTo>
                  <a:lnTo>
                    <a:pt x="3149" y="381"/>
                  </a:lnTo>
                  <a:lnTo>
                    <a:pt x="34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7" name="object 217" descr=""/>
            <p:cNvSpPr/>
            <p:nvPr/>
          </p:nvSpPr>
          <p:spPr>
            <a:xfrm>
              <a:off x="4795164" y="3167468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87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89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18" name="object 218" descr="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4793792" y="3053867"/>
              <a:ext cx="83951" cy="118173"/>
            </a:xfrm>
            <a:prstGeom prst="rect">
              <a:avLst/>
            </a:prstGeom>
          </p:spPr>
        </p:pic>
        <p:pic>
          <p:nvPicPr>
            <p:cNvPr id="219" name="object 219" descr="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844300" y="2850045"/>
              <a:ext cx="16215" cy="164541"/>
            </a:xfrm>
            <a:prstGeom prst="rect">
              <a:avLst/>
            </a:prstGeom>
          </p:spPr>
        </p:pic>
        <p:sp>
          <p:nvSpPr>
            <p:cNvPr id="220" name="object 220" descr=""/>
            <p:cNvSpPr/>
            <p:nvPr/>
          </p:nvSpPr>
          <p:spPr>
            <a:xfrm>
              <a:off x="4853972" y="2849982"/>
              <a:ext cx="6985" cy="62865"/>
            </a:xfrm>
            <a:custGeom>
              <a:avLst/>
              <a:gdLst/>
              <a:ahLst/>
              <a:cxnLst/>
              <a:rect l="l" t="t" r="r" b="b"/>
              <a:pathLst>
                <a:path w="6985" h="62864">
                  <a:moveTo>
                    <a:pt x="6272" y="29524"/>
                  </a:moveTo>
                  <a:lnTo>
                    <a:pt x="20" y="29524"/>
                  </a:lnTo>
                  <a:lnTo>
                    <a:pt x="140" y="24975"/>
                  </a:lnTo>
                  <a:lnTo>
                    <a:pt x="0" y="22693"/>
                  </a:lnTo>
                  <a:lnTo>
                    <a:pt x="0" y="57"/>
                  </a:lnTo>
                  <a:lnTo>
                    <a:pt x="587" y="34"/>
                  </a:lnTo>
                  <a:lnTo>
                    <a:pt x="733" y="0"/>
                  </a:lnTo>
                  <a:lnTo>
                    <a:pt x="472" y="91"/>
                  </a:lnTo>
                  <a:lnTo>
                    <a:pt x="1914" y="831"/>
                  </a:lnTo>
                  <a:lnTo>
                    <a:pt x="3826" y="1754"/>
                  </a:lnTo>
                  <a:lnTo>
                    <a:pt x="5434" y="3359"/>
                  </a:lnTo>
                  <a:lnTo>
                    <a:pt x="5039" y="6504"/>
                  </a:lnTo>
                  <a:lnTo>
                    <a:pt x="5993" y="21679"/>
                  </a:lnTo>
                  <a:lnTo>
                    <a:pt x="6177" y="27274"/>
                  </a:lnTo>
                  <a:lnTo>
                    <a:pt x="6272" y="29524"/>
                  </a:lnTo>
                  <a:close/>
                </a:path>
                <a:path w="6985" h="62864">
                  <a:moveTo>
                    <a:pt x="0" y="62721"/>
                  </a:moveTo>
                  <a:lnTo>
                    <a:pt x="0" y="29332"/>
                  </a:lnTo>
                  <a:lnTo>
                    <a:pt x="20" y="29524"/>
                  </a:lnTo>
                  <a:lnTo>
                    <a:pt x="6272" y="29524"/>
                  </a:lnTo>
                  <a:lnTo>
                    <a:pt x="6551" y="36129"/>
                  </a:lnTo>
                  <a:lnTo>
                    <a:pt x="243" y="36129"/>
                  </a:lnTo>
                  <a:lnTo>
                    <a:pt x="263" y="37731"/>
                  </a:lnTo>
                  <a:lnTo>
                    <a:pt x="444" y="38413"/>
                  </a:lnTo>
                  <a:lnTo>
                    <a:pt x="1245" y="38413"/>
                  </a:lnTo>
                  <a:lnTo>
                    <a:pt x="888" y="39775"/>
                  </a:lnTo>
                  <a:lnTo>
                    <a:pt x="709" y="42120"/>
                  </a:lnTo>
                  <a:lnTo>
                    <a:pt x="734" y="44805"/>
                  </a:lnTo>
                  <a:lnTo>
                    <a:pt x="902" y="46892"/>
                  </a:lnTo>
                  <a:lnTo>
                    <a:pt x="1231" y="46892"/>
                  </a:lnTo>
                  <a:lnTo>
                    <a:pt x="1272" y="47325"/>
                  </a:lnTo>
                  <a:lnTo>
                    <a:pt x="1367" y="55758"/>
                  </a:lnTo>
                  <a:lnTo>
                    <a:pt x="6727" y="55758"/>
                  </a:lnTo>
                  <a:lnTo>
                    <a:pt x="6709" y="62675"/>
                  </a:lnTo>
                  <a:lnTo>
                    <a:pt x="3815" y="62675"/>
                  </a:lnTo>
                  <a:lnTo>
                    <a:pt x="0" y="62721"/>
                  </a:lnTo>
                  <a:close/>
                </a:path>
                <a:path w="6985" h="62864">
                  <a:moveTo>
                    <a:pt x="1245" y="38413"/>
                  </a:moveTo>
                  <a:lnTo>
                    <a:pt x="444" y="38413"/>
                  </a:lnTo>
                  <a:lnTo>
                    <a:pt x="438" y="36825"/>
                  </a:lnTo>
                  <a:lnTo>
                    <a:pt x="243" y="36129"/>
                  </a:lnTo>
                  <a:lnTo>
                    <a:pt x="6551" y="36129"/>
                  </a:lnTo>
                  <a:lnTo>
                    <a:pt x="6584" y="36908"/>
                  </a:lnTo>
                  <a:lnTo>
                    <a:pt x="1639" y="36908"/>
                  </a:lnTo>
                  <a:lnTo>
                    <a:pt x="1245" y="38413"/>
                  </a:lnTo>
                  <a:close/>
                </a:path>
                <a:path w="6985" h="62864">
                  <a:moveTo>
                    <a:pt x="6727" y="55758"/>
                  </a:moveTo>
                  <a:lnTo>
                    <a:pt x="1367" y="55758"/>
                  </a:lnTo>
                  <a:lnTo>
                    <a:pt x="1714" y="54752"/>
                  </a:lnTo>
                  <a:lnTo>
                    <a:pt x="1639" y="36908"/>
                  </a:lnTo>
                  <a:lnTo>
                    <a:pt x="6584" y="36908"/>
                  </a:lnTo>
                  <a:lnTo>
                    <a:pt x="6700" y="48457"/>
                  </a:lnTo>
                  <a:lnTo>
                    <a:pt x="6727" y="55758"/>
                  </a:lnTo>
                  <a:close/>
                </a:path>
                <a:path w="6985" h="62864">
                  <a:moveTo>
                    <a:pt x="1231" y="46892"/>
                  </a:moveTo>
                  <a:lnTo>
                    <a:pt x="902" y="46892"/>
                  </a:lnTo>
                  <a:lnTo>
                    <a:pt x="1034" y="44805"/>
                  </a:lnTo>
                  <a:lnTo>
                    <a:pt x="1231" y="46892"/>
                  </a:lnTo>
                  <a:close/>
                </a:path>
                <a:path w="6985" h="62864">
                  <a:moveTo>
                    <a:pt x="6271" y="62744"/>
                  </a:moveTo>
                  <a:lnTo>
                    <a:pt x="3815" y="62675"/>
                  </a:lnTo>
                  <a:lnTo>
                    <a:pt x="6709" y="62675"/>
                  </a:lnTo>
                  <a:lnTo>
                    <a:pt x="6271" y="627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1" name="object 221" descr="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809350" y="2659659"/>
              <a:ext cx="24599" cy="57048"/>
            </a:xfrm>
            <a:prstGeom prst="rect">
              <a:avLst/>
            </a:prstGeom>
          </p:spPr>
        </p:pic>
        <p:pic>
          <p:nvPicPr>
            <p:cNvPr id="222" name="object 222" descr="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834839" y="2755455"/>
              <a:ext cx="18529" cy="51866"/>
            </a:xfrm>
            <a:prstGeom prst="rect">
              <a:avLst/>
            </a:prstGeom>
          </p:spPr>
        </p:pic>
        <p:sp>
          <p:nvSpPr>
            <p:cNvPr id="223" name="object 223" descr=""/>
            <p:cNvSpPr/>
            <p:nvPr/>
          </p:nvSpPr>
          <p:spPr>
            <a:xfrm>
              <a:off x="4823815" y="2688615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82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594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24" name="object 224" descr="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4811267" y="3108717"/>
              <a:ext cx="12814" cy="29859"/>
            </a:xfrm>
            <a:prstGeom prst="rect">
              <a:avLst/>
            </a:prstGeom>
          </p:spPr>
        </p:pic>
        <p:sp>
          <p:nvSpPr>
            <p:cNvPr id="225" name="object 225" descr=""/>
            <p:cNvSpPr/>
            <p:nvPr/>
          </p:nvSpPr>
          <p:spPr>
            <a:xfrm>
              <a:off x="4799634" y="3161823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77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89A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" name="object 226" descr=""/>
            <p:cNvSpPr/>
            <p:nvPr/>
          </p:nvSpPr>
          <p:spPr>
            <a:xfrm>
              <a:off x="5616537" y="1688337"/>
              <a:ext cx="123189" cy="589915"/>
            </a:xfrm>
            <a:custGeom>
              <a:avLst/>
              <a:gdLst/>
              <a:ahLst/>
              <a:cxnLst/>
              <a:rect l="l" t="t" r="r" b="b"/>
              <a:pathLst>
                <a:path w="123189" h="589914">
                  <a:moveTo>
                    <a:pt x="266" y="545490"/>
                  </a:moveTo>
                  <a:lnTo>
                    <a:pt x="152" y="545249"/>
                  </a:lnTo>
                  <a:lnTo>
                    <a:pt x="152" y="545490"/>
                  </a:lnTo>
                  <a:lnTo>
                    <a:pt x="114" y="545744"/>
                  </a:lnTo>
                  <a:lnTo>
                    <a:pt x="127" y="546188"/>
                  </a:lnTo>
                  <a:lnTo>
                    <a:pt x="228" y="545731"/>
                  </a:lnTo>
                  <a:lnTo>
                    <a:pt x="266" y="545490"/>
                  </a:lnTo>
                  <a:close/>
                </a:path>
                <a:path w="123189" h="589914">
                  <a:moveTo>
                    <a:pt x="5918" y="524573"/>
                  </a:moveTo>
                  <a:lnTo>
                    <a:pt x="5740" y="524764"/>
                  </a:lnTo>
                  <a:lnTo>
                    <a:pt x="5638" y="525056"/>
                  </a:lnTo>
                  <a:lnTo>
                    <a:pt x="5918" y="524573"/>
                  </a:lnTo>
                  <a:close/>
                </a:path>
                <a:path w="123189" h="589914">
                  <a:moveTo>
                    <a:pt x="9296" y="540385"/>
                  </a:moveTo>
                  <a:lnTo>
                    <a:pt x="9258" y="540131"/>
                  </a:lnTo>
                  <a:lnTo>
                    <a:pt x="9118" y="540131"/>
                  </a:lnTo>
                  <a:lnTo>
                    <a:pt x="8547" y="541782"/>
                  </a:lnTo>
                  <a:lnTo>
                    <a:pt x="8661" y="542721"/>
                  </a:lnTo>
                  <a:lnTo>
                    <a:pt x="8890" y="541274"/>
                  </a:lnTo>
                  <a:lnTo>
                    <a:pt x="9080" y="540639"/>
                  </a:lnTo>
                  <a:lnTo>
                    <a:pt x="9296" y="540385"/>
                  </a:lnTo>
                  <a:close/>
                </a:path>
                <a:path w="123189" h="589914">
                  <a:moveTo>
                    <a:pt x="11099" y="532498"/>
                  </a:moveTo>
                  <a:lnTo>
                    <a:pt x="10985" y="532168"/>
                  </a:lnTo>
                  <a:lnTo>
                    <a:pt x="10883" y="532523"/>
                  </a:lnTo>
                  <a:lnTo>
                    <a:pt x="10807" y="532726"/>
                  </a:lnTo>
                  <a:lnTo>
                    <a:pt x="10769" y="532942"/>
                  </a:lnTo>
                  <a:lnTo>
                    <a:pt x="10896" y="532701"/>
                  </a:lnTo>
                  <a:lnTo>
                    <a:pt x="11099" y="532498"/>
                  </a:lnTo>
                  <a:close/>
                </a:path>
                <a:path w="123189" h="589914">
                  <a:moveTo>
                    <a:pt x="11734" y="532638"/>
                  </a:moveTo>
                  <a:lnTo>
                    <a:pt x="10998" y="533019"/>
                  </a:lnTo>
                  <a:lnTo>
                    <a:pt x="11087" y="533908"/>
                  </a:lnTo>
                  <a:lnTo>
                    <a:pt x="10490" y="535051"/>
                  </a:lnTo>
                  <a:lnTo>
                    <a:pt x="10109" y="535305"/>
                  </a:lnTo>
                  <a:lnTo>
                    <a:pt x="9563" y="536829"/>
                  </a:lnTo>
                  <a:lnTo>
                    <a:pt x="9525" y="536956"/>
                  </a:lnTo>
                  <a:lnTo>
                    <a:pt x="9258" y="537845"/>
                  </a:lnTo>
                  <a:lnTo>
                    <a:pt x="9017" y="538861"/>
                  </a:lnTo>
                  <a:lnTo>
                    <a:pt x="8902" y="540131"/>
                  </a:lnTo>
                  <a:lnTo>
                    <a:pt x="9118" y="540131"/>
                  </a:lnTo>
                  <a:lnTo>
                    <a:pt x="9423" y="539242"/>
                  </a:lnTo>
                  <a:lnTo>
                    <a:pt x="9690" y="538480"/>
                  </a:lnTo>
                  <a:lnTo>
                    <a:pt x="9779" y="538226"/>
                  </a:lnTo>
                  <a:lnTo>
                    <a:pt x="9867" y="538353"/>
                  </a:lnTo>
                  <a:lnTo>
                    <a:pt x="10401" y="538353"/>
                  </a:lnTo>
                  <a:lnTo>
                    <a:pt x="10414" y="538226"/>
                  </a:lnTo>
                  <a:lnTo>
                    <a:pt x="10426" y="537083"/>
                  </a:lnTo>
                  <a:lnTo>
                    <a:pt x="10490" y="535940"/>
                  </a:lnTo>
                  <a:lnTo>
                    <a:pt x="10756" y="534924"/>
                  </a:lnTo>
                  <a:lnTo>
                    <a:pt x="11569" y="533781"/>
                  </a:lnTo>
                  <a:lnTo>
                    <a:pt x="11734" y="532638"/>
                  </a:lnTo>
                  <a:close/>
                </a:path>
                <a:path w="123189" h="589914">
                  <a:moveTo>
                    <a:pt x="12268" y="533222"/>
                  </a:moveTo>
                  <a:lnTo>
                    <a:pt x="12001" y="533590"/>
                  </a:lnTo>
                  <a:lnTo>
                    <a:pt x="11899" y="534238"/>
                  </a:lnTo>
                  <a:lnTo>
                    <a:pt x="11684" y="534708"/>
                  </a:lnTo>
                  <a:lnTo>
                    <a:pt x="11264" y="535686"/>
                  </a:lnTo>
                  <a:lnTo>
                    <a:pt x="11061" y="536676"/>
                  </a:lnTo>
                  <a:lnTo>
                    <a:pt x="11023" y="537743"/>
                  </a:lnTo>
                  <a:lnTo>
                    <a:pt x="11531" y="536244"/>
                  </a:lnTo>
                  <a:lnTo>
                    <a:pt x="11811" y="534708"/>
                  </a:lnTo>
                  <a:lnTo>
                    <a:pt x="12268" y="533222"/>
                  </a:lnTo>
                  <a:close/>
                </a:path>
                <a:path w="123189" h="589914">
                  <a:moveTo>
                    <a:pt x="18415" y="510882"/>
                  </a:moveTo>
                  <a:lnTo>
                    <a:pt x="17767" y="511429"/>
                  </a:lnTo>
                  <a:lnTo>
                    <a:pt x="17005" y="511797"/>
                  </a:lnTo>
                  <a:lnTo>
                    <a:pt x="16268" y="512483"/>
                  </a:lnTo>
                  <a:lnTo>
                    <a:pt x="17068" y="512114"/>
                  </a:lnTo>
                  <a:lnTo>
                    <a:pt x="18084" y="511365"/>
                  </a:lnTo>
                  <a:lnTo>
                    <a:pt x="18415" y="510882"/>
                  </a:lnTo>
                  <a:close/>
                </a:path>
                <a:path w="123189" h="589914">
                  <a:moveTo>
                    <a:pt x="20662" y="520928"/>
                  </a:moveTo>
                  <a:lnTo>
                    <a:pt x="19621" y="521804"/>
                  </a:lnTo>
                  <a:lnTo>
                    <a:pt x="20396" y="521385"/>
                  </a:lnTo>
                  <a:lnTo>
                    <a:pt x="20662" y="520928"/>
                  </a:lnTo>
                  <a:close/>
                </a:path>
                <a:path w="123189" h="589914">
                  <a:moveTo>
                    <a:pt x="24841" y="518350"/>
                  </a:moveTo>
                  <a:lnTo>
                    <a:pt x="24333" y="518833"/>
                  </a:lnTo>
                  <a:lnTo>
                    <a:pt x="24663" y="518744"/>
                  </a:lnTo>
                  <a:lnTo>
                    <a:pt x="24815" y="518642"/>
                  </a:lnTo>
                  <a:lnTo>
                    <a:pt x="24841" y="518350"/>
                  </a:lnTo>
                  <a:close/>
                </a:path>
                <a:path w="123189" h="589914">
                  <a:moveTo>
                    <a:pt x="33553" y="512356"/>
                  </a:moveTo>
                  <a:lnTo>
                    <a:pt x="33261" y="512445"/>
                  </a:lnTo>
                  <a:lnTo>
                    <a:pt x="32956" y="512495"/>
                  </a:lnTo>
                  <a:lnTo>
                    <a:pt x="32651" y="512495"/>
                  </a:lnTo>
                  <a:lnTo>
                    <a:pt x="32524" y="512457"/>
                  </a:lnTo>
                  <a:lnTo>
                    <a:pt x="32397" y="512445"/>
                  </a:lnTo>
                  <a:lnTo>
                    <a:pt x="31470" y="512445"/>
                  </a:lnTo>
                  <a:lnTo>
                    <a:pt x="30607" y="513041"/>
                  </a:lnTo>
                  <a:lnTo>
                    <a:pt x="30035" y="513448"/>
                  </a:lnTo>
                  <a:lnTo>
                    <a:pt x="31229" y="513156"/>
                  </a:lnTo>
                  <a:lnTo>
                    <a:pt x="32397" y="512737"/>
                  </a:lnTo>
                  <a:lnTo>
                    <a:pt x="33553" y="512356"/>
                  </a:lnTo>
                  <a:close/>
                </a:path>
                <a:path w="123189" h="589914">
                  <a:moveTo>
                    <a:pt x="36779" y="511352"/>
                  </a:moveTo>
                  <a:lnTo>
                    <a:pt x="36639" y="511136"/>
                  </a:lnTo>
                  <a:lnTo>
                    <a:pt x="36322" y="511035"/>
                  </a:lnTo>
                  <a:lnTo>
                    <a:pt x="36169" y="511289"/>
                  </a:lnTo>
                  <a:lnTo>
                    <a:pt x="35941" y="511276"/>
                  </a:lnTo>
                  <a:lnTo>
                    <a:pt x="35572" y="511276"/>
                  </a:lnTo>
                  <a:lnTo>
                    <a:pt x="35331" y="511327"/>
                  </a:lnTo>
                  <a:lnTo>
                    <a:pt x="35356" y="511632"/>
                  </a:lnTo>
                  <a:lnTo>
                    <a:pt x="36779" y="511352"/>
                  </a:lnTo>
                  <a:close/>
                </a:path>
                <a:path w="123189" h="589914">
                  <a:moveTo>
                    <a:pt x="37668" y="506222"/>
                  </a:moveTo>
                  <a:lnTo>
                    <a:pt x="36563" y="506222"/>
                  </a:lnTo>
                  <a:lnTo>
                    <a:pt x="36055" y="506349"/>
                  </a:lnTo>
                  <a:lnTo>
                    <a:pt x="36817" y="506349"/>
                  </a:lnTo>
                  <a:lnTo>
                    <a:pt x="37668" y="506222"/>
                  </a:lnTo>
                  <a:close/>
                </a:path>
                <a:path w="123189" h="589914">
                  <a:moveTo>
                    <a:pt x="39014" y="511086"/>
                  </a:moveTo>
                  <a:lnTo>
                    <a:pt x="38519" y="511136"/>
                  </a:lnTo>
                  <a:lnTo>
                    <a:pt x="38049" y="511225"/>
                  </a:lnTo>
                  <a:lnTo>
                    <a:pt x="37579" y="511340"/>
                  </a:lnTo>
                  <a:lnTo>
                    <a:pt x="39014" y="511086"/>
                  </a:lnTo>
                  <a:close/>
                </a:path>
                <a:path w="123189" h="589914">
                  <a:moveTo>
                    <a:pt x="39801" y="510781"/>
                  </a:moveTo>
                  <a:lnTo>
                    <a:pt x="39573" y="510628"/>
                  </a:lnTo>
                  <a:lnTo>
                    <a:pt x="39255" y="510565"/>
                  </a:lnTo>
                  <a:lnTo>
                    <a:pt x="38163" y="510565"/>
                  </a:lnTo>
                  <a:lnTo>
                    <a:pt x="37274" y="510844"/>
                  </a:lnTo>
                  <a:lnTo>
                    <a:pt x="36766" y="511073"/>
                  </a:lnTo>
                  <a:lnTo>
                    <a:pt x="37782" y="510984"/>
                  </a:lnTo>
                  <a:lnTo>
                    <a:pt x="39801" y="510781"/>
                  </a:lnTo>
                  <a:close/>
                </a:path>
                <a:path w="123189" h="589914">
                  <a:moveTo>
                    <a:pt x="39865" y="503440"/>
                  </a:moveTo>
                  <a:lnTo>
                    <a:pt x="38836" y="503478"/>
                  </a:lnTo>
                  <a:lnTo>
                    <a:pt x="39014" y="503504"/>
                  </a:lnTo>
                  <a:lnTo>
                    <a:pt x="39204" y="503542"/>
                  </a:lnTo>
                  <a:lnTo>
                    <a:pt x="39395" y="503542"/>
                  </a:lnTo>
                  <a:lnTo>
                    <a:pt x="39547" y="503542"/>
                  </a:lnTo>
                  <a:lnTo>
                    <a:pt x="39712" y="503516"/>
                  </a:lnTo>
                  <a:lnTo>
                    <a:pt x="39865" y="503440"/>
                  </a:lnTo>
                  <a:close/>
                </a:path>
                <a:path w="123189" h="589914">
                  <a:moveTo>
                    <a:pt x="44462" y="407238"/>
                  </a:moveTo>
                  <a:lnTo>
                    <a:pt x="44043" y="407314"/>
                  </a:lnTo>
                  <a:lnTo>
                    <a:pt x="44107" y="407441"/>
                  </a:lnTo>
                  <a:lnTo>
                    <a:pt x="44246" y="407504"/>
                  </a:lnTo>
                  <a:lnTo>
                    <a:pt x="44399" y="407416"/>
                  </a:lnTo>
                  <a:lnTo>
                    <a:pt x="44462" y="407238"/>
                  </a:lnTo>
                  <a:close/>
                </a:path>
                <a:path w="123189" h="589914">
                  <a:moveTo>
                    <a:pt x="46012" y="507733"/>
                  </a:moveTo>
                  <a:lnTo>
                    <a:pt x="45339" y="507339"/>
                  </a:lnTo>
                  <a:lnTo>
                    <a:pt x="44157" y="507212"/>
                  </a:lnTo>
                  <a:lnTo>
                    <a:pt x="42786" y="507212"/>
                  </a:lnTo>
                  <a:lnTo>
                    <a:pt x="42443" y="507225"/>
                  </a:lnTo>
                  <a:lnTo>
                    <a:pt x="42164" y="507250"/>
                  </a:lnTo>
                  <a:lnTo>
                    <a:pt x="42456" y="507403"/>
                  </a:lnTo>
                  <a:lnTo>
                    <a:pt x="42760" y="507479"/>
                  </a:lnTo>
                  <a:lnTo>
                    <a:pt x="43154" y="507479"/>
                  </a:lnTo>
                  <a:lnTo>
                    <a:pt x="42392" y="507504"/>
                  </a:lnTo>
                  <a:lnTo>
                    <a:pt x="43497" y="507720"/>
                  </a:lnTo>
                  <a:lnTo>
                    <a:pt x="44843" y="507669"/>
                  </a:lnTo>
                  <a:lnTo>
                    <a:pt x="46012" y="507733"/>
                  </a:lnTo>
                  <a:close/>
                </a:path>
                <a:path w="123189" h="589914">
                  <a:moveTo>
                    <a:pt x="46393" y="412064"/>
                  </a:moveTo>
                  <a:lnTo>
                    <a:pt x="45643" y="411060"/>
                  </a:lnTo>
                  <a:lnTo>
                    <a:pt x="45567" y="410933"/>
                  </a:lnTo>
                  <a:lnTo>
                    <a:pt x="45466" y="411213"/>
                  </a:lnTo>
                  <a:lnTo>
                    <a:pt x="45542" y="412788"/>
                  </a:lnTo>
                  <a:lnTo>
                    <a:pt x="46113" y="412788"/>
                  </a:lnTo>
                  <a:lnTo>
                    <a:pt x="46291" y="412356"/>
                  </a:lnTo>
                  <a:lnTo>
                    <a:pt x="46393" y="412064"/>
                  </a:lnTo>
                  <a:close/>
                </a:path>
                <a:path w="123189" h="589914">
                  <a:moveTo>
                    <a:pt x="46697" y="507034"/>
                  </a:moveTo>
                  <a:lnTo>
                    <a:pt x="46431" y="506818"/>
                  </a:lnTo>
                  <a:lnTo>
                    <a:pt x="45720" y="506831"/>
                  </a:lnTo>
                  <a:lnTo>
                    <a:pt x="45288" y="506806"/>
                  </a:lnTo>
                  <a:lnTo>
                    <a:pt x="45758" y="506984"/>
                  </a:lnTo>
                  <a:lnTo>
                    <a:pt x="46228" y="506907"/>
                  </a:lnTo>
                  <a:lnTo>
                    <a:pt x="46697" y="507034"/>
                  </a:lnTo>
                  <a:close/>
                </a:path>
                <a:path w="123189" h="589914">
                  <a:moveTo>
                    <a:pt x="47421" y="507822"/>
                  </a:moveTo>
                  <a:lnTo>
                    <a:pt x="47167" y="507682"/>
                  </a:lnTo>
                  <a:lnTo>
                    <a:pt x="46723" y="507631"/>
                  </a:lnTo>
                  <a:lnTo>
                    <a:pt x="46367" y="507568"/>
                  </a:lnTo>
                  <a:lnTo>
                    <a:pt x="46634" y="507746"/>
                  </a:lnTo>
                  <a:lnTo>
                    <a:pt x="46913" y="507834"/>
                  </a:lnTo>
                  <a:lnTo>
                    <a:pt x="47218" y="507834"/>
                  </a:lnTo>
                  <a:lnTo>
                    <a:pt x="47358" y="507834"/>
                  </a:lnTo>
                  <a:close/>
                </a:path>
                <a:path w="123189" h="589914">
                  <a:moveTo>
                    <a:pt x="50355" y="510286"/>
                  </a:moveTo>
                  <a:lnTo>
                    <a:pt x="49987" y="510184"/>
                  </a:lnTo>
                  <a:lnTo>
                    <a:pt x="49631" y="510082"/>
                  </a:lnTo>
                  <a:lnTo>
                    <a:pt x="47802" y="510184"/>
                  </a:lnTo>
                  <a:lnTo>
                    <a:pt x="47307" y="509955"/>
                  </a:lnTo>
                  <a:lnTo>
                    <a:pt x="46532" y="509587"/>
                  </a:lnTo>
                  <a:lnTo>
                    <a:pt x="47282" y="509574"/>
                  </a:lnTo>
                  <a:lnTo>
                    <a:pt x="46050" y="509117"/>
                  </a:lnTo>
                  <a:lnTo>
                    <a:pt x="44805" y="508736"/>
                  </a:lnTo>
                  <a:lnTo>
                    <a:pt x="44246" y="508711"/>
                  </a:lnTo>
                  <a:lnTo>
                    <a:pt x="44246" y="509981"/>
                  </a:lnTo>
                  <a:lnTo>
                    <a:pt x="44183" y="510108"/>
                  </a:lnTo>
                  <a:lnTo>
                    <a:pt x="44030" y="510146"/>
                  </a:lnTo>
                  <a:lnTo>
                    <a:pt x="43700" y="510146"/>
                  </a:lnTo>
                  <a:lnTo>
                    <a:pt x="43408" y="510108"/>
                  </a:lnTo>
                  <a:lnTo>
                    <a:pt x="43675" y="509955"/>
                  </a:lnTo>
                  <a:lnTo>
                    <a:pt x="44005" y="509955"/>
                  </a:lnTo>
                  <a:lnTo>
                    <a:pt x="44246" y="509981"/>
                  </a:lnTo>
                  <a:lnTo>
                    <a:pt x="44246" y="508711"/>
                  </a:lnTo>
                  <a:lnTo>
                    <a:pt x="43472" y="508673"/>
                  </a:lnTo>
                  <a:lnTo>
                    <a:pt x="42100" y="508673"/>
                  </a:lnTo>
                  <a:lnTo>
                    <a:pt x="41567" y="509384"/>
                  </a:lnTo>
                  <a:lnTo>
                    <a:pt x="40436" y="509524"/>
                  </a:lnTo>
                  <a:lnTo>
                    <a:pt x="40728" y="509917"/>
                  </a:lnTo>
                  <a:lnTo>
                    <a:pt x="40144" y="509714"/>
                  </a:lnTo>
                  <a:lnTo>
                    <a:pt x="40805" y="510286"/>
                  </a:lnTo>
                  <a:lnTo>
                    <a:pt x="41300" y="510286"/>
                  </a:lnTo>
                  <a:lnTo>
                    <a:pt x="50355" y="510286"/>
                  </a:lnTo>
                  <a:close/>
                </a:path>
                <a:path w="123189" h="589914">
                  <a:moveTo>
                    <a:pt x="52565" y="509701"/>
                  </a:moveTo>
                  <a:lnTo>
                    <a:pt x="51854" y="509536"/>
                  </a:lnTo>
                  <a:lnTo>
                    <a:pt x="51498" y="509460"/>
                  </a:lnTo>
                  <a:lnTo>
                    <a:pt x="51701" y="509612"/>
                  </a:lnTo>
                  <a:lnTo>
                    <a:pt x="52057" y="509714"/>
                  </a:lnTo>
                  <a:lnTo>
                    <a:pt x="52400" y="509714"/>
                  </a:lnTo>
                  <a:lnTo>
                    <a:pt x="52565" y="509701"/>
                  </a:lnTo>
                  <a:close/>
                </a:path>
                <a:path w="123189" h="589914">
                  <a:moveTo>
                    <a:pt x="53263" y="507809"/>
                  </a:moveTo>
                  <a:lnTo>
                    <a:pt x="52819" y="507695"/>
                  </a:lnTo>
                  <a:lnTo>
                    <a:pt x="53263" y="507809"/>
                  </a:lnTo>
                  <a:close/>
                </a:path>
                <a:path w="123189" h="589914">
                  <a:moveTo>
                    <a:pt x="55295" y="471106"/>
                  </a:moveTo>
                  <a:lnTo>
                    <a:pt x="55143" y="470382"/>
                  </a:lnTo>
                  <a:lnTo>
                    <a:pt x="55245" y="470954"/>
                  </a:lnTo>
                  <a:lnTo>
                    <a:pt x="55295" y="471106"/>
                  </a:lnTo>
                  <a:close/>
                </a:path>
                <a:path w="123189" h="589914">
                  <a:moveTo>
                    <a:pt x="56197" y="513270"/>
                  </a:moveTo>
                  <a:lnTo>
                    <a:pt x="50533" y="510349"/>
                  </a:lnTo>
                  <a:lnTo>
                    <a:pt x="41516" y="510349"/>
                  </a:lnTo>
                  <a:lnTo>
                    <a:pt x="41694" y="510400"/>
                  </a:lnTo>
                  <a:lnTo>
                    <a:pt x="42278" y="510781"/>
                  </a:lnTo>
                  <a:lnTo>
                    <a:pt x="42697" y="510781"/>
                  </a:lnTo>
                  <a:lnTo>
                    <a:pt x="42633" y="510400"/>
                  </a:lnTo>
                  <a:lnTo>
                    <a:pt x="46202" y="510400"/>
                  </a:lnTo>
                  <a:lnTo>
                    <a:pt x="47129" y="510476"/>
                  </a:lnTo>
                  <a:lnTo>
                    <a:pt x="48044" y="510933"/>
                  </a:lnTo>
                  <a:lnTo>
                    <a:pt x="47879" y="510921"/>
                  </a:lnTo>
                  <a:lnTo>
                    <a:pt x="44665" y="510908"/>
                  </a:lnTo>
                  <a:lnTo>
                    <a:pt x="39014" y="511175"/>
                  </a:lnTo>
                  <a:lnTo>
                    <a:pt x="39052" y="511962"/>
                  </a:lnTo>
                  <a:lnTo>
                    <a:pt x="40690" y="511771"/>
                  </a:lnTo>
                  <a:lnTo>
                    <a:pt x="42430" y="511644"/>
                  </a:lnTo>
                  <a:lnTo>
                    <a:pt x="45834" y="511644"/>
                  </a:lnTo>
                  <a:lnTo>
                    <a:pt x="47434" y="511759"/>
                  </a:lnTo>
                  <a:lnTo>
                    <a:pt x="51612" y="512368"/>
                  </a:lnTo>
                  <a:lnTo>
                    <a:pt x="53936" y="512991"/>
                  </a:lnTo>
                  <a:lnTo>
                    <a:pt x="56197" y="513270"/>
                  </a:lnTo>
                  <a:close/>
                </a:path>
                <a:path w="123189" h="589914">
                  <a:moveTo>
                    <a:pt x="58127" y="574497"/>
                  </a:moveTo>
                  <a:lnTo>
                    <a:pt x="56629" y="575386"/>
                  </a:lnTo>
                  <a:lnTo>
                    <a:pt x="54991" y="576122"/>
                  </a:lnTo>
                  <a:lnTo>
                    <a:pt x="53441" y="576948"/>
                  </a:lnTo>
                  <a:lnTo>
                    <a:pt x="54114" y="576859"/>
                  </a:lnTo>
                  <a:lnTo>
                    <a:pt x="54851" y="576681"/>
                  </a:lnTo>
                  <a:lnTo>
                    <a:pt x="55422" y="576313"/>
                  </a:lnTo>
                  <a:lnTo>
                    <a:pt x="56248" y="575830"/>
                  </a:lnTo>
                  <a:lnTo>
                    <a:pt x="57696" y="575322"/>
                  </a:lnTo>
                  <a:lnTo>
                    <a:pt x="58127" y="574497"/>
                  </a:lnTo>
                  <a:close/>
                </a:path>
                <a:path w="123189" h="589914">
                  <a:moveTo>
                    <a:pt x="58686" y="509498"/>
                  </a:moveTo>
                  <a:lnTo>
                    <a:pt x="55041" y="508127"/>
                  </a:lnTo>
                  <a:lnTo>
                    <a:pt x="53263" y="507809"/>
                  </a:lnTo>
                  <a:lnTo>
                    <a:pt x="53962" y="508000"/>
                  </a:lnTo>
                  <a:lnTo>
                    <a:pt x="58686" y="509498"/>
                  </a:lnTo>
                  <a:close/>
                </a:path>
                <a:path w="123189" h="589914">
                  <a:moveTo>
                    <a:pt x="59817" y="509727"/>
                  </a:moveTo>
                  <a:lnTo>
                    <a:pt x="58851" y="509016"/>
                  </a:lnTo>
                  <a:lnTo>
                    <a:pt x="57327" y="508520"/>
                  </a:lnTo>
                  <a:lnTo>
                    <a:pt x="59817" y="509727"/>
                  </a:lnTo>
                  <a:close/>
                </a:path>
                <a:path w="123189" h="589914">
                  <a:moveTo>
                    <a:pt x="60337" y="454939"/>
                  </a:moveTo>
                  <a:lnTo>
                    <a:pt x="60312" y="454685"/>
                  </a:lnTo>
                  <a:lnTo>
                    <a:pt x="60210" y="454164"/>
                  </a:lnTo>
                  <a:lnTo>
                    <a:pt x="60058" y="453809"/>
                  </a:lnTo>
                  <a:lnTo>
                    <a:pt x="60071" y="454088"/>
                  </a:lnTo>
                  <a:lnTo>
                    <a:pt x="60223" y="454571"/>
                  </a:lnTo>
                  <a:lnTo>
                    <a:pt x="60337" y="454939"/>
                  </a:lnTo>
                  <a:close/>
                </a:path>
                <a:path w="123189" h="589914">
                  <a:moveTo>
                    <a:pt x="61582" y="461175"/>
                  </a:moveTo>
                  <a:lnTo>
                    <a:pt x="61328" y="460921"/>
                  </a:lnTo>
                  <a:lnTo>
                    <a:pt x="61429" y="461556"/>
                  </a:lnTo>
                  <a:lnTo>
                    <a:pt x="61468" y="461721"/>
                  </a:lnTo>
                  <a:lnTo>
                    <a:pt x="61582" y="461175"/>
                  </a:lnTo>
                  <a:close/>
                </a:path>
                <a:path w="123189" h="589914">
                  <a:moveTo>
                    <a:pt x="61950" y="463461"/>
                  </a:moveTo>
                  <a:lnTo>
                    <a:pt x="61468" y="461721"/>
                  </a:lnTo>
                  <a:lnTo>
                    <a:pt x="61074" y="463715"/>
                  </a:lnTo>
                  <a:lnTo>
                    <a:pt x="61188" y="464096"/>
                  </a:lnTo>
                  <a:lnTo>
                    <a:pt x="61734" y="465112"/>
                  </a:lnTo>
                  <a:lnTo>
                    <a:pt x="61861" y="464477"/>
                  </a:lnTo>
                  <a:lnTo>
                    <a:pt x="61950" y="463461"/>
                  </a:lnTo>
                  <a:close/>
                </a:path>
                <a:path w="123189" h="589914">
                  <a:moveTo>
                    <a:pt x="63207" y="471614"/>
                  </a:moveTo>
                  <a:lnTo>
                    <a:pt x="62585" y="469823"/>
                  </a:lnTo>
                  <a:lnTo>
                    <a:pt x="62445" y="469303"/>
                  </a:lnTo>
                  <a:lnTo>
                    <a:pt x="62395" y="470039"/>
                  </a:lnTo>
                  <a:lnTo>
                    <a:pt x="62547" y="471487"/>
                  </a:lnTo>
                  <a:lnTo>
                    <a:pt x="62979" y="472097"/>
                  </a:lnTo>
                  <a:lnTo>
                    <a:pt x="63207" y="471614"/>
                  </a:lnTo>
                  <a:close/>
                </a:path>
                <a:path w="123189" h="589914">
                  <a:moveTo>
                    <a:pt x="63550" y="470865"/>
                  </a:moveTo>
                  <a:lnTo>
                    <a:pt x="63309" y="470560"/>
                  </a:lnTo>
                  <a:lnTo>
                    <a:pt x="63436" y="471043"/>
                  </a:lnTo>
                  <a:lnTo>
                    <a:pt x="63487" y="471258"/>
                  </a:lnTo>
                  <a:lnTo>
                    <a:pt x="63550" y="470865"/>
                  </a:lnTo>
                  <a:close/>
                </a:path>
                <a:path w="123189" h="589914">
                  <a:moveTo>
                    <a:pt x="66967" y="91465"/>
                  </a:moveTo>
                  <a:lnTo>
                    <a:pt x="66027" y="87630"/>
                  </a:lnTo>
                  <a:lnTo>
                    <a:pt x="66332" y="89674"/>
                  </a:lnTo>
                  <a:lnTo>
                    <a:pt x="66484" y="90297"/>
                  </a:lnTo>
                  <a:lnTo>
                    <a:pt x="66967" y="91465"/>
                  </a:lnTo>
                  <a:close/>
                </a:path>
                <a:path w="123189" h="589914">
                  <a:moveTo>
                    <a:pt x="69367" y="98564"/>
                  </a:moveTo>
                  <a:lnTo>
                    <a:pt x="68516" y="93611"/>
                  </a:lnTo>
                  <a:lnTo>
                    <a:pt x="67716" y="87833"/>
                  </a:lnTo>
                  <a:lnTo>
                    <a:pt x="65659" y="83223"/>
                  </a:lnTo>
                  <a:lnTo>
                    <a:pt x="66776" y="88353"/>
                  </a:lnTo>
                  <a:lnTo>
                    <a:pt x="68097" y="93472"/>
                  </a:lnTo>
                  <a:lnTo>
                    <a:pt x="69367" y="98564"/>
                  </a:lnTo>
                  <a:close/>
                </a:path>
                <a:path w="123189" h="589914">
                  <a:moveTo>
                    <a:pt x="71335" y="437819"/>
                  </a:moveTo>
                  <a:lnTo>
                    <a:pt x="70853" y="440690"/>
                  </a:lnTo>
                  <a:lnTo>
                    <a:pt x="71323" y="438150"/>
                  </a:lnTo>
                  <a:lnTo>
                    <a:pt x="71335" y="437819"/>
                  </a:lnTo>
                  <a:close/>
                </a:path>
                <a:path w="123189" h="589914">
                  <a:moveTo>
                    <a:pt x="71526" y="436664"/>
                  </a:moveTo>
                  <a:lnTo>
                    <a:pt x="71399" y="436880"/>
                  </a:lnTo>
                  <a:lnTo>
                    <a:pt x="71335" y="437819"/>
                  </a:lnTo>
                  <a:lnTo>
                    <a:pt x="71526" y="436664"/>
                  </a:lnTo>
                  <a:close/>
                </a:path>
                <a:path w="123189" h="589914">
                  <a:moveTo>
                    <a:pt x="71831" y="451446"/>
                  </a:moveTo>
                  <a:lnTo>
                    <a:pt x="71589" y="451827"/>
                  </a:lnTo>
                  <a:lnTo>
                    <a:pt x="71386" y="452221"/>
                  </a:lnTo>
                  <a:lnTo>
                    <a:pt x="71234" y="452653"/>
                  </a:lnTo>
                  <a:lnTo>
                    <a:pt x="71488" y="453567"/>
                  </a:lnTo>
                  <a:lnTo>
                    <a:pt x="71818" y="453339"/>
                  </a:lnTo>
                  <a:lnTo>
                    <a:pt x="71831" y="451446"/>
                  </a:lnTo>
                  <a:close/>
                </a:path>
                <a:path w="123189" h="589914">
                  <a:moveTo>
                    <a:pt x="72948" y="554164"/>
                  </a:moveTo>
                  <a:lnTo>
                    <a:pt x="72618" y="554850"/>
                  </a:lnTo>
                  <a:lnTo>
                    <a:pt x="72580" y="555002"/>
                  </a:lnTo>
                  <a:lnTo>
                    <a:pt x="72631" y="555421"/>
                  </a:lnTo>
                  <a:lnTo>
                    <a:pt x="72948" y="554164"/>
                  </a:lnTo>
                  <a:close/>
                </a:path>
                <a:path w="123189" h="589914">
                  <a:moveTo>
                    <a:pt x="76784" y="523354"/>
                  </a:moveTo>
                  <a:lnTo>
                    <a:pt x="74891" y="520192"/>
                  </a:lnTo>
                  <a:lnTo>
                    <a:pt x="72313" y="518071"/>
                  </a:lnTo>
                  <a:lnTo>
                    <a:pt x="72174" y="518160"/>
                  </a:lnTo>
                  <a:lnTo>
                    <a:pt x="72517" y="518668"/>
                  </a:lnTo>
                  <a:lnTo>
                    <a:pt x="73228" y="519049"/>
                  </a:lnTo>
                  <a:lnTo>
                    <a:pt x="74282" y="520192"/>
                  </a:lnTo>
                  <a:lnTo>
                    <a:pt x="74460" y="520446"/>
                  </a:lnTo>
                  <a:lnTo>
                    <a:pt x="76149" y="522732"/>
                  </a:lnTo>
                  <a:lnTo>
                    <a:pt x="76784" y="523354"/>
                  </a:lnTo>
                  <a:close/>
                </a:path>
                <a:path w="123189" h="589914">
                  <a:moveTo>
                    <a:pt x="77114" y="526440"/>
                  </a:moveTo>
                  <a:lnTo>
                    <a:pt x="75438" y="522605"/>
                  </a:lnTo>
                  <a:lnTo>
                    <a:pt x="73837" y="520827"/>
                  </a:lnTo>
                  <a:lnTo>
                    <a:pt x="72910" y="519811"/>
                  </a:lnTo>
                  <a:lnTo>
                    <a:pt x="73583" y="520827"/>
                  </a:lnTo>
                  <a:lnTo>
                    <a:pt x="72720" y="520065"/>
                  </a:lnTo>
                  <a:lnTo>
                    <a:pt x="71983" y="519176"/>
                  </a:lnTo>
                  <a:lnTo>
                    <a:pt x="71145" y="518414"/>
                  </a:lnTo>
                  <a:lnTo>
                    <a:pt x="73494" y="520954"/>
                  </a:lnTo>
                  <a:lnTo>
                    <a:pt x="77114" y="526440"/>
                  </a:lnTo>
                  <a:close/>
                </a:path>
                <a:path w="123189" h="589914">
                  <a:moveTo>
                    <a:pt x="77457" y="140868"/>
                  </a:moveTo>
                  <a:lnTo>
                    <a:pt x="77343" y="137160"/>
                  </a:lnTo>
                  <a:lnTo>
                    <a:pt x="75641" y="128270"/>
                  </a:lnTo>
                  <a:lnTo>
                    <a:pt x="75107" y="124460"/>
                  </a:lnTo>
                  <a:lnTo>
                    <a:pt x="74155" y="120650"/>
                  </a:lnTo>
                  <a:lnTo>
                    <a:pt x="74803" y="128270"/>
                  </a:lnTo>
                  <a:lnTo>
                    <a:pt x="76746" y="134620"/>
                  </a:lnTo>
                  <a:lnTo>
                    <a:pt x="77457" y="140868"/>
                  </a:lnTo>
                  <a:close/>
                </a:path>
                <a:path w="123189" h="589914">
                  <a:moveTo>
                    <a:pt x="77863" y="420166"/>
                  </a:moveTo>
                  <a:lnTo>
                    <a:pt x="77101" y="420052"/>
                  </a:lnTo>
                  <a:lnTo>
                    <a:pt x="76403" y="422287"/>
                  </a:lnTo>
                  <a:lnTo>
                    <a:pt x="75539" y="424954"/>
                  </a:lnTo>
                  <a:lnTo>
                    <a:pt x="75590" y="428155"/>
                  </a:lnTo>
                  <a:lnTo>
                    <a:pt x="75298" y="430923"/>
                  </a:lnTo>
                  <a:lnTo>
                    <a:pt x="75641" y="429895"/>
                  </a:lnTo>
                  <a:lnTo>
                    <a:pt x="77863" y="420166"/>
                  </a:lnTo>
                  <a:close/>
                </a:path>
                <a:path w="123189" h="589914">
                  <a:moveTo>
                    <a:pt x="77876" y="144564"/>
                  </a:moveTo>
                  <a:lnTo>
                    <a:pt x="77457" y="140868"/>
                  </a:lnTo>
                  <a:lnTo>
                    <a:pt x="77533" y="143510"/>
                  </a:lnTo>
                  <a:lnTo>
                    <a:pt x="77876" y="144564"/>
                  </a:lnTo>
                  <a:close/>
                </a:path>
                <a:path w="123189" h="589914">
                  <a:moveTo>
                    <a:pt x="77939" y="525297"/>
                  </a:moveTo>
                  <a:lnTo>
                    <a:pt x="77317" y="523875"/>
                  </a:lnTo>
                  <a:lnTo>
                    <a:pt x="76784" y="523354"/>
                  </a:lnTo>
                  <a:lnTo>
                    <a:pt x="77939" y="525297"/>
                  </a:lnTo>
                  <a:close/>
                </a:path>
                <a:path w="123189" h="589914">
                  <a:moveTo>
                    <a:pt x="78613" y="529844"/>
                  </a:moveTo>
                  <a:lnTo>
                    <a:pt x="77660" y="527558"/>
                  </a:lnTo>
                  <a:lnTo>
                    <a:pt x="77990" y="527558"/>
                  </a:lnTo>
                  <a:lnTo>
                    <a:pt x="77736" y="527050"/>
                  </a:lnTo>
                  <a:lnTo>
                    <a:pt x="77635" y="526796"/>
                  </a:lnTo>
                  <a:lnTo>
                    <a:pt x="77482" y="526415"/>
                  </a:lnTo>
                  <a:lnTo>
                    <a:pt x="77101" y="526034"/>
                  </a:lnTo>
                  <a:lnTo>
                    <a:pt x="77355" y="526796"/>
                  </a:lnTo>
                  <a:lnTo>
                    <a:pt x="77114" y="526440"/>
                  </a:lnTo>
                  <a:lnTo>
                    <a:pt x="77609" y="527558"/>
                  </a:lnTo>
                  <a:lnTo>
                    <a:pt x="78613" y="529844"/>
                  </a:lnTo>
                  <a:close/>
                </a:path>
                <a:path w="123189" h="589914">
                  <a:moveTo>
                    <a:pt x="78625" y="111760"/>
                  </a:moveTo>
                  <a:lnTo>
                    <a:pt x="78473" y="111480"/>
                  </a:lnTo>
                  <a:lnTo>
                    <a:pt x="78524" y="111760"/>
                  </a:lnTo>
                  <a:close/>
                </a:path>
                <a:path w="123189" h="589914">
                  <a:moveTo>
                    <a:pt x="79692" y="528916"/>
                  </a:moveTo>
                  <a:lnTo>
                    <a:pt x="79298" y="527558"/>
                  </a:lnTo>
                  <a:lnTo>
                    <a:pt x="77939" y="525297"/>
                  </a:lnTo>
                  <a:lnTo>
                    <a:pt x="78155" y="525780"/>
                  </a:lnTo>
                  <a:lnTo>
                    <a:pt x="78257" y="526161"/>
                  </a:lnTo>
                  <a:lnTo>
                    <a:pt x="78359" y="526440"/>
                  </a:lnTo>
                  <a:lnTo>
                    <a:pt x="78841" y="527431"/>
                  </a:lnTo>
                  <a:lnTo>
                    <a:pt x="79692" y="528916"/>
                  </a:lnTo>
                  <a:close/>
                </a:path>
                <a:path w="123189" h="589914">
                  <a:moveTo>
                    <a:pt x="79933" y="533146"/>
                  </a:moveTo>
                  <a:lnTo>
                    <a:pt x="79794" y="532638"/>
                  </a:lnTo>
                  <a:lnTo>
                    <a:pt x="78613" y="529844"/>
                  </a:lnTo>
                  <a:lnTo>
                    <a:pt x="79933" y="533146"/>
                  </a:lnTo>
                  <a:close/>
                </a:path>
                <a:path w="123189" h="589914">
                  <a:moveTo>
                    <a:pt x="81229" y="532384"/>
                  </a:moveTo>
                  <a:lnTo>
                    <a:pt x="80873" y="531368"/>
                  </a:lnTo>
                  <a:lnTo>
                    <a:pt x="80835" y="530987"/>
                  </a:lnTo>
                  <a:lnTo>
                    <a:pt x="80784" y="530860"/>
                  </a:lnTo>
                  <a:lnTo>
                    <a:pt x="80518" y="530860"/>
                  </a:lnTo>
                  <a:lnTo>
                    <a:pt x="80403" y="530987"/>
                  </a:lnTo>
                  <a:lnTo>
                    <a:pt x="80124" y="530225"/>
                  </a:lnTo>
                  <a:lnTo>
                    <a:pt x="80010" y="529463"/>
                  </a:lnTo>
                  <a:lnTo>
                    <a:pt x="79692" y="528916"/>
                  </a:lnTo>
                  <a:lnTo>
                    <a:pt x="80556" y="531926"/>
                  </a:lnTo>
                  <a:lnTo>
                    <a:pt x="81229" y="532384"/>
                  </a:lnTo>
                  <a:close/>
                </a:path>
                <a:path w="123189" h="589914">
                  <a:moveTo>
                    <a:pt x="81521" y="539534"/>
                  </a:moveTo>
                  <a:lnTo>
                    <a:pt x="81318" y="537845"/>
                  </a:lnTo>
                  <a:lnTo>
                    <a:pt x="80238" y="533908"/>
                  </a:lnTo>
                  <a:lnTo>
                    <a:pt x="79933" y="533146"/>
                  </a:lnTo>
                  <a:lnTo>
                    <a:pt x="80340" y="534543"/>
                  </a:lnTo>
                  <a:lnTo>
                    <a:pt x="81267" y="538226"/>
                  </a:lnTo>
                  <a:lnTo>
                    <a:pt x="81521" y="539534"/>
                  </a:lnTo>
                  <a:close/>
                </a:path>
                <a:path w="123189" h="589914">
                  <a:moveTo>
                    <a:pt x="81648" y="535686"/>
                  </a:moveTo>
                  <a:lnTo>
                    <a:pt x="81559" y="534543"/>
                  </a:lnTo>
                  <a:lnTo>
                    <a:pt x="81165" y="532892"/>
                  </a:lnTo>
                  <a:lnTo>
                    <a:pt x="80581" y="532015"/>
                  </a:lnTo>
                  <a:lnTo>
                    <a:pt x="81648" y="535686"/>
                  </a:lnTo>
                  <a:close/>
                </a:path>
                <a:path w="123189" h="589914">
                  <a:moveTo>
                    <a:pt x="81826" y="542163"/>
                  </a:moveTo>
                  <a:lnTo>
                    <a:pt x="81648" y="540258"/>
                  </a:lnTo>
                  <a:lnTo>
                    <a:pt x="81521" y="539534"/>
                  </a:lnTo>
                  <a:lnTo>
                    <a:pt x="81826" y="542163"/>
                  </a:lnTo>
                  <a:close/>
                </a:path>
                <a:path w="123189" h="589914">
                  <a:moveTo>
                    <a:pt x="82105" y="545973"/>
                  </a:moveTo>
                  <a:lnTo>
                    <a:pt x="82016" y="543941"/>
                  </a:lnTo>
                  <a:lnTo>
                    <a:pt x="81927" y="543052"/>
                  </a:lnTo>
                  <a:lnTo>
                    <a:pt x="81826" y="542163"/>
                  </a:lnTo>
                  <a:lnTo>
                    <a:pt x="81813" y="545338"/>
                  </a:lnTo>
                  <a:lnTo>
                    <a:pt x="82105" y="545973"/>
                  </a:lnTo>
                  <a:close/>
                </a:path>
                <a:path w="123189" h="589914">
                  <a:moveTo>
                    <a:pt x="82537" y="538454"/>
                  </a:moveTo>
                  <a:lnTo>
                    <a:pt x="82511" y="538022"/>
                  </a:lnTo>
                  <a:lnTo>
                    <a:pt x="82448" y="537591"/>
                  </a:lnTo>
                  <a:lnTo>
                    <a:pt x="82359" y="537159"/>
                  </a:lnTo>
                  <a:lnTo>
                    <a:pt x="82219" y="537146"/>
                  </a:lnTo>
                  <a:lnTo>
                    <a:pt x="82257" y="537591"/>
                  </a:lnTo>
                  <a:lnTo>
                    <a:pt x="82359" y="538035"/>
                  </a:lnTo>
                  <a:lnTo>
                    <a:pt x="82537" y="538454"/>
                  </a:lnTo>
                  <a:close/>
                </a:path>
                <a:path w="123189" h="589914">
                  <a:moveTo>
                    <a:pt x="84035" y="549275"/>
                  </a:moveTo>
                  <a:lnTo>
                    <a:pt x="82219" y="546227"/>
                  </a:lnTo>
                  <a:lnTo>
                    <a:pt x="81927" y="545973"/>
                  </a:lnTo>
                  <a:lnTo>
                    <a:pt x="80911" y="545973"/>
                  </a:lnTo>
                  <a:lnTo>
                    <a:pt x="80810" y="548005"/>
                  </a:lnTo>
                  <a:lnTo>
                    <a:pt x="80721" y="548894"/>
                  </a:lnTo>
                  <a:lnTo>
                    <a:pt x="80429" y="549656"/>
                  </a:lnTo>
                  <a:lnTo>
                    <a:pt x="80314" y="547624"/>
                  </a:lnTo>
                  <a:lnTo>
                    <a:pt x="79578" y="547624"/>
                  </a:lnTo>
                  <a:lnTo>
                    <a:pt x="79362" y="547751"/>
                  </a:lnTo>
                  <a:lnTo>
                    <a:pt x="78143" y="548767"/>
                  </a:lnTo>
                  <a:lnTo>
                    <a:pt x="77889" y="550545"/>
                  </a:lnTo>
                  <a:lnTo>
                    <a:pt x="76898" y="552323"/>
                  </a:lnTo>
                  <a:lnTo>
                    <a:pt x="76492" y="553339"/>
                  </a:lnTo>
                  <a:lnTo>
                    <a:pt x="75806" y="553339"/>
                  </a:lnTo>
                  <a:lnTo>
                    <a:pt x="75590" y="553212"/>
                  </a:lnTo>
                  <a:lnTo>
                    <a:pt x="74904" y="551942"/>
                  </a:lnTo>
                  <a:lnTo>
                    <a:pt x="74942" y="550291"/>
                  </a:lnTo>
                  <a:lnTo>
                    <a:pt x="74828" y="549402"/>
                  </a:lnTo>
                  <a:lnTo>
                    <a:pt x="74472" y="550291"/>
                  </a:lnTo>
                  <a:lnTo>
                    <a:pt x="74371" y="551942"/>
                  </a:lnTo>
                  <a:lnTo>
                    <a:pt x="73748" y="553847"/>
                  </a:lnTo>
                  <a:lnTo>
                    <a:pt x="73418" y="555117"/>
                  </a:lnTo>
                  <a:lnTo>
                    <a:pt x="72237" y="557784"/>
                  </a:lnTo>
                  <a:lnTo>
                    <a:pt x="69799" y="564261"/>
                  </a:lnTo>
                  <a:lnTo>
                    <a:pt x="67106" y="567309"/>
                  </a:lnTo>
                  <a:lnTo>
                    <a:pt x="62382" y="572554"/>
                  </a:lnTo>
                  <a:lnTo>
                    <a:pt x="62382" y="579628"/>
                  </a:lnTo>
                  <a:lnTo>
                    <a:pt x="61544" y="580644"/>
                  </a:lnTo>
                  <a:lnTo>
                    <a:pt x="60134" y="581152"/>
                  </a:lnTo>
                  <a:lnTo>
                    <a:pt x="58953" y="581533"/>
                  </a:lnTo>
                  <a:lnTo>
                    <a:pt x="60071" y="580898"/>
                  </a:lnTo>
                  <a:lnTo>
                    <a:pt x="61201" y="580136"/>
                  </a:lnTo>
                  <a:lnTo>
                    <a:pt x="61493" y="580009"/>
                  </a:lnTo>
                  <a:lnTo>
                    <a:pt x="62382" y="579628"/>
                  </a:lnTo>
                  <a:lnTo>
                    <a:pt x="62382" y="572554"/>
                  </a:lnTo>
                  <a:lnTo>
                    <a:pt x="58864" y="576453"/>
                  </a:lnTo>
                  <a:lnTo>
                    <a:pt x="50215" y="580009"/>
                  </a:lnTo>
                  <a:lnTo>
                    <a:pt x="37655" y="580009"/>
                  </a:lnTo>
                  <a:lnTo>
                    <a:pt x="37655" y="585470"/>
                  </a:lnTo>
                  <a:lnTo>
                    <a:pt x="37515" y="585724"/>
                  </a:lnTo>
                  <a:lnTo>
                    <a:pt x="35420" y="585724"/>
                  </a:lnTo>
                  <a:lnTo>
                    <a:pt x="32372" y="584581"/>
                  </a:lnTo>
                  <a:lnTo>
                    <a:pt x="31064" y="584187"/>
                  </a:lnTo>
                  <a:lnTo>
                    <a:pt x="32537" y="584581"/>
                  </a:lnTo>
                  <a:lnTo>
                    <a:pt x="37655" y="585470"/>
                  </a:lnTo>
                  <a:lnTo>
                    <a:pt x="37655" y="580009"/>
                  </a:lnTo>
                  <a:lnTo>
                    <a:pt x="37071" y="580009"/>
                  </a:lnTo>
                  <a:lnTo>
                    <a:pt x="36512" y="579882"/>
                  </a:lnTo>
                  <a:lnTo>
                    <a:pt x="35445" y="579882"/>
                  </a:lnTo>
                  <a:lnTo>
                    <a:pt x="35064" y="579755"/>
                  </a:lnTo>
                  <a:lnTo>
                    <a:pt x="35801" y="579755"/>
                  </a:lnTo>
                  <a:lnTo>
                    <a:pt x="36398" y="579882"/>
                  </a:lnTo>
                  <a:lnTo>
                    <a:pt x="35953" y="579755"/>
                  </a:lnTo>
                  <a:lnTo>
                    <a:pt x="34264" y="579374"/>
                  </a:lnTo>
                  <a:lnTo>
                    <a:pt x="32588" y="578993"/>
                  </a:lnTo>
                  <a:lnTo>
                    <a:pt x="31775" y="578612"/>
                  </a:lnTo>
                  <a:lnTo>
                    <a:pt x="31508" y="578485"/>
                  </a:lnTo>
                  <a:lnTo>
                    <a:pt x="29311" y="577456"/>
                  </a:lnTo>
                  <a:lnTo>
                    <a:pt x="29311" y="582549"/>
                  </a:lnTo>
                  <a:lnTo>
                    <a:pt x="28117" y="582168"/>
                  </a:lnTo>
                  <a:lnTo>
                    <a:pt x="28702" y="582168"/>
                  </a:lnTo>
                  <a:lnTo>
                    <a:pt x="28994" y="582422"/>
                  </a:lnTo>
                  <a:lnTo>
                    <a:pt x="29311" y="582549"/>
                  </a:lnTo>
                  <a:lnTo>
                    <a:pt x="29311" y="577456"/>
                  </a:lnTo>
                  <a:lnTo>
                    <a:pt x="26555" y="576160"/>
                  </a:lnTo>
                  <a:lnTo>
                    <a:pt x="26555" y="582688"/>
                  </a:lnTo>
                  <a:lnTo>
                    <a:pt x="25171" y="582168"/>
                  </a:lnTo>
                  <a:lnTo>
                    <a:pt x="22898" y="580263"/>
                  </a:lnTo>
                  <a:lnTo>
                    <a:pt x="26555" y="582688"/>
                  </a:lnTo>
                  <a:lnTo>
                    <a:pt x="26555" y="576160"/>
                  </a:lnTo>
                  <a:lnTo>
                    <a:pt x="25285" y="575564"/>
                  </a:lnTo>
                  <a:lnTo>
                    <a:pt x="24206" y="575056"/>
                  </a:lnTo>
                  <a:lnTo>
                    <a:pt x="22834" y="574421"/>
                  </a:lnTo>
                  <a:lnTo>
                    <a:pt x="22834" y="580263"/>
                  </a:lnTo>
                  <a:lnTo>
                    <a:pt x="21907" y="579755"/>
                  </a:lnTo>
                  <a:lnTo>
                    <a:pt x="21501" y="579374"/>
                  </a:lnTo>
                  <a:lnTo>
                    <a:pt x="21907" y="579501"/>
                  </a:lnTo>
                  <a:lnTo>
                    <a:pt x="22415" y="579882"/>
                  </a:lnTo>
                  <a:lnTo>
                    <a:pt x="22834" y="580263"/>
                  </a:lnTo>
                  <a:lnTo>
                    <a:pt x="22834" y="574421"/>
                  </a:lnTo>
                  <a:lnTo>
                    <a:pt x="21234" y="573659"/>
                  </a:lnTo>
                  <a:lnTo>
                    <a:pt x="15976" y="567817"/>
                  </a:lnTo>
                  <a:lnTo>
                    <a:pt x="13538" y="562267"/>
                  </a:lnTo>
                  <a:lnTo>
                    <a:pt x="13538" y="575564"/>
                  </a:lnTo>
                  <a:lnTo>
                    <a:pt x="12788" y="575056"/>
                  </a:lnTo>
                  <a:lnTo>
                    <a:pt x="13131" y="575056"/>
                  </a:lnTo>
                  <a:lnTo>
                    <a:pt x="13449" y="575310"/>
                  </a:lnTo>
                  <a:lnTo>
                    <a:pt x="13538" y="575564"/>
                  </a:lnTo>
                  <a:lnTo>
                    <a:pt x="13538" y="562267"/>
                  </a:lnTo>
                  <a:lnTo>
                    <a:pt x="11963" y="558673"/>
                  </a:lnTo>
                  <a:lnTo>
                    <a:pt x="11595" y="558038"/>
                  </a:lnTo>
                  <a:lnTo>
                    <a:pt x="11163" y="557276"/>
                  </a:lnTo>
                  <a:lnTo>
                    <a:pt x="11087" y="557149"/>
                  </a:lnTo>
                  <a:lnTo>
                    <a:pt x="10236" y="553593"/>
                  </a:lnTo>
                  <a:lnTo>
                    <a:pt x="10134" y="553339"/>
                  </a:lnTo>
                  <a:lnTo>
                    <a:pt x="9410" y="551967"/>
                  </a:lnTo>
                  <a:lnTo>
                    <a:pt x="9410" y="553593"/>
                  </a:lnTo>
                  <a:lnTo>
                    <a:pt x="9067" y="553339"/>
                  </a:lnTo>
                  <a:lnTo>
                    <a:pt x="8902" y="553212"/>
                  </a:lnTo>
                  <a:lnTo>
                    <a:pt x="8813" y="551434"/>
                  </a:lnTo>
                  <a:lnTo>
                    <a:pt x="8928" y="551180"/>
                  </a:lnTo>
                  <a:lnTo>
                    <a:pt x="9042" y="551815"/>
                  </a:lnTo>
                  <a:lnTo>
                    <a:pt x="9156" y="552831"/>
                  </a:lnTo>
                  <a:lnTo>
                    <a:pt x="9410" y="553593"/>
                  </a:lnTo>
                  <a:lnTo>
                    <a:pt x="9410" y="551967"/>
                  </a:lnTo>
                  <a:lnTo>
                    <a:pt x="9296" y="550672"/>
                  </a:lnTo>
                  <a:lnTo>
                    <a:pt x="9182" y="547497"/>
                  </a:lnTo>
                  <a:lnTo>
                    <a:pt x="9118" y="546227"/>
                  </a:lnTo>
                  <a:lnTo>
                    <a:pt x="8661" y="542721"/>
                  </a:lnTo>
                  <a:lnTo>
                    <a:pt x="8470" y="543941"/>
                  </a:lnTo>
                  <a:lnTo>
                    <a:pt x="8559" y="545338"/>
                  </a:lnTo>
                  <a:lnTo>
                    <a:pt x="8851" y="546481"/>
                  </a:lnTo>
                  <a:lnTo>
                    <a:pt x="8750" y="546862"/>
                  </a:lnTo>
                  <a:lnTo>
                    <a:pt x="8394" y="547497"/>
                  </a:lnTo>
                  <a:lnTo>
                    <a:pt x="7797" y="546862"/>
                  </a:lnTo>
                  <a:lnTo>
                    <a:pt x="8115" y="545084"/>
                  </a:lnTo>
                  <a:lnTo>
                    <a:pt x="8204" y="543687"/>
                  </a:lnTo>
                  <a:lnTo>
                    <a:pt x="8204" y="542544"/>
                  </a:lnTo>
                  <a:lnTo>
                    <a:pt x="8255" y="541909"/>
                  </a:lnTo>
                  <a:lnTo>
                    <a:pt x="8737" y="539369"/>
                  </a:lnTo>
                  <a:lnTo>
                    <a:pt x="9017" y="537845"/>
                  </a:lnTo>
                  <a:lnTo>
                    <a:pt x="9385" y="535940"/>
                  </a:lnTo>
                  <a:lnTo>
                    <a:pt x="9855" y="533146"/>
                  </a:lnTo>
                  <a:lnTo>
                    <a:pt x="9944" y="532892"/>
                  </a:lnTo>
                  <a:lnTo>
                    <a:pt x="11455" y="530225"/>
                  </a:lnTo>
                  <a:lnTo>
                    <a:pt x="11341" y="530987"/>
                  </a:lnTo>
                  <a:lnTo>
                    <a:pt x="11074" y="532003"/>
                  </a:lnTo>
                  <a:lnTo>
                    <a:pt x="11531" y="532003"/>
                  </a:lnTo>
                  <a:lnTo>
                    <a:pt x="11874" y="531749"/>
                  </a:lnTo>
                  <a:lnTo>
                    <a:pt x="11887" y="532130"/>
                  </a:lnTo>
                  <a:lnTo>
                    <a:pt x="12153" y="532130"/>
                  </a:lnTo>
                  <a:lnTo>
                    <a:pt x="12293" y="531749"/>
                  </a:lnTo>
                  <a:lnTo>
                    <a:pt x="12636" y="530860"/>
                  </a:lnTo>
                  <a:lnTo>
                    <a:pt x="12992" y="530225"/>
                  </a:lnTo>
                  <a:lnTo>
                    <a:pt x="14427" y="527558"/>
                  </a:lnTo>
                  <a:lnTo>
                    <a:pt x="15506" y="526542"/>
                  </a:lnTo>
                  <a:lnTo>
                    <a:pt x="15671" y="526288"/>
                  </a:lnTo>
                  <a:lnTo>
                    <a:pt x="16230" y="525487"/>
                  </a:lnTo>
                  <a:lnTo>
                    <a:pt x="16230" y="525818"/>
                  </a:lnTo>
                  <a:lnTo>
                    <a:pt x="16078" y="526211"/>
                  </a:lnTo>
                  <a:lnTo>
                    <a:pt x="16421" y="526034"/>
                  </a:lnTo>
                  <a:lnTo>
                    <a:pt x="16484" y="525780"/>
                  </a:lnTo>
                  <a:lnTo>
                    <a:pt x="16624" y="525411"/>
                  </a:lnTo>
                  <a:lnTo>
                    <a:pt x="16281" y="525399"/>
                  </a:lnTo>
                  <a:lnTo>
                    <a:pt x="16446" y="524891"/>
                  </a:lnTo>
                  <a:lnTo>
                    <a:pt x="15024" y="526288"/>
                  </a:lnTo>
                  <a:lnTo>
                    <a:pt x="15087" y="526161"/>
                  </a:lnTo>
                  <a:lnTo>
                    <a:pt x="16141" y="524764"/>
                  </a:lnTo>
                  <a:lnTo>
                    <a:pt x="16332" y="524510"/>
                  </a:lnTo>
                  <a:lnTo>
                    <a:pt x="16040" y="524510"/>
                  </a:lnTo>
                  <a:lnTo>
                    <a:pt x="15913" y="524637"/>
                  </a:lnTo>
                  <a:lnTo>
                    <a:pt x="15659" y="524764"/>
                  </a:lnTo>
                  <a:lnTo>
                    <a:pt x="15824" y="523875"/>
                  </a:lnTo>
                  <a:lnTo>
                    <a:pt x="15938" y="523354"/>
                  </a:lnTo>
                  <a:lnTo>
                    <a:pt x="17907" y="522224"/>
                  </a:lnTo>
                  <a:lnTo>
                    <a:pt x="18313" y="521462"/>
                  </a:lnTo>
                  <a:lnTo>
                    <a:pt x="18580" y="520954"/>
                  </a:lnTo>
                  <a:lnTo>
                    <a:pt x="17716" y="521462"/>
                  </a:lnTo>
                  <a:lnTo>
                    <a:pt x="17843" y="521335"/>
                  </a:lnTo>
                  <a:lnTo>
                    <a:pt x="18084" y="521081"/>
                  </a:lnTo>
                  <a:lnTo>
                    <a:pt x="18592" y="520573"/>
                  </a:lnTo>
                  <a:lnTo>
                    <a:pt x="19215" y="519938"/>
                  </a:lnTo>
                  <a:lnTo>
                    <a:pt x="19532" y="519684"/>
                  </a:lnTo>
                  <a:lnTo>
                    <a:pt x="20637" y="518795"/>
                  </a:lnTo>
                  <a:lnTo>
                    <a:pt x="20802" y="518668"/>
                  </a:lnTo>
                  <a:lnTo>
                    <a:pt x="22821" y="517779"/>
                  </a:lnTo>
                  <a:lnTo>
                    <a:pt x="21602" y="518795"/>
                  </a:lnTo>
                  <a:lnTo>
                    <a:pt x="19926" y="519557"/>
                  </a:lnTo>
                  <a:lnTo>
                    <a:pt x="18986" y="520954"/>
                  </a:lnTo>
                  <a:lnTo>
                    <a:pt x="19342" y="520700"/>
                  </a:lnTo>
                  <a:lnTo>
                    <a:pt x="20929" y="519684"/>
                  </a:lnTo>
                  <a:lnTo>
                    <a:pt x="21628" y="519557"/>
                  </a:lnTo>
                  <a:lnTo>
                    <a:pt x="22948" y="518668"/>
                  </a:lnTo>
                  <a:lnTo>
                    <a:pt x="23558" y="517906"/>
                  </a:lnTo>
                  <a:lnTo>
                    <a:pt x="23761" y="517779"/>
                  </a:lnTo>
                  <a:lnTo>
                    <a:pt x="24587" y="517271"/>
                  </a:lnTo>
                  <a:lnTo>
                    <a:pt x="25412" y="516890"/>
                  </a:lnTo>
                  <a:lnTo>
                    <a:pt x="25958" y="516636"/>
                  </a:lnTo>
                  <a:lnTo>
                    <a:pt x="26225" y="516509"/>
                  </a:lnTo>
                  <a:lnTo>
                    <a:pt x="25971" y="516128"/>
                  </a:lnTo>
                  <a:lnTo>
                    <a:pt x="24841" y="516636"/>
                  </a:lnTo>
                  <a:lnTo>
                    <a:pt x="25755" y="515747"/>
                  </a:lnTo>
                  <a:lnTo>
                    <a:pt x="27724" y="515112"/>
                  </a:lnTo>
                  <a:lnTo>
                    <a:pt x="30873" y="513842"/>
                  </a:lnTo>
                  <a:lnTo>
                    <a:pt x="32880" y="513588"/>
                  </a:lnTo>
                  <a:lnTo>
                    <a:pt x="34747" y="512953"/>
                  </a:lnTo>
                  <a:lnTo>
                    <a:pt x="31889" y="512953"/>
                  </a:lnTo>
                  <a:lnTo>
                    <a:pt x="25196" y="515112"/>
                  </a:lnTo>
                  <a:lnTo>
                    <a:pt x="24498" y="515454"/>
                  </a:lnTo>
                  <a:lnTo>
                    <a:pt x="24498" y="516890"/>
                  </a:lnTo>
                  <a:lnTo>
                    <a:pt x="24422" y="517080"/>
                  </a:lnTo>
                  <a:lnTo>
                    <a:pt x="23939" y="517271"/>
                  </a:lnTo>
                  <a:lnTo>
                    <a:pt x="24155" y="516890"/>
                  </a:lnTo>
                  <a:lnTo>
                    <a:pt x="24498" y="516890"/>
                  </a:lnTo>
                  <a:lnTo>
                    <a:pt x="24498" y="515454"/>
                  </a:lnTo>
                  <a:lnTo>
                    <a:pt x="23634" y="515874"/>
                  </a:lnTo>
                  <a:lnTo>
                    <a:pt x="22999" y="516255"/>
                  </a:lnTo>
                  <a:lnTo>
                    <a:pt x="21996" y="516763"/>
                  </a:lnTo>
                  <a:lnTo>
                    <a:pt x="21450" y="517271"/>
                  </a:lnTo>
                  <a:lnTo>
                    <a:pt x="21145" y="517271"/>
                  </a:lnTo>
                  <a:lnTo>
                    <a:pt x="21259" y="516890"/>
                  </a:lnTo>
                  <a:lnTo>
                    <a:pt x="21374" y="516636"/>
                  </a:lnTo>
                  <a:lnTo>
                    <a:pt x="20916" y="516890"/>
                  </a:lnTo>
                  <a:lnTo>
                    <a:pt x="21615" y="516382"/>
                  </a:lnTo>
                  <a:lnTo>
                    <a:pt x="22771" y="515620"/>
                  </a:lnTo>
                  <a:lnTo>
                    <a:pt x="23431" y="515112"/>
                  </a:lnTo>
                  <a:lnTo>
                    <a:pt x="24917" y="513969"/>
                  </a:lnTo>
                  <a:lnTo>
                    <a:pt x="25882" y="513715"/>
                  </a:lnTo>
                  <a:lnTo>
                    <a:pt x="25933" y="513537"/>
                  </a:lnTo>
                  <a:lnTo>
                    <a:pt x="26136" y="513461"/>
                  </a:lnTo>
                  <a:lnTo>
                    <a:pt x="25933" y="513702"/>
                  </a:lnTo>
                  <a:lnTo>
                    <a:pt x="26860" y="513461"/>
                  </a:lnTo>
                  <a:lnTo>
                    <a:pt x="27343" y="513334"/>
                  </a:lnTo>
                  <a:lnTo>
                    <a:pt x="28727" y="512826"/>
                  </a:lnTo>
                  <a:lnTo>
                    <a:pt x="29413" y="512572"/>
                  </a:lnTo>
                  <a:lnTo>
                    <a:pt x="30060" y="512191"/>
                  </a:lnTo>
                  <a:lnTo>
                    <a:pt x="30708" y="511810"/>
                  </a:lnTo>
                  <a:lnTo>
                    <a:pt x="30162" y="511810"/>
                  </a:lnTo>
                  <a:lnTo>
                    <a:pt x="30200" y="511556"/>
                  </a:lnTo>
                  <a:lnTo>
                    <a:pt x="30264" y="511048"/>
                  </a:lnTo>
                  <a:lnTo>
                    <a:pt x="30276" y="510921"/>
                  </a:lnTo>
                  <a:lnTo>
                    <a:pt x="31280" y="510794"/>
                  </a:lnTo>
                  <a:lnTo>
                    <a:pt x="33286" y="510540"/>
                  </a:lnTo>
                  <a:lnTo>
                    <a:pt x="37109" y="510540"/>
                  </a:lnTo>
                  <a:lnTo>
                    <a:pt x="36969" y="510413"/>
                  </a:lnTo>
                  <a:lnTo>
                    <a:pt x="36398" y="509905"/>
                  </a:lnTo>
                  <a:lnTo>
                    <a:pt x="37325" y="509778"/>
                  </a:lnTo>
                  <a:lnTo>
                    <a:pt x="37096" y="510032"/>
                  </a:lnTo>
                  <a:lnTo>
                    <a:pt x="36995" y="510286"/>
                  </a:lnTo>
                  <a:lnTo>
                    <a:pt x="37465" y="510286"/>
                  </a:lnTo>
                  <a:lnTo>
                    <a:pt x="38138" y="509905"/>
                  </a:lnTo>
                  <a:lnTo>
                    <a:pt x="38430" y="509778"/>
                  </a:lnTo>
                  <a:lnTo>
                    <a:pt x="38722" y="509651"/>
                  </a:lnTo>
                  <a:lnTo>
                    <a:pt x="39319" y="509397"/>
                  </a:lnTo>
                  <a:lnTo>
                    <a:pt x="38671" y="509143"/>
                  </a:lnTo>
                  <a:lnTo>
                    <a:pt x="39611" y="509016"/>
                  </a:lnTo>
                  <a:lnTo>
                    <a:pt x="39395" y="508889"/>
                  </a:lnTo>
                  <a:lnTo>
                    <a:pt x="38963" y="508635"/>
                  </a:lnTo>
                  <a:lnTo>
                    <a:pt x="41300" y="507873"/>
                  </a:lnTo>
                  <a:lnTo>
                    <a:pt x="40881" y="507873"/>
                  </a:lnTo>
                  <a:lnTo>
                    <a:pt x="40500" y="507746"/>
                  </a:lnTo>
                  <a:lnTo>
                    <a:pt x="40157" y="507492"/>
                  </a:lnTo>
                  <a:lnTo>
                    <a:pt x="40817" y="507492"/>
                  </a:lnTo>
                  <a:lnTo>
                    <a:pt x="41135" y="507365"/>
                  </a:lnTo>
                  <a:lnTo>
                    <a:pt x="41452" y="507238"/>
                  </a:lnTo>
                  <a:lnTo>
                    <a:pt x="42113" y="507238"/>
                  </a:lnTo>
                  <a:lnTo>
                    <a:pt x="41871" y="507111"/>
                  </a:lnTo>
                  <a:lnTo>
                    <a:pt x="41351" y="507111"/>
                  </a:lnTo>
                  <a:lnTo>
                    <a:pt x="40970" y="507111"/>
                  </a:lnTo>
                  <a:lnTo>
                    <a:pt x="39725" y="507212"/>
                  </a:lnTo>
                  <a:lnTo>
                    <a:pt x="39725" y="507365"/>
                  </a:lnTo>
                  <a:lnTo>
                    <a:pt x="39509" y="507746"/>
                  </a:lnTo>
                  <a:lnTo>
                    <a:pt x="38658" y="507746"/>
                  </a:lnTo>
                  <a:lnTo>
                    <a:pt x="39725" y="507365"/>
                  </a:lnTo>
                  <a:lnTo>
                    <a:pt x="39725" y="507212"/>
                  </a:lnTo>
                  <a:lnTo>
                    <a:pt x="39357" y="507238"/>
                  </a:lnTo>
                  <a:lnTo>
                    <a:pt x="38150" y="507238"/>
                  </a:lnTo>
                  <a:lnTo>
                    <a:pt x="39014" y="506984"/>
                  </a:lnTo>
                  <a:lnTo>
                    <a:pt x="39712" y="506984"/>
                  </a:lnTo>
                  <a:lnTo>
                    <a:pt x="41351" y="507111"/>
                  </a:lnTo>
                  <a:lnTo>
                    <a:pt x="41732" y="506984"/>
                  </a:lnTo>
                  <a:lnTo>
                    <a:pt x="42125" y="506857"/>
                  </a:lnTo>
                  <a:lnTo>
                    <a:pt x="41338" y="506857"/>
                  </a:lnTo>
                  <a:lnTo>
                    <a:pt x="41630" y="506730"/>
                  </a:lnTo>
                  <a:lnTo>
                    <a:pt x="41910" y="506603"/>
                  </a:lnTo>
                  <a:lnTo>
                    <a:pt x="40424" y="506603"/>
                  </a:lnTo>
                  <a:lnTo>
                    <a:pt x="38925" y="506730"/>
                  </a:lnTo>
                  <a:lnTo>
                    <a:pt x="37579" y="506603"/>
                  </a:lnTo>
                  <a:lnTo>
                    <a:pt x="36982" y="506730"/>
                  </a:lnTo>
                  <a:lnTo>
                    <a:pt x="37579" y="506984"/>
                  </a:lnTo>
                  <a:lnTo>
                    <a:pt x="36461" y="507238"/>
                  </a:lnTo>
                  <a:lnTo>
                    <a:pt x="35331" y="507111"/>
                  </a:lnTo>
                  <a:lnTo>
                    <a:pt x="34213" y="507238"/>
                  </a:lnTo>
                  <a:lnTo>
                    <a:pt x="34531" y="506730"/>
                  </a:lnTo>
                  <a:lnTo>
                    <a:pt x="35217" y="506476"/>
                  </a:lnTo>
                  <a:lnTo>
                    <a:pt x="36055" y="506349"/>
                  </a:lnTo>
                  <a:lnTo>
                    <a:pt x="35877" y="506222"/>
                  </a:lnTo>
                  <a:lnTo>
                    <a:pt x="36360" y="506222"/>
                  </a:lnTo>
                  <a:lnTo>
                    <a:pt x="37185" y="505841"/>
                  </a:lnTo>
                  <a:lnTo>
                    <a:pt x="38887" y="505841"/>
                  </a:lnTo>
                  <a:lnTo>
                    <a:pt x="40259" y="505714"/>
                  </a:lnTo>
                  <a:lnTo>
                    <a:pt x="43065" y="505714"/>
                  </a:lnTo>
                  <a:lnTo>
                    <a:pt x="43573" y="505841"/>
                  </a:lnTo>
                  <a:lnTo>
                    <a:pt x="41059" y="505841"/>
                  </a:lnTo>
                  <a:lnTo>
                    <a:pt x="39255" y="505968"/>
                  </a:lnTo>
                  <a:lnTo>
                    <a:pt x="37668" y="506222"/>
                  </a:lnTo>
                  <a:lnTo>
                    <a:pt x="40843" y="506222"/>
                  </a:lnTo>
                  <a:lnTo>
                    <a:pt x="40284" y="506095"/>
                  </a:lnTo>
                  <a:lnTo>
                    <a:pt x="40703" y="505968"/>
                  </a:lnTo>
                  <a:lnTo>
                    <a:pt x="42710" y="505968"/>
                  </a:lnTo>
                  <a:lnTo>
                    <a:pt x="43916" y="506222"/>
                  </a:lnTo>
                  <a:lnTo>
                    <a:pt x="45974" y="506222"/>
                  </a:lnTo>
                  <a:lnTo>
                    <a:pt x="46964" y="506476"/>
                  </a:lnTo>
                  <a:lnTo>
                    <a:pt x="50165" y="506476"/>
                  </a:lnTo>
                  <a:lnTo>
                    <a:pt x="50787" y="506857"/>
                  </a:lnTo>
                  <a:lnTo>
                    <a:pt x="49720" y="506603"/>
                  </a:lnTo>
                  <a:lnTo>
                    <a:pt x="48844" y="506603"/>
                  </a:lnTo>
                  <a:lnTo>
                    <a:pt x="52819" y="507695"/>
                  </a:lnTo>
                  <a:lnTo>
                    <a:pt x="51663" y="506984"/>
                  </a:lnTo>
                  <a:lnTo>
                    <a:pt x="55016" y="507746"/>
                  </a:lnTo>
                  <a:lnTo>
                    <a:pt x="57327" y="508520"/>
                  </a:lnTo>
                  <a:lnTo>
                    <a:pt x="54165" y="506984"/>
                  </a:lnTo>
                  <a:lnTo>
                    <a:pt x="53886" y="506869"/>
                  </a:lnTo>
                  <a:lnTo>
                    <a:pt x="55283" y="507238"/>
                  </a:lnTo>
                  <a:lnTo>
                    <a:pt x="67068" y="513715"/>
                  </a:lnTo>
                  <a:lnTo>
                    <a:pt x="66370" y="513207"/>
                  </a:lnTo>
                  <a:lnTo>
                    <a:pt x="65087" y="512356"/>
                  </a:lnTo>
                  <a:lnTo>
                    <a:pt x="65087" y="513207"/>
                  </a:lnTo>
                  <a:lnTo>
                    <a:pt x="63322" y="512191"/>
                  </a:lnTo>
                  <a:lnTo>
                    <a:pt x="62496" y="511556"/>
                  </a:lnTo>
                  <a:lnTo>
                    <a:pt x="63449" y="511937"/>
                  </a:lnTo>
                  <a:lnTo>
                    <a:pt x="64338" y="512445"/>
                  </a:lnTo>
                  <a:lnTo>
                    <a:pt x="65087" y="513207"/>
                  </a:lnTo>
                  <a:lnTo>
                    <a:pt x="65087" y="512356"/>
                  </a:lnTo>
                  <a:lnTo>
                    <a:pt x="64668" y="512064"/>
                  </a:lnTo>
                  <a:lnTo>
                    <a:pt x="63614" y="511556"/>
                  </a:lnTo>
                  <a:lnTo>
                    <a:pt x="62572" y="511048"/>
                  </a:lnTo>
                  <a:lnTo>
                    <a:pt x="59817" y="509727"/>
                  </a:lnTo>
                  <a:lnTo>
                    <a:pt x="61658" y="511048"/>
                  </a:lnTo>
                  <a:lnTo>
                    <a:pt x="60109" y="510032"/>
                  </a:lnTo>
                  <a:lnTo>
                    <a:pt x="58788" y="509536"/>
                  </a:lnTo>
                  <a:lnTo>
                    <a:pt x="69951" y="516509"/>
                  </a:lnTo>
                  <a:lnTo>
                    <a:pt x="72910" y="519811"/>
                  </a:lnTo>
                  <a:lnTo>
                    <a:pt x="71183" y="517144"/>
                  </a:lnTo>
                  <a:lnTo>
                    <a:pt x="71056" y="517029"/>
                  </a:lnTo>
                  <a:lnTo>
                    <a:pt x="71183" y="517144"/>
                  </a:lnTo>
                  <a:lnTo>
                    <a:pt x="72313" y="518071"/>
                  </a:lnTo>
                  <a:lnTo>
                    <a:pt x="72936" y="517652"/>
                  </a:lnTo>
                  <a:lnTo>
                    <a:pt x="72402" y="517271"/>
                  </a:lnTo>
                  <a:lnTo>
                    <a:pt x="72047" y="517017"/>
                  </a:lnTo>
                  <a:lnTo>
                    <a:pt x="70459" y="515874"/>
                  </a:lnTo>
                  <a:lnTo>
                    <a:pt x="69138" y="514985"/>
                  </a:lnTo>
                  <a:lnTo>
                    <a:pt x="68808" y="514350"/>
                  </a:lnTo>
                  <a:lnTo>
                    <a:pt x="55486" y="506806"/>
                  </a:lnTo>
                  <a:lnTo>
                    <a:pt x="55486" y="507111"/>
                  </a:lnTo>
                  <a:lnTo>
                    <a:pt x="55067" y="506984"/>
                  </a:lnTo>
                  <a:lnTo>
                    <a:pt x="55092" y="506730"/>
                  </a:lnTo>
                  <a:lnTo>
                    <a:pt x="55486" y="507111"/>
                  </a:lnTo>
                  <a:lnTo>
                    <a:pt x="55486" y="506806"/>
                  </a:lnTo>
                  <a:lnTo>
                    <a:pt x="55295" y="506730"/>
                  </a:lnTo>
                  <a:lnTo>
                    <a:pt x="53822" y="506349"/>
                  </a:lnTo>
                  <a:lnTo>
                    <a:pt x="53822" y="506844"/>
                  </a:lnTo>
                  <a:lnTo>
                    <a:pt x="52501" y="506514"/>
                  </a:lnTo>
                  <a:lnTo>
                    <a:pt x="47828" y="505333"/>
                  </a:lnTo>
                  <a:lnTo>
                    <a:pt x="52946" y="506603"/>
                  </a:lnTo>
                  <a:lnTo>
                    <a:pt x="53822" y="506844"/>
                  </a:lnTo>
                  <a:lnTo>
                    <a:pt x="53822" y="506349"/>
                  </a:lnTo>
                  <a:lnTo>
                    <a:pt x="49949" y="505333"/>
                  </a:lnTo>
                  <a:lnTo>
                    <a:pt x="48971" y="505079"/>
                  </a:lnTo>
                  <a:lnTo>
                    <a:pt x="48488" y="504952"/>
                  </a:lnTo>
                  <a:lnTo>
                    <a:pt x="47637" y="504875"/>
                  </a:lnTo>
                  <a:lnTo>
                    <a:pt x="47637" y="506222"/>
                  </a:lnTo>
                  <a:lnTo>
                    <a:pt x="45580" y="506095"/>
                  </a:lnTo>
                  <a:lnTo>
                    <a:pt x="44564" y="505968"/>
                  </a:lnTo>
                  <a:lnTo>
                    <a:pt x="44881" y="505841"/>
                  </a:lnTo>
                  <a:lnTo>
                    <a:pt x="46215" y="505841"/>
                  </a:lnTo>
                  <a:lnTo>
                    <a:pt x="46913" y="505968"/>
                  </a:lnTo>
                  <a:lnTo>
                    <a:pt x="47637" y="506222"/>
                  </a:lnTo>
                  <a:lnTo>
                    <a:pt x="47637" y="504875"/>
                  </a:lnTo>
                  <a:lnTo>
                    <a:pt x="46024" y="504710"/>
                  </a:lnTo>
                  <a:lnTo>
                    <a:pt x="46024" y="505333"/>
                  </a:lnTo>
                  <a:lnTo>
                    <a:pt x="40716" y="505333"/>
                  </a:lnTo>
                  <a:lnTo>
                    <a:pt x="41186" y="505206"/>
                  </a:lnTo>
                  <a:lnTo>
                    <a:pt x="41821" y="505079"/>
                  </a:lnTo>
                  <a:lnTo>
                    <a:pt x="43586" y="505079"/>
                  </a:lnTo>
                  <a:lnTo>
                    <a:pt x="46024" y="505333"/>
                  </a:lnTo>
                  <a:lnTo>
                    <a:pt x="46024" y="504710"/>
                  </a:lnTo>
                  <a:lnTo>
                    <a:pt x="45237" y="504571"/>
                  </a:lnTo>
                  <a:lnTo>
                    <a:pt x="44526" y="504444"/>
                  </a:lnTo>
                  <a:lnTo>
                    <a:pt x="43967" y="504444"/>
                  </a:lnTo>
                  <a:lnTo>
                    <a:pt x="43002" y="504571"/>
                  </a:lnTo>
                  <a:lnTo>
                    <a:pt x="42392" y="504571"/>
                  </a:lnTo>
                  <a:lnTo>
                    <a:pt x="42202" y="504444"/>
                  </a:lnTo>
                  <a:lnTo>
                    <a:pt x="42799" y="504317"/>
                  </a:lnTo>
                  <a:lnTo>
                    <a:pt x="40855" y="504317"/>
                  </a:lnTo>
                  <a:lnTo>
                    <a:pt x="39001" y="504571"/>
                  </a:lnTo>
                  <a:lnTo>
                    <a:pt x="37807" y="504698"/>
                  </a:lnTo>
                  <a:lnTo>
                    <a:pt x="37807" y="505460"/>
                  </a:lnTo>
                  <a:lnTo>
                    <a:pt x="37249" y="505714"/>
                  </a:lnTo>
                  <a:lnTo>
                    <a:pt x="36017" y="505714"/>
                  </a:lnTo>
                  <a:lnTo>
                    <a:pt x="36372" y="505460"/>
                  </a:lnTo>
                  <a:lnTo>
                    <a:pt x="37807" y="505460"/>
                  </a:lnTo>
                  <a:lnTo>
                    <a:pt x="37807" y="504698"/>
                  </a:lnTo>
                  <a:lnTo>
                    <a:pt x="35763" y="504571"/>
                  </a:lnTo>
                  <a:lnTo>
                    <a:pt x="34048" y="504571"/>
                  </a:lnTo>
                  <a:lnTo>
                    <a:pt x="32613" y="505587"/>
                  </a:lnTo>
                  <a:lnTo>
                    <a:pt x="32461" y="505612"/>
                  </a:lnTo>
                  <a:lnTo>
                    <a:pt x="32461" y="507365"/>
                  </a:lnTo>
                  <a:lnTo>
                    <a:pt x="31750" y="508000"/>
                  </a:lnTo>
                  <a:lnTo>
                    <a:pt x="30289" y="508000"/>
                  </a:lnTo>
                  <a:lnTo>
                    <a:pt x="28854" y="508508"/>
                  </a:lnTo>
                  <a:lnTo>
                    <a:pt x="28092" y="508889"/>
                  </a:lnTo>
                  <a:lnTo>
                    <a:pt x="27432" y="508889"/>
                  </a:lnTo>
                  <a:lnTo>
                    <a:pt x="29133" y="508381"/>
                  </a:lnTo>
                  <a:lnTo>
                    <a:pt x="29641" y="508127"/>
                  </a:lnTo>
                  <a:lnTo>
                    <a:pt x="30670" y="507619"/>
                  </a:lnTo>
                  <a:lnTo>
                    <a:pt x="32461" y="507365"/>
                  </a:lnTo>
                  <a:lnTo>
                    <a:pt x="32461" y="505612"/>
                  </a:lnTo>
                  <a:lnTo>
                    <a:pt x="29286" y="505968"/>
                  </a:lnTo>
                  <a:lnTo>
                    <a:pt x="28549" y="506260"/>
                  </a:lnTo>
                  <a:lnTo>
                    <a:pt x="28549" y="508127"/>
                  </a:lnTo>
                  <a:lnTo>
                    <a:pt x="24828" y="509651"/>
                  </a:lnTo>
                  <a:lnTo>
                    <a:pt x="25996" y="508889"/>
                  </a:lnTo>
                  <a:lnTo>
                    <a:pt x="27152" y="508381"/>
                  </a:lnTo>
                  <a:lnTo>
                    <a:pt x="28549" y="508127"/>
                  </a:lnTo>
                  <a:lnTo>
                    <a:pt x="28549" y="506260"/>
                  </a:lnTo>
                  <a:lnTo>
                    <a:pt x="27978" y="506476"/>
                  </a:lnTo>
                  <a:lnTo>
                    <a:pt x="24587" y="508000"/>
                  </a:lnTo>
                  <a:lnTo>
                    <a:pt x="23660" y="508444"/>
                  </a:lnTo>
                  <a:lnTo>
                    <a:pt x="23660" y="511048"/>
                  </a:lnTo>
                  <a:lnTo>
                    <a:pt x="23063" y="511556"/>
                  </a:lnTo>
                  <a:lnTo>
                    <a:pt x="23164" y="511302"/>
                  </a:lnTo>
                  <a:lnTo>
                    <a:pt x="23355" y="511175"/>
                  </a:lnTo>
                  <a:lnTo>
                    <a:pt x="23660" y="511048"/>
                  </a:lnTo>
                  <a:lnTo>
                    <a:pt x="23660" y="508444"/>
                  </a:lnTo>
                  <a:lnTo>
                    <a:pt x="23533" y="508508"/>
                  </a:lnTo>
                  <a:lnTo>
                    <a:pt x="23533" y="510413"/>
                  </a:lnTo>
                  <a:lnTo>
                    <a:pt x="22656" y="510794"/>
                  </a:lnTo>
                  <a:lnTo>
                    <a:pt x="22923" y="510667"/>
                  </a:lnTo>
                  <a:lnTo>
                    <a:pt x="23291" y="510413"/>
                  </a:lnTo>
                  <a:lnTo>
                    <a:pt x="23533" y="510413"/>
                  </a:lnTo>
                  <a:lnTo>
                    <a:pt x="23533" y="508508"/>
                  </a:lnTo>
                  <a:lnTo>
                    <a:pt x="22720" y="508889"/>
                  </a:lnTo>
                  <a:lnTo>
                    <a:pt x="21755" y="509498"/>
                  </a:lnTo>
                  <a:lnTo>
                    <a:pt x="21755" y="512191"/>
                  </a:lnTo>
                  <a:lnTo>
                    <a:pt x="21005" y="512699"/>
                  </a:lnTo>
                  <a:lnTo>
                    <a:pt x="20701" y="512826"/>
                  </a:lnTo>
                  <a:lnTo>
                    <a:pt x="21450" y="512318"/>
                  </a:lnTo>
                  <a:lnTo>
                    <a:pt x="21755" y="512191"/>
                  </a:lnTo>
                  <a:lnTo>
                    <a:pt x="21755" y="509498"/>
                  </a:lnTo>
                  <a:lnTo>
                    <a:pt x="19964" y="510603"/>
                  </a:lnTo>
                  <a:lnTo>
                    <a:pt x="19964" y="516382"/>
                  </a:lnTo>
                  <a:lnTo>
                    <a:pt x="19291" y="517144"/>
                  </a:lnTo>
                  <a:lnTo>
                    <a:pt x="18694" y="517271"/>
                  </a:lnTo>
                  <a:lnTo>
                    <a:pt x="19075" y="517017"/>
                  </a:lnTo>
                  <a:lnTo>
                    <a:pt x="19507" y="516509"/>
                  </a:lnTo>
                  <a:lnTo>
                    <a:pt x="19964" y="516382"/>
                  </a:lnTo>
                  <a:lnTo>
                    <a:pt x="19964" y="510603"/>
                  </a:lnTo>
                  <a:lnTo>
                    <a:pt x="18630" y="511429"/>
                  </a:lnTo>
                  <a:lnTo>
                    <a:pt x="16586" y="513588"/>
                  </a:lnTo>
                  <a:lnTo>
                    <a:pt x="14122" y="515112"/>
                  </a:lnTo>
                  <a:lnTo>
                    <a:pt x="14147" y="514477"/>
                  </a:lnTo>
                  <a:lnTo>
                    <a:pt x="15074" y="514096"/>
                  </a:lnTo>
                  <a:lnTo>
                    <a:pt x="15455" y="513715"/>
                  </a:lnTo>
                  <a:lnTo>
                    <a:pt x="14744" y="513715"/>
                  </a:lnTo>
                  <a:lnTo>
                    <a:pt x="15786" y="512953"/>
                  </a:lnTo>
                  <a:lnTo>
                    <a:pt x="16014" y="512699"/>
                  </a:lnTo>
                  <a:lnTo>
                    <a:pt x="14935" y="513080"/>
                  </a:lnTo>
                  <a:lnTo>
                    <a:pt x="14084" y="514350"/>
                  </a:lnTo>
                  <a:lnTo>
                    <a:pt x="12446" y="516001"/>
                  </a:lnTo>
                  <a:lnTo>
                    <a:pt x="11696" y="516483"/>
                  </a:lnTo>
                  <a:lnTo>
                    <a:pt x="11696" y="520573"/>
                  </a:lnTo>
                  <a:lnTo>
                    <a:pt x="11582" y="521081"/>
                  </a:lnTo>
                  <a:lnTo>
                    <a:pt x="11341" y="521081"/>
                  </a:lnTo>
                  <a:lnTo>
                    <a:pt x="11341" y="520954"/>
                  </a:lnTo>
                  <a:lnTo>
                    <a:pt x="11468" y="520573"/>
                  </a:lnTo>
                  <a:lnTo>
                    <a:pt x="11696" y="520573"/>
                  </a:lnTo>
                  <a:lnTo>
                    <a:pt x="11696" y="516483"/>
                  </a:lnTo>
                  <a:lnTo>
                    <a:pt x="11442" y="516636"/>
                  </a:lnTo>
                  <a:lnTo>
                    <a:pt x="10591" y="517563"/>
                  </a:lnTo>
                  <a:lnTo>
                    <a:pt x="10591" y="518795"/>
                  </a:lnTo>
                  <a:lnTo>
                    <a:pt x="10566" y="519303"/>
                  </a:lnTo>
                  <a:lnTo>
                    <a:pt x="10312" y="519430"/>
                  </a:lnTo>
                  <a:lnTo>
                    <a:pt x="9994" y="519684"/>
                  </a:lnTo>
                  <a:lnTo>
                    <a:pt x="10134" y="519430"/>
                  </a:lnTo>
                  <a:lnTo>
                    <a:pt x="10591" y="518795"/>
                  </a:lnTo>
                  <a:lnTo>
                    <a:pt x="10591" y="517563"/>
                  </a:lnTo>
                  <a:lnTo>
                    <a:pt x="9334" y="518922"/>
                  </a:lnTo>
                  <a:lnTo>
                    <a:pt x="8191" y="520446"/>
                  </a:lnTo>
                  <a:lnTo>
                    <a:pt x="5918" y="524573"/>
                  </a:lnTo>
                  <a:lnTo>
                    <a:pt x="8813" y="521335"/>
                  </a:lnTo>
                  <a:lnTo>
                    <a:pt x="8788" y="521970"/>
                  </a:lnTo>
                  <a:lnTo>
                    <a:pt x="7658" y="523113"/>
                  </a:lnTo>
                  <a:lnTo>
                    <a:pt x="6883" y="524510"/>
                  </a:lnTo>
                  <a:lnTo>
                    <a:pt x="6019" y="525907"/>
                  </a:lnTo>
                  <a:lnTo>
                    <a:pt x="5905" y="526173"/>
                  </a:lnTo>
                  <a:lnTo>
                    <a:pt x="5905" y="537845"/>
                  </a:lnTo>
                  <a:lnTo>
                    <a:pt x="5842" y="538480"/>
                  </a:lnTo>
                  <a:lnTo>
                    <a:pt x="5842" y="558673"/>
                  </a:lnTo>
                  <a:lnTo>
                    <a:pt x="5689" y="558292"/>
                  </a:lnTo>
                  <a:lnTo>
                    <a:pt x="5588" y="558038"/>
                  </a:lnTo>
                  <a:lnTo>
                    <a:pt x="5778" y="558292"/>
                  </a:lnTo>
                  <a:lnTo>
                    <a:pt x="5842" y="558673"/>
                  </a:lnTo>
                  <a:lnTo>
                    <a:pt x="5842" y="538480"/>
                  </a:lnTo>
                  <a:lnTo>
                    <a:pt x="5803" y="538861"/>
                  </a:lnTo>
                  <a:lnTo>
                    <a:pt x="5562" y="539369"/>
                  </a:lnTo>
                  <a:lnTo>
                    <a:pt x="5473" y="538226"/>
                  </a:lnTo>
                  <a:lnTo>
                    <a:pt x="5905" y="537845"/>
                  </a:lnTo>
                  <a:lnTo>
                    <a:pt x="5905" y="526173"/>
                  </a:lnTo>
                  <a:lnTo>
                    <a:pt x="5562" y="526935"/>
                  </a:lnTo>
                  <a:lnTo>
                    <a:pt x="5562" y="535940"/>
                  </a:lnTo>
                  <a:lnTo>
                    <a:pt x="5448" y="537337"/>
                  </a:lnTo>
                  <a:lnTo>
                    <a:pt x="5321" y="538226"/>
                  </a:lnTo>
                  <a:lnTo>
                    <a:pt x="5321" y="557276"/>
                  </a:lnTo>
                  <a:lnTo>
                    <a:pt x="4965" y="556006"/>
                  </a:lnTo>
                  <a:lnTo>
                    <a:pt x="4330" y="554863"/>
                  </a:lnTo>
                  <a:lnTo>
                    <a:pt x="4279" y="554355"/>
                  </a:lnTo>
                  <a:lnTo>
                    <a:pt x="4305" y="553847"/>
                  </a:lnTo>
                  <a:lnTo>
                    <a:pt x="4330" y="553339"/>
                  </a:lnTo>
                  <a:lnTo>
                    <a:pt x="5080" y="556006"/>
                  </a:lnTo>
                  <a:lnTo>
                    <a:pt x="5321" y="557276"/>
                  </a:lnTo>
                  <a:lnTo>
                    <a:pt x="5321" y="538226"/>
                  </a:lnTo>
                  <a:lnTo>
                    <a:pt x="4445" y="540385"/>
                  </a:lnTo>
                  <a:lnTo>
                    <a:pt x="4089" y="541794"/>
                  </a:lnTo>
                  <a:lnTo>
                    <a:pt x="4089" y="548894"/>
                  </a:lnTo>
                  <a:lnTo>
                    <a:pt x="4000" y="550545"/>
                  </a:lnTo>
                  <a:lnTo>
                    <a:pt x="3797" y="551180"/>
                  </a:lnTo>
                  <a:lnTo>
                    <a:pt x="3708" y="550672"/>
                  </a:lnTo>
                  <a:lnTo>
                    <a:pt x="3606" y="550037"/>
                  </a:lnTo>
                  <a:lnTo>
                    <a:pt x="3479" y="549275"/>
                  </a:lnTo>
                  <a:lnTo>
                    <a:pt x="3416" y="548894"/>
                  </a:lnTo>
                  <a:lnTo>
                    <a:pt x="3416" y="545338"/>
                  </a:lnTo>
                  <a:lnTo>
                    <a:pt x="3492" y="544576"/>
                  </a:lnTo>
                  <a:lnTo>
                    <a:pt x="3581" y="543687"/>
                  </a:lnTo>
                  <a:lnTo>
                    <a:pt x="3822" y="544576"/>
                  </a:lnTo>
                  <a:lnTo>
                    <a:pt x="3746" y="545084"/>
                  </a:lnTo>
                  <a:lnTo>
                    <a:pt x="3670" y="545338"/>
                  </a:lnTo>
                  <a:lnTo>
                    <a:pt x="3771" y="546862"/>
                  </a:lnTo>
                  <a:lnTo>
                    <a:pt x="3987" y="548005"/>
                  </a:lnTo>
                  <a:lnTo>
                    <a:pt x="4089" y="548894"/>
                  </a:lnTo>
                  <a:lnTo>
                    <a:pt x="4089" y="541794"/>
                  </a:lnTo>
                  <a:lnTo>
                    <a:pt x="3898" y="542544"/>
                  </a:lnTo>
                  <a:lnTo>
                    <a:pt x="3670" y="541274"/>
                  </a:lnTo>
                  <a:lnTo>
                    <a:pt x="3543" y="540131"/>
                  </a:lnTo>
                  <a:lnTo>
                    <a:pt x="4495" y="537845"/>
                  </a:lnTo>
                  <a:lnTo>
                    <a:pt x="5562" y="535940"/>
                  </a:lnTo>
                  <a:lnTo>
                    <a:pt x="5562" y="526935"/>
                  </a:lnTo>
                  <a:lnTo>
                    <a:pt x="4775" y="528701"/>
                  </a:lnTo>
                  <a:lnTo>
                    <a:pt x="3302" y="532942"/>
                  </a:lnTo>
                  <a:lnTo>
                    <a:pt x="3302" y="558292"/>
                  </a:lnTo>
                  <a:lnTo>
                    <a:pt x="2781" y="557530"/>
                  </a:lnTo>
                  <a:lnTo>
                    <a:pt x="2197" y="556387"/>
                  </a:lnTo>
                  <a:lnTo>
                    <a:pt x="2133" y="554355"/>
                  </a:lnTo>
                  <a:lnTo>
                    <a:pt x="2286" y="554355"/>
                  </a:lnTo>
                  <a:lnTo>
                    <a:pt x="2590" y="555625"/>
                  </a:lnTo>
                  <a:lnTo>
                    <a:pt x="2476" y="556006"/>
                  </a:lnTo>
                  <a:lnTo>
                    <a:pt x="2705" y="556768"/>
                  </a:lnTo>
                  <a:lnTo>
                    <a:pt x="3086" y="557530"/>
                  </a:lnTo>
                  <a:lnTo>
                    <a:pt x="3302" y="558292"/>
                  </a:lnTo>
                  <a:lnTo>
                    <a:pt x="3302" y="532942"/>
                  </a:lnTo>
                  <a:lnTo>
                    <a:pt x="2120" y="536321"/>
                  </a:lnTo>
                  <a:lnTo>
                    <a:pt x="1892" y="537984"/>
                  </a:lnTo>
                  <a:lnTo>
                    <a:pt x="1892" y="552323"/>
                  </a:lnTo>
                  <a:lnTo>
                    <a:pt x="1866" y="553847"/>
                  </a:lnTo>
                  <a:lnTo>
                    <a:pt x="1714" y="553085"/>
                  </a:lnTo>
                  <a:lnTo>
                    <a:pt x="1600" y="552704"/>
                  </a:lnTo>
                  <a:lnTo>
                    <a:pt x="1473" y="551434"/>
                  </a:lnTo>
                  <a:lnTo>
                    <a:pt x="1892" y="552323"/>
                  </a:lnTo>
                  <a:lnTo>
                    <a:pt x="1892" y="537984"/>
                  </a:lnTo>
                  <a:lnTo>
                    <a:pt x="1574" y="540296"/>
                  </a:lnTo>
                  <a:lnTo>
                    <a:pt x="1574" y="550037"/>
                  </a:lnTo>
                  <a:lnTo>
                    <a:pt x="1460" y="550672"/>
                  </a:lnTo>
                  <a:lnTo>
                    <a:pt x="1219" y="550672"/>
                  </a:lnTo>
                  <a:lnTo>
                    <a:pt x="1231" y="550291"/>
                  </a:lnTo>
                  <a:lnTo>
                    <a:pt x="1320" y="550037"/>
                  </a:lnTo>
                  <a:lnTo>
                    <a:pt x="1574" y="550037"/>
                  </a:lnTo>
                  <a:lnTo>
                    <a:pt x="1574" y="540296"/>
                  </a:lnTo>
                  <a:lnTo>
                    <a:pt x="1498" y="541629"/>
                  </a:lnTo>
                  <a:lnTo>
                    <a:pt x="1498" y="548894"/>
                  </a:lnTo>
                  <a:lnTo>
                    <a:pt x="1130" y="547751"/>
                  </a:lnTo>
                  <a:lnTo>
                    <a:pt x="939" y="546862"/>
                  </a:lnTo>
                  <a:lnTo>
                    <a:pt x="952" y="546227"/>
                  </a:lnTo>
                  <a:lnTo>
                    <a:pt x="1295" y="545338"/>
                  </a:lnTo>
                  <a:lnTo>
                    <a:pt x="1409" y="547751"/>
                  </a:lnTo>
                  <a:lnTo>
                    <a:pt x="1498" y="548894"/>
                  </a:lnTo>
                  <a:lnTo>
                    <a:pt x="1498" y="541629"/>
                  </a:lnTo>
                  <a:lnTo>
                    <a:pt x="1346" y="544576"/>
                  </a:lnTo>
                  <a:lnTo>
                    <a:pt x="469" y="543941"/>
                  </a:lnTo>
                  <a:lnTo>
                    <a:pt x="1473" y="539877"/>
                  </a:lnTo>
                  <a:lnTo>
                    <a:pt x="1866" y="536956"/>
                  </a:lnTo>
                  <a:lnTo>
                    <a:pt x="2247" y="535305"/>
                  </a:lnTo>
                  <a:lnTo>
                    <a:pt x="5638" y="525056"/>
                  </a:lnTo>
                  <a:lnTo>
                    <a:pt x="4114" y="527558"/>
                  </a:lnTo>
                  <a:lnTo>
                    <a:pt x="1917" y="533781"/>
                  </a:lnTo>
                  <a:lnTo>
                    <a:pt x="1028" y="537337"/>
                  </a:lnTo>
                  <a:lnTo>
                    <a:pt x="558" y="541274"/>
                  </a:lnTo>
                  <a:lnTo>
                    <a:pt x="355" y="545338"/>
                  </a:lnTo>
                  <a:lnTo>
                    <a:pt x="228" y="546481"/>
                  </a:lnTo>
                  <a:lnTo>
                    <a:pt x="0" y="549402"/>
                  </a:lnTo>
                  <a:lnTo>
                    <a:pt x="444" y="549402"/>
                  </a:lnTo>
                  <a:lnTo>
                    <a:pt x="520" y="549275"/>
                  </a:lnTo>
                  <a:lnTo>
                    <a:pt x="2184" y="557149"/>
                  </a:lnTo>
                  <a:lnTo>
                    <a:pt x="29197" y="586613"/>
                  </a:lnTo>
                  <a:lnTo>
                    <a:pt x="36080" y="588518"/>
                  </a:lnTo>
                  <a:lnTo>
                    <a:pt x="39141" y="588264"/>
                  </a:lnTo>
                  <a:lnTo>
                    <a:pt x="41935" y="588899"/>
                  </a:lnTo>
                  <a:lnTo>
                    <a:pt x="41732" y="589280"/>
                  </a:lnTo>
                  <a:lnTo>
                    <a:pt x="42125" y="589407"/>
                  </a:lnTo>
                  <a:lnTo>
                    <a:pt x="43040" y="589407"/>
                  </a:lnTo>
                  <a:lnTo>
                    <a:pt x="43535" y="589280"/>
                  </a:lnTo>
                  <a:lnTo>
                    <a:pt x="44424" y="589280"/>
                  </a:lnTo>
                  <a:lnTo>
                    <a:pt x="45288" y="589153"/>
                  </a:lnTo>
                  <a:lnTo>
                    <a:pt x="46837" y="589153"/>
                  </a:lnTo>
                  <a:lnTo>
                    <a:pt x="47167" y="589280"/>
                  </a:lnTo>
                  <a:lnTo>
                    <a:pt x="46875" y="589788"/>
                  </a:lnTo>
                  <a:lnTo>
                    <a:pt x="44005" y="589788"/>
                  </a:lnTo>
                  <a:lnTo>
                    <a:pt x="43446" y="589915"/>
                  </a:lnTo>
                  <a:lnTo>
                    <a:pt x="49479" y="589915"/>
                  </a:lnTo>
                  <a:lnTo>
                    <a:pt x="52959" y="589153"/>
                  </a:lnTo>
                  <a:lnTo>
                    <a:pt x="55270" y="588645"/>
                  </a:lnTo>
                  <a:lnTo>
                    <a:pt x="55981" y="588264"/>
                  </a:lnTo>
                  <a:lnTo>
                    <a:pt x="60439" y="585851"/>
                  </a:lnTo>
                  <a:lnTo>
                    <a:pt x="66548" y="582549"/>
                  </a:lnTo>
                  <a:lnTo>
                    <a:pt x="67246" y="582168"/>
                  </a:lnTo>
                  <a:lnTo>
                    <a:pt x="67957" y="581787"/>
                  </a:lnTo>
                  <a:lnTo>
                    <a:pt x="68224" y="581533"/>
                  </a:lnTo>
                  <a:lnTo>
                    <a:pt x="70192" y="579628"/>
                  </a:lnTo>
                  <a:lnTo>
                    <a:pt x="74028" y="575945"/>
                  </a:lnTo>
                  <a:lnTo>
                    <a:pt x="80645" y="564642"/>
                  </a:lnTo>
                  <a:lnTo>
                    <a:pt x="82435" y="560324"/>
                  </a:lnTo>
                  <a:lnTo>
                    <a:pt x="83566" y="553339"/>
                  </a:lnTo>
                  <a:lnTo>
                    <a:pt x="83997" y="549656"/>
                  </a:lnTo>
                  <a:lnTo>
                    <a:pt x="84035" y="549275"/>
                  </a:lnTo>
                  <a:close/>
                </a:path>
                <a:path w="123189" h="589914">
                  <a:moveTo>
                    <a:pt x="86766" y="382104"/>
                  </a:moveTo>
                  <a:lnTo>
                    <a:pt x="86715" y="382270"/>
                  </a:lnTo>
                  <a:lnTo>
                    <a:pt x="86766" y="382104"/>
                  </a:lnTo>
                  <a:close/>
                </a:path>
                <a:path w="123189" h="589914">
                  <a:moveTo>
                    <a:pt x="95973" y="300990"/>
                  </a:moveTo>
                  <a:lnTo>
                    <a:pt x="95872" y="299478"/>
                  </a:lnTo>
                  <a:lnTo>
                    <a:pt x="95326" y="303530"/>
                  </a:lnTo>
                  <a:lnTo>
                    <a:pt x="95288" y="304800"/>
                  </a:lnTo>
                  <a:lnTo>
                    <a:pt x="95973" y="300990"/>
                  </a:lnTo>
                  <a:close/>
                </a:path>
                <a:path w="123189" h="589914">
                  <a:moveTo>
                    <a:pt x="96012" y="298450"/>
                  </a:moveTo>
                  <a:lnTo>
                    <a:pt x="95770" y="298043"/>
                  </a:lnTo>
                  <a:lnTo>
                    <a:pt x="95872" y="299478"/>
                  </a:lnTo>
                  <a:lnTo>
                    <a:pt x="96012" y="298450"/>
                  </a:lnTo>
                  <a:close/>
                </a:path>
                <a:path w="123189" h="589914">
                  <a:moveTo>
                    <a:pt x="96507" y="276860"/>
                  </a:moveTo>
                  <a:lnTo>
                    <a:pt x="96431" y="257810"/>
                  </a:lnTo>
                  <a:lnTo>
                    <a:pt x="96227" y="247650"/>
                  </a:lnTo>
                  <a:lnTo>
                    <a:pt x="96050" y="241300"/>
                  </a:lnTo>
                  <a:lnTo>
                    <a:pt x="95745" y="232727"/>
                  </a:lnTo>
                  <a:lnTo>
                    <a:pt x="95745" y="294640"/>
                  </a:lnTo>
                  <a:lnTo>
                    <a:pt x="95313" y="295910"/>
                  </a:lnTo>
                  <a:lnTo>
                    <a:pt x="95389" y="292100"/>
                  </a:lnTo>
                  <a:lnTo>
                    <a:pt x="95719" y="292100"/>
                  </a:lnTo>
                  <a:lnTo>
                    <a:pt x="95745" y="294640"/>
                  </a:lnTo>
                  <a:lnTo>
                    <a:pt x="95745" y="232727"/>
                  </a:lnTo>
                  <a:lnTo>
                    <a:pt x="95643" y="229870"/>
                  </a:lnTo>
                  <a:lnTo>
                    <a:pt x="95478" y="226060"/>
                  </a:lnTo>
                  <a:lnTo>
                    <a:pt x="95275" y="222250"/>
                  </a:lnTo>
                  <a:lnTo>
                    <a:pt x="94805" y="213360"/>
                  </a:lnTo>
                  <a:lnTo>
                    <a:pt x="94322" y="207010"/>
                  </a:lnTo>
                  <a:lnTo>
                    <a:pt x="94132" y="204470"/>
                  </a:lnTo>
                  <a:lnTo>
                    <a:pt x="93802" y="198120"/>
                  </a:lnTo>
                  <a:lnTo>
                    <a:pt x="93345" y="189230"/>
                  </a:lnTo>
                  <a:lnTo>
                    <a:pt x="92278" y="181610"/>
                  </a:lnTo>
                  <a:lnTo>
                    <a:pt x="92176" y="180594"/>
                  </a:lnTo>
                  <a:lnTo>
                    <a:pt x="92176" y="229870"/>
                  </a:lnTo>
                  <a:lnTo>
                    <a:pt x="91795" y="228600"/>
                  </a:lnTo>
                  <a:lnTo>
                    <a:pt x="91694" y="226060"/>
                  </a:lnTo>
                  <a:lnTo>
                    <a:pt x="91440" y="222250"/>
                  </a:lnTo>
                  <a:lnTo>
                    <a:pt x="90652" y="213360"/>
                  </a:lnTo>
                  <a:lnTo>
                    <a:pt x="91135" y="214630"/>
                  </a:lnTo>
                  <a:lnTo>
                    <a:pt x="91516" y="214630"/>
                  </a:lnTo>
                  <a:lnTo>
                    <a:pt x="92049" y="218440"/>
                  </a:lnTo>
                  <a:lnTo>
                    <a:pt x="92100" y="222250"/>
                  </a:lnTo>
                  <a:lnTo>
                    <a:pt x="91846" y="219710"/>
                  </a:lnTo>
                  <a:lnTo>
                    <a:pt x="91719" y="223520"/>
                  </a:lnTo>
                  <a:lnTo>
                    <a:pt x="91973" y="226060"/>
                  </a:lnTo>
                  <a:lnTo>
                    <a:pt x="92176" y="229870"/>
                  </a:lnTo>
                  <a:lnTo>
                    <a:pt x="92176" y="180594"/>
                  </a:lnTo>
                  <a:lnTo>
                    <a:pt x="92087" y="179705"/>
                  </a:lnTo>
                  <a:lnTo>
                    <a:pt x="92087" y="214630"/>
                  </a:lnTo>
                  <a:lnTo>
                    <a:pt x="91935" y="214630"/>
                  </a:lnTo>
                  <a:lnTo>
                    <a:pt x="91821" y="213360"/>
                  </a:lnTo>
                  <a:lnTo>
                    <a:pt x="91998" y="213360"/>
                  </a:lnTo>
                  <a:lnTo>
                    <a:pt x="92087" y="214630"/>
                  </a:lnTo>
                  <a:lnTo>
                    <a:pt x="92087" y="179705"/>
                  </a:lnTo>
                  <a:lnTo>
                    <a:pt x="91516" y="173990"/>
                  </a:lnTo>
                  <a:lnTo>
                    <a:pt x="91490" y="173799"/>
                  </a:lnTo>
                  <a:lnTo>
                    <a:pt x="91490" y="207010"/>
                  </a:lnTo>
                  <a:lnTo>
                    <a:pt x="90906" y="204470"/>
                  </a:lnTo>
                  <a:lnTo>
                    <a:pt x="90639" y="201930"/>
                  </a:lnTo>
                  <a:lnTo>
                    <a:pt x="90589" y="198120"/>
                  </a:lnTo>
                  <a:lnTo>
                    <a:pt x="91389" y="200660"/>
                  </a:lnTo>
                  <a:lnTo>
                    <a:pt x="91490" y="207010"/>
                  </a:lnTo>
                  <a:lnTo>
                    <a:pt x="91490" y="173799"/>
                  </a:lnTo>
                  <a:lnTo>
                    <a:pt x="89369" y="157480"/>
                  </a:lnTo>
                  <a:lnTo>
                    <a:pt x="89039" y="154940"/>
                  </a:lnTo>
                  <a:lnTo>
                    <a:pt x="88709" y="152400"/>
                  </a:lnTo>
                  <a:lnTo>
                    <a:pt x="88379" y="149860"/>
                  </a:lnTo>
                  <a:lnTo>
                    <a:pt x="88277" y="149085"/>
                  </a:lnTo>
                  <a:lnTo>
                    <a:pt x="88277" y="314960"/>
                  </a:lnTo>
                  <a:lnTo>
                    <a:pt x="87833" y="316230"/>
                  </a:lnTo>
                  <a:lnTo>
                    <a:pt x="87706" y="314960"/>
                  </a:lnTo>
                  <a:lnTo>
                    <a:pt x="88074" y="313690"/>
                  </a:lnTo>
                  <a:lnTo>
                    <a:pt x="88214" y="312420"/>
                  </a:lnTo>
                  <a:lnTo>
                    <a:pt x="88277" y="314960"/>
                  </a:lnTo>
                  <a:lnTo>
                    <a:pt x="88277" y="149085"/>
                  </a:lnTo>
                  <a:lnTo>
                    <a:pt x="88214" y="148590"/>
                  </a:lnTo>
                  <a:lnTo>
                    <a:pt x="87998" y="147320"/>
                  </a:lnTo>
                  <a:lnTo>
                    <a:pt x="85877" y="134620"/>
                  </a:lnTo>
                  <a:lnTo>
                    <a:pt x="85572" y="132816"/>
                  </a:lnTo>
                  <a:lnTo>
                    <a:pt x="85572" y="156210"/>
                  </a:lnTo>
                  <a:lnTo>
                    <a:pt x="85445" y="157480"/>
                  </a:lnTo>
                  <a:lnTo>
                    <a:pt x="85178" y="156210"/>
                  </a:lnTo>
                  <a:lnTo>
                    <a:pt x="85102" y="154940"/>
                  </a:lnTo>
                  <a:lnTo>
                    <a:pt x="85572" y="156210"/>
                  </a:lnTo>
                  <a:lnTo>
                    <a:pt x="85572" y="132816"/>
                  </a:lnTo>
                  <a:lnTo>
                    <a:pt x="84886" y="128739"/>
                  </a:lnTo>
                  <a:lnTo>
                    <a:pt x="84886" y="134620"/>
                  </a:lnTo>
                  <a:lnTo>
                    <a:pt x="84810" y="152400"/>
                  </a:lnTo>
                  <a:lnTo>
                    <a:pt x="84543" y="151130"/>
                  </a:lnTo>
                  <a:lnTo>
                    <a:pt x="84328" y="149860"/>
                  </a:lnTo>
                  <a:lnTo>
                    <a:pt x="84810" y="152400"/>
                  </a:lnTo>
                  <a:lnTo>
                    <a:pt x="84810" y="134620"/>
                  </a:lnTo>
                  <a:lnTo>
                    <a:pt x="84493" y="134620"/>
                  </a:lnTo>
                  <a:lnTo>
                    <a:pt x="83616" y="128270"/>
                  </a:lnTo>
                  <a:lnTo>
                    <a:pt x="83527" y="127000"/>
                  </a:lnTo>
                  <a:lnTo>
                    <a:pt x="84124" y="129540"/>
                  </a:lnTo>
                  <a:lnTo>
                    <a:pt x="84467" y="132080"/>
                  </a:lnTo>
                  <a:lnTo>
                    <a:pt x="84886" y="134620"/>
                  </a:lnTo>
                  <a:lnTo>
                    <a:pt x="84886" y="128739"/>
                  </a:lnTo>
                  <a:lnTo>
                    <a:pt x="84594" y="127000"/>
                  </a:lnTo>
                  <a:lnTo>
                    <a:pt x="83743" y="121920"/>
                  </a:lnTo>
                  <a:lnTo>
                    <a:pt x="82359" y="115570"/>
                  </a:lnTo>
                  <a:lnTo>
                    <a:pt x="81470" y="111480"/>
                  </a:lnTo>
                  <a:lnTo>
                    <a:pt x="80619" y="111480"/>
                  </a:lnTo>
                  <a:lnTo>
                    <a:pt x="80619" y="119202"/>
                  </a:lnTo>
                  <a:lnTo>
                    <a:pt x="80149" y="118110"/>
                  </a:lnTo>
                  <a:lnTo>
                    <a:pt x="79844" y="115570"/>
                  </a:lnTo>
                  <a:lnTo>
                    <a:pt x="80619" y="119202"/>
                  </a:lnTo>
                  <a:lnTo>
                    <a:pt x="80619" y="111480"/>
                  </a:lnTo>
                  <a:lnTo>
                    <a:pt x="78663" y="111480"/>
                  </a:lnTo>
                  <a:lnTo>
                    <a:pt x="78778" y="111760"/>
                  </a:lnTo>
                  <a:lnTo>
                    <a:pt x="79540" y="114300"/>
                  </a:lnTo>
                  <a:lnTo>
                    <a:pt x="79552" y="115570"/>
                  </a:lnTo>
                  <a:lnTo>
                    <a:pt x="79324" y="116840"/>
                  </a:lnTo>
                  <a:lnTo>
                    <a:pt x="79756" y="120650"/>
                  </a:lnTo>
                  <a:lnTo>
                    <a:pt x="81051" y="124460"/>
                  </a:lnTo>
                  <a:lnTo>
                    <a:pt x="83400" y="134620"/>
                  </a:lnTo>
                  <a:lnTo>
                    <a:pt x="83426" y="140970"/>
                  </a:lnTo>
                  <a:lnTo>
                    <a:pt x="83959" y="144081"/>
                  </a:lnTo>
                  <a:lnTo>
                    <a:pt x="84620" y="147320"/>
                  </a:lnTo>
                  <a:lnTo>
                    <a:pt x="84251" y="146050"/>
                  </a:lnTo>
                  <a:lnTo>
                    <a:pt x="83959" y="144081"/>
                  </a:lnTo>
                  <a:lnTo>
                    <a:pt x="83680" y="142481"/>
                  </a:lnTo>
                  <a:lnTo>
                    <a:pt x="83680" y="143510"/>
                  </a:lnTo>
                  <a:lnTo>
                    <a:pt x="83502" y="143510"/>
                  </a:lnTo>
                  <a:lnTo>
                    <a:pt x="83121" y="140970"/>
                  </a:lnTo>
                  <a:lnTo>
                    <a:pt x="83375" y="142240"/>
                  </a:lnTo>
                  <a:lnTo>
                    <a:pt x="83680" y="143510"/>
                  </a:lnTo>
                  <a:lnTo>
                    <a:pt x="83680" y="142481"/>
                  </a:lnTo>
                  <a:lnTo>
                    <a:pt x="83324" y="140423"/>
                  </a:lnTo>
                  <a:lnTo>
                    <a:pt x="82080" y="133350"/>
                  </a:lnTo>
                  <a:lnTo>
                    <a:pt x="79959" y="121920"/>
                  </a:lnTo>
                  <a:lnTo>
                    <a:pt x="77584" y="110490"/>
                  </a:lnTo>
                  <a:lnTo>
                    <a:pt x="75565" y="101600"/>
                  </a:lnTo>
                  <a:lnTo>
                    <a:pt x="75869" y="101600"/>
                  </a:lnTo>
                  <a:lnTo>
                    <a:pt x="75831" y="100330"/>
                  </a:lnTo>
                  <a:lnTo>
                    <a:pt x="76390" y="102870"/>
                  </a:lnTo>
                  <a:lnTo>
                    <a:pt x="76962" y="104140"/>
                  </a:lnTo>
                  <a:lnTo>
                    <a:pt x="77368" y="107950"/>
                  </a:lnTo>
                  <a:lnTo>
                    <a:pt x="77927" y="110490"/>
                  </a:lnTo>
                  <a:lnTo>
                    <a:pt x="78270" y="110490"/>
                  </a:lnTo>
                  <a:lnTo>
                    <a:pt x="81254" y="110490"/>
                  </a:lnTo>
                  <a:lnTo>
                    <a:pt x="80987" y="109220"/>
                  </a:lnTo>
                  <a:lnTo>
                    <a:pt x="80149" y="105410"/>
                  </a:lnTo>
                  <a:lnTo>
                    <a:pt x="79044" y="100330"/>
                  </a:lnTo>
                  <a:lnTo>
                    <a:pt x="79032" y="109220"/>
                  </a:lnTo>
                  <a:lnTo>
                    <a:pt x="78613" y="109220"/>
                  </a:lnTo>
                  <a:lnTo>
                    <a:pt x="77381" y="106680"/>
                  </a:lnTo>
                  <a:lnTo>
                    <a:pt x="77901" y="105410"/>
                  </a:lnTo>
                  <a:lnTo>
                    <a:pt x="78206" y="105410"/>
                  </a:lnTo>
                  <a:lnTo>
                    <a:pt x="78308" y="106680"/>
                  </a:lnTo>
                  <a:lnTo>
                    <a:pt x="79032" y="109220"/>
                  </a:lnTo>
                  <a:lnTo>
                    <a:pt x="79032" y="100279"/>
                  </a:lnTo>
                  <a:lnTo>
                    <a:pt x="78219" y="96520"/>
                  </a:lnTo>
                  <a:lnTo>
                    <a:pt x="77698" y="94500"/>
                  </a:lnTo>
                  <a:lnTo>
                    <a:pt x="77698" y="97790"/>
                  </a:lnTo>
                  <a:lnTo>
                    <a:pt x="77508" y="99060"/>
                  </a:lnTo>
                  <a:lnTo>
                    <a:pt x="76542" y="94475"/>
                  </a:lnTo>
                  <a:lnTo>
                    <a:pt x="76542" y="97790"/>
                  </a:lnTo>
                  <a:lnTo>
                    <a:pt x="76517" y="99060"/>
                  </a:lnTo>
                  <a:lnTo>
                    <a:pt x="76365" y="97790"/>
                  </a:lnTo>
                  <a:lnTo>
                    <a:pt x="76542" y="97790"/>
                  </a:lnTo>
                  <a:lnTo>
                    <a:pt x="76542" y="94475"/>
                  </a:lnTo>
                  <a:lnTo>
                    <a:pt x="75907" y="91440"/>
                  </a:lnTo>
                  <a:lnTo>
                    <a:pt x="75793" y="90995"/>
                  </a:lnTo>
                  <a:lnTo>
                    <a:pt x="75793" y="97790"/>
                  </a:lnTo>
                  <a:lnTo>
                    <a:pt x="75590" y="96913"/>
                  </a:lnTo>
                  <a:lnTo>
                    <a:pt x="75590" y="100330"/>
                  </a:lnTo>
                  <a:lnTo>
                    <a:pt x="75565" y="101587"/>
                  </a:lnTo>
                  <a:lnTo>
                    <a:pt x="75539" y="101460"/>
                  </a:lnTo>
                  <a:lnTo>
                    <a:pt x="74993" y="99060"/>
                  </a:lnTo>
                  <a:lnTo>
                    <a:pt x="75590" y="100330"/>
                  </a:lnTo>
                  <a:lnTo>
                    <a:pt x="75590" y="96913"/>
                  </a:lnTo>
                  <a:lnTo>
                    <a:pt x="75501" y="96520"/>
                  </a:lnTo>
                  <a:lnTo>
                    <a:pt x="75349" y="95250"/>
                  </a:lnTo>
                  <a:lnTo>
                    <a:pt x="75666" y="96520"/>
                  </a:lnTo>
                  <a:lnTo>
                    <a:pt x="75793" y="97790"/>
                  </a:lnTo>
                  <a:lnTo>
                    <a:pt x="75793" y="90995"/>
                  </a:lnTo>
                  <a:lnTo>
                    <a:pt x="74637" y="86461"/>
                  </a:lnTo>
                  <a:lnTo>
                    <a:pt x="74637" y="93980"/>
                  </a:lnTo>
                  <a:lnTo>
                    <a:pt x="74358" y="92710"/>
                  </a:lnTo>
                  <a:lnTo>
                    <a:pt x="74168" y="92710"/>
                  </a:lnTo>
                  <a:lnTo>
                    <a:pt x="74091" y="91440"/>
                  </a:lnTo>
                  <a:lnTo>
                    <a:pt x="74028" y="90170"/>
                  </a:lnTo>
                  <a:lnTo>
                    <a:pt x="73888" y="89814"/>
                  </a:lnTo>
                  <a:lnTo>
                    <a:pt x="73888" y="91440"/>
                  </a:lnTo>
                  <a:lnTo>
                    <a:pt x="73660" y="91440"/>
                  </a:lnTo>
                  <a:lnTo>
                    <a:pt x="73583" y="90170"/>
                  </a:lnTo>
                  <a:lnTo>
                    <a:pt x="73888" y="91440"/>
                  </a:lnTo>
                  <a:lnTo>
                    <a:pt x="73888" y="89814"/>
                  </a:lnTo>
                  <a:lnTo>
                    <a:pt x="73533" y="88900"/>
                  </a:lnTo>
                  <a:lnTo>
                    <a:pt x="73266" y="86360"/>
                  </a:lnTo>
                  <a:lnTo>
                    <a:pt x="74142" y="88900"/>
                  </a:lnTo>
                  <a:lnTo>
                    <a:pt x="74498" y="91440"/>
                  </a:lnTo>
                  <a:lnTo>
                    <a:pt x="74637" y="93980"/>
                  </a:lnTo>
                  <a:lnTo>
                    <a:pt x="74637" y="86461"/>
                  </a:lnTo>
                  <a:lnTo>
                    <a:pt x="73952" y="83820"/>
                  </a:lnTo>
                  <a:lnTo>
                    <a:pt x="73304" y="81280"/>
                  </a:lnTo>
                  <a:lnTo>
                    <a:pt x="72974" y="80010"/>
                  </a:lnTo>
                  <a:lnTo>
                    <a:pt x="72605" y="78714"/>
                  </a:lnTo>
                  <a:lnTo>
                    <a:pt x="72605" y="83820"/>
                  </a:lnTo>
                  <a:lnTo>
                    <a:pt x="72275" y="83820"/>
                  </a:lnTo>
                  <a:lnTo>
                    <a:pt x="72072" y="82550"/>
                  </a:lnTo>
                  <a:lnTo>
                    <a:pt x="71932" y="81902"/>
                  </a:lnTo>
                  <a:lnTo>
                    <a:pt x="71932" y="95250"/>
                  </a:lnTo>
                  <a:lnTo>
                    <a:pt x="71716" y="93980"/>
                  </a:lnTo>
                  <a:lnTo>
                    <a:pt x="71907" y="93980"/>
                  </a:lnTo>
                  <a:lnTo>
                    <a:pt x="71932" y="95250"/>
                  </a:lnTo>
                  <a:lnTo>
                    <a:pt x="71932" y="81902"/>
                  </a:lnTo>
                  <a:lnTo>
                    <a:pt x="72605" y="83820"/>
                  </a:lnTo>
                  <a:lnTo>
                    <a:pt x="72605" y="78714"/>
                  </a:lnTo>
                  <a:lnTo>
                    <a:pt x="71539" y="74930"/>
                  </a:lnTo>
                  <a:lnTo>
                    <a:pt x="71183" y="73660"/>
                  </a:lnTo>
                  <a:lnTo>
                    <a:pt x="69735" y="68580"/>
                  </a:lnTo>
                  <a:lnTo>
                    <a:pt x="67043" y="59690"/>
                  </a:lnTo>
                  <a:lnTo>
                    <a:pt x="66827" y="59004"/>
                  </a:lnTo>
                  <a:lnTo>
                    <a:pt x="66827" y="74930"/>
                  </a:lnTo>
                  <a:lnTo>
                    <a:pt x="66573" y="74930"/>
                  </a:lnTo>
                  <a:lnTo>
                    <a:pt x="66471" y="73660"/>
                  </a:lnTo>
                  <a:lnTo>
                    <a:pt x="66624" y="73660"/>
                  </a:lnTo>
                  <a:lnTo>
                    <a:pt x="66827" y="74930"/>
                  </a:lnTo>
                  <a:lnTo>
                    <a:pt x="66827" y="59004"/>
                  </a:lnTo>
                  <a:lnTo>
                    <a:pt x="66649" y="58420"/>
                  </a:lnTo>
                  <a:lnTo>
                    <a:pt x="66268" y="57150"/>
                  </a:lnTo>
                  <a:lnTo>
                    <a:pt x="65252" y="53975"/>
                  </a:lnTo>
                  <a:lnTo>
                    <a:pt x="65252" y="59232"/>
                  </a:lnTo>
                  <a:lnTo>
                    <a:pt x="64795" y="58420"/>
                  </a:lnTo>
                  <a:lnTo>
                    <a:pt x="64998" y="58420"/>
                  </a:lnTo>
                  <a:lnTo>
                    <a:pt x="65252" y="59232"/>
                  </a:lnTo>
                  <a:lnTo>
                    <a:pt x="65252" y="53975"/>
                  </a:lnTo>
                  <a:lnTo>
                    <a:pt x="65049" y="53340"/>
                  </a:lnTo>
                  <a:lnTo>
                    <a:pt x="64719" y="52311"/>
                  </a:lnTo>
                  <a:lnTo>
                    <a:pt x="64719" y="57150"/>
                  </a:lnTo>
                  <a:lnTo>
                    <a:pt x="64262" y="55880"/>
                  </a:lnTo>
                  <a:lnTo>
                    <a:pt x="63995" y="54610"/>
                  </a:lnTo>
                  <a:lnTo>
                    <a:pt x="63766" y="53530"/>
                  </a:lnTo>
                  <a:lnTo>
                    <a:pt x="63766" y="54610"/>
                  </a:lnTo>
                  <a:lnTo>
                    <a:pt x="62484" y="50863"/>
                  </a:lnTo>
                  <a:lnTo>
                    <a:pt x="62484" y="59690"/>
                  </a:lnTo>
                  <a:lnTo>
                    <a:pt x="62293" y="59690"/>
                  </a:lnTo>
                  <a:lnTo>
                    <a:pt x="61899" y="58420"/>
                  </a:lnTo>
                  <a:lnTo>
                    <a:pt x="62484" y="59690"/>
                  </a:lnTo>
                  <a:lnTo>
                    <a:pt x="62484" y="50863"/>
                  </a:lnTo>
                  <a:lnTo>
                    <a:pt x="61595" y="48260"/>
                  </a:lnTo>
                  <a:lnTo>
                    <a:pt x="61163" y="46990"/>
                  </a:lnTo>
                  <a:lnTo>
                    <a:pt x="62357" y="49530"/>
                  </a:lnTo>
                  <a:lnTo>
                    <a:pt x="63385" y="52070"/>
                  </a:lnTo>
                  <a:lnTo>
                    <a:pt x="63766" y="54610"/>
                  </a:lnTo>
                  <a:lnTo>
                    <a:pt x="63766" y="53530"/>
                  </a:lnTo>
                  <a:lnTo>
                    <a:pt x="63728" y="53340"/>
                  </a:lnTo>
                  <a:lnTo>
                    <a:pt x="64719" y="57150"/>
                  </a:lnTo>
                  <a:lnTo>
                    <a:pt x="64719" y="52311"/>
                  </a:lnTo>
                  <a:lnTo>
                    <a:pt x="63030" y="46990"/>
                  </a:lnTo>
                  <a:lnTo>
                    <a:pt x="62623" y="45720"/>
                  </a:lnTo>
                  <a:lnTo>
                    <a:pt x="60401" y="38100"/>
                  </a:lnTo>
                  <a:lnTo>
                    <a:pt x="59918" y="36830"/>
                  </a:lnTo>
                  <a:lnTo>
                    <a:pt x="59334" y="35280"/>
                  </a:lnTo>
                  <a:lnTo>
                    <a:pt x="59334" y="58140"/>
                  </a:lnTo>
                  <a:lnTo>
                    <a:pt x="57632" y="54610"/>
                  </a:lnTo>
                  <a:lnTo>
                    <a:pt x="51219" y="34290"/>
                  </a:lnTo>
                  <a:lnTo>
                    <a:pt x="48564" y="27940"/>
                  </a:lnTo>
                  <a:lnTo>
                    <a:pt x="45999" y="20320"/>
                  </a:lnTo>
                  <a:lnTo>
                    <a:pt x="46583" y="21590"/>
                  </a:lnTo>
                  <a:lnTo>
                    <a:pt x="46875" y="21590"/>
                  </a:lnTo>
                  <a:lnTo>
                    <a:pt x="47358" y="22860"/>
                  </a:lnTo>
                  <a:lnTo>
                    <a:pt x="47713" y="25400"/>
                  </a:lnTo>
                  <a:lnTo>
                    <a:pt x="48171" y="25400"/>
                  </a:lnTo>
                  <a:lnTo>
                    <a:pt x="48945" y="26670"/>
                  </a:lnTo>
                  <a:lnTo>
                    <a:pt x="49593" y="29210"/>
                  </a:lnTo>
                  <a:lnTo>
                    <a:pt x="50838" y="33020"/>
                  </a:lnTo>
                  <a:lnTo>
                    <a:pt x="51371" y="34290"/>
                  </a:lnTo>
                  <a:lnTo>
                    <a:pt x="52019" y="35560"/>
                  </a:lnTo>
                  <a:lnTo>
                    <a:pt x="52527" y="38100"/>
                  </a:lnTo>
                  <a:lnTo>
                    <a:pt x="52844" y="38100"/>
                  </a:lnTo>
                  <a:lnTo>
                    <a:pt x="52857" y="36830"/>
                  </a:lnTo>
                  <a:lnTo>
                    <a:pt x="53314" y="38100"/>
                  </a:lnTo>
                  <a:lnTo>
                    <a:pt x="54089" y="41910"/>
                  </a:lnTo>
                  <a:lnTo>
                    <a:pt x="54330" y="41910"/>
                  </a:lnTo>
                  <a:lnTo>
                    <a:pt x="54610" y="43180"/>
                  </a:lnTo>
                  <a:lnTo>
                    <a:pt x="55079" y="44450"/>
                  </a:lnTo>
                  <a:lnTo>
                    <a:pt x="54533" y="44450"/>
                  </a:lnTo>
                  <a:lnTo>
                    <a:pt x="55854" y="48260"/>
                  </a:lnTo>
                  <a:lnTo>
                    <a:pt x="57035" y="52070"/>
                  </a:lnTo>
                  <a:lnTo>
                    <a:pt x="58458" y="55880"/>
                  </a:lnTo>
                  <a:lnTo>
                    <a:pt x="58674" y="55880"/>
                  </a:lnTo>
                  <a:lnTo>
                    <a:pt x="59258" y="57150"/>
                  </a:lnTo>
                  <a:lnTo>
                    <a:pt x="59334" y="58140"/>
                  </a:lnTo>
                  <a:lnTo>
                    <a:pt x="59334" y="35280"/>
                  </a:lnTo>
                  <a:lnTo>
                    <a:pt x="58940" y="34226"/>
                  </a:lnTo>
                  <a:lnTo>
                    <a:pt x="58940" y="48260"/>
                  </a:lnTo>
                  <a:lnTo>
                    <a:pt x="58712" y="46990"/>
                  </a:lnTo>
                  <a:lnTo>
                    <a:pt x="58940" y="48260"/>
                  </a:lnTo>
                  <a:lnTo>
                    <a:pt x="58940" y="34226"/>
                  </a:lnTo>
                  <a:lnTo>
                    <a:pt x="58013" y="31750"/>
                  </a:lnTo>
                  <a:lnTo>
                    <a:pt x="55740" y="24130"/>
                  </a:lnTo>
                  <a:lnTo>
                    <a:pt x="59118" y="31750"/>
                  </a:lnTo>
                  <a:lnTo>
                    <a:pt x="60921" y="39370"/>
                  </a:lnTo>
                  <a:lnTo>
                    <a:pt x="64630" y="50800"/>
                  </a:lnTo>
                  <a:lnTo>
                    <a:pt x="66065" y="54610"/>
                  </a:lnTo>
                  <a:lnTo>
                    <a:pt x="69380" y="66040"/>
                  </a:lnTo>
                  <a:lnTo>
                    <a:pt x="71031" y="72390"/>
                  </a:lnTo>
                  <a:lnTo>
                    <a:pt x="73418" y="80010"/>
                  </a:lnTo>
                  <a:lnTo>
                    <a:pt x="73990" y="82550"/>
                  </a:lnTo>
                  <a:lnTo>
                    <a:pt x="75298" y="86360"/>
                  </a:lnTo>
                  <a:lnTo>
                    <a:pt x="75539" y="88900"/>
                  </a:lnTo>
                  <a:lnTo>
                    <a:pt x="76212" y="91440"/>
                  </a:lnTo>
                  <a:lnTo>
                    <a:pt x="76441" y="92710"/>
                  </a:lnTo>
                  <a:lnTo>
                    <a:pt x="76962" y="95250"/>
                  </a:lnTo>
                  <a:lnTo>
                    <a:pt x="77698" y="97790"/>
                  </a:lnTo>
                  <a:lnTo>
                    <a:pt x="77698" y="94500"/>
                  </a:lnTo>
                  <a:lnTo>
                    <a:pt x="71704" y="71120"/>
                  </a:lnTo>
                  <a:lnTo>
                    <a:pt x="69443" y="62230"/>
                  </a:lnTo>
                  <a:lnTo>
                    <a:pt x="67144" y="54610"/>
                  </a:lnTo>
                  <a:lnTo>
                    <a:pt x="64795" y="45720"/>
                  </a:lnTo>
                  <a:lnTo>
                    <a:pt x="60642" y="31750"/>
                  </a:lnTo>
                  <a:lnTo>
                    <a:pt x="58623" y="26670"/>
                  </a:lnTo>
                  <a:lnTo>
                    <a:pt x="57823" y="24130"/>
                  </a:lnTo>
                  <a:lnTo>
                    <a:pt x="56629" y="20320"/>
                  </a:lnTo>
                  <a:lnTo>
                    <a:pt x="55829" y="17780"/>
                  </a:lnTo>
                  <a:lnTo>
                    <a:pt x="54254" y="13970"/>
                  </a:lnTo>
                  <a:lnTo>
                    <a:pt x="52984" y="10160"/>
                  </a:lnTo>
                  <a:lnTo>
                    <a:pt x="52146" y="7620"/>
                  </a:lnTo>
                  <a:lnTo>
                    <a:pt x="51193" y="3810"/>
                  </a:lnTo>
                  <a:lnTo>
                    <a:pt x="49225" y="0"/>
                  </a:lnTo>
                  <a:lnTo>
                    <a:pt x="45021" y="0"/>
                  </a:lnTo>
                  <a:lnTo>
                    <a:pt x="45021" y="17475"/>
                  </a:lnTo>
                  <a:lnTo>
                    <a:pt x="44005" y="15240"/>
                  </a:lnTo>
                  <a:lnTo>
                    <a:pt x="43294" y="12700"/>
                  </a:lnTo>
                  <a:lnTo>
                    <a:pt x="42418" y="10160"/>
                  </a:lnTo>
                  <a:lnTo>
                    <a:pt x="43116" y="11430"/>
                  </a:lnTo>
                  <a:lnTo>
                    <a:pt x="43713" y="12700"/>
                  </a:lnTo>
                  <a:lnTo>
                    <a:pt x="44627" y="15240"/>
                  </a:lnTo>
                  <a:lnTo>
                    <a:pt x="45021" y="17475"/>
                  </a:lnTo>
                  <a:lnTo>
                    <a:pt x="45021" y="0"/>
                  </a:lnTo>
                  <a:lnTo>
                    <a:pt x="36639" y="0"/>
                  </a:lnTo>
                  <a:lnTo>
                    <a:pt x="39357" y="6350"/>
                  </a:lnTo>
                  <a:lnTo>
                    <a:pt x="42049" y="12700"/>
                  </a:lnTo>
                  <a:lnTo>
                    <a:pt x="44500" y="19050"/>
                  </a:lnTo>
                  <a:lnTo>
                    <a:pt x="46558" y="25400"/>
                  </a:lnTo>
                  <a:lnTo>
                    <a:pt x="47155" y="27940"/>
                  </a:lnTo>
                  <a:lnTo>
                    <a:pt x="48285" y="30480"/>
                  </a:lnTo>
                  <a:lnTo>
                    <a:pt x="50342" y="35560"/>
                  </a:lnTo>
                  <a:lnTo>
                    <a:pt x="51308" y="38100"/>
                  </a:lnTo>
                  <a:lnTo>
                    <a:pt x="55016" y="48260"/>
                  </a:lnTo>
                  <a:lnTo>
                    <a:pt x="56616" y="55880"/>
                  </a:lnTo>
                  <a:lnTo>
                    <a:pt x="59499" y="60960"/>
                  </a:lnTo>
                  <a:lnTo>
                    <a:pt x="59486" y="59690"/>
                  </a:lnTo>
                  <a:lnTo>
                    <a:pt x="59359" y="58445"/>
                  </a:lnTo>
                  <a:lnTo>
                    <a:pt x="59474" y="58877"/>
                  </a:lnTo>
                  <a:lnTo>
                    <a:pt x="59461" y="58420"/>
                  </a:lnTo>
                  <a:lnTo>
                    <a:pt x="59563" y="59232"/>
                  </a:lnTo>
                  <a:lnTo>
                    <a:pt x="59994" y="60960"/>
                  </a:lnTo>
                  <a:lnTo>
                    <a:pt x="60579" y="62230"/>
                  </a:lnTo>
                  <a:lnTo>
                    <a:pt x="65354" y="80010"/>
                  </a:lnTo>
                  <a:lnTo>
                    <a:pt x="67716" y="87630"/>
                  </a:lnTo>
                  <a:lnTo>
                    <a:pt x="69278" y="95250"/>
                  </a:lnTo>
                  <a:lnTo>
                    <a:pt x="70675" y="101460"/>
                  </a:lnTo>
                  <a:lnTo>
                    <a:pt x="72212" y="109220"/>
                  </a:lnTo>
                  <a:lnTo>
                    <a:pt x="73698" y="115570"/>
                  </a:lnTo>
                  <a:lnTo>
                    <a:pt x="75044" y="123190"/>
                  </a:lnTo>
                  <a:lnTo>
                    <a:pt x="77444" y="135890"/>
                  </a:lnTo>
                  <a:lnTo>
                    <a:pt x="78473" y="142240"/>
                  </a:lnTo>
                  <a:lnTo>
                    <a:pt x="79171" y="148590"/>
                  </a:lnTo>
                  <a:lnTo>
                    <a:pt x="77876" y="144564"/>
                  </a:lnTo>
                  <a:lnTo>
                    <a:pt x="78333" y="148590"/>
                  </a:lnTo>
                  <a:lnTo>
                    <a:pt x="79679" y="156210"/>
                  </a:lnTo>
                  <a:lnTo>
                    <a:pt x="82461" y="179070"/>
                  </a:lnTo>
                  <a:lnTo>
                    <a:pt x="82664" y="181254"/>
                  </a:lnTo>
                  <a:lnTo>
                    <a:pt x="82067" y="179273"/>
                  </a:lnTo>
                  <a:lnTo>
                    <a:pt x="81813" y="177355"/>
                  </a:lnTo>
                  <a:lnTo>
                    <a:pt x="81699" y="179285"/>
                  </a:lnTo>
                  <a:lnTo>
                    <a:pt x="82232" y="181673"/>
                  </a:lnTo>
                  <a:lnTo>
                    <a:pt x="82550" y="183642"/>
                  </a:lnTo>
                  <a:lnTo>
                    <a:pt x="82765" y="182232"/>
                  </a:lnTo>
                  <a:lnTo>
                    <a:pt x="83337" y="187960"/>
                  </a:lnTo>
                  <a:lnTo>
                    <a:pt x="84175" y="195580"/>
                  </a:lnTo>
                  <a:lnTo>
                    <a:pt x="85636" y="212090"/>
                  </a:lnTo>
                  <a:lnTo>
                    <a:pt x="87033" y="232410"/>
                  </a:lnTo>
                  <a:lnTo>
                    <a:pt x="87172" y="234950"/>
                  </a:lnTo>
                  <a:lnTo>
                    <a:pt x="87185" y="241300"/>
                  </a:lnTo>
                  <a:lnTo>
                    <a:pt x="86601" y="243840"/>
                  </a:lnTo>
                  <a:lnTo>
                    <a:pt x="87083" y="252730"/>
                  </a:lnTo>
                  <a:lnTo>
                    <a:pt x="86855" y="257810"/>
                  </a:lnTo>
                  <a:lnTo>
                    <a:pt x="86728" y="267970"/>
                  </a:lnTo>
                  <a:lnTo>
                    <a:pt x="86664" y="276860"/>
                  </a:lnTo>
                  <a:lnTo>
                    <a:pt x="86487" y="287020"/>
                  </a:lnTo>
                  <a:lnTo>
                    <a:pt x="85890" y="306070"/>
                  </a:lnTo>
                  <a:lnTo>
                    <a:pt x="86245" y="304800"/>
                  </a:lnTo>
                  <a:lnTo>
                    <a:pt x="87045" y="308610"/>
                  </a:lnTo>
                  <a:lnTo>
                    <a:pt x="87020" y="316230"/>
                  </a:lnTo>
                  <a:lnTo>
                    <a:pt x="86982" y="318770"/>
                  </a:lnTo>
                  <a:lnTo>
                    <a:pt x="86690" y="318770"/>
                  </a:lnTo>
                  <a:lnTo>
                    <a:pt x="86690" y="322580"/>
                  </a:lnTo>
                  <a:lnTo>
                    <a:pt x="86233" y="326390"/>
                  </a:lnTo>
                  <a:lnTo>
                    <a:pt x="85775" y="328930"/>
                  </a:lnTo>
                  <a:lnTo>
                    <a:pt x="85940" y="326390"/>
                  </a:lnTo>
                  <a:lnTo>
                    <a:pt x="85991" y="325120"/>
                  </a:lnTo>
                  <a:lnTo>
                    <a:pt x="86106" y="323850"/>
                  </a:lnTo>
                  <a:lnTo>
                    <a:pt x="86690" y="322580"/>
                  </a:lnTo>
                  <a:lnTo>
                    <a:pt x="86690" y="318770"/>
                  </a:lnTo>
                  <a:lnTo>
                    <a:pt x="86817" y="316230"/>
                  </a:lnTo>
                  <a:lnTo>
                    <a:pt x="87020" y="316230"/>
                  </a:lnTo>
                  <a:lnTo>
                    <a:pt x="87020" y="308660"/>
                  </a:lnTo>
                  <a:lnTo>
                    <a:pt x="86448" y="309613"/>
                  </a:lnTo>
                  <a:lnTo>
                    <a:pt x="86448" y="309880"/>
                  </a:lnTo>
                  <a:lnTo>
                    <a:pt x="86410" y="313690"/>
                  </a:lnTo>
                  <a:lnTo>
                    <a:pt x="86004" y="314960"/>
                  </a:lnTo>
                  <a:lnTo>
                    <a:pt x="86055" y="313690"/>
                  </a:lnTo>
                  <a:lnTo>
                    <a:pt x="86233" y="312420"/>
                  </a:lnTo>
                  <a:lnTo>
                    <a:pt x="86448" y="309880"/>
                  </a:lnTo>
                  <a:lnTo>
                    <a:pt x="86448" y="309613"/>
                  </a:lnTo>
                  <a:lnTo>
                    <a:pt x="85534" y="311150"/>
                  </a:lnTo>
                  <a:lnTo>
                    <a:pt x="85648" y="316230"/>
                  </a:lnTo>
                  <a:lnTo>
                    <a:pt x="85750" y="318770"/>
                  </a:lnTo>
                  <a:lnTo>
                    <a:pt x="85661" y="325120"/>
                  </a:lnTo>
                  <a:lnTo>
                    <a:pt x="85458" y="331470"/>
                  </a:lnTo>
                  <a:lnTo>
                    <a:pt x="83680" y="339090"/>
                  </a:lnTo>
                  <a:lnTo>
                    <a:pt x="83972" y="347980"/>
                  </a:lnTo>
                  <a:lnTo>
                    <a:pt x="84442" y="346710"/>
                  </a:lnTo>
                  <a:lnTo>
                    <a:pt x="83781" y="353758"/>
                  </a:lnTo>
                  <a:lnTo>
                    <a:pt x="83781" y="391160"/>
                  </a:lnTo>
                  <a:lnTo>
                    <a:pt x="83566" y="394970"/>
                  </a:lnTo>
                  <a:lnTo>
                    <a:pt x="82994" y="397510"/>
                  </a:lnTo>
                  <a:lnTo>
                    <a:pt x="83108" y="394970"/>
                  </a:lnTo>
                  <a:lnTo>
                    <a:pt x="83489" y="393700"/>
                  </a:lnTo>
                  <a:lnTo>
                    <a:pt x="83781" y="391160"/>
                  </a:lnTo>
                  <a:lnTo>
                    <a:pt x="83781" y="353758"/>
                  </a:lnTo>
                  <a:lnTo>
                    <a:pt x="83489" y="356870"/>
                  </a:lnTo>
                  <a:lnTo>
                    <a:pt x="81851" y="373075"/>
                  </a:lnTo>
                  <a:lnTo>
                    <a:pt x="81851" y="389890"/>
                  </a:lnTo>
                  <a:lnTo>
                    <a:pt x="81572" y="389890"/>
                  </a:lnTo>
                  <a:lnTo>
                    <a:pt x="80543" y="392798"/>
                  </a:lnTo>
                  <a:lnTo>
                    <a:pt x="80416" y="391160"/>
                  </a:lnTo>
                  <a:lnTo>
                    <a:pt x="81038" y="387350"/>
                  </a:lnTo>
                  <a:lnTo>
                    <a:pt x="81851" y="389890"/>
                  </a:lnTo>
                  <a:lnTo>
                    <a:pt x="81851" y="373075"/>
                  </a:lnTo>
                  <a:lnTo>
                    <a:pt x="80937" y="382104"/>
                  </a:lnTo>
                  <a:lnTo>
                    <a:pt x="79540" y="396240"/>
                  </a:lnTo>
                  <a:lnTo>
                    <a:pt x="80225" y="394601"/>
                  </a:lnTo>
                  <a:lnTo>
                    <a:pt x="80225" y="396240"/>
                  </a:lnTo>
                  <a:lnTo>
                    <a:pt x="79527" y="400050"/>
                  </a:lnTo>
                  <a:lnTo>
                    <a:pt x="79438" y="400215"/>
                  </a:lnTo>
                  <a:lnTo>
                    <a:pt x="79438" y="402590"/>
                  </a:lnTo>
                  <a:lnTo>
                    <a:pt x="79400" y="403860"/>
                  </a:lnTo>
                  <a:lnTo>
                    <a:pt x="79273" y="403860"/>
                  </a:lnTo>
                  <a:lnTo>
                    <a:pt x="79438" y="402590"/>
                  </a:lnTo>
                  <a:lnTo>
                    <a:pt x="79438" y="400215"/>
                  </a:lnTo>
                  <a:lnTo>
                    <a:pt x="78841" y="401320"/>
                  </a:lnTo>
                  <a:lnTo>
                    <a:pt x="78155" y="405130"/>
                  </a:lnTo>
                  <a:lnTo>
                    <a:pt x="77876" y="407670"/>
                  </a:lnTo>
                  <a:lnTo>
                    <a:pt x="77393" y="410210"/>
                  </a:lnTo>
                  <a:lnTo>
                    <a:pt x="75730" y="417830"/>
                  </a:lnTo>
                  <a:lnTo>
                    <a:pt x="73875" y="425450"/>
                  </a:lnTo>
                  <a:lnTo>
                    <a:pt x="72136" y="433070"/>
                  </a:lnTo>
                  <a:lnTo>
                    <a:pt x="71526" y="436664"/>
                  </a:lnTo>
                  <a:lnTo>
                    <a:pt x="72224" y="435610"/>
                  </a:lnTo>
                  <a:lnTo>
                    <a:pt x="71742" y="443230"/>
                  </a:lnTo>
                  <a:lnTo>
                    <a:pt x="68897" y="450850"/>
                  </a:lnTo>
                  <a:lnTo>
                    <a:pt x="68376" y="458470"/>
                  </a:lnTo>
                  <a:lnTo>
                    <a:pt x="68783" y="461010"/>
                  </a:lnTo>
                  <a:lnTo>
                    <a:pt x="69303" y="458470"/>
                  </a:lnTo>
                  <a:lnTo>
                    <a:pt x="69570" y="454660"/>
                  </a:lnTo>
                  <a:lnTo>
                    <a:pt x="70319" y="450850"/>
                  </a:lnTo>
                  <a:lnTo>
                    <a:pt x="70408" y="448310"/>
                  </a:lnTo>
                  <a:lnTo>
                    <a:pt x="71221" y="446011"/>
                  </a:lnTo>
                  <a:lnTo>
                    <a:pt x="70624" y="449580"/>
                  </a:lnTo>
                  <a:lnTo>
                    <a:pt x="71259" y="449580"/>
                  </a:lnTo>
                  <a:lnTo>
                    <a:pt x="71932" y="448310"/>
                  </a:lnTo>
                  <a:lnTo>
                    <a:pt x="71958" y="445770"/>
                  </a:lnTo>
                  <a:lnTo>
                    <a:pt x="72491" y="443230"/>
                  </a:lnTo>
                  <a:lnTo>
                    <a:pt x="73215" y="440690"/>
                  </a:lnTo>
                  <a:lnTo>
                    <a:pt x="73101" y="439420"/>
                  </a:lnTo>
                  <a:lnTo>
                    <a:pt x="72834" y="438150"/>
                  </a:lnTo>
                  <a:lnTo>
                    <a:pt x="72910" y="436664"/>
                  </a:lnTo>
                  <a:lnTo>
                    <a:pt x="73113" y="435610"/>
                  </a:lnTo>
                  <a:lnTo>
                    <a:pt x="73367" y="434340"/>
                  </a:lnTo>
                  <a:lnTo>
                    <a:pt x="75692" y="424180"/>
                  </a:lnTo>
                  <a:lnTo>
                    <a:pt x="75755" y="417830"/>
                  </a:lnTo>
                  <a:lnTo>
                    <a:pt x="78854" y="411480"/>
                  </a:lnTo>
                  <a:lnTo>
                    <a:pt x="78752" y="412750"/>
                  </a:lnTo>
                  <a:lnTo>
                    <a:pt x="79184" y="411480"/>
                  </a:lnTo>
                  <a:lnTo>
                    <a:pt x="80035" y="408940"/>
                  </a:lnTo>
                  <a:lnTo>
                    <a:pt x="79743" y="403860"/>
                  </a:lnTo>
                  <a:lnTo>
                    <a:pt x="79667" y="402590"/>
                  </a:lnTo>
                  <a:lnTo>
                    <a:pt x="80657" y="401320"/>
                  </a:lnTo>
                  <a:lnTo>
                    <a:pt x="82638" y="398780"/>
                  </a:lnTo>
                  <a:lnTo>
                    <a:pt x="82626" y="400050"/>
                  </a:lnTo>
                  <a:lnTo>
                    <a:pt x="83146" y="398780"/>
                  </a:lnTo>
                  <a:lnTo>
                    <a:pt x="83566" y="397510"/>
                  </a:lnTo>
                  <a:lnTo>
                    <a:pt x="83985" y="396240"/>
                  </a:lnTo>
                  <a:lnTo>
                    <a:pt x="84632" y="393700"/>
                  </a:lnTo>
                  <a:lnTo>
                    <a:pt x="85026" y="391160"/>
                  </a:lnTo>
                  <a:lnTo>
                    <a:pt x="85458" y="387350"/>
                  </a:lnTo>
                  <a:lnTo>
                    <a:pt x="86042" y="377190"/>
                  </a:lnTo>
                  <a:lnTo>
                    <a:pt x="87172" y="377190"/>
                  </a:lnTo>
                  <a:lnTo>
                    <a:pt x="86766" y="382104"/>
                  </a:lnTo>
                  <a:lnTo>
                    <a:pt x="87807" y="378460"/>
                  </a:lnTo>
                  <a:lnTo>
                    <a:pt x="87820" y="377190"/>
                  </a:lnTo>
                  <a:lnTo>
                    <a:pt x="87871" y="374650"/>
                  </a:lnTo>
                  <a:lnTo>
                    <a:pt x="88519" y="368300"/>
                  </a:lnTo>
                  <a:lnTo>
                    <a:pt x="88785" y="365760"/>
                  </a:lnTo>
                  <a:lnTo>
                    <a:pt x="89192" y="363220"/>
                  </a:lnTo>
                  <a:lnTo>
                    <a:pt x="88277" y="368300"/>
                  </a:lnTo>
                  <a:lnTo>
                    <a:pt x="87985" y="367030"/>
                  </a:lnTo>
                  <a:lnTo>
                    <a:pt x="88036" y="365760"/>
                  </a:lnTo>
                  <a:lnTo>
                    <a:pt x="88493" y="361950"/>
                  </a:lnTo>
                  <a:lnTo>
                    <a:pt x="87668" y="356870"/>
                  </a:lnTo>
                  <a:lnTo>
                    <a:pt x="89090" y="354330"/>
                  </a:lnTo>
                  <a:lnTo>
                    <a:pt x="88988" y="358140"/>
                  </a:lnTo>
                  <a:lnTo>
                    <a:pt x="89115" y="361950"/>
                  </a:lnTo>
                  <a:lnTo>
                    <a:pt x="89192" y="363220"/>
                  </a:lnTo>
                  <a:lnTo>
                    <a:pt x="89408" y="361950"/>
                  </a:lnTo>
                  <a:lnTo>
                    <a:pt x="90512" y="354330"/>
                  </a:lnTo>
                  <a:lnTo>
                    <a:pt x="91135" y="350520"/>
                  </a:lnTo>
                  <a:lnTo>
                    <a:pt x="91427" y="346710"/>
                  </a:lnTo>
                  <a:lnTo>
                    <a:pt x="91630" y="344170"/>
                  </a:lnTo>
                  <a:lnTo>
                    <a:pt x="91605" y="340360"/>
                  </a:lnTo>
                  <a:lnTo>
                    <a:pt x="92824" y="334010"/>
                  </a:lnTo>
                  <a:lnTo>
                    <a:pt x="92811" y="328930"/>
                  </a:lnTo>
                  <a:lnTo>
                    <a:pt x="93281" y="322580"/>
                  </a:lnTo>
                  <a:lnTo>
                    <a:pt x="93573" y="318770"/>
                  </a:lnTo>
                  <a:lnTo>
                    <a:pt x="94208" y="312420"/>
                  </a:lnTo>
                  <a:lnTo>
                    <a:pt x="94449" y="309880"/>
                  </a:lnTo>
                  <a:lnTo>
                    <a:pt x="94805" y="306070"/>
                  </a:lnTo>
                  <a:lnTo>
                    <a:pt x="94856" y="304800"/>
                  </a:lnTo>
                  <a:lnTo>
                    <a:pt x="95021" y="300990"/>
                  </a:lnTo>
                  <a:lnTo>
                    <a:pt x="95237" y="297180"/>
                  </a:lnTo>
                  <a:lnTo>
                    <a:pt x="95770" y="298043"/>
                  </a:lnTo>
                  <a:lnTo>
                    <a:pt x="95719" y="297180"/>
                  </a:lnTo>
                  <a:lnTo>
                    <a:pt x="95770" y="295910"/>
                  </a:lnTo>
                  <a:lnTo>
                    <a:pt x="95935" y="292100"/>
                  </a:lnTo>
                  <a:lnTo>
                    <a:pt x="96227" y="285750"/>
                  </a:lnTo>
                  <a:lnTo>
                    <a:pt x="96507" y="276860"/>
                  </a:lnTo>
                  <a:close/>
                </a:path>
                <a:path w="123189" h="589914">
                  <a:moveTo>
                    <a:pt x="115125" y="431787"/>
                  </a:moveTo>
                  <a:lnTo>
                    <a:pt x="114998" y="431533"/>
                  </a:lnTo>
                  <a:lnTo>
                    <a:pt x="114782" y="431634"/>
                  </a:lnTo>
                  <a:lnTo>
                    <a:pt x="114681" y="431825"/>
                  </a:lnTo>
                  <a:lnTo>
                    <a:pt x="114706" y="432092"/>
                  </a:lnTo>
                  <a:lnTo>
                    <a:pt x="114960" y="431990"/>
                  </a:lnTo>
                  <a:lnTo>
                    <a:pt x="115125" y="431787"/>
                  </a:lnTo>
                  <a:close/>
                </a:path>
                <a:path w="123189" h="589914">
                  <a:moveTo>
                    <a:pt x="115214" y="429641"/>
                  </a:moveTo>
                  <a:lnTo>
                    <a:pt x="114782" y="429971"/>
                  </a:lnTo>
                  <a:lnTo>
                    <a:pt x="114058" y="431050"/>
                  </a:lnTo>
                  <a:lnTo>
                    <a:pt x="113957" y="431495"/>
                  </a:lnTo>
                  <a:lnTo>
                    <a:pt x="114312" y="431253"/>
                  </a:lnTo>
                  <a:lnTo>
                    <a:pt x="115011" y="430250"/>
                  </a:lnTo>
                  <a:lnTo>
                    <a:pt x="115214" y="429641"/>
                  </a:lnTo>
                  <a:close/>
                </a:path>
                <a:path w="123189" h="589914">
                  <a:moveTo>
                    <a:pt x="116649" y="428447"/>
                  </a:moveTo>
                  <a:lnTo>
                    <a:pt x="116293" y="428688"/>
                  </a:lnTo>
                  <a:lnTo>
                    <a:pt x="116078" y="428879"/>
                  </a:lnTo>
                  <a:lnTo>
                    <a:pt x="115976" y="429260"/>
                  </a:lnTo>
                  <a:lnTo>
                    <a:pt x="116306" y="429006"/>
                  </a:lnTo>
                  <a:lnTo>
                    <a:pt x="116471" y="428777"/>
                  </a:lnTo>
                  <a:lnTo>
                    <a:pt x="116649" y="428447"/>
                  </a:lnTo>
                  <a:close/>
                </a:path>
                <a:path w="123189" h="589914">
                  <a:moveTo>
                    <a:pt x="120484" y="431253"/>
                  </a:moveTo>
                  <a:lnTo>
                    <a:pt x="119951" y="431317"/>
                  </a:lnTo>
                  <a:lnTo>
                    <a:pt x="119583" y="431584"/>
                  </a:lnTo>
                  <a:lnTo>
                    <a:pt x="119392" y="432054"/>
                  </a:lnTo>
                  <a:lnTo>
                    <a:pt x="119735" y="432003"/>
                  </a:lnTo>
                  <a:lnTo>
                    <a:pt x="120027" y="431838"/>
                  </a:lnTo>
                  <a:lnTo>
                    <a:pt x="120294" y="431584"/>
                  </a:lnTo>
                  <a:lnTo>
                    <a:pt x="120484" y="431253"/>
                  </a:lnTo>
                  <a:close/>
                </a:path>
                <a:path w="123189" h="589914">
                  <a:moveTo>
                    <a:pt x="123101" y="431330"/>
                  </a:moveTo>
                  <a:lnTo>
                    <a:pt x="122656" y="431584"/>
                  </a:lnTo>
                  <a:lnTo>
                    <a:pt x="122326" y="432092"/>
                  </a:lnTo>
                  <a:lnTo>
                    <a:pt x="121805" y="432219"/>
                  </a:lnTo>
                  <a:lnTo>
                    <a:pt x="121729" y="432092"/>
                  </a:lnTo>
                  <a:lnTo>
                    <a:pt x="121666" y="431965"/>
                  </a:lnTo>
                  <a:lnTo>
                    <a:pt x="120764" y="432092"/>
                  </a:lnTo>
                  <a:lnTo>
                    <a:pt x="120650" y="431965"/>
                  </a:lnTo>
                  <a:lnTo>
                    <a:pt x="118859" y="433362"/>
                  </a:lnTo>
                  <a:lnTo>
                    <a:pt x="118148" y="435775"/>
                  </a:lnTo>
                  <a:lnTo>
                    <a:pt x="117995" y="435775"/>
                  </a:lnTo>
                  <a:lnTo>
                    <a:pt x="117983" y="436029"/>
                  </a:lnTo>
                  <a:lnTo>
                    <a:pt x="117487" y="436156"/>
                  </a:lnTo>
                  <a:lnTo>
                    <a:pt x="117551" y="435775"/>
                  </a:lnTo>
                  <a:lnTo>
                    <a:pt x="116700" y="435775"/>
                  </a:lnTo>
                  <a:lnTo>
                    <a:pt x="116700" y="436283"/>
                  </a:lnTo>
                  <a:lnTo>
                    <a:pt x="116598" y="436918"/>
                  </a:lnTo>
                  <a:lnTo>
                    <a:pt x="115824" y="437680"/>
                  </a:lnTo>
                  <a:lnTo>
                    <a:pt x="115303" y="437934"/>
                  </a:lnTo>
                  <a:lnTo>
                    <a:pt x="114973" y="437299"/>
                  </a:lnTo>
                  <a:lnTo>
                    <a:pt x="115620" y="437299"/>
                  </a:lnTo>
                  <a:lnTo>
                    <a:pt x="115900" y="436918"/>
                  </a:lnTo>
                  <a:lnTo>
                    <a:pt x="116141" y="436537"/>
                  </a:lnTo>
                  <a:lnTo>
                    <a:pt x="116357" y="436283"/>
                  </a:lnTo>
                  <a:lnTo>
                    <a:pt x="116700" y="436283"/>
                  </a:lnTo>
                  <a:lnTo>
                    <a:pt x="116700" y="435775"/>
                  </a:lnTo>
                  <a:lnTo>
                    <a:pt x="116547" y="435775"/>
                  </a:lnTo>
                  <a:lnTo>
                    <a:pt x="116306" y="435648"/>
                  </a:lnTo>
                  <a:lnTo>
                    <a:pt x="115849" y="435394"/>
                  </a:lnTo>
                  <a:lnTo>
                    <a:pt x="116319" y="434251"/>
                  </a:lnTo>
                  <a:lnTo>
                    <a:pt x="116370" y="434124"/>
                  </a:lnTo>
                  <a:lnTo>
                    <a:pt x="115722" y="434124"/>
                  </a:lnTo>
                  <a:lnTo>
                    <a:pt x="115722" y="435140"/>
                  </a:lnTo>
                  <a:lnTo>
                    <a:pt x="115468" y="435648"/>
                  </a:lnTo>
                  <a:lnTo>
                    <a:pt x="115303" y="435648"/>
                  </a:lnTo>
                  <a:lnTo>
                    <a:pt x="115252" y="435521"/>
                  </a:lnTo>
                  <a:lnTo>
                    <a:pt x="115722" y="435140"/>
                  </a:lnTo>
                  <a:lnTo>
                    <a:pt x="115722" y="434124"/>
                  </a:lnTo>
                  <a:lnTo>
                    <a:pt x="115189" y="434124"/>
                  </a:lnTo>
                  <a:lnTo>
                    <a:pt x="115697" y="433362"/>
                  </a:lnTo>
                  <a:lnTo>
                    <a:pt x="115951" y="432981"/>
                  </a:lnTo>
                  <a:lnTo>
                    <a:pt x="117716" y="432473"/>
                  </a:lnTo>
                  <a:lnTo>
                    <a:pt x="118999" y="431203"/>
                  </a:lnTo>
                  <a:lnTo>
                    <a:pt x="120929" y="429298"/>
                  </a:lnTo>
                  <a:lnTo>
                    <a:pt x="120904" y="429044"/>
                  </a:lnTo>
                  <a:lnTo>
                    <a:pt x="119138" y="429933"/>
                  </a:lnTo>
                  <a:lnTo>
                    <a:pt x="118135" y="430568"/>
                  </a:lnTo>
                  <a:lnTo>
                    <a:pt x="118135" y="431203"/>
                  </a:lnTo>
                  <a:lnTo>
                    <a:pt x="117614" y="432092"/>
                  </a:lnTo>
                  <a:lnTo>
                    <a:pt x="115938" y="432727"/>
                  </a:lnTo>
                  <a:lnTo>
                    <a:pt x="115062" y="433362"/>
                  </a:lnTo>
                  <a:lnTo>
                    <a:pt x="115443" y="432727"/>
                  </a:lnTo>
                  <a:lnTo>
                    <a:pt x="116243" y="431965"/>
                  </a:lnTo>
                  <a:lnTo>
                    <a:pt x="117017" y="431457"/>
                  </a:lnTo>
                  <a:lnTo>
                    <a:pt x="118135" y="431203"/>
                  </a:lnTo>
                  <a:lnTo>
                    <a:pt x="118135" y="430568"/>
                  </a:lnTo>
                  <a:lnTo>
                    <a:pt x="117513" y="430949"/>
                  </a:lnTo>
                  <a:lnTo>
                    <a:pt x="115430" y="432092"/>
                  </a:lnTo>
                  <a:lnTo>
                    <a:pt x="115163" y="432219"/>
                  </a:lnTo>
                  <a:lnTo>
                    <a:pt x="114223" y="432219"/>
                  </a:lnTo>
                  <a:lnTo>
                    <a:pt x="113068" y="432473"/>
                  </a:lnTo>
                  <a:lnTo>
                    <a:pt x="112687" y="432879"/>
                  </a:lnTo>
                  <a:lnTo>
                    <a:pt x="112687" y="434251"/>
                  </a:lnTo>
                  <a:lnTo>
                    <a:pt x="112496" y="434632"/>
                  </a:lnTo>
                  <a:lnTo>
                    <a:pt x="112014" y="434759"/>
                  </a:lnTo>
                  <a:lnTo>
                    <a:pt x="111760" y="435140"/>
                  </a:lnTo>
                  <a:lnTo>
                    <a:pt x="111798" y="435013"/>
                  </a:lnTo>
                  <a:lnTo>
                    <a:pt x="112014" y="434759"/>
                  </a:lnTo>
                  <a:lnTo>
                    <a:pt x="112331" y="434378"/>
                  </a:lnTo>
                  <a:lnTo>
                    <a:pt x="112687" y="434251"/>
                  </a:lnTo>
                  <a:lnTo>
                    <a:pt x="112687" y="432879"/>
                  </a:lnTo>
                  <a:lnTo>
                    <a:pt x="107289" y="436791"/>
                  </a:lnTo>
                  <a:lnTo>
                    <a:pt x="106921" y="437324"/>
                  </a:lnTo>
                  <a:lnTo>
                    <a:pt x="106489" y="437794"/>
                  </a:lnTo>
                  <a:lnTo>
                    <a:pt x="106337" y="438416"/>
                  </a:lnTo>
                  <a:lnTo>
                    <a:pt x="104203" y="442125"/>
                  </a:lnTo>
                  <a:lnTo>
                    <a:pt x="102641" y="444017"/>
                  </a:lnTo>
                  <a:lnTo>
                    <a:pt x="102641" y="445808"/>
                  </a:lnTo>
                  <a:lnTo>
                    <a:pt x="102527" y="446316"/>
                  </a:lnTo>
                  <a:lnTo>
                    <a:pt x="102108" y="446824"/>
                  </a:lnTo>
                  <a:lnTo>
                    <a:pt x="101625" y="447078"/>
                  </a:lnTo>
                  <a:lnTo>
                    <a:pt x="101676" y="446570"/>
                  </a:lnTo>
                  <a:lnTo>
                    <a:pt x="102349" y="446062"/>
                  </a:lnTo>
                  <a:lnTo>
                    <a:pt x="102641" y="445808"/>
                  </a:lnTo>
                  <a:lnTo>
                    <a:pt x="102641" y="444017"/>
                  </a:lnTo>
                  <a:lnTo>
                    <a:pt x="98348" y="449199"/>
                  </a:lnTo>
                  <a:lnTo>
                    <a:pt x="98348" y="450253"/>
                  </a:lnTo>
                  <a:lnTo>
                    <a:pt x="96875" y="451777"/>
                  </a:lnTo>
                  <a:lnTo>
                    <a:pt x="96939" y="451396"/>
                  </a:lnTo>
                  <a:lnTo>
                    <a:pt x="98348" y="450253"/>
                  </a:lnTo>
                  <a:lnTo>
                    <a:pt x="98348" y="449199"/>
                  </a:lnTo>
                  <a:lnTo>
                    <a:pt x="97574" y="450126"/>
                  </a:lnTo>
                  <a:lnTo>
                    <a:pt x="95808" y="451434"/>
                  </a:lnTo>
                  <a:lnTo>
                    <a:pt x="95808" y="452666"/>
                  </a:lnTo>
                  <a:lnTo>
                    <a:pt x="95288" y="453809"/>
                  </a:lnTo>
                  <a:lnTo>
                    <a:pt x="92481" y="455714"/>
                  </a:lnTo>
                  <a:lnTo>
                    <a:pt x="91808" y="455714"/>
                  </a:lnTo>
                  <a:lnTo>
                    <a:pt x="91808" y="461556"/>
                  </a:lnTo>
                  <a:lnTo>
                    <a:pt x="91655" y="461937"/>
                  </a:lnTo>
                  <a:lnTo>
                    <a:pt x="91236" y="462064"/>
                  </a:lnTo>
                  <a:lnTo>
                    <a:pt x="91808" y="461556"/>
                  </a:lnTo>
                  <a:lnTo>
                    <a:pt x="91808" y="455714"/>
                  </a:lnTo>
                  <a:lnTo>
                    <a:pt x="91198" y="455714"/>
                  </a:lnTo>
                  <a:lnTo>
                    <a:pt x="94894" y="452666"/>
                  </a:lnTo>
                  <a:lnTo>
                    <a:pt x="95808" y="452666"/>
                  </a:lnTo>
                  <a:lnTo>
                    <a:pt x="95808" y="451434"/>
                  </a:lnTo>
                  <a:lnTo>
                    <a:pt x="93802" y="452920"/>
                  </a:lnTo>
                  <a:lnTo>
                    <a:pt x="89293" y="455993"/>
                  </a:lnTo>
                  <a:lnTo>
                    <a:pt x="89293" y="457111"/>
                  </a:lnTo>
                  <a:lnTo>
                    <a:pt x="89192" y="457365"/>
                  </a:lnTo>
                  <a:lnTo>
                    <a:pt x="88874" y="457619"/>
                  </a:lnTo>
                  <a:lnTo>
                    <a:pt x="88519" y="457619"/>
                  </a:lnTo>
                  <a:lnTo>
                    <a:pt x="89293" y="457111"/>
                  </a:lnTo>
                  <a:lnTo>
                    <a:pt x="89293" y="455993"/>
                  </a:lnTo>
                  <a:lnTo>
                    <a:pt x="88061" y="456831"/>
                  </a:lnTo>
                  <a:lnTo>
                    <a:pt x="88061" y="458381"/>
                  </a:lnTo>
                  <a:lnTo>
                    <a:pt x="87960" y="458635"/>
                  </a:lnTo>
                  <a:lnTo>
                    <a:pt x="87503" y="458635"/>
                  </a:lnTo>
                  <a:lnTo>
                    <a:pt x="87566" y="458381"/>
                  </a:lnTo>
                  <a:lnTo>
                    <a:pt x="87718" y="458254"/>
                  </a:lnTo>
                  <a:lnTo>
                    <a:pt x="87985" y="458254"/>
                  </a:lnTo>
                  <a:lnTo>
                    <a:pt x="88061" y="458381"/>
                  </a:lnTo>
                  <a:lnTo>
                    <a:pt x="88061" y="456831"/>
                  </a:lnTo>
                  <a:lnTo>
                    <a:pt x="87833" y="456984"/>
                  </a:lnTo>
                  <a:lnTo>
                    <a:pt x="86156" y="458508"/>
                  </a:lnTo>
                  <a:lnTo>
                    <a:pt x="84061" y="460667"/>
                  </a:lnTo>
                  <a:lnTo>
                    <a:pt x="82207" y="462064"/>
                  </a:lnTo>
                  <a:lnTo>
                    <a:pt x="82003" y="462064"/>
                  </a:lnTo>
                  <a:lnTo>
                    <a:pt x="79159" y="465366"/>
                  </a:lnTo>
                  <a:lnTo>
                    <a:pt x="78003" y="466128"/>
                  </a:lnTo>
                  <a:lnTo>
                    <a:pt x="77812" y="466128"/>
                  </a:lnTo>
                  <a:lnTo>
                    <a:pt x="77812" y="466255"/>
                  </a:lnTo>
                  <a:lnTo>
                    <a:pt x="71678" y="470319"/>
                  </a:lnTo>
                  <a:lnTo>
                    <a:pt x="67017" y="473367"/>
                  </a:lnTo>
                  <a:lnTo>
                    <a:pt x="66179" y="474002"/>
                  </a:lnTo>
                  <a:lnTo>
                    <a:pt x="66179" y="475018"/>
                  </a:lnTo>
                  <a:lnTo>
                    <a:pt x="66103" y="475145"/>
                  </a:lnTo>
                  <a:lnTo>
                    <a:pt x="65544" y="475538"/>
                  </a:lnTo>
                  <a:lnTo>
                    <a:pt x="66027" y="475145"/>
                  </a:lnTo>
                  <a:lnTo>
                    <a:pt x="66179" y="475018"/>
                  </a:lnTo>
                  <a:lnTo>
                    <a:pt x="66179" y="474002"/>
                  </a:lnTo>
                  <a:lnTo>
                    <a:pt x="65824" y="474256"/>
                  </a:lnTo>
                  <a:lnTo>
                    <a:pt x="65316" y="474256"/>
                  </a:lnTo>
                  <a:lnTo>
                    <a:pt x="65316" y="474129"/>
                  </a:lnTo>
                  <a:lnTo>
                    <a:pt x="65074" y="474637"/>
                  </a:lnTo>
                  <a:lnTo>
                    <a:pt x="64808" y="474764"/>
                  </a:lnTo>
                  <a:lnTo>
                    <a:pt x="64414" y="475145"/>
                  </a:lnTo>
                  <a:lnTo>
                    <a:pt x="63665" y="473748"/>
                  </a:lnTo>
                  <a:lnTo>
                    <a:pt x="63500" y="474002"/>
                  </a:lnTo>
                  <a:lnTo>
                    <a:pt x="63588" y="475145"/>
                  </a:lnTo>
                  <a:lnTo>
                    <a:pt x="63715" y="475907"/>
                  </a:lnTo>
                  <a:lnTo>
                    <a:pt x="64096" y="476161"/>
                  </a:lnTo>
                  <a:lnTo>
                    <a:pt x="64490" y="476161"/>
                  </a:lnTo>
                  <a:lnTo>
                    <a:pt x="65087" y="475653"/>
                  </a:lnTo>
                  <a:lnTo>
                    <a:pt x="65354" y="475526"/>
                  </a:lnTo>
                  <a:lnTo>
                    <a:pt x="64985" y="476415"/>
                  </a:lnTo>
                  <a:lnTo>
                    <a:pt x="63792" y="476415"/>
                  </a:lnTo>
                  <a:lnTo>
                    <a:pt x="63614" y="477050"/>
                  </a:lnTo>
                  <a:lnTo>
                    <a:pt x="63258" y="476796"/>
                  </a:lnTo>
                  <a:lnTo>
                    <a:pt x="63373" y="476161"/>
                  </a:lnTo>
                  <a:lnTo>
                    <a:pt x="63385" y="476034"/>
                  </a:lnTo>
                  <a:lnTo>
                    <a:pt x="63500" y="474891"/>
                  </a:lnTo>
                  <a:lnTo>
                    <a:pt x="63373" y="474637"/>
                  </a:lnTo>
                  <a:lnTo>
                    <a:pt x="63093" y="474891"/>
                  </a:lnTo>
                  <a:lnTo>
                    <a:pt x="62903" y="474002"/>
                  </a:lnTo>
                  <a:lnTo>
                    <a:pt x="62814" y="473621"/>
                  </a:lnTo>
                  <a:lnTo>
                    <a:pt x="62636" y="472859"/>
                  </a:lnTo>
                  <a:lnTo>
                    <a:pt x="62471" y="472224"/>
                  </a:lnTo>
                  <a:lnTo>
                    <a:pt x="62344" y="471716"/>
                  </a:lnTo>
                  <a:lnTo>
                    <a:pt x="62204" y="470446"/>
                  </a:lnTo>
                  <a:lnTo>
                    <a:pt x="62153" y="470065"/>
                  </a:lnTo>
                  <a:lnTo>
                    <a:pt x="62115" y="469684"/>
                  </a:lnTo>
                  <a:lnTo>
                    <a:pt x="62090" y="469557"/>
                  </a:lnTo>
                  <a:lnTo>
                    <a:pt x="62064" y="469303"/>
                  </a:lnTo>
                  <a:lnTo>
                    <a:pt x="61785" y="467017"/>
                  </a:lnTo>
                  <a:lnTo>
                    <a:pt x="61671" y="466509"/>
                  </a:lnTo>
                  <a:lnTo>
                    <a:pt x="61556" y="466255"/>
                  </a:lnTo>
                  <a:lnTo>
                    <a:pt x="77812" y="466255"/>
                  </a:lnTo>
                  <a:lnTo>
                    <a:pt x="77812" y="466128"/>
                  </a:lnTo>
                  <a:lnTo>
                    <a:pt x="61506" y="466128"/>
                  </a:lnTo>
                  <a:lnTo>
                    <a:pt x="60312" y="463461"/>
                  </a:lnTo>
                  <a:lnTo>
                    <a:pt x="60312" y="480606"/>
                  </a:lnTo>
                  <a:lnTo>
                    <a:pt x="59829" y="480352"/>
                  </a:lnTo>
                  <a:lnTo>
                    <a:pt x="59791" y="479463"/>
                  </a:lnTo>
                  <a:lnTo>
                    <a:pt x="59753" y="478828"/>
                  </a:lnTo>
                  <a:lnTo>
                    <a:pt x="59905" y="479463"/>
                  </a:lnTo>
                  <a:lnTo>
                    <a:pt x="60312" y="480606"/>
                  </a:lnTo>
                  <a:lnTo>
                    <a:pt x="60312" y="463461"/>
                  </a:lnTo>
                  <a:lnTo>
                    <a:pt x="60286" y="462064"/>
                  </a:lnTo>
                  <a:lnTo>
                    <a:pt x="60312" y="461810"/>
                  </a:lnTo>
                  <a:lnTo>
                    <a:pt x="60388" y="461302"/>
                  </a:lnTo>
                  <a:lnTo>
                    <a:pt x="60477" y="460667"/>
                  </a:lnTo>
                  <a:lnTo>
                    <a:pt x="60528" y="460286"/>
                  </a:lnTo>
                  <a:lnTo>
                    <a:pt x="60553" y="460159"/>
                  </a:lnTo>
                  <a:lnTo>
                    <a:pt x="61328" y="460921"/>
                  </a:lnTo>
                  <a:lnTo>
                    <a:pt x="61239" y="460159"/>
                  </a:lnTo>
                  <a:lnTo>
                    <a:pt x="61188" y="459778"/>
                  </a:lnTo>
                  <a:lnTo>
                    <a:pt x="61125" y="459270"/>
                  </a:lnTo>
                  <a:lnTo>
                    <a:pt x="61087" y="458889"/>
                  </a:lnTo>
                  <a:lnTo>
                    <a:pt x="61036" y="458508"/>
                  </a:lnTo>
                  <a:lnTo>
                    <a:pt x="60921" y="457873"/>
                  </a:lnTo>
                  <a:lnTo>
                    <a:pt x="60439" y="456222"/>
                  </a:lnTo>
                  <a:lnTo>
                    <a:pt x="59550" y="452958"/>
                  </a:lnTo>
                  <a:lnTo>
                    <a:pt x="59550" y="479463"/>
                  </a:lnTo>
                  <a:lnTo>
                    <a:pt x="59486" y="479005"/>
                  </a:lnTo>
                  <a:lnTo>
                    <a:pt x="59359" y="478828"/>
                  </a:lnTo>
                  <a:lnTo>
                    <a:pt x="59499" y="478955"/>
                  </a:lnTo>
                  <a:lnTo>
                    <a:pt x="59550" y="479463"/>
                  </a:lnTo>
                  <a:lnTo>
                    <a:pt x="59550" y="452958"/>
                  </a:lnTo>
                  <a:lnTo>
                    <a:pt x="59194" y="451650"/>
                  </a:lnTo>
                  <a:lnTo>
                    <a:pt x="58724" y="450126"/>
                  </a:lnTo>
                  <a:lnTo>
                    <a:pt x="58394" y="449110"/>
                  </a:lnTo>
                  <a:lnTo>
                    <a:pt x="58305" y="448856"/>
                  </a:lnTo>
                  <a:lnTo>
                    <a:pt x="58229" y="448640"/>
                  </a:lnTo>
                  <a:lnTo>
                    <a:pt x="58229" y="469303"/>
                  </a:lnTo>
                  <a:lnTo>
                    <a:pt x="58140" y="472859"/>
                  </a:lnTo>
                  <a:lnTo>
                    <a:pt x="57937" y="472859"/>
                  </a:lnTo>
                  <a:lnTo>
                    <a:pt x="57594" y="472478"/>
                  </a:lnTo>
                  <a:lnTo>
                    <a:pt x="57569" y="472224"/>
                  </a:lnTo>
                  <a:lnTo>
                    <a:pt x="57988" y="472224"/>
                  </a:lnTo>
                  <a:lnTo>
                    <a:pt x="58102" y="472478"/>
                  </a:lnTo>
                  <a:lnTo>
                    <a:pt x="58140" y="472859"/>
                  </a:lnTo>
                  <a:lnTo>
                    <a:pt x="58140" y="469303"/>
                  </a:lnTo>
                  <a:lnTo>
                    <a:pt x="57950" y="469303"/>
                  </a:lnTo>
                  <a:lnTo>
                    <a:pt x="57975" y="469049"/>
                  </a:lnTo>
                  <a:lnTo>
                    <a:pt x="58000" y="468922"/>
                  </a:lnTo>
                  <a:lnTo>
                    <a:pt x="57746" y="469049"/>
                  </a:lnTo>
                  <a:lnTo>
                    <a:pt x="57746" y="471716"/>
                  </a:lnTo>
                  <a:lnTo>
                    <a:pt x="57518" y="471462"/>
                  </a:lnTo>
                  <a:lnTo>
                    <a:pt x="57442" y="470827"/>
                  </a:lnTo>
                  <a:lnTo>
                    <a:pt x="57632" y="470446"/>
                  </a:lnTo>
                  <a:lnTo>
                    <a:pt x="57734" y="470700"/>
                  </a:lnTo>
                  <a:lnTo>
                    <a:pt x="57746" y="471716"/>
                  </a:lnTo>
                  <a:lnTo>
                    <a:pt x="57746" y="469049"/>
                  </a:lnTo>
                  <a:lnTo>
                    <a:pt x="57518" y="468668"/>
                  </a:lnTo>
                  <a:lnTo>
                    <a:pt x="57531" y="468287"/>
                  </a:lnTo>
                  <a:lnTo>
                    <a:pt x="57543" y="467398"/>
                  </a:lnTo>
                  <a:lnTo>
                    <a:pt x="57188" y="467017"/>
                  </a:lnTo>
                  <a:lnTo>
                    <a:pt x="57162" y="467525"/>
                  </a:lnTo>
                  <a:lnTo>
                    <a:pt x="57124" y="466509"/>
                  </a:lnTo>
                  <a:lnTo>
                    <a:pt x="57124" y="466128"/>
                  </a:lnTo>
                  <a:lnTo>
                    <a:pt x="57099" y="465950"/>
                  </a:lnTo>
                  <a:lnTo>
                    <a:pt x="57099" y="468287"/>
                  </a:lnTo>
                  <a:lnTo>
                    <a:pt x="56591" y="468287"/>
                  </a:lnTo>
                  <a:lnTo>
                    <a:pt x="56515" y="467525"/>
                  </a:lnTo>
                  <a:lnTo>
                    <a:pt x="57099" y="468287"/>
                  </a:lnTo>
                  <a:lnTo>
                    <a:pt x="57099" y="465950"/>
                  </a:lnTo>
                  <a:lnTo>
                    <a:pt x="57035" y="465493"/>
                  </a:lnTo>
                  <a:lnTo>
                    <a:pt x="57010" y="465366"/>
                  </a:lnTo>
                  <a:lnTo>
                    <a:pt x="56591" y="464845"/>
                  </a:lnTo>
                  <a:lnTo>
                    <a:pt x="56591" y="466128"/>
                  </a:lnTo>
                  <a:lnTo>
                    <a:pt x="56553" y="466509"/>
                  </a:lnTo>
                  <a:lnTo>
                    <a:pt x="56197" y="465493"/>
                  </a:lnTo>
                  <a:lnTo>
                    <a:pt x="56375" y="465747"/>
                  </a:lnTo>
                  <a:lnTo>
                    <a:pt x="56591" y="466128"/>
                  </a:lnTo>
                  <a:lnTo>
                    <a:pt x="56591" y="464845"/>
                  </a:lnTo>
                  <a:lnTo>
                    <a:pt x="56438" y="464477"/>
                  </a:lnTo>
                  <a:lnTo>
                    <a:pt x="56159" y="463207"/>
                  </a:lnTo>
                  <a:lnTo>
                    <a:pt x="56476" y="462064"/>
                  </a:lnTo>
                  <a:lnTo>
                    <a:pt x="56489" y="461581"/>
                  </a:lnTo>
                  <a:lnTo>
                    <a:pt x="56946" y="464096"/>
                  </a:lnTo>
                  <a:lnTo>
                    <a:pt x="57442" y="466128"/>
                  </a:lnTo>
                  <a:lnTo>
                    <a:pt x="57162" y="466128"/>
                  </a:lnTo>
                  <a:lnTo>
                    <a:pt x="57162" y="466255"/>
                  </a:lnTo>
                  <a:lnTo>
                    <a:pt x="57467" y="466255"/>
                  </a:lnTo>
                  <a:lnTo>
                    <a:pt x="58229" y="469303"/>
                  </a:lnTo>
                  <a:lnTo>
                    <a:pt x="58229" y="448640"/>
                  </a:lnTo>
                  <a:lnTo>
                    <a:pt x="57365" y="446189"/>
                  </a:lnTo>
                  <a:lnTo>
                    <a:pt x="56883" y="444792"/>
                  </a:lnTo>
                  <a:lnTo>
                    <a:pt x="56794" y="442887"/>
                  </a:lnTo>
                  <a:lnTo>
                    <a:pt x="56565" y="441515"/>
                  </a:lnTo>
                  <a:lnTo>
                    <a:pt x="56565" y="459905"/>
                  </a:lnTo>
                  <a:lnTo>
                    <a:pt x="56489" y="461543"/>
                  </a:lnTo>
                  <a:lnTo>
                    <a:pt x="56375" y="461175"/>
                  </a:lnTo>
                  <a:lnTo>
                    <a:pt x="56172" y="460667"/>
                  </a:lnTo>
                  <a:lnTo>
                    <a:pt x="56400" y="461175"/>
                  </a:lnTo>
                  <a:lnTo>
                    <a:pt x="56476" y="461429"/>
                  </a:lnTo>
                  <a:lnTo>
                    <a:pt x="56489" y="459879"/>
                  </a:lnTo>
                  <a:lnTo>
                    <a:pt x="56565" y="441515"/>
                  </a:lnTo>
                  <a:lnTo>
                    <a:pt x="56388" y="440448"/>
                  </a:lnTo>
                  <a:lnTo>
                    <a:pt x="56388" y="459270"/>
                  </a:lnTo>
                  <a:lnTo>
                    <a:pt x="56210" y="459270"/>
                  </a:lnTo>
                  <a:lnTo>
                    <a:pt x="55968" y="459143"/>
                  </a:lnTo>
                  <a:lnTo>
                    <a:pt x="56337" y="458889"/>
                  </a:lnTo>
                  <a:lnTo>
                    <a:pt x="56388" y="459270"/>
                  </a:lnTo>
                  <a:lnTo>
                    <a:pt x="56388" y="440448"/>
                  </a:lnTo>
                  <a:lnTo>
                    <a:pt x="55968" y="437934"/>
                  </a:lnTo>
                  <a:lnTo>
                    <a:pt x="55321" y="435394"/>
                  </a:lnTo>
                  <a:lnTo>
                    <a:pt x="55156" y="434759"/>
                  </a:lnTo>
                  <a:lnTo>
                    <a:pt x="55067" y="434467"/>
                  </a:lnTo>
                  <a:lnTo>
                    <a:pt x="55067" y="463715"/>
                  </a:lnTo>
                  <a:lnTo>
                    <a:pt x="55041" y="464477"/>
                  </a:lnTo>
                  <a:lnTo>
                    <a:pt x="54876" y="464096"/>
                  </a:lnTo>
                  <a:lnTo>
                    <a:pt x="54838" y="463969"/>
                  </a:lnTo>
                  <a:lnTo>
                    <a:pt x="54737" y="463207"/>
                  </a:lnTo>
                  <a:lnTo>
                    <a:pt x="54978" y="463461"/>
                  </a:lnTo>
                  <a:lnTo>
                    <a:pt x="55067" y="463715"/>
                  </a:lnTo>
                  <a:lnTo>
                    <a:pt x="55067" y="434467"/>
                  </a:lnTo>
                  <a:lnTo>
                    <a:pt x="54368" y="432092"/>
                  </a:lnTo>
                  <a:lnTo>
                    <a:pt x="54279" y="448856"/>
                  </a:lnTo>
                  <a:lnTo>
                    <a:pt x="54102" y="448792"/>
                  </a:lnTo>
                  <a:lnTo>
                    <a:pt x="54102" y="451650"/>
                  </a:lnTo>
                  <a:lnTo>
                    <a:pt x="53759" y="451396"/>
                  </a:lnTo>
                  <a:lnTo>
                    <a:pt x="53670" y="451015"/>
                  </a:lnTo>
                  <a:lnTo>
                    <a:pt x="53568" y="450126"/>
                  </a:lnTo>
                  <a:lnTo>
                    <a:pt x="53898" y="450507"/>
                  </a:lnTo>
                  <a:lnTo>
                    <a:pt x="54089" y="451015"/>
                  </a:lnTo>
                  <a:lnTo>
                    <a:pt x="54102" y="451650"/>
                  </a:lnTo>
                  <a:lnTo>
                    <a:pt x="54102" y="448792"/>
                  </a:lnTo>
                  <a:lnTo>
                    <a:pt x="53924" y="448729"/>
                  </a:lnTo>
                  <a:lnTo>
                    <a:pt x="53581" y="448602"/>
                  </a:lnTo>
                  <a:lnTo>
                    <a:pt x="53035" y="448602"/>
                  </a:lnTo>
                  <a:lnTo>
                    <a:pt x="53073" y="447459"/>
                  </a:lnTo>
                  <a:lnTo>
                    <a:pt x="53174" y="447586"/>
                  </a:lnTo>
                  <a:lnTo>
                    <a:pt x="53238" y="447713"/>
                  </a:lnTo>
                  <a:lnTo>
                    <a:pt x="53479" y="447713"/>
                  </a:lnTo>
                  <a:lnTo>
                    <a:pt x="53390" y="447459"/>
                  </a:lnTo>
                  <a:lnTo>
                    <a:pt x="52971" y="446189"/>
                  </a:lnTo>
                  <a:lnTo>
                    <a:pt x="53340" y="446570"/>
                  </a:lnTo>
                  <a:lnTo>
                    <a:pt x="53606" y="447459"/>
                  </a:lnTo>
                  <a:lnTo>
                    <a:pt x="53873" y="448094"/>
                  </a:lnTo>
                  <a:lnTo>
                    <a:pt x="54279" y="448856"/>
                  </a:lnTo>
                  <a:lnTo>
                    <a:pt x="54279" y="432092"/>
                  </a:lnTo>
                  <a:lnTo>
                    <a:pt x="53962" y="431457"/>
                  </a:lnTo>
                  <a:lnTo>
                    <a:pt x="53555" y="430568"/>
                  </a:lnTo>
                  <a:lnTo>
                    <a:pt x="53543" y="431457"/>
                  </a:lnTo>
                  <a:lnTo>
                    <a:pt x="53454" y="431330"/>
                  </a:lnTo>
                  <a:lnTo>
                    <a:pt x="53352" y="431203"/>
                  </a:lnTo>
                  <a:lnTo>
                    <a:pt x="53238" y="430822"/>
                  </a:lnTo>
                  <a:lnTo>
                    <a:pt x="53454" y="430568"/>
                  </a:lnTo>
                  <a:lnTo>
                    <a:pt x="53543" y="431457"/>
                  </a:lnTo>
                  <a:lnTo>
                    <a:pt x="53543" y="430542"/>
                  </a:lnTo>
                  <a:lnTo>
                    <a:pt x="53251" y="429933"/>
                  </a:lnTo>
                  <a:lnTo>
                    <a:pt x="52984" y="429425"/>
                  </a:lnTo>
                  <a:lnTo>
                    <a:pt x="52730" y="428917"/>
                  </a:lnTo>
                  <a:lnTo>
                    <a:pt x="52730" y="430441"/>
                  </a:lnTo>
                  <a:lnTo>
                    <a:pt x="52501" y="430009"/>
                  </a:lnTo>
                  <a:lnTo>
                    <a:pt x="52730" y="430441"/>
                  </a:lnTo>
                  <a:lnTo>
                    <a:pt x="52730" y="428917"/>
                  </a:lnTo>
                  <a:lnTo>
                    <a:pt x="52616" y="428282"/>
                  </a:lnTo>
                  <a:lnTo>
                    <a:pt x="52590" y="428155"/>
                  </a:lnTo>
                  <a:lnTo>
                    <a:pt x="52590" y="429044"/>
                  </a:lnTo>
                  <a:lnTo>
                    <a:pt x="52463" y="429298"/>
                  </a:lnTo>
                  <a:lnTo>
                    <a:pt x="52298" y="429425"/>
                  </a:lnTo>
                  <a:lnTo>
                    <a:pt x="52247" y="428663"/>
                  </a:lnTo>
                  <a:lnTo>
                    <a:pt x="52349" y="428282"/>
                  </a:lnTo>
                  <a:lnTo>
                    <a:pt x="52590" y="429044"/>
                  </a:lnTo>
                  <a:lnTo>
                    <a:pt x="52590" y="428155"/>
                  </a:lnTo>
                  <a:lnTo>
                    <a:pt x="52565" y="428028"/>
                  </a:lnTo>
                  <a:lnTo>
                    <a:pt x="52222" y="426758"/>
                  </a:lnTo>
                  <a:lnTo>
                    <a:pt x="51993" y="425234"/>
                  </a:lnTo>
                  <a:lnTo>
                    <a:pt x="51981" y="431330"/>
                  </a:lnTo>
                  <a:lnTo>
                    <a:pt x="51803" y="431076"/>
                  </a:lnTo>
                  <a:lnTo>
                    <a:pt x="51701" y="430822"/>
                  </a:lnTo>
                  <a:lnTo>
                    <a:pt x="51943" y="430568"/>
                  </a:lnTo>
                  <a:lnTo>
                    <a:pt x="51981" y="431330"/>
                  </a:lnTo>
                  <a:lnTo>
                    <a:pt x="51981" y="425157"/>
                  </a:lnTo>
                  <a:lnTo>
                    <a:pt x="51955" y="424980"/>
                  </a:lnTo>
                  <a:lnTo>
                    <a:pt x="51549" y="424980"/>
                  </a:lnTo>
                  <a:lnTo>
                    <a:pt x="51422" y="425234"/>
                  </a:lnTo>
                  <a:lnTo>
                    <a:pt x="51130" y="424218"/>
                  </a:lnTo>
                  <a:lnTo>
                    <a:pt x="50495" y="422059"/>
                  </a:lnTo>
                  <a:lnTo>
                    <a:pt x="49999" y="420408"/>
                  </a:lnTo>
                  <a:lnTo>
                    <a:pt x="49631" y="419138"/>
                  </a:lnTo>
                  <a:lnTo>
                    <a:pt x="49072" y="418122"/>
                  </a:lnTo>
                  <a:lnTo>
                    <a:pt x="48158" y="416471"/>
                  </a:lnTo>
                  <a:lnTo>
                    <a:pt x="47840" y="416979"/>
                  </a:lnTo>
                  <a:lnTo>
                    <a:pt x="48310" y="417487"/>
                  </a:lnTo>
                  <a:lnTo>
                    <a:pt x="48399" y="418122"/>
                  </a:lnTo>
                  <a:lnTo>
                    <a:pt x="47345" y="417817"/>
                  </a:lnTo>
                  <a:lnTo>
                    <a:pt x="47345" y="423837"/>
                  </a:lnTo>
                  <a:lnTo>
                    <a:pt x="46786" y="424218"/>
                  </a:lnTo>
                  <a:lnTo>
                    <a:pt x="46329" y="423583"/>
                  </a:lnTo>
                  <a:lnTo>
                    <a:pt x="45516" y="423075"/>
                  </a:lnTo>
                  <a:lnTo>
                    <a:pt x="45681" y="422059"/>
                  </a:lnTo>
                  <a:lnTo>
                    <a:pt x="46189" y="422567"/>
                  </a:lnTo>
                  <a:lnTo>
                    <a:pt x="46316" y="422948"/>
                  </a:lnTo>
                  <a:lnTo>
                    <a:pt x="47345" y="423837"/>
                  </a:lnTo>
                  <a:lnTo>
                    <a:pt x="47345" y="417817"/>
                  </a:lnTo>
                  <a:lnTo>
                    <a:pt x="47104" y="417741"/>
                  </a:lnTo>
                  <a:lnTo>
                    <a:pt x="47853" y="417614"/>
                  </a:lnTo>
                  <a:lnTo>
                    <a:pt x="47802" y="416852"/>
                  </a:lnTo>
                  <a:lnTo>
                    <a:pt x="47790" y="416598"/>
                  </a:lnTo>
                  <a:lnTo>
                    <a:pt x="47739" y="415836"/>
                  </a:lnTo>
                  <a:lnTo>
                    <a:pt x="47713" y="415582"/>
                  </a:lnTo>
                  <a:lnTo>
                    <a:pt x="47688" y="415201"/>
                  </a:lnTo>
                  <a:lnTo>
                    <a:pt x="47459" y="414058"/>
                  </a:lnTo>
                  <a:lnTo>
                    <a:pt x="47129" y="412407"/>
                  </a:lnTo>
                  <a:lnTo>
                    <a:pt x="47980" y="410248"/>
                  </a:lnTo>
                  <a:lnTo>
                    <a:pt x="47586" y="409613"/>
                  </a:lnTo>
                  <a:lnTo>
                    <a:pt x="47053" y="408724"/>
                  </a:lnTo>
                  <a:lnTo>
                    <a:pt x="46964" y="409613"/>
                  </a:lnTo>
                  <a:lnTo>
                    <a:pt x="46088" y="408724"/>
                  </a:lnTo>
                  <a:lnTo>
                    <a:pt x="46075" y="408089"/>
                  </a:lnTo>
                  <a:lnTo>
                    <a:pt x="46355" y="406819"/>
                  </a:lnTo>
                  <a:lnTo>
                    <a:pt x="45288" y="405803"/>
                  </a:lnTo>
                  <a:lnTo>
                    <a:pt x="44577" y="405676"/>
                  </a:lnTo>
                  <a:lnTo>
                    <a:pt x="44742" y="406057"/>
                  </a:lnTo>
                  <a:lnTo>
                    <a:pt x="45948" y="407581"/>
                  </a:lnTo>
                  <a:lnTo>
                    <a:pt x="45605" y="408089"/>
                  </a:lnTo>
                  <a:lnTo>
                    <a:pt x="45491" y="407708"/>
                  </a:lnTo>
                  <a:lnTo>
                    <a:pt x="45275" y="407581"/>
                  </a:lnTo>
                  <a:lnTo>
                    <a:pt x="44958" y="407581"/>
                  </a:lnTo>
                  <a:lnTo>
                    <a:pt x="44716" y="407962"/>
                  </a:lnTo>
                  <a:lnTo>
                    <a:pt x="45491" y="408978"/>
                  </a:lnTo>
                  <a:lnTo>
                    <a:pt x="45681" y="409359"/>
                  </a:lnTo>
                  <a:lnTo>
                    <a:pt x="46164" y="409359"/>
                  </a:lnTo>
                  <a:lnTo>
                    <a:pt x="46266" y="409613"/>
                  </a:lnTo>
                  <a:lnTo>
                    <a:pt x="46253" y="410375"/>
                  </a:lnTo>
                  <a:lnTo>
                    <a:pt x="46494" y="411391"/>
                  </a:lnTo>
                  <a:lnTo>
                    <a:pt x="46939" y="412026"/>
                  </a:lnTo>
                  <a:lnTo>
                    <a:pt x="46926" y="412915"/>
                  </a:lnTo>
                  <a:lnTo>
                    <a:pt x="46647" y="414058"/>
                  </a:lnTo>
                  <a:lnTo>
                    <a:pt x="46113" y="414058"/>
                  </a:lnTo>
                  <a:lnTo>
                    <a:pt x="46037" y="413931"/>
                  </a:lnTo>
                  <a:lnTo>
                    <a:pt x="45770" y="414566"/>
                  </a:lnTo>
                  <a:lnTo>
                    <a:pt x="46202" y="415201"/>
                  </a:lnTo>
                  <a:lnTo>
                    <a:pt x="46126" y="415582"/>
                  </a:lnTo>
                  <a:lnTo>
                    <a:pt x="45681" y="416280"/>
                  </a:lnTo>
                  <a:lnTo>
                    <a:pt x="45681" y="417233"/>
                  </a:lnTo>
                  <a:lnTo>
                    <a:pt x="45656" y="417741"/>
                  </a:lnTo>
                  <a:lnTo>
                    <a:pt x="45339" y="417233"/>
                  </a:lnTo>
                  <a:lnTo>
                    <a:pt x="45415" y="416852"/>
                  </a:lnTo>
                  <a:lnTo>
                    <a:pt x="45681" y="417233"/>
                  </a:lnTo>
                  <a:lnTo>
                    <a:pt x="45681" y="416280"/>
                  </a:lnTo>
                  <a:lnTo>
                    <a:pt x="45478" y="416598"/>
                  </a:lnTo>
                  <a:lnTo>
                    <a:pt x="45097" y="416217"/>
                  </a:lnTo>
                  <a:lnTo>
                    <a:pt x="44564" y="417233"/>
                  </a:lnTo>
                  <a:lnTo>
                    <a:pt x="45745" y="420408"/>
                  </a:lnTo>
                  <a:lnTo>
                    <a:pt x="45389" y="420408"/>
                  </a:lnTo>
                  <a:lnTo>
                    <a:pt x="44805" y="419519"/>
                  </a:lnTo>
                  <a:lnTo>
                    <a:pt x="44411" y="420662"/>
                  </a:lnTo>
                  <a:lnTo>
                    <a:pt x="48082" y="434378"/>
                  </a:lnTo>
                  <a:lnTo>
                    <a:pt x="47815" y="434378"/>
                  </a:lnTo>
                  <a:lnTo>
                    <a:pt x="47815" y="435267"/>
                  </a:lnTo>
                  <a:lnTo>
                    <a:pt x="47815" y="434378"/>
                  </a:lnTo>
                  <a:lnTo>
                    <a:pt x="47802" y="434759"/>
                  </a:lnTo>
                  <a:lnTo>
                    <a:pt x="47612" y="434797"/>
                  </a:lnTo>
                  <a:lnTo>
                    <a:pt x="47447" y="435140"/>
                  </a:lnTo>
                  <a:lnTo>
                    <a:pt x="47548" y="434759"/>
                  </a:lnTo>
                  <a:lnTo>
                    <a:pt x="47802" y="434759"/>
                  </a:lnTo>
                  <a:lnTo>
                    <a:pt x="47802" y="434378"/>
                  </a:lnTo>
                  <a:lnTo>
                    <a:pt x="47205" y="434378"/>
                  </a:lnTo>
                  <a:lnTo>
                    <a:pt x="46951" y="433108"/>
                  </a:lnTo>
                  <a:lnTo>
                    <a:pt x="47536" y="439458"/>
                  </a:lnTo>
                  <a:lnTo>
                    <a:pt x="50406" y="445427"/>
                  </a:lnTo>
                  <a:lnTo>
                    <a:pt x="52235" y="455714"/>
                  </a:lnTo>
                  <a:lnTo>
                    <a:pt x="52349" y="456222"/>
                  </a:lnTo>
                  <a:lnTo>
                    <a:pt x="53340" y="460286"/>
                  </a:lnTo>
                  <a:lnTo>
                    <a:pt x="55143" y="470382"/>
                  </a:lnTo>
                  <a:lnTo>
                    <a:pt x="56121" y="469684"/>
                  </a:lnTo>
                  <a:lnTo>
                    <a:pt x="56197" y="470065"/>
                  </a:lnTo>
                  <a:lnTo>
                    <a:pt x="56324" y="470446"/>
                  </a:lnTo>
                  <a:lnTo>
                    <a:pt x="56438" y="471335"/>
                  </a:lnTo>
                  <a:lnTo>
                    <a:pt x="57391" y="476415"/>
                  </a:lnTo>
                  <a:lnTo>
                    <a:pt x="58547" y="480225"/>
                  </a:lnTo>
                  <a:lnTo>
                    <a:pt x="59334" y="483019"/>
                  </a:lnTo>
                  <a:lnTo>
                    <a:pt x="60960" y="483781"/>
                  </a:lnTo>
                  <a:lnTo>
                    <a:pt x="62598" y="483781"/>
                  </a:lnTo>
                  <a:lnTo>
                    <a:pt x="62217" y="484035"/>
                  </a:lnTo>
                  <a:lnTo>
                    <a:pt x="61861" y="484162"/>
                  </a:lnTo>
                  <a:lnTo>
                    <a:pt x="59499" y="484162"/>
                  </a:lnTo>
                  <a:lnTo>
                    <a:pt x="58407" y="480606"/>
                  </a:lnTo>
                  <a:lnTo>
                    <a:pt x="57556" y="477685"/>
                  </a:lnTo>
                  <a:lnTo>
                    <a:pt x="55295" y="471106"/>
                  </a:lnTo>
                  <a:lnTo>
                    <a:pt x="56527" y="476796"/>
                  </a:lnTo>
                  <a:lnTo>
                    <a:pt x="56654" y="478066"/>
                  </a:lnTo>
                  <a:lnTo>
                    <a:pt x="56997" y="485559"/>
                  </a:lnTo>
                  <a:lnTo>
                    <a:pt x="62636" y="486067"/>
                  </a:lnTo>
                  <a:lnTo>
                    <a:pt x="64084" y="486067"/>
                  </a:lnTo>
                  <a:lnTo>
                    <a:pt x="66154" y="484924"/>
                  </a:lnTo>
                  <a:lnTo>
                    <a:pt x="67398" y="484162"/>
                  </a:lnTo>
                  <a:lnTo>
                    <a:pt x="70726" y="482130"/>
                  </a:lnTo>
                  <a:lnTo>
                    <a:pt x="73469" y="480606"/>
                  </a:lnTo>
                  <a:lnTo>
                    <a:pt x="76682" y="478828"/>
                  </a:lnTo>
                  <a:lnTo>
                    <a:pt x="77812" y="478066"/>
                  </a:lnTo>
                  <a:lnTo>
                    <a:pt x="78181" y="477812"/>
                  </a:lnTo>
                  <a:lnTo>
                    <a:pt x="79311" y="477050"/>
                  </a:lnTo>
                  <a:lnTo>
                    <a:pt x="80619" y="476161"/>
                  </a:lnTo>
                  <a:lnTo>
                    <a:pt x="81267" y="475653"/>
                  </a:lnTo>
                  <a:lnTo>
                    <a:pt x="82080" y="475018"/>
                  </a:lnTo>
                  <a:lnTo>
                    <a:pt x="83045" y="474256"/>
                  </a:lnTo>
                  <a:lnTo>
                    <a:pt x="87884" y="470446"/>
                  </a:lnTo>
                  <a:lnTo>
                    <a:pt x="91173" y="466890"/>
                  </a:lnTo>
                  <a:lnTo>
                    <a:pt x="98615" y="461429"/>
                  </a:lnTo>
                  <a:lnTo>
                    <a:pt x="98958" y="461175"/>
                  </a:lnTo>
                  <a:lnTo>
                    <a:pt x="102146" y="458635"/>
                  </a:lnTo>
                  <a:lnTo>
                    <a:pt x="102628" y="458254"/>
                  </a:lnTo>
                  <a:lnTo>
                    <a:pt x="103098" y="457873"/>
                  </a:lnTo>
                  <a:lnTo>
                    <a:pt x="103339" y="457619"/>
                  </a:lnTo>
                  <a:lnTo>
                    <a:pt x="103835" y="457111"/>
                  </a:lnTo>
                  <a:lnTo>
                    <a:pt x="105156" y="455714"/>
                  </a:lnTo>
                  <a:lnTo>
                    <a:pt x="107823" y="452920"/>
                  </a:lnTo>
                  <a:lnTo>
                    <a:pt x="107937" y="452793"/>
                  </a:lnTo>
                  <a:lnTo>
                    <a:pt x="108064" y="452666"/>
                  </a:lnTo>
                  <a:lnTo>
                    <a:pt x="108178" y="452539"/>
                  </a:lnTo>
                  <a:lnTo>
                    <a:pt x="108788" y="451904"/>
                  </a:lnTo>
                  <a:lnTo>
                    <a:pt x="108915" y="451777"/>
                  </a:lnTo>
                  <a:lnTo>
                    <a:pt x="109639" y="451015"/>
                  </a:lnTo>
                  <a:lnTo>
                    <a:pt x="110109" y="450253"/>
                  </a:lnTo>
                  <a:lnTo>
                    <a:pt x="111823" y="447459"/>
                  </a:lnTo>
                  <a:lnTo>
                    <a:pt x="112179" y="447078"/>
                  </a:lnTo>
                  <a:lnTo>
                    <a:pt x="113347" y="445808"/>
                  </a:lnTo>
                  <a:lnTo>
                    <a:pt x="116738" y="442125"/>
                  </a:lnTo>
                  <a:lnTo>
                    <a:pt x="119291" y="439712"/>
                  </a:lnTo>
                  <a:lnTo>
                    <a:pt x="120332" y="437934"/>
                  </a:lnTo>
                  <a:lnTo>
                    <a:pt x="121285" y="436283"/>
                  </a:lnTo>
                  <a:lnTo>
                    <a:pt x="121361" y="436156"/>
                  </a:lnTo>
                  <a:lnTo>
                    <a:pt x="121653" y="435648"/>
                  </a:lnTo>
                  <a:lnTo>
                    <a:pt x="121754" y="435267"/>
                  </a:lnTo>
                  <a:lnTo>
                    <a:pt x="121881" y="434378"/>
                  </a:lnTo>
                  <a:lnTo>
                    <a:pt x="122224" y="433362"/>
                  </a:lnTo>
                  <a:lnTo>
                    <a:pt x="122351" y="432473"/>
                  </a:lnTo>
                  <a:lnTo>
                    <a:pt x="122491" y="432219"/>
                  </a:lnTo>
                  <a:lnTo>
                    <a:pt x="122885" y="431838"/>
                  </a:lnTo>
                  <a:lnTo>
                    <a:pt x="123101" y="431330"/>
                  </a:lnTo>
                  <a:close/>
                </a:path>
              </a:pathLst>
            </a:custGeom>
            <a:solidFill>
              <a:srgbClr val="BBB6C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7" name="object 227" descr=""/>
            <p:cNvSpPr/>
            <p:nvPr/>
          </p:nvSpPr>
          <p:spPr>
            <a:xfrm>
              <a:off x="5643633" y="220245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140"/>
                  </a:moveTo>
                  <a:lnTo>
                    <a:pt x="275" y="0"/>
                  </a:lnTo>
                </a:path>
              </a:pathLst>
            </a:custGeom>
            <a:solidFill>
              <a:srgbClr val="BBB6C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8" name="object 228" descr="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5375973" y="2565641"/>
              <a:ext cx="67665" cy="92151"/>
            </a:xfrm>
            <a:prstGeom prst="rect">
              <a:avLst/>
            </a:prstGeom>
          </p:spPr>
        </p:pic>
        <p:pic>
          <p:nvPicPr>
            <p:cNvPr id="229" name="object 229" descr="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5366702" y="2592744"/>
              <a:ext cx="85276" cy="61532"/>
            </a:xfrm>
            <a:prstGeom prst="rect">
              <a:avLst/>
            </a:prstGeom>
          </p:spPr>
        </p:pic>
        <p:pic>
          <p:nvPicPr>
            <p:cNvPr id="230" name="object 230" descr="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5435765" y="2594787"/>
              <a:ext cx="11238" cy="2235"/>
            </a:xfrm>
            <a:prstGeom prst="rect">
              <a:avLst/>
            </a:prstGeom>
          </p:spPr>
        </p:pic>
        <p:sp>
          <p:nvSpPr>
            <p:cNvPr id="231" name="object 231" descr=""/>
            <p:cNvSpPr/>
            <p:nvPr/>
          </p:nvSpPr>
          <p:spPr>
            <a:xfrm>
              <a:off x="5411254" y="260522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634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" name="object 232" descr=""/>
            <p:cNvSpPr/>
            <p:nvPr/>
          </p:nvSpPr>
          <p:spPr>
            <a:xfrm>
              <a:off x="5453870" y="2592425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678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3" name="object 233" descr=""/>
            <p:cNvSpPr/>
            <p:nvPr/>
          </p:nvSpPr>
          <p:spPr>
            <a:xfrm>
              <a:off x="5444170" y="259626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55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" name="object 234" descr=""/>
            <p:cNvSpPr/>
            <p:nvPr/>
          </p:nvSpPr>
          <p:spPr>
            <a:xfrm>
              <a:off x="5380545" y="2621534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 h="0">
                  <a:moveTo>
                    <a:pt x="0" y="0"/>
                  </a:moveTo>
                  <a:lnTo>
                    <a:pt x="1549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5" name="object 235" descr=""/>
            <p:cNvSpPr/>
            <p:nvPr/>
          </p:nvSpPr>
          <p:spPr>
            <a:xfrm>
              <a:off x="5427596" y="2598318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307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" name="object 236" descr=""/>
            <p:cNvSpPr/>
            <p:nvPr/>
          </p:nvSpPr>
          <p:spPr>
            <a:xfrm>
              <a:off x="5436819" y="2597220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84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7" name="object 237" descr=""/>
            <p:cNvSpPr/>
            <p:nvPr/>
          </p:nvSpPr>
          <p:spPr>
            <a:xfrm>
              <a:off x="5434863" y="2597302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84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" name="object 238" descr=""/>
            <p:cNvSpPr/>
            <p:nvPr/>
          </p:nvSpPr>
          <p:spPr>
            <a:xfrm>
              <a:off x="5440730" y="2595041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444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9" name="object 239" descr=""/>
            <p:cNvSpPr/>
            <p:nvPr/>
          </p:nvSpPr>
          <p:spPr>
            <a:xfrm>
              <a:off x="5437644" y="2596013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08" y="0"/>
                  </a:lnTo>
                </a:path>
              </a:pathLst>
            </a:custGeom>
            <a:ln w="3175">
              <a:solidFill>
                <a:srgbClr val="0390B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40" name="object 240" descr="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776774" y="911885"/>
              <a:ext cx="496188" cy="731291"/>
            </a:xfrm>
            <a:prstGeom prst="rect">
              <a:avLst/>
            </a:prstGeom>
          </p:spPr>
        </p:pic>
        <p:pic>
          <p:nvPicPr>
            <p:cNvPr id="241" name="object 241" descr="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041419" y="911885"/>
              <a:ext cx="735355" cy="731291"/>
            </a:xfrm>
            <a:prstGeom prst="rect">
              <a:avLst/>
            </a:prstGeom>
          </p:spPr>
        </p:pic>
      </p:grpSp>
      <p:sp>
        <p:nvSpPr>
          <p:cNvPr id="242" name="object 242" descr=""/>
          <p:cNvSpPr txBox="1"/>
          <p:nvPr/>
        </p:nvSpPr>
        <p:spPr>
          <a:xfrm>
            <a:off x="4044137" y="963198"/>
            <a:ext cx="1701164" cy="62420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89535" marR="981710">
              <a:lnSpc>
                <a:spcPct val="91200"/>
              </a:lnSpc>
              <a:spcBef>
                <a:spcPts val="215"/>
              </a:spcBef>
            </a:pPr>
            <a:r>
              <a:rPr dirty="0" sz="1050" b="1">
                <a:solidFill>
                  <a:srgbClr val="FFFFFF"/>
                </a:solidFill>
                <a:latin typeface="Open Sans Extrabold"/>
                <a:cs typeface="Open Sans Extrabold"/>
              </a:rPr>
              <a:t>Over</a:t>
            </a:r>
            <a:r>
              <a:rPr dirty="0" sz="1050" spc="-55" b="1">
                <a:solidFill>
                  <a:srgbClr val="FFFFFF"/>
                </a:solidFill>
                <a:latin typeface="Open Sans Extrabold"/>
                <a:cs typeface="Open Sans Extrabold"/>
              </a:rPr>
              <a:t> </a:t>
            </a:r>
            <a:r>
              <a:rPr dirty="0" sz="1050" spc="-25" b="1">
                <a:solidFill>
                  <a:srgbClr val="FFFFFF"/>
                </a:solidFill>
                <a:latin typeface="Open Sans Extrabold"/>
                <a:cs typeface="Open Sans Extrabold"/>
              </a:rPr>
              <a:t>and </a:t>
            </a:r>
            <a:r>
              <a:rPr dirty="0" sz="1050" spc="-10" b="1">
                <a:solidFill>
                  <a:srgbClr val="FFFFFF"/>
                </a:solidFill>
                <a:latin typeface="Open Sans Extrabold"/>
                <a:cs typeface="Open Sans Extrabold"/>
              </a:rPr>
              <a:t>under… goalball style!</a:t>
            </a:r>
            <a:endParaRPr sz="1050">
              <a:latin typeface="Open Sans Extrabold"/>
              <a:cs typeface="Open Sans Extrabold"/>
            </a:endParaRPr>
          </a:p>
        </p:txBody>
      </p:sp>
      <p:grpSp>
        <p:nvGrpSpPr>
          <p:cNvPr id="243" name="object 243" descr=""/>
          <p:cNvGrpSpPr/>
          <p:nvPr/>
        </p:nvGrpSpPr>
        <p:grpSpPr>
          <a:xfrm>
            <a:off x="4055211" y="911898"/>
            <a:ext cx="1692910" cy="1705610"/>
            <a:chOff x="4055211" y="911898"/>
            <a:chExt cx="1692910" cy="1705610"/>
          </a:xfrm>
        </p:grpSpPr>
        <p:pic>
          <p:nvPicPr>
            <p:cNvPr id="244" name="object 244" descr="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5272963" y="911898"/>
              <a:ext cx="474802" cy="362280"/>
            </a:xfrm>
            <a:prstGeom prst="rect">
              <a:avLst/>
            </a:prstGeom>
          </p:spPr>
        </p:pic>
        <p:pic>
          <p:nvPicPr>
            <p:cNvPr id="245" name="object 245" descr="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5180406" y="1643176"/>
              <a:ext cx="567359" cy="45148"/>
            </a:xfrm>
            <a:prstGeom prst="rect">
              <a:avLst/>
            </a:prstGeom>
          </p:spPr>
        </p:pic>
        <p:pic>
          <p:nvPicPr>
            <p:cNvPr id="246" name="object 246" descr="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5180406" y="1274165"/>
              <a:ext cx="567359" cy="369011"/>
            </a:xfrm>
            <a:prstGeom prst="rect">
              <a:avLst/>
            </a:prstGeom>
          </p:spPr>
        </p:pic>
        <p:pic>
          <p:nvPicPr>
            <p:cNvPr id="247" name="object 247" descr="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5272966" y="1348384"/>
              <a:ext cx="383787" cy="248512"/>
            </a:xfrm>
            <a:prstGeom prst="rect">
              <a:avLst/>
            </a:prstGeom>
          </p:spPr>
        </p:pic>
        <p:pic>
          <p:nvPicPr>
            <p:cNvPr id="248" name="object 248" descr="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226572" y="1683804"/>
              <a:ext cx="32270" cy="27101"/>
            </a:xfrm>
            <a:prstGeom prst="rect">
              <a:avLst/>
            </a:prstGeom>
          </p:spPr>
        </p:pic>
        <p:sp>
          <p:nvSpPr>
            <p:cNvPr id="249" name="object 249" descr=""/>
            <p:cNvSpPr/>
            <p:nvPr/>
          </p:nvSpPr>
          <p:spPr>
            <a:xfrm>
              <a:off x="4776777" y="1643179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917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0" name="object 250" descr="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4319460" y="1582470"/>
              <a:ext cx="493801" cy="90103"/>
            </a:xfrm>
            <a:prstGeom prst="rect">
              <a:avLst/>
            </a:prstGeom>
          </p:spPr>
        </p:pic>
        <p:sp>
          <p:nvSpPr>
            <p:cNvPr id="251" name="object 251" descr=""/>
            <p:cNvSpPr/>
            <p:nvPr/>
          </p:nvSpPr>
          <p:spPr>
            <a:xfrm>
              <a:off x="4759071" y="1643252"/>
              <a:ext cx="47625" cy="25400"/>
            </a:xfrm>
            <a:custGeom>
              <a:avLst/>
              <a:gdLst/>
              <a:ahLst/>
              <a:cxnLst/>
              <a:rect l="l" t="t" r="r" b="b"/>
              <a:pathLst>
                <a:path w="47625" h="25400">
                  <a:moveTo>
                    <a:pt x="5486" y="2908"/>
                  </a:moveTo>
                  <a:lnTo>
                    <a:pt x="4229" y="2286"/>
                  </a:lnTo>
                  <a:lnTo>
                    <a:pt x="3822" y="2032"/>
                  </a:lnTo>
                  <a:lnTo>
                    <a:pt x="1320" y="444"/>
                  </a:lnTo>
                  <a:lnTo>
                    <a:pt x="0" y="0"/>
                  </a:lnTo>
                  <a:lnTo>
                    <a:pt x="1714" y="1257"/>
                  </a:lnTo>
                  <a:lnTo>
                    <a:pt x="3568" y="2324"/>
                  </a:lnTo>
                  <a:lnTo>
                    <a:pt x="5372" y="3441"/>
                  </a:lnTo>
                  <a:lnTo>
                    <a:pt x="5486" y="2908"/>
                  </a:lnTo>
                  <a:close/>
                </a:path>
                <a:path w="47625" h="25400">
                  <a:moveTo>
                    <a:pt x="35915" y="22199"/>
                  </a:moveTo>
                  <a:lnTo>
                    <a:pt x="34632" y="20955"/>
                  </a:lnTo>
                  <a:lnTo>
                    <a:pt x="31597" y="18567"/>
                  </a:lnTo>
                  <a:lnTo>
                    <a:pt x="30365" y="17818"/>
                  </a:lnTo>
                  <a:lnTo>
                    <a:pt x="31267" y="18707"/>
                  </a:lnTo>
                  <a:lnTo>
                    <a:pt x="34455" y="21234"/>
                  </a:lnTo>
                  <a:lnTo>
                    <a:pt x="35915" y="22199"/>
                  </a:lnTo>
                  <a:close/>
                </a:path>
                <a:path w="47625" h="25400">
                  <a:moveTo>
                    <a:pt x="47256" y="25019"/>
                  </a:moveTo>
                  <a:lnTo>
                    <a:pt x="47002" y="24688"/>
                  </a:lnTo>
                  <a:lnTo>
                    <a:pt x="46697" y="24409"/>
                  </a:lnTo>
                  <a:lnTo>
                    <a:pt x="46342" y="24193"/>
                  </a:lnTo>
                  <a:lnTo>
                    <a:pt x="45377" y="23545"/>
                  </a:lnTo>
                  <a:lnTo>
                    <a:pt x="44424" y="22834"/>
                  </a:lnTo>
                  <a:lnTo>
                    <a:pt x="43395" y="22288"/>
                  </a:lnTo>
                  <a:lnTo>
                    <a:pt x="44221" y="23520"/>
                  </a:lnTo>
                  <a:lnTo>
                    <a:pt x="46050" y="24257"/>
                  </a:lnTo>
                  <a:lnTo>
                    <a:pt x="47256" y="25019"/>
                  </a:lnTo>
                  <a:close/>
                </a:path>
              </a:pathLst>
            </a:custGeom>
            <a:solidFill>
              <a:srgbClr val="F0968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2" name="object 252" descr="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4214070" y="1643179"/>
              <a:ext cx="118776" cy="86878"/>
            </a:xfrm>
            <a:prstGeom prst="rect">
              <a:avLst/>
            </a:prstGeom>
          </p:spPr>
        </p:pic>
        <p:sp>
          <p:nvSpPr>
            <p:cNvPr id="253" name="object 253" descr=""/>
            <p:cNvSpPr/>
            <p:nvPr/>
          </p:nvSpPr>
          <p:spPr>
            <a:xfrm>
              <a:off x="4221861" y="1647862"/>
              <a:ext cx="581660" cy="36195"/>
            </a:xfrm>
            <a:custGeom>
              <a:avLst/>
              <a:gdLst/>
              <a:ahLst/>
              <a:cxnLst/>
              <a:rect l="l" t="t" r="r" b="b"/>
              <a:pathLst>
                <a:path w="581660" h="36194">
                  <a:moveTo>
                    <a:pt x="14109" y="7023"/>
                  </a:moveTo>
                  <a:lnTo>
                    <a:pt x="13944" y="6819"/>
                  </a:lnTo>
                  <a:lnTo>
                    <a:pt x="13792" y="6819"/>
                  </a:lnTo>
                  <a:lnTo>
                    <a:pt x="13754" y="7302"/>
                  </a:lnTo>
                  <a:lnTo>
                    <a:pt x="14109" y="7023"/>
                  </a:lnTo>
                  <a:close/>
                </a:path>
                <a:path w="581660" h="36194">
                  <a:moveTo>
                    <a:pt x="18592" y="9029"/>
                  </a:moveTo>
                  <a:lnTo>
                    <a:pt x="18567" y="8851"/>
                  </a:lnTo>
                  <a:lnTo>
                    <a:pt x="18465" y="8216"/>
                  </a:lnTo>
                  <a:lnTo>
                    <a:pt x="18415" y="7797"/>
                  </a:lnTo>
                  <a:lnTo>
                    <a:pt x="18351" y="7429"/>
                  </a:lnTo>
                  <a:lnTo>
                    <a:pt x="18046" y="7315"/>
                  </a:lnTo>
                  <a:lnTo>
                    <a:pt x="17983" y="6819"/>
                  </a:lnTo>
                  <a:lnTo>
                    <a:pt x="18211" y="4076"/>
                  </a:lnTo>
                  <a:lnTo>
                    <a:pt x="18376" y="2590"/>
                  </a:lnTo>
                  <a:lnTo>
                    <a:pt x="18529" y="584"/>
                  </a:lnTo>
                  <a:lnTo>
                    <a:pt x="18275" y="711"/>
                  </a:lnTo>
                  <a:lnTo>
                    <a:pt x="17932" y="1714"/>
                  </a:lnTo>
                  <a:lnTo>
                    <a:pt x="17932" y="5092"/>
                  </a:lnTo>
                  <a:lnTo>
                    <a:pt x="17856" y="6057"/>
                  </a:lnTo>
                  <a:lnTo>
                    <a:pt x="17538" y="7023"/>
                  </a:lnTo>
                  <a:lnTo>
                    <a:pt x="17411" y="7302"/>
                  </a:lnTo>
                  <a:lnTo>
                    <a:pt x="17297" y="7505"/>
                  </a:lnTo>
                  <a:lnTo>
                    <a:pt x="17297" y="10261"/>
                  </a:lnTo>
                  <a:lnTo>
                    <a:pt x="17259" y="10680"/>
                  </a:lnTo>
                  <a:lnTo>
                    <a:pt x="16992" y="11430"/>
                  </a:lnTo>
                  <a:lnTo>
                    <a:pt x="16814" y="11569"/>
                  </a:lnTo>
                  <a:lnTo>
                    <a:pt x="17043" y="11150"/>
                  </a:lnTo>
                  <a:lnTo>
                    <a:pt x="17018" y="10655"/>
                  </a:lnTo>
                  <a:lnTo>
                    <a:pt x="17297" y="10261"/>
                  </a:lnTo>
                  <a:lnTo>
                    <a:pt x="17297" y="7505"/>
                  </a:lnTo>
                  <a:lnTo>
                    <a:pt x="17132" y="7797"/>
                  </a:lnTo>
                  <a:lnTo>
                    <a:pt x="17221" y="4876"/>
                  </a:lnTo>
                  <a:lnTo>
                    <a:pt x="17741" y="4076"/>
                  </a:lnTo>
                  <a:lnTo>
                    <a:pt x="17932" y="5092"/>
                  </a:lnTo>
                  <a:lnTo>
                    <a:pt x="17932" y="1714"/>
                  </a:lnTo>
                  <a:lnTo>
                    <a:pt x="17424" y="3187"/>
                  </a:lnTo>
                  <a:lnTo>
                    <a:pt x="16916" y="4876"/>
                  </a:lnTo>
                  <a:lnTo>
                    <a:pt x="16814" y="7315"/>
                  </a:lnTo>
                  <a:lnTo>
                    <a:pt x="16370" y="8140"/>
                  </a:lnTo>
                  <a:lnTo>
                    <a:pt x="16344" y="8001"/>
                  </a:lnTo>
                  <a:lnTo>
                    <a:pt x="16294" y="7721"/>
                  </a:lnTo>
                  <a:lnTo>
                    <a:pt x="16141" y="7594"/>
                  </a:lnTo>
                  <a:lnTo>
                    <a:pt x="15773" y="7594"/>
                  </a:lnTo>
                  <a:lnTo>
                    <a:pt x="15341" y="7823"/>
                  </a:lnTo>
                  <a:lnTo>
                    <a:pt x="15341" y="8216"/>
                  </a:lnTo>
                  <a:lnTo>
                    <a:pt x="15240" y="8851"/>
                  </a:lnTo>
                  <a:lnTo>
                    <a:pt x="14986" y="8839"/>
                  </a:lnTo>
                  <a:lnTo>
                    <a:pt x="15062" y="8585"/>
                  </a:lnTo>
                  <a:lnTo>
                    <a:pt x="15341" y="8216"/>
                  </a:lnTo>
                  <a:lnTo>
                    <a:pt x="15341" y="7823"/>
                  </a:lnTo>
                  <a:lnTo>
                    <a:pt x="14986" y="8001"/>
                  </a:lnTo>
                  <a:lnTo>
                    <a:pt x="14770" y="8001"/>
                  </a:lnTo>
                  <a:lnTo>
                    <a:pt x="14020" y="7505"/>
                  </a:lnTo>
                  <a:lnTo>
                    <a:pt x="14020" y="8216"/>
                  </a:lnTo>
                  <a:lnTo>
                    <a:pt x="14008" y="8636"/>
                  </a:lnTo>
                  <a:lnTo>
                    <a:pt x="13868" y="8839"/>
                  </a:lnTo>
                  <a:lnTo>
                    <a:pt x="13512" y="9486"/>
                  </a:lnTo>
                  <a:lnTo>
                    <a:pt x="13779" y="10007"/>
                  </a:lnTo>
                  <a:lnTo>
                    <a:pt x="13093" y="10083"/>
                  </a:lnTo>
                  <a:lnTo>
                    <a:pt x="13119" y="9486"/>
                  </a:lnTo>
                  <a:lnTo>
                    <a:pt x="13436" y="8458"/>
                  </a:lnTo>
                  <a:lnTo>
                    <a:pt x="13931" y="8051"/>
                  </a:lnTo>
                  <a:lnTo>
                    <a:pt x="14020" y="8216"/>
                  </a:lnTo>
                  <a:lnTo>
                    <a:pt x="14020" y="7505"/>
                  </a:lnTo>
                  <a:lnTo>
                    <a:pt x="13766" y="7315"/>
                  </a:lnTo>
                  <a:lnTo>
                    <a:pt x="13360" y="7023"/>
                  </a:lnTo>
                  <a:lnTo>
                    <a:pt x="15570" y="4876"/>
                  </a:lnTo>
                  <a:lnTo>
                    <a:pt x="16129" y="2451"/>
                  </a:lnTo>
                  <a:lnTo>
                    <a:pt x="15913" y="2425"/>
                  </a:lnTo>
                  <a:lnTo>
                    <a:pt x="15824" y="1651"/>
                  </a:lnTo>
                  <a:lnTo>
                    <a:pt x="15506" y="1485"/>
                  </a:lnTo>
                  <a:lnTo>
                    <a:pt x="15481" y="977"/>
                  </a:lnTo>
                  <a:lnTo>
                    <a:pt x="15595" y="711"/>
                  </a:lnTo>
                  <a:lnTo>
                    <a:pt x="15659" y="0"/>
                  </a:lnTo>
                  <a:lnTo>
                    <a:pt x="15379" y="419"/>
                  </a:lnTo>
                  <a:lnTo>
                    <a:pt x="15163" y="977"/>
                  </a:lnTo>
                  <a:lnTo>
                    <a:pt x="14973" y="1257"/>
                  </a:lnTo>
                  <a:lnTo>
                    <a:pt x="14478" y="1612"/>
                  </a:lnTo>
                  <a:lnTo>
                    <a:pt x="13639" y="2565"/>
                  </a:lnTo>
                  <a:lnTo>
                    <a:pt x="12865" y="3187"/>
                  </a:lnTo>
                  <a:lnTo>
                    <a:pt x="11315" y="5511"/>
                  </a:lnTo>
                  <a:lnTo>
                    <a:pt x="11315" y="24955"/>
                  </a:lnTo>
                  <a:lnTo>
                    <a:pt x="11264" y="25311"/>
                  </a:lnTo>
                  <a:lnTo>
                    <a:pt x="11049" y="26174"/>
                  </a:lnTo>
                  <a:lnTo>
                    <a:pt x="10718" y="26428"/>
                  </a:lnTo>
                  <a:lnTo>
                    <a:pt x="10680" y="25946"/>
                  </a:lnTo>
                  <a:lnTo>
                    <a:pt x="10960" y="25311"/>
                  </a:lnTo>
                  <a:lnTo>
                    <a:pt x="11315" y="24955"/>
                  </a:lnTo>
                  <a:lnTo>
                    <a:pt x="11315" y="5511"/>
                  </a:lnTo>
                  <a:lnTo>
                    <a:pt x="10388" y="6883"/>
                  </a:lnTo>
                  <a:lnTo>
                    <a:pt x="10274" y="7162"/>
                  </a:lnTo>
                  <a:lnTo>
                    <a:pt x="9550" y="9486"/>
                  </a:lnTo>
                  <a:lnTo>
                    <a:pt x="9220" y="10439"/>
                  </a:lnTo>
                  <a:lnTo>
                    <a:pt x="9220" y="30949"/>
                  </a:lnTo>
                  <a:lnTo>
                    <a:pt x="8877" y="32689"/>
                  </a:lnTo>
                  <a:lnTo>
                    <a:pt x="8534" y="32981"/>
                  </a:lnTo>
                  <a:lnTo>
                    <a:pt x="8610" y="32689"/>
                  </a:lnTo>
                  <a:lnTo>
                    <a:pt x="8991" y="31013"/>
                  </a:lnTo>
                  <a:lnTo>
                    <a:pt x="9220" y="30949"/>
                  </a:lnTo>
                  <a:lnTo>
                    <a:pt x="9220" y="10439"/>
                  </a:lnTo>
                  <a:lnTo>
                    <a:pt x="6972" y="16865"/>
                  </a:lnTo>
                  <a:lnTo>
                    <a:pt x="4813" y="20561"/>
                  </a:lnTo>
                  <a:lnTo>
                    <a:pt x="1790" y="28435"/>
                  </a:lnTo>
                  <a:lnTo>
                    <a:pt x="850" y="32131"/>
                  </a:lnTo>
                  <a:lnTo>
                    <a:pt x="0" y="35953"/>
                  </a:lnTo>
                  <a:lnTo>
                    <a:pt x="7569" y="35953"/>
                  </a:lnTo>
                  <a:lnTo>
                    <a:pt x="7747" y="35280"/>
                  </a:lnTo>
                  <a:lnTo>
                    <a:pt x="7962" y="34683"/>
                  </a:lnTo>
                  <a:lnTo>
                    <a:pt x="8229" y="34340"/>
                  </a:lnTo>
                  <a:lnTo>
                    <a:pt x="8394" y="34455"/>
                  </a:lnTo>
                  <a:lnTo>
                    <a:pt x="8331" y="35280"/>
                  </a:lnTo>
                  <a:lnTo>
                    <a:pt x="8229" y="35953"/>
                  </a:lnTo>
                  <a:lnTo>
                    <a:pt x="8902" y="35953"/>
                  </a:lnTo>
                  <a:lnTo>
                    <a:pt x="9232" y="34340"/>
                  </a:lnTo>
                  <a:lnTo>
                    <a:pt x="9512" y="32981"/>
                  </a:lnTo>
                  <a:lnTo>
                    <a:pt x="10045" y="30949"/>
                  </a:lnTo>
                  <a:lnTo>
                    <a:pt x="10325" y="29883"/>
                  </a:lnTo>
                  <a:lnTo>
                    <a:pt x="10947" y="28435"/>
                  </a:lnTo>
                  <a:lnTo>
                    <a:pt x="11087" y="28117"/>
                  </a:lnTo>
                  <a:lnTo>
                    <a:pt x="11277" y="27660"/>
                  </a:lnTo>
                  <a:lnTo>
                    <a:pt x="11633" y="26822"/>
                  </a:lnTo>
                  <a:lnTo>
                    <a:pt x="11798" y="26428"/>
                  </a:lnTo>
                  <a:lnTo>
                    <a:pt x="12420" y="24955"/>
                  </a:lnTo>
                  <a:lnTo>
                    <a:pt x="13830" y="21666"/>
                  </a:lnTo>
                  <a:lnTo>
                    <a:pt x="17145" y="16217"/>
                  </a:lnTo>
                  <a:lnTo>
                    <a:pt x="17995" y="11569"/>
                  </a:lnTo>
                  <a:lnTo>
                    <a:pt x="18237" y="10261"/>
                  </a:lnTo>
                  <a:lnTo>
                    <a:pt x="18275" y="10083"/>
                  </a:lnTo>
                  <a:lnTo>
                    <a:pt x="18326" y="9791"/>
                  </a:lnTo>
                  <a:lnTo>
                    <a:pt x="18592" y="9029"/>
                  </a:lnTo>
                  <a:close/>
                </a:path>
                <a:path w="581660" h="36194">
                  <a:moveTo>
                    <a:pt x="569988" y="11137"/>
                  </a:moveTo>
                  <a:lnTo>
                    <a:pt x="569772" y="10947"/>
                  </a:lnTo>
                  <a:lnTo>
                    <a:pt x="569988" y="11137"/>
                  </a:lnTo>
                  <a:close/>
                </a:path>
                <a:path w="581660" h="36194">
                  <a:moveTo>
                    <a:pt x="570103" y="14084"/>
                  </a:moveTo>
                  <a:lnTo>
                    <a:pt x="570001" y="13462"/>
                  </a:lnTo>
                  <a:lnTo>
                    <a:pt x="569048" y="13068"/>
                  </a:lnTo>
                  <a:lnTo>
                    <a:pt x="568553" y="12814"/>
                  </a:lnTo>
                  <a:lnTo>
                    <a:pt x="569048" y="13296"/>
                  </a:lnTo>
                  <a:lnTo>
                    <a:pt x="569506" y="13716"/>
                  </a:lnTo>
                  <a:lnTo>
                    <a:pt x="570103" y="14084"/>
                  </a:lnTo>
                  <a:close/>
                </a:path>
                <a:path w="581660" h="36194">
                  <a:moveTo>
                    <a:pt x="578053" y="21018"/>
                  </a:moveTo>
                  <a:lnTo>
                    <a:pt x="577240" y="20281"/>
                  </a:lnTo>
                  <a:lnTo>
                    <a:pt x="576592" y="19697"/>
                  </a:lnTo>
                  <a:lnTo>
                    <a:pt x="575462" y="18948"/>
                  </a:lnTo>
                  <a:lnTo>
                    <a:pt x="576173" y="19685"/>
                  </a:lnTo>
                  <a:lnTo>
                    <a:pt x="576910" y="20269"/>
                  </a:lnTo>
                  <a:lnTo>
                    <a:pt x="578053" y="21018"/>
                  </a:lnTo>
                  <a:close/>
                </a:path>
                <a:path w="581660" h="36194">
                  <a:moveTo>
                    <a:pt x="581533" y="19062"/>
                  </a:moveTo>
                  <a:lnTo>
                    <a:pt x="581304" y="18732"/>
                  </a:lnTo>
                  <a:lnTo>
                    <a:pt x="580948" y="18427"/>
                  </a:lnTo>
                  <a:lnTo>
                    <a:pt x="580174" y="17894"/>
                  </a:lnTo>
                  <a:lnTo>
                    <a:pt x="580580" y="18351"/>
                  </a:lnTo>
                  <a:lnTo>
                    <a:pt x="580859" y="18630"/>
                  </a:lnTo>
                  <a:lnTo>
                    <a:pt x="581533" y="19062"/>
                  </a:lnTo>
                  <a:close/>
                </a:path>
              </a:pathLst>
            </a:custGeom>
            <a:solidFill>
              <a:srgbClr val="F096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4" name="object 254" descr=""/>
            <p:cNvSpPr/>
            <p:nvPr/>
          </p:nvSpPr>
          <p:spPr>
            <a:xfrm>
              <a:off x="4222394" y="1719475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439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983A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" name="object 255" descr=""/>
            <p:cNvSpPr/>
            <p:nvPr/>
          </p:nvSpPr>
          <p:spPr>
            <a:xfrm>
              <a:off x="4221340" y="1726946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723" y="0"/>
                  </a:lnTo>
                </a:path>
              </a:pathLst>
            </a:custGeom>
            <a:ln w="3175">
              <a:solidFill>
                <a:srgbClr val="7885AE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6" name="object 256" descr=""/>
            <p:cNvSpPr/>
            <p:nvPr/>
          </p:nvSpPr>
          <p:spPr>
            <a:xfrm>
              <a:off x="4238815" y="171916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33" y="0"/>
                  </a:lnTo>
                </a:path>
              </a:pathLst>
            </a:custGeom>
            <a:ln w="3175">
              <a:solidFill>
                <a:srgbClr val="7981A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7" name="object 257" descr=""/>
            <p:cNvSpPr/>
            <p:nvPr/>
          </p:nvSpPr>
          <p:spPr>
            <a:xfrm>
              <a:off x="4263467" y="1713160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458" y="0"/>
                  </a:lnTo>
                </a:path>
              </a:pathLst>
            </a:custGeom>
            <a:ln w="3175">
              <a:solidFill>
                <a:srgbClr val="7983A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" name="object 258" descr=""/>
            <p:cNvSpPr/>
            <p:nvPr/>
          </p:nvSpPr>
          <p:spPr>
            <a:xfrm>
              <a:off x="4265612" y="1706461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546" y="0"/>
                  </a:lnTo>
                </a:path>
              </a:pathLst>
            </a:custGeom>
            <a:ln w="3175">
              <a:solidFill>
                <a:srgbClr val="7887B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9" name="object 259" descr=""/>
            <p:cNvSpPr/>
            <p:nvPr/>
          </p:nvSpPr>
          <p:spPr>
            <a:xfrm>
              <a:off x="4283387" y="1702244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222" y="0"/>
                  </a:lnTo>
                </a:path>
              </a:pathLst>
            </a:custGeom>
            <a:ln w="3175">
              <a:solidFill>
                <a:srgbClr val="7887B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" name="object 260" descr=""/>
            <p:cNvSpPr/>
            <p:nvPr/>
          </p:nvSpPr>
          <p:spPr>
            <a:xfrm>
              <a:off x="4238112" y="1663998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5">
                  <a:moveTo>
                    <a:pt x="0" y="1685"/>
                  </a:moveTo>
                  <a:lnTo>
                    <a:pt x="48" y="1315"/>
                  </a:lnTo>
                  <a:lnTo>
                    <a:pt x="212" y="859"/>
                  </a:lnTo>
                  <a:lnTo>
                    <a:pt x="392" y="484"/>
                  </a:lnTo>
                  <a:lnTo>
                    <a:pt x="510" y="160"/>
                  </a:lnTo>
                  <a:lnTo>
                    <a:pt x="665" y="0"/>
                  </a:lnTo>
                  <a:lnTo>
                    <a:pt x="908" y="0"/>
                  </a:lnTo>
                  <a:lnTo>
                    <a:pt x="702" y="607"/>
                  </a:lnTo>
                  <a:lnTo>
                    <a:pt x="467" y="1223"/>
                  </a:lnTo>
                  <a:lnTo>
                    <a:pt x="0" y="1685"/>
                  </a:lnTo>
                  <a:close/>
                </a:path>
              </a:pathLst>
            </a:custGeom>
            <a:solidFill>
              <a:srgbClr val="F096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1" name="object 261" descr=""/>
            <p:cNvSpPr/>
            <p:nvPr/>
          </p:nvSpPr>
          <p:spPr>
            <a:xfrm>
              <a:off x="4227002" y="1719649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1116" y="0"/>
                  </a:lnTo>
                </a:path>
              </a:pathLst>
            </a:custGeom>
            <a:ln w="3175">
              <a:solidFill>
                <a:srgbClr val="7884A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" name="object 262" descr=""/>
            <p:cNvSpPr/>
            <p:nvPr/>
          </p:nvSpPr>
          <p:spPr>
            <a:xfrm>
              <a:off x="4238345" y="1649971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10" h="5714">
                  <a:moveTo>
                    <a:pt x="495" y="482"/>
                  </a:moveTo>
                  <a:lnTo>
                    <a:pt x="342" y="0"/>
                  </a:lnTo>
                  <a:lnTo>
                    <a:pt x="139" y="342"/>
                  </a:lnTo>
                  <a:lnTo>
                    <a:pt x="12" y="698"/>
                  </a:lnTo>
                  <a:lnTo>
                    <a:pt x="0" y="1028"/>
                  </a:lnTo>
                  <a:lnTo>
                    <a:pt x="88" y="1346"/>
                  </a:lnTo>
                  <a:lnTo>
                    <a:pt x="406" y="939"/>
                  </a:lnTo>
                  <a:lnTo>
                    <a:pt x="495" y="482"/>
                  </a:lnTo>
                  <a:close/>
                </a:path>
                <a:path w="3810" h="5714">
                  <a:moveTo>
                    <a:pt x="3759" y="3556"/>
                  </a:moveTo>
                  <a:lnTo>
                    <a:pt x="3314" y="4064"/>
                  </a:lnTo>
                  <a:lnTo>
                    <a:pt x="2730" y="5168"/>
                  </a:lnTo>
                  <a:lnTo>
                    <a:pt x="2667" y="5600"/>
                  </a:lnTo>
                  <a:lnTo>
                    <a:pt x="3009" y="5283"/>
                  </a:lnTo>
                  <a:lnTo>
                    <a:pt x="3644" y="4089"/>
                  </a:lnTo>
                  <a:lnTo>
                    <a:pt x="3759" y="3556"/>
                  </a:lnTo>
                  <a:close/>
                </a:path>
              </a:pathLst>
            </a:custGeom>
            <a:solidFill>
              <a:srgbClr val="F096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3" name="object 263" descr=""/>
            <p:cNvSpPr/>
            <p:nvPr/>
          </p:nvSpPr>
          <p:spPr>
            <a:xfrm>
              <a:off x="4288548" y="1700834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40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7985A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" name="object 264" descr=""/>
            <p:cNvSpPr/>
            <p:nvPr/>
          </p:nvSpPr>
          <p:spPr>
            <a:xfrm>
              <a:off x="4242350" y="1712976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 h="0">
                  <a:moveTo>
                    <a:pt x="0" y="0"/>
                  </a:moveTo>
                  <a:lnTo>
                    <a:pt x="246" y="0"/>
                  </a:lnTo>
                </a:path>
              </a:pathLst>
            </a:custGeom>
            <a:ln w="3175">
              <a:solidFill>
                <a:srgbClr val="7983A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5" name="object 265" descr=""/>
            <p:cNvSpPr/>
            <p:nvPr/>
          </p:nvSpPr>
          <p:spPr>
            <a:xfrm>
              <a:off x="4240212" y="1651672"/>
              <a:ext cx="2540" cy="3810"/>
            </a:xfrm>
            <a:custGeom>
              <a:avLst/>
              <a:gdLst/>
              <a:ahLst/>
              <a:cxnLst/>
              <a:rect l="l" t="t" r="r" b="b"/>
              <a:pathLst>
                <a:path w="2539" h="3810">
                  <a:moveTo>
                    <a:pt x="368" y="3048"/>
                  </a:moveTo>
                  <a:lnTo>
                    <a:pt x="114" y="3073"/>
                  </a:lnTo>
                  <a:lnTo>
                    <a:pt x="0" y="3327"/>
                  </a:lnTo>
                  <a:lnTo>
                    <a:pt x="12" y="3594"/>
                  </a:lnTo>
                  <a:lnTo>
                    <a:pt x="368" y="3048"/>
                  </a:lnTo>
                  <a:close/>
                </a:path>
                <a:path w="2539" h="3810">
                  <a:moveTo>
                    <a:pt x="2336" y="0"/>
                  </a:moveTo>
                  <a:lnTo>
                    <a:pt x="2133" y="330"/>
                  </a:lnTo>
                  <a:lnTo>
                    <a:pt x="2006" y="584"/>
                  </a:lnTo>
                  <a:lnTo>
                    <a:pt x="1930" y="1003"/>
                  </a:lnTo>
                  <a:lnTo>
                    <a:pt x="2197" y="723"/>
                  </a:lnTo>
                  <a:lnTo>
                    <a:pt x="2286" y="431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F0968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6" name="object 266" descr=""/>
            <p:cNvSpPr/>
            <p:nvPr/>
          </p:nvSpPr>
          <p:spPr>
            <a:xfrm>
              <a:off x="4226864" y="1719167"/>
              <a:ext cx="1270" cy="0"/>
            </a:xfrm>
            <a:custGeom>
              <a:avLst/>
              <a:gdLst/>
              <a:ahLst/>
              <a:cxnLst/>
              <a:rect l="l" t="t" r="r" b="b"/>
              <a:pathLst>
                <a:path w="1270" h="0">
                  <a:moveTo>
                    <a:pt x="0" y="0"/>
                  </a:moveTo>
                  <a:lnTo>
                    <a:pt x="673" y="0"/>
                  </a:lnTo>
                </a:path>
              </a:pathLst>
            </a:custGeom>
            <a:ln w="3175">
              <a:solidFill>
                <a:srgbClr val="7983AC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67" name="object 267" descr="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4245140" y="2487574"/>
              <a:ext cx="591273" cy="129603"/>
            </a:xfrm>
            <a:prstGeom prst="rect">
              <a:avLst/>
            </a:prstGeom>
          </p:spPr>
        </p:pic>
        <p:sp>
          <p:nvSpPr>
            <p:cNvPr id="268" name="object 268" descr=""/>
            <p:cNvSpPr/>
            <p:nvPr/>
          </p:nvSpPr>
          <p:spPr>
            <a:xfrm>
              <a:off x="4238854" y="165090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498"/>
                  </a:moveTo>
                  <a:lnTo>
                    <a:pt x="42" y="229"/>
                  </a:lnTo>
                  <a:lnTo>
                    <a:pt x="108" y="100"/>
                  </a:lnTo>
                  <a:lnTo>
                    <a:pt x="255" y="0"/>
                  </a:lnTo>
                  <a:lnTo>
                    <a:pt x="0" y="498"/>
                  </a:lnTo>
                  <a:close/>
                </a:path>
              </a:pathLst>
            </a:custGeom>
            <a:solidFill>
              <a:srgbClr val="F0968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9" name="object 269" descr="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4055211" y="1701812"/>
              <a:ext cx="772909" cy="384314"/>
            </a:xfrm>
            <a:prstGeom prst="rect">
              <a:avLst/>
            </a:prstGeom>
          </p:spPr>
        </p:pic>
        <p:pic>
          <p:nvPicPr>
            <p:cNvPr id="270" name="object 270" descr="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4100258" y="1733321"/>
              <a:ext cx="693407" cy="77038"/>
            </a:xfrm>
            <a:prstGeom prst="rect">
              <a:avLst/>
            </a:prstGeom>
          </p:spPr>
        </p:pic>
        <p:sp>
          <p:nvSpPr>
            <p:cNvPr id="271" name="object 271" descr=""/>
            <p:cNvSpPr/>
            <p:nvPr/>
          </p:nvSpPr>
          <p:spPr>
            <a:xfrm>
              <a:off x="4749819" y="2510174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3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516696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72" name="object 272" descr="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4078643" y="1810143"/>
              <a:ext cx="466648" cy="275983"/>
            </a:xfrm>
            <a:prstGeom prst="rect">
              <a:avLst/>
            </a:prstGeom>
          </p:spPr>
        </p:pic>
        <p:pic>
          <p:nvPicPr>
            <p:cNvPr id="273" name="object 273" descr="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4107180" y="2432634"/>
              <a:ext cx="4495" cy="85928"/>
            </a:xfrm>
            <a:prstGeom prst="rect">
              <a:avLst/>
            </a:prstGeom>
          </p:spPr>
        </p:pic>
        <p:pic>
          <p:nvPicPr>
            <p:cNvPr id="274" name="object 274" descr="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4821059" y="2117191"/>
              <a:ext cx="19392" cy="370382"/>
            </a:xfrm>
            <a:prstGeom prst="rect">
              <a:avLst/>
            </a:prstGeom>
          </p:spPr>
        </p:pic>
        <p:pic>
          <p:nvPicPr>
            <p:cNvPr id="275" name="object 275" descr="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4105097" y="2392959"/>
              <a:ext cx="3606" cy="68922"/>
            </a:xfrm>
            <a:prstGeom prst="rect">
              <a:avLst/>
            </a:prstGeom>
          </p:spPr>
        </p:pic>
        <p:pic>
          <p:nvPicPr>
            <p:cNvPr id="276" name="object 276" descr="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4453979" y="2334603"/>
              <a:ext cx="291515" cy="56451"/>
            </a:xfrm>
            <a:prstGeom prst="rect">
              <a:avLst/>
            </a:prstGeom>
          </p:spPr>
        </p:pic>
        <p:pic>
          <p:nvPicPr>
            <p:cNvPr id="277" name="object 277" descr="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745291" y="2321280"/>
              <a:ext cx="90119" cy="69773"/>
            </a:xfrm>
            <a:prstGeom prst="rect">
              <a:avLst/>
            </a:prstGeom>
          </p:spPr>
        </p:pic>
        <p:pic>
          <p:nvPicPr>
            <p:cNvPr id="278" name="object 278" descr="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4107180" y="2392959"/>
              <a:ext cx="182448" cy="67449"/>
            </a:xfrm>
            <a:prstGeom prst="rect">
              <a:avLst/>
            </a:prstGeom>
          </p:spPr>
        </p:pic>
        <p:pic>
          <p:nvPicPr>
            <p:cNvPr id="279" name="object 279" descr="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289425" y="2394127"/>
              <a:ext cx="91363" cy="66281"/>
            </a:xfrm>
            <a:prstGeom prst="rect">
              <a:avLst/>
            </a:prstGeom>
          </p:spPr>
        </p:pic>
        <p:pic>
          <p:nvPicPr>
            <p:cNvPr id="280" name="object 280" descr="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4108627" y="2334603"/>
              <a:ext cx="727786" cy="190944"/>
            </a:xfrm>
            <a:prstGeom prst="rect">
              <a:avLst/>
            </a:prstGeom>
          </p:spPr>
        </p:pic>
        <p:sp>
          <p:nvSpPr>
            <p:cNvPr id="281" name="object 281" descr=""/>
            <p:cNvSpPr/>
            <p:nvPr/>
          </p:nvSpPr>
          <p:spPr>
            <a:xfrm>
              <a:off x="4719116" y="2421850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246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F2F3F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2" name="object 282" descr=""/>
            <p:cNvSpPr/>
            <p:nvPr/>
          </p:nvSpPr>
          <p:spPr>
            <a:xfrm>
              <a:off x="4698587" y="2423503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49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F2F3F2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3" name="object 283" descr=""/>
            <p:cNvSpPr/>
            <p:nvPr/>
          </p:nvSpPr>
          <p:spPr>
            <a:xfrm>
              <a:off x="4712881" y="2411628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271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F2F3F2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84" name="object 284" descr="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4809782" y="2117191"/>
              <a:ext cx="18338" cy="145148"/>
            </a:xfrm>
            <a:prstGeom prst="rect">
              <a:avLst/>
            </a:prstGeom>
          </p:spPr>
        </p:pic>
        <p:pic>
          <p:nvPicPr>
            <p:cNvPr id="285" name="object 285" descr="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4453979" y="2272004"/>
              <a:ext cx="243903" cy="109639"/>
            </a:xfrm>
            <a:prstGeom prst="rect">
              <a:avLst/>
            </a:prstGeom>
          </p:spPr>
        </p:pic>
        <p:pic>
          <p:nvPicPr>
            <p:cNvPr id="286" name="object 286" descr="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4640986" y="2267102"/>
              <a:ext cx="93776" cy="67500"/>
            </a:xfrm>
            <a:prstGeom prst="rect">
              <a:avLst/>
            </a:prstGeom>
          </p:spPr>
        </p:pic>
        <p:pic>
          <p:nvPicPr>
            <p:cNvPr id="287" name="object 287" descr="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4622114" y="2272309"/>
              <a:ext cx="50761" cy="62293"/>
            </a:xfrm>
            <a:prstGeom prst="rect">
              <a:avLst/>
            </a:prstGeom>
          </p:spPr>
        </p:pic>
        <p:sp>
          <p:nvSpPr>
            <p:cNvPr id="288" name="object 288" descr=""/>
            <p:cNvSpPr/>
            <p:nvPr/>
          </p:nvSpPr>
          <p:spPr>
            <a:xfrm>
              <a:off x="4652099" y="2298014"/>
              <a:ext cx="3175" cy="4445"/>
            </a:xfrm>
            <a:custGeom>
              <a:avLst/>
              <a:gdLst/>
              <a:ahLst/>
              <a:cxnLst/>
              <a:rect l="l" t="t" r="r" b="b"/>
              <a:pathLst>
                <a:path w="3175" h="4444">
                  <a:moveTo>
                    <a:pt x="355" y="0"/>
                  </a:moveTo>
                  <a:lnTo>
                    <a:pt x="0" y="139"/>
                  </a:lnTo>
                  <a:lnTo>
                    <a:pt x="2438" y="4076"/>
                  </a:lnTo>
                  <a:lnTo>
                    <a:pt x="2603" y="4140"/>
                  </a:lnTo>
                  <a:lnTo>
                    <a:pt x="3009" y="4140"/>
                  </a:lnTo>
                  <a:lnTo>
                    <a:pt x="2031" y="2933"/>
                  </a:lnTo>
                  <a:lnTo>
                    <a:pt x="1384" y="1701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F3F3F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9" name="object 289" descr="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4107180" y="1885035"/>
              <a:ext cx="101511" cy="99212"/>
            </a:xfrm>
            <a:prstGeom prst="rect">
              <a:avLst/>
            </a:prstGeom>
          </p:spPr>
        </p:pic>
        <p:pic>
          <p:nvPicPr>
            <p:cNvPr id="290" name="object 290" descr="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4208475" y="1900834"/>
              <a:ext cx="101688" cy="83413"/>
            </a:xfrm>
            <a:prstGeom prst="rect">
              <a:avLst/>
            </a:prstGeom>
          </p:spPr>
        </p:pic>
        <p:pic>
          <p:nvPicPr>
            <p:cNvPr id="291" name="object 291" descr="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4309948" y="1895525"/>
              <a:ext cx="101676" cy="88722"/>
            </a:xfrm>
            <a:prstGeom prst="rect">
              <a:avLst/>
            </a:prstGeom>
          </p:spPr>
        </p:pic>
        <p:pic>
          <p:nvPicPr>
            <p:cNvPr id="292" name="object 292" descr="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4107180" y="1888515"/>
              <a:ext cx="438111" cy="197611"/>
            </a:xfrm>
            <a:prstGeom prst="rect">
              <a:avLst/>
            </a:prstGeom>
          </p:spPr>
        </p:pic>
        <p:pic>
          <p:nvPicPr>
            <p:cNvPr id="293" name="object 293" descr="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4411421" y="2083282"/>
              <a:ext cx="203250" cy="99479"/>
            </a:xfrm>
            <a:prstGeom prst="rect">
              <a:avLst/>
            </a:prstGeom>
          </p:spPr>
        </p:pic>
        <p:pic>
          <p:nvPicPr>
            <p:cNvPr id="294" name="object 294" descr="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4453979" y="2117191"/>
              <a:ext cx="374141" cy="217411"/>
            </a:xfrm>
            <a:prstGeom prst="rect">
              <a:avLst/>
            </a:prstGeom>
          </p:spPr>
        </p:pic>
        <p:pic>
          <p:nvPicPr>
            <p:cNvPr id="295" name="object 295" descr="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4591329" y="2219540"/>
              <a:ext cx="43967" cy="53466"/>
            </a:xfrm>
            <a:prstGeom prst="rect">
              <a:avLst/>
            </a:prstGeom>
          </p:spPr>
        </p:pic>
        <p:sp>
          <p:nvSpPr>
            <p:cNvPr id="296" name="object 296" descr=""/>
            <p:cNvSpPr/>
            <p:nvPr/>
          </p:nvSpPr>
          <p:spPr>
            <a:xfrm>
              <a:off x="4607483" y="2229650"/>
              <a:ext cx="3810" cy="5080"/>
            </a:xfrm>
            <a:custGeom>
              <a:avLst/>
              <a:gdLst/>
              <a:ahLst/>
              <a:cxnLst/>
              <a:rect l="l" t="t" r="r" b="b"/>
              <a:pathLst>
                <a:path w="3810" h="5080">
                  <a:moveTo>
                    <a:pt x="0" y="0"/>
                  </a:moveTo>
                  <a:lnTo>
                    <a:pt x="990" y="1727"/>
                  </a:lnTo>
                  <a:lnTo>
                    <a:pt x="1803" y="3073"/>
                  </a:lnTo>
                  <a:lnTo>
                    <a:pt x="3213" y="5079"/>
                  </a:lnTo>
                  <a:lnTo>
                    <a:pt x="2412" y="3428"/>
                  </a:lnTo>
                  <a:lnTo>
                    <a:pt x="1460" y="20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FE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7" name="object 297" descr=""/>
            <p:cNvSpPr/>
            <p:nvPr/>
          </p:nvSpPr>
          <p:spPr>
            <a:xfrm>
              <a:off x="4596530" y="2223554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673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EDEDEE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98" name="object 298" descr="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138739" y="1863725"/>
              <a:ext cx="406552" cy="46024"/>
            </a:xfrm>
            <a:prstGeom prst="rect">
              <a:avLst/>
            </a:prstGeom>
          </p:spPr>
        </p:pic>
        <p:pic>
          <p:nvPicPr>
            <p:cNvPr id="299" name="object 299" descr="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197146" y="2015388"/>
              <a:ext cx="343293" cy="46266"/>
            </a:xfrm>
            <a:prstGeom prst="rect">
              <a:avLst/>
            </a:prstGeom>
          </p:spPr>
        </p:pic>
        <p:pic>
          <p:nvPicPr>
            <p:cNvPr id="300" name="object 300" descr="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4458932" y="2110968"/>
              <a:ext cx="358470" cy="165709"/>
            </a:xfrm>
            <a:prstGeom prst="rect">
              <a:avLst/>
            </a:prstGeom>
          </p:spPr>
        </p:pic>
        <p:sp>
          <p:nvSpPr>
            <p:cNvPr id="301" name="object 301" descr=""/>
            <p:cNvSpPr/>
            <p:nvPr/>
          </p:nvSpPr>
          <p:spPr>
            <a:xfrm>
              <a:off x="4617718" y="2247457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66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EFF1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2" name="object 302" descr=""/>
            <p:cNvSpPr/>
            <p:nvPr/>
          </p:nvSpPr>
          <p:spPr>
            <a:xfrm>
              <a:off x="4606627" y="2237865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298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EEEFE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3" name="object 303" descr=""/>
            <p:cNvSpPr/>
            <p:nvPr/>
          </p:nvSpPr>
          <p:spPr>
            <a:xfrm>
              <a:off x="4140924" y="1945995"/>
              <a:ext cx="34290" cy="34925"/>
            </a:xfrm>
            <a:custGeom>
              <a:avLst/>
              <a:gdLst/>
              <a:ahLst/>
              <a:cxnLst/>
              <a:rect l="l" t="t" r="r" b="b"/>
              <a:pathLst>
                <a:path w="34289" h="34925">
                  <a:moveTo>
                    <a:pt x="25908" y="5156"/>
                  </a:moveTo>
                  <a:lnTo>
                    <a:pt x="25527" y="3759"/>
                  </a:lnTo>
                  <a:lnTo>
                    <a:pt x="25285" y="3086"/>
                  </a:lnTo>
                  <a:lnTo>
                    <a:pt x="19850" y="0"/>
                  </a:lnTo>
                  <a:lnTo>
                    <a:pt x="12954" y="279"/>
                  </a:lnTo>
                  <a:lnTo>
                    <a:pt x="7747" y="4051"/>
                  </a:lnTo>
                  <a:lnTo>
                    <a:pt x="9499" y="3263"/>
                  </a:lnTo>
                  <a:lnTo>
                    <a:pt x="5003" y="6565"/>
                  </a:lnTo>
                  <a:lnTo>
                    <a:pt x="1016" y="11150"/>
                  </a:lnTo>
                  <a:lnTo>
                    <a:pt x="0" y="17500"/>
                  </a:lnTo>
                  <a:lnTo>
                    <a:pt x="2070" y="22974"/>
                  </a:lnTo>
                  <a:lnTo>
                    <a:pt x="3327" y="19900"/>
                  </a:lnTo>
                  <a:lnTo>
                    <a:pt x="5257" y="17043"/>
                  </a:lnTo>
                  <a:lnTo>
                    <a:pt x="11963" y="10845"/>
                  </a:lnTo>
                  <a:lnTo>
                    <a:pt x="17068" y="8813"/>
                  </a:lnTo>
                  <a:lnTo>
                    <a:pt x="22250" y="8483"/>
                  </a:lnTo>
                  <a:lnTo>
                    <a:pt x="21920" y="7264"/>
                  </a:lnTo>
                  <a:lnTo>
                    <a:pt x="22098" y="6159"/>
                  </a:lnTo>
                  <a:lnTo>
                    <a:pt x="23088" y="5283"/>
                  </a:lnTo>
                  <a:lnTo>
                    <a:pt x="17424" y="2247"/>
                  </a:lnTo>
                  <a:lnTo>
                    <a:pt x="10960" y="2616"/>
                  </a:lnTo>
                  <a:lnTo>
                    <a:pt x="12979" y="1701"/>
                  </a:lnTo>
                  <a:lnTo>
                    <a:pt x="19088" y="2019"/>
                  </a:lnTo>
                  <a:lnTo>
                    <a:pt x="24041" y="4927"/>
                  </a:lnTo>
                  <a:lnTo>
                    <a:pt x="24599" y="4826"/>
                  </a:lnTo>
                  <a:lnTo>
                    <a:pt x="25247" y="4914"/>
                  </a:lnTo>
                  <a:lnTo>
                    <a:pt x="25908" y="5156"/>
                  </a:lnTo>
                  <a:close/>
                </a:path>
                <a:path w="34289" h="34925">
                  <a:moveTo>
                    <a:pt x="26416" y="13182"/>
                  </a:moveTo>
                  <a:lnTo>
                    <a:pt x="22631" y="9486"/>
                  </a:lnTo>
                  <a:lnTo>
                    <a:pt x="17564" y="9753"/>
                  </a:lnTo>
                  <a:lnTo>
                    <a:pt x="12573" y="11696"/>
                  </a:lnTo>
                  <a:lnTo>
                    <a:pt x="5803" y="17945"/>
                  </a:lnTo>
                  <a:lnTo>
                    <a:pt x="3835" y="21031"/>
                  </a:lnTo>
                  <a:lnTo>
                    <a:pt x="2654" y="24345"/>
                  </a:lnTo>
                  <a:lnTo>
                    <a:pt x="3340" y="25742"/>
                  </a:lnTo>
                  <a:lnTo>
                    <a:pt x="4229" y="27063"/>
                  </a:lnTo>
                  <a:lnTo>
                    <a:pt x="6883" y="29933"/>
                  </a:lnTo>
                  <a:lnTo>
                    <a:pt x="8699" y="31203"/>
                  </a:lnTo>
                  <a:lnTo>
                    <a:pt x="10655" y="32080"/>
                  </a:lnTo>
                  <a:lnTo>
                    <a:pt x="13804" y="31115"/>
                  </a:lnTo>
                  <a:lnTo>
                    <a:pt x="16789" y="29476"/>
                  </a:lnTo>
                  <a:lnTo>
                    <a:pt x="23469" y="23304"/>
                  </a:lnTo>
                  <a:lnTo>
                    <a:pt x="25831" y="18338"/>
                  </a:lnTo>
                  <a:lnTo>
                    <a:pt x="26416" y="13182"/>
                  </a:lnTo>
                  <a:close/>
                </a:path>
                <a:path w="34289" h="34925">
                  <a:moveTo>
                    <a:pt x="29603" y="11023"/>
                  </a:moveTo>
                  <a:lnTo>
                    <a:pt x="24498" y="5727"/>
                  </a:lnTo>
                  <a:lnTo>
                    <a:pt x="24091" y="5867"/>
                  </a:lnTo>
                  <a:lnTo>
                    <a:pt x="23685" y="6108"/>
                  </a:lnTo>
                  <a:lnTo>
                    <a:pt x="23177" y="6578"/>
                  </a:lnTo>
                  <a:lnTo>
                    <a:pt x="23152" y="7454"/>
                  </a:lnTo>
                  <a:lnTo>
                    <a:pt x="23634" y="8763"/>
                  </a:lnTo>
                  <a:lnTo>
                    <a:pt x="28206" y="12446"/>
                  </a:lnTo>
                  <a:lnTo>
                    <a:pt x="28790" y="12395"/>
                  </a:lnTo>
                  <a:lnTo>
                    <a:pt x="29349" y="11874"/>
                  </a:lnTo>
                  <a:lnTo>
                    <a:pt x="29464" y="11645"/>
                  </a:lnTo>
                  <a:lnTo>
                    <a:pt x="29527" y="11366"/>
                  </a:lnTo>
                  <a:lnTo>
                    <a:pt x="29603" y="11023"/>
                  </a:lnTo>
                  <a:close/>
                </a:path>
                <a:path w="34289" h="34925">
                  <a:moveTo>
                    <a:pt x="31724" y="9791"/>
                  </a:moveTo>
                  <a:lnTo>
                    <a:pt x="26657" y="3949"/>
                  </a:lnTo>
                  <a:lnTo>
                    <a:pt x="26835" y="4546"/>
                  </a:lnTo>
                  <a:lnTo>
                    <a:pt x="26974" y="5156"/>
                  </a:lnTo>
                  <a:lnTo>
                    <a:pt x="27101" y="5753"/>
                  </a:lnTo>
                  <a:lnTo>
                    <a:pt x="27635" y="6096"/>
                  </a:lnTo>
                  <a:lnTo>
                    <a:pt x="28143" y="6527"/>
                  </a:lnTo>
                  <a:lnTo>
                    <a:pt x="28625" y="7035"/>
                  </a:lnTo>
                  <a:lnTo>
                    <a:pt x="29286" y="7759"/>
                  </a:lnTo>
                  <a:lnTo>
                    <a:pt x="29768" y="8521"/>
                  </a:lnTo>
                  <a:lnTo>
                    <a:pt x="30073" y="9283"/>
                  </a:lnTo>
                  <a:lnTo>
                    <a:pt x="30632" y="9436"/>
                  </a:lnTo>
                  <a:lnTo>
                    <a:pt x="31178" y="9601"/>
                  </a:lnTo>
                  <a:lnTo>
                    <a:pt x="31724" y="9791"/>
                  </a:lnTo>
                  <a:close/>
                </a:path>
                <a:path w="34289" h="34925">
                  <a:moveTo>
                    <a:pt x="32588" y="21412"/>
                  </a:moveTo>
                  <a:lnTo>
                    <a:pt x="32283" y="16586"/>
                  </a:lnTo>
                  <a:lnTo>
                    <a:pt x="30124" y="12433"/>
                  </a:lnTo>
                  <a:lnTo>
                    <a:pt x="29718" y="12941"/>
                  </a:lnTo>
                  <a:lnTo>
                    <a:pt x="29146" y="13474"/>
                  </a:lnTo>
                  <a:lnTo>
                    <a:pt x="28321" y="13639"/>
                  </a:lnTo>
                  <a:lnTo>
                    <a:pt x="27419" y="13487"/>
                  </a:lnTo>
                  <a:lnTo>
                    <a:pt x="26771" y="18808"/>
                  </a:lnTo>
                  <a:lnTo>
                    <a:pt x="24307" y="23939"/>
                  </a:lnTo>
                  <a:lnTo>
                    <a:pt x="17703" y="30022"/>
                  </a:lnTo>
                  <a:lnTo>
                    <a:pt x="15024" y="31623"/>
                  </a:lnTo>
                  <a:lnTo>
                    <a:pt x="12179" y="32664"/>
                  </a:lnTo>
                  <a:lnTo>
                    <a:pt x="17602" y="34442"/>
                  </a:lnTo>
                  <a:lnTo>
                    <a:pt x="23812" y="33312"/>
                  </a:lnTo>
                  <a:lnTo>
                    <a:pt x="28295" y="29159"/>
                  </a:lnTo>
                  <a:lnTo>
                    <a:pt x="29413" y="28130"/>
                  </a:lnTo>
                  <a:lnTo>
                    <a:pt x="30353" y="26987"/>
                  </a:lnTo>
                  <a:lnTo>
                    <a:pt x="31115" y="25755"/>
                  </a:lnTo>
                  <a:lnTo>
                    <a:pt x="32588" y="21412"/>
                  </a:lnTo>
                  <a:close/>
                </a:path>
                <a:path w="34289" h="34925">
                  <a:moveTo>
                    <a:pt x="33909" y="18821"/>
                  </a:moveTo>
                  <a:lnTo>
                    <a:pt x="33807" y="14770"/>
                  </a:lnTo>
                  <a:lnTo>
                    <a:pt x="32346" y="11137"/>
                  </a:lnTo>
                  <a:lnTo>
                    <a:pt x="31711" y="10883"/>
                  </a:lnTo>
                  <a:lnTo>
                    <a:pt x="30403" y="10452"/>
                  </a:lnTo>
                  <a:lnTo>
                    <a:pt x="30454" y="10782"/>
                  </a:lnTo>
                  <a:lnTo>
                    <a:pt x="30467" y="11087"/>
                  </a:lnTo>
                  <a:lnTo>
                    <a:pt x="30441" y="11379"/>
                  </a:lnTo>
                  <a:lnTo>
                    <a:pt x="32410" y="14795"/>
                  </a:lnTo>
                  <a:lnTo>
                    <a:pt x="33134" y="18707"/>
                  </a:lnTo>
                  <a:lnTo>
                    <a:pt x="32651" y="22491"/>
                  </a:lnTo>
                  <a:lnTo>
                    <a:pt x="33909" y="18821"/>
                  </a:lnTo>
                  <a:close/>
                </a:path>
              </a:pathLst>
            </a:custGeom>
            <a:solidFill>
              <a:srgbClr val="E63E3C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4" name="object 304" descr=""/>
          <p:cNvSpPr txBox="1"/>
          <p:nvPr/>
        </p:nvSpPr>
        <p:spPr>
          <a:xfrm rot="21480000">
            <a:off x="4135802" y="1853031"/>
            <a:ext cx="441226" cy="457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360"/>
              </a:lnSpc>
            </a:pPr>
            <a:r>
              <a:rPr dirty="0" sz="350" b="1">
                <a:solidFill>
                  <a:srgbClr val="154881"/>
                </a:solidFill>
                <a:latin typeface="Open Sans"/>
                <a:cs typeface="Open Sans"/>
              </a:rPr>
              <a:t>The</a:t>
            </a:r>
            <a:r>
              <a:rPr dirty="0" sz="350" spc="-10" b="1">
                <a:solidFill>
                  <a:srgbClr val="154881"/>
                </a:solidFill>
                <a:latin typeface="Open Sans"/>
                <a:cs typeface="Open Sans"/>
              </a:rPr>
              <a:t> equi</a:t>
            </a:r>
            <a:r>
              <a:rPr dirty="0" baseline="7936" sz="525" spc="-15" b="1">
                <a:solidFill>
                  <a:srgbClr val="154881"/>
                </a:solidFill>
                <a:latin typeface="Open Sans"/>
                <a:cs typeface="Open Sans"/>
              </a:rPr>
              <a:t>pment</a:t>
            </a:r>
            <a:r>
              <a:rPr dirty="0" baseline="7936" sz="525" spc="-7" b="1">
                <a:solidFill>
                  <a:srgbClr val="154881"/>
                </a:solidFill>
                <a:latin typeface="Open Sans"/>
                <a:cs typeface="Open Sans"/>
              </a:rPr>
              <a:t> </a:t>
            </a:r>
            <a:r>
              <a:rPr dirty="0" baseline="7936" sz="525" spc="-15" b="1">
                <a:solidFill>
                  <a:srgbClr val="154881"/>
                </a:solidFill>
                <a:latin typeface="Open Sans"/>
                <a:cs typeface="Open Sans"/>
              </a:rPr>
              <a:t>list:</a:t>
            </a:r>
            <a:endParaRPr baseline="7936" sz="525">
              <a:latin typeface="Open Sans"/>
              <a:cs typeface="Open Sans"/>
            </a:endParaRPr>
          </a:p>
        </p:txBody>
      </p:sp>
      <p:sp>
        <p:nvSpPr>
          <p:cNvPr id="305" name="object 305" descr=""/>
          <p:cNvSpPr txBox="1"/>
          <p:nvPr/>
        </p:nvSpPr>
        <p:spPr>
          <a:xfrm rot="21480000">
            <a:off x="4189384" y="1939362"/>
            <a:ext cx="338676" cy="31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250"/>
              </a:lnSpc>
            </a:pPr>
            <a:r>
              <a:rPr dirty="0" sz="250" spc="-10" b="1">
                <a:solidFill>
                  <a:srgbClr val="231F20"/>
                </a:solidFill>
                <a:latin typeface="Open Sans"/>
                <a:cs typeface="Open Sans"/>
              </a:rPr>
              <a:t>Goalballs</a:t>
            </a:r>
            <a:r>
              <a:rPr dirty="0" sz="250" b="1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(yo</a:t>
            </a:r>
            <a:r>
              <a:rPr dirty="0" baseline="11111" sz="375" spc="-15">
                <a:solidFill>
                  <a:srgbClr val="231F20"/>
                </a:solidFill>
                <a:latin typeface="Open Sans"/>
                <a:cs typeface="Open Sans"/>
              </a:rPr>
              <a:t>u</a:t>
            </a:r>
            <a:r>
              <a:rPr dirty="0" baseline="11111" sz="37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baseline="11111" sz="375" spc="-15">
                <a:solidFill>
                  <a:srgbClr val="231F20"/>
                </a:solidFill>
                <a:latin typeface="Open Sans"/>
                <a:cs typeface="Open Sans"/>
              </a:rPr>
              <a:t>can</a:t>
            </a:r>
            <a:r>
              <a:rPr dirty="0" baseline="11111" sz="37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baseline="11111" sz="375" spc="-37">
                <a:solidFill>
                  <a:srgbClr val="231F20"/>
                </a:solidFill>
                <a:latin typeface="Open Sans"/>
                <a:cs typeface="Open Sans"/>
              </a:rPr>
              <a:t>use</a:t>
            </a:r>
            <a:endParaRPr baseline="11111" sz="375">
              <a:latin typeface="Open Sans"/>
              <a:cs typeface="Open Sans"/>
            </a:endParaRPr>
          </a:p>
        </p:txBody>
      </p:sp>
      <p:sp>
        <p:nvSpPr>
          <p:cNvPr id="306" name="object 306" descr=""/>
          <p:cNvSpPr txBox="1"/>
          <p:nvPr/>
        </p:nvSpPr>
        <p:spPr>
          <a:xfrm rot="21480000">
            <a:off x="4191460" y="1983347"/>
            <a:ext cx="267322" cy="31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250"/>
              </a:lnSpc>
            </a:pP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other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balls,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id</a:t>
            </a:r>
            <a:r>
              <a:rPr dirty="0" baseline="11111" sz="375" spc="-15">
                <a:solidFill>
                  <a:srgbClr val="231F20"/>
                </a:solidFill>
                <a:latin typeface="Open Sans"/>
                <a:cs typeface="Open Sans"/>
              </a:rPr>
              <a:t>eally</a:t>
            </a:r>
            <a:endParaRPr baseline="11111" sz="375">
              <a:latin typeface="Open Sans"/>
              <a:cs typeface="Open Sans"/>
            </a:endParaRPr>
          </a:p>
        </p:txBody>
      </p:sp>
      <p:sp>
        <p:nvSpPr>
          <p:cNvPr id="307" name="object 307" descr=""/>
          <p:cNvSpPr txBox="1"/>
          <p:nvPr/>
        </p:nvSpPr>
        <p:spPr>
          <a:xfrm rot="21480000">
            <a:off x="4193895" y="2024520"/>
            <a:ext cx="348793" cy="31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250"/>
              </a:lnSpc>
            </a:pPr>
            <a:r>
              <a:rPr dirty="0" sz="250" spc="-20">
                <a:solidFill>
                  <a:srgbClr val="231F20"/>
                </a:solidFill>
                <a:latin typeface="Open Sans"/>
                <a:cs typeface="Open Sans"/>
              </a:rPr>
              <a:t>basketballs</a:t>
            </a:r>
            <a:r>
              <a:rPr dirty="0" sz="250" spc="4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o</a:t>
            </a:r>
            <a:r>
              <a:rPr dirty="0" baseline="11111" sz="375" spc="-15">
                <a:solidFill>
                  <a:srgbClr val="231F20"/>
                </a:solidFill>
                <a:latin typeface="Open Sans"/>
                <a:cs typeface="Open Sans"/>
              </a:rPr>
              <a:t>r</a:t>
            </a:r>
            <a:r>
              <a:rPr dirty="0" baseline="11111" sz="375" spc="7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baseline="11111" sz="375" spc="-15">
                <a:solidFill>
                  <a:srgbClr val="231F20"/>
                </a:solidFill>
                <a:latin typeface="Open Sans"/>
                <a:cs typeface="Open Sans"/>
              </a:rPr>
              <a:t>footballs)</a:t>
            </a:r>
            <a:endParaRPr baseline="11111" sz="375">
              <a:latin typeface="Open Sans"/>
              <a:cs typeface="Open Sans"/>
            </a:endParaRPr>
          </a:p>
        </p:txBody>
      </p:sp>
      <p:sp>
        <p:nvSpPr>
          <p:cNvPr id="308" name="object 308" descr=""/>
          <p:cNvSpPr/>
          <p:nvPr/>
        </p:nvSpPr>
        <p:spPr>
          <a:xfrm>
            <a:off x="4407090" y="2114714"/>
            <a:ext cx="34290" cy="34925"/>
          </a:xfrm>
          <a:custGeom>
            <a:avLst/>
            <a:gdLst/>
            <a:ahLst/>
            <a:cxnLst/>
            <a:rect l="l" t="t" r="r" b="b"/>
            <a:pathLst>
              <a:path w="34289" h="34925">
                <a:moveTo>
                  <a:pt x="25908" y="5156"/>
                </a:moveTo>
                <a:lnTo>
                  <a:pt x="25742" y="4457"/>
                </a:lnTo>
                <a:lnTo>
                  <a:pt x="25285" y="3086"/>
                </a:lnTo>
                <a:lnTo>
                  <a:pt x="19850" y="0"/>
                </a:lnTo>
                <a:lnTo>
                  <a:pt x="12966" y="292"/>
                </a:lnTo>
                <a:lnTo>
                  <a:pt x="7759" y="4064"/>
                </a:lnTo>
                <a:lnTo>
                  <a:pt x="9436" y="3314"/>
                </a:lnTo>
                <a:lnTo>
                  <a:pt x="5003" y="6565"/>
                </a:lnTo>
                <a:lnTo>
                  <a:pt x="1016" y="11163"/>
                </a:lnTo>
                <a:lnTo>
                  <a:pt x="0" y="17500"/>
                </a:lnTo>
                <a:lnTo>
                  <a:pt x="2070" y="22987"/>
                </a:lnTo>
                <a:lnTo>
                  <a:pt x="3340" y="19900"/>
                </a:lnTo>
                <a:lnTo>
                  <a:pt x="5270" y="17043"/>
                </a:lnTo>
                <a:lnTo>
                  <a:pt x="11963" y="10858"/>
                </a:lnTo>
                <a:lnTo>
                  <a:pt x="17068" y="8813"/>
                </a:lnTo>
                <a:lnTo>
                  <a:pt x="22250" y="8483"/>
                </a:lnTo>
                <a:lnTo>
                  <a:pt x="21932" y="7264"/>
                </a:lnTo>
                <a:lnTo>
                  <a:pt x="22098" y="6172"/>
                </a:lnTo>
                <a:lnTo>
                  <a:pt x="23088" y="5295"/>
                </a:lnTo>
                <a:lnTo>
                  <a:pt x="17424" y="2247"/>
                </a:lnTo>
                <a:lnTo>
                  <a:pt x="10998" y="2616"/>
                </a:lnTo>
                <a:lnTo>
                  <a:pt x="12979" y="1714"/>
                </a:lnTo>
                <a:lnTo>
                  <a:pt x="19088" y="2019"/>
                </a:lnTo>
                <a:lnTo>
                  <a:pt x="24041" y="4927"/>
                </a:lnTo>
                <a:lnTo>
                  <a:pt x="24612" y="4838"/>
                </a:lnTo>
                <a:lnTo>
                  <a:pt x="25247" y="4914"/>
                </a:lnTo>
                <a:lnTo>
                  <a:pt x="25908" y="5156"/>
                </a:lnTo>
                <a:close/>
              </a:path>
              <a:path w="34289" h="34925">
                <a:moveTo>
                  <a:pt x="26428" y="13195"/>
                </a:moveTo>
                <a:lnTo>
                  <a:pt x="22631" y="9486"/>
                </a:lnTo>
                <a:lnTo>
                  <a:pt x="17576" y="9753"/>
                </a:lnTo>
                <a:lnTo>
                  <a:pt x="12573" y="11709"/>
                </a:lnTo>
                <a:lnTo>
                  <a:pt x="5803" y="17945"/>
                </a:lnTo>
                <a:lnTo>
                  <a:pt x="3835" y="21031"/>
                </a:lnTo>
                <a:lnTo>
                  <a:pt x="2667" y="24345"/>
                </a:lnTo>
                <a:lnTo>
                  <a:pt x="3340" y="25742"/>
                </a:lnTo>
                <a:lnTo>
                  <a:pt x="4229" y="27063"/>
                </a:lnTo>
                <a:lnTo>
                  <a:pt x="6883" y="29933"/>
                </a:lnTo>
                <a:lnTo>
                  <a:pt x="8712" y="31203"/>
                </a:lnTo>
                <a:lnTo>
                  <a:pt x="10655" y="32080"/>
                </a:lnTo>
                <a:lnTo>
                  <a:pt x="13804" y="31127"/>
                </a:lnTo>
                <a:lnTo>
                  <a:pt x="16802" y="29476"/>
                </a:lnTo>
                <a:lnTo>
                  <a:pt x="23469" y="23317"/>
                </a:lnTo>
                <a:lnTo>
                  <a:pt x="25831" y="18338"/>
                </a:lnTo>
                <a:lnTo>
                  <a:pt x="26428" y="13195"/>
                </a:lnTo>
                <a:close/>
              </a:path>
              <a:path w="34289" h="34925">
                <a:moveTo>
                  <a:pt x="29603" y="11036"/>
                </a:moveTo>
                <a:lnTo>
                  <a:pt x="24511" y="5740"/>
                </a:lnTo>
                <a:lnTo>
                  <a:pt x="24104" y="5880"/>
                </a:lnTo>
                <a:lnTo>
                  <a:pt x="23685" y="6121"/>
                </a:lnTo>
                <a:lnTo>
                  <a:pt x="23190" y="6578"/>
                </a:lnTo>
                <a:lnTo>
                  <a:pt x="23152" y="7467"/>
                </a:lnTo>
                <a:lnTo>
                  <a:pt x="23634" y="8775"/>
                </a:lnTo>
                <a:lnTo>
                  <a:pt x="28206" y="12458"/>
                </a:lnTo>
                <a:lnTo>
                  <a:pt x="28790" y="12395"/>
                </a:lnTo>
                <a:lnTo>
                  <a:pt x="29349" y="11887"/>
                </a:lnTo>
                <a:lnTo>
                  <a:pt x="29464" y="11645"/>
                </a:lnTo>
                <a:lnTo>
                  <a:pt x="29527" y="11379"/>
                </a:lnTo>
                <a:lnTo>
                  <a:pt x="29603" y="11036"/>
                </a:lnTo>
                <a:close/>
              </a:path>
              <a:path w="34289" h="34925">
                <a:moveTo>
                  <a:pt x="31737" y="9804"/>
                </a:moveTo>
                <a:lnTo>
                  <a:pt x="26657" y="3962"/>
                </a:lnTo>
                <a:lnTo>
                  <a:pt x="26835" y="4559"/>
                </a:lnTo>
                <a:lnTo>
                  <a:pt x="26987" y="5156"/>
                </a:lnTo>
                <a:lnTo>
                  <a:pt x="27101" y="5765"/>
                </a:lnTo>
                <a:lnTo>
                  <a:pt x="27635" y="6096"/>
                </a:lnTo>
                <a:lnTo>
                  <a:pt x="28155" y="6527"/>
                </a:lnTo>
                <a:lnTo>
                  <a:pt x="28625" y="7048"/>
                </a:lnTo>
                <a:lnTo>
                  <a:pt x="29286" y="7759"/>
                </a:lnTo>
                <a:lnTo>
                  <a:pt x="29768" y="8534"/>
                </a:lnTo>
                <a:lnTo>
                  <a:pt x="30073" y="9283"/>
                </a:lnTo>
                <a:lnTo>
                  <a:pt x="30632" y="9436"/>
                </a:lnTo>
                <a:lnTo>
                  <a:pt x="31191" y="9601"/>
                </a:lnTo>
                <a:lnTo>
                  <a:pt x="31737" y="9804"/>
                </a:lnTo>
                <a:close/>
              </a:path>
              <a:path w="34289" h="34925">
                <a:moveTo>
                  <a:pt x="32588" y="21424"/>
                </a:moveTo>
                <a:lnTo>
                  <a:pt x="32283" y="16586"/>
                </a:lnTo>
                <a:lnTo>
                  <a:pt x="30124" y="12433"/>
                </a:lnTo>
                <a:lnTo>
                  <a:pt x="29718" y="12941"/>
                </a:lnTo>
                <a:lnTo>
                  <a:pt x="29146" y="13487"/>
                </a:lnTo>
                <a:lnTo>
                  <a:pt x="28333" y="13652"/>
                </a:lnTo>
                <a:lnTo>
                  <a:pt x="27432" y="13487"/>
                </a:lnTo>
                <a:lnTo>
                  <a:pt x="26771" y="18821"/>
                </a:lnTo>
                <a:lnTo>
                  <a:pt x="24307" y="23939"/>
                </a:lnTo>
                <a:lnTo>
                  <a:pt x="17716" y="30035"/>
                </a:lnTo>
                <a:lnTo>
                  <a:pt x="15024" y="31635"/>
                </a:lnTo>
                <a:lnTo>
                  <a:pt x="12179" y="32664"/>
                </a:lnTo>
                <a:lnTo>
                  <a:pt x="17602" y="34442"/>
                </a:lnTo>
                <a:lnTo>
                  <a:pt x="23812" y="33312"/>
                </a:lnTo>
                <a:lnTo>
                  <a:pt x="28308" y="29171"/>
                </a:lnTo>
                <a:lnTo>
                  <a:pt x="29425" y="28143"/>
                </a:lnTo>
                <a:lnTo>
                  <a:pt x="30353" y="26987"/>
                </a:lnTo>
                <a:lnTo>
                  <a:pt x="31115" y="25755"/>
                </a:lnTo>
                <a:lnTo>
                  <a:pt x="32588" y="21424"/>
                </a:lnTo>
                <a:close/>
              </a:path>
              <a:path w="34289" h="34925">
                <a:moveTo>
                  <a:pt x="33909" y="18821"/>
                </a:moveTo>
                <a:lnTo>
                  <a:pt x="33820" y="14782"/>
                </a:lnTo>
                <a:lnTo>
                  <a:pt x="32346" y="11150"/>
                </a:lnTo>
                <a:lnTo>
                  <a:pt x="31711" y="10883"/>
                </a:lnTo>
                <a:lnTo>
                  <a:pt x="30416" y="10464"/>
                </a:lnTo>
                <a:lnTo>
                  <a:pt x="30467" y="10782"/>
                </a:lnTo>
                <a:lnTo>
                  <a:pt x="30467" y="11087"/>
                </a:lnTo>
                <a:lnTo>
                  <a:pt x="30441" y="11379"/>
                </a:lnTo>
                <a:lnTo>
                  <a:pt x="32423" y="14795"/>
                </a:lnTo>
                <a:lnTo>
                  <a:pt x="33134" y="18707"/>
                </a:lnTo>
                <a:lnTo>
                  <a:pt x="32651" y="22504"/>
                </a:lnTo>
                <a:lnTo>
                  <a:pt x="33909" y="18821"/>
                </a:lnTo>
                <a:close/>
              </a:path>
            </a:pathLst>
          </a:custGeom>
          <a:solidFill>
            <a:srgbClr val="E63E3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 descr=""/>
          <p:cNvSpPr txBox="1"/>
          <p:nvPr/>
        </p:nvSpPr>
        <p:spPr>
          <a:xfrm rot="21480000">
            <a:off x="4455017" y="2111231"/>
            <a:ext cx="188118" cy="31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250"/>
              </a:lnSpc>
            </a:pPr>
            <a:r>
              <a:rPr dirty="0" sz="250" spc="-10" b="1">
                <a:solidFill>
                  <a:srgbClr val="231F20"/>
                </a:solidFill>
                <a:latin typeface="Open Sans"/>
                <a:cs typeface="Open Sans"/>
              </a:rPr>
              <a:t>Eyeshades </a:t>
            </a:r>
            <a:r>
              <a:rPr dirty="0" sz="250" spc="-50" b="1">
                <a:solidFill>
                  <a:srgbClr val="231F20"/>
                </a:solidFill>
                <a:latin typeface="Open Sans"/>
                <a:cs typeface="Open Sans"/>
              </a:rPr>
              <a:t>/</a:t>
            </a:r>
            <a:endParaRPr sz="250">
              <a:latin typeface="Open Sans"/>
              <a:cs typeface="Open Sans"/>
            </a:endParaRPr>
          </a:p>
        </p:txBody>
      </p:sp>
      <p:sp>
        <p:nvSpPr>
          <p:cNvPr id="310" name="object 310" descr=""/>
          <p:cNvSpPr txBox="1"/>
          <p:nvPr/>
        </p:nvSpPr>
        <p:spPr>
          <a:xfrm rot="21480000">
            <a:off x="4457707" y="2152073"/>
            <a:ext cx="291295" cy="31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250"/>
              </a:lnSpc>
            </a:pPr>
            <a:r>
              <a:rPr dirty="0" sz="250" spc="-20" b="1">
                <a:solidFill>
                  <a:srgbClr val="231F20"/>
                </a:solidFill>
                <a:latin typeface="Open Sans"/>
                <a:cs typeface="Open Sans"/>
              </a:rPr>
              <a:t>blindfolds</a:t>
            </a:r>
            <a:r>
              <a:rPr dirty="0" sz="250" spc="45" b="1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(y</a:t>
            </a:r>
            <a:r>
              <a:rPr dirty="0" baseline="11111" sz="375" spc="-15">
                <a:solidFill>
                  <a:srgbClr val="231F20"/>
                </a:solidFill>
                <a:latin typeface="Open Sans"/>
                <a:cs typeface="Open Sans"/>
              </a:rPr>
              <a:t>ou</a:t>
            </a:r>
            <a:r>
              <a:rPr dirty="0" baseline="11111" sz="375" spc="6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baseline="11111" sz="375" spc="-37">
                <a:solidFill>
                  <a:srgbClr val="231F20"/>
                </a:solidFill>
                <a:latin typeface="Open Sans"/>
                <a:cs typeface="Open Sans"/>
              </a:rPr>
              <a:t>can</a:t>
            </a:r>
            <a:endParaRPr baseline="11111" sz="375">
              <a:latin typeface="Open Sans"/>
              <a:cs typeface="Open Sans"/>
            </a:endParaRPr>
          </a:p>
        </p:txBody>
      </p:sp>
      <p:sp>
        <p:nvSpPr>
          <p:cNvPr id="311" name="object 311" descr=""/>
          <p:cNvSpPr txBox="1"/>
          <p:nvPr/>
        </p:nvSpPr>
        <p:spPr>
          <a:xfrm rot="21480000">
            <a:off x="4459730" y="2195934"/>
            <a:ext cx="226392" cy="31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250"/>
              </a:lnSpc>
            </a:pP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do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without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25">
                <a:solidFill>
                  <a:srgbClr val="231F20"/>
                </a:solidFill>
                <a:latin typeface="Open Sans"/>
                <a:cs typeface="Open Sans"/>
              </a:rPr>
              <a:t>a</a:t>
            </a:r>
            <a:r>
              <a:rPr dirty="0" baseline="11111" sz="375" spc="-37">
                <a:solidFill>
                  <a:srgbClr val="231F20"/>
                </a:solidFill>
                <a:latin typeface="Open Sans"/>
                <a:cs typeface="Open Sans"/>
              </a:rPr>
              <a:t>nd</a:t>
            </a:r>
            <a:endParaRPr baseline="11111" sz="375">
              <a:latin typeface="Open Sans"/>
              <a:cs typeface="Open Sans"/>
            </a:endParaRPr>
          </a:p>
        </p:txBody>
      </p:sp>
      <p:sp>
        <p:nvSpPr>
          <p:cNvPr id="312" name="object 312" descr=""/>
          <p:cNvSpPr txBox="1"/>
          <p:nvPr/>
        </p:nvSpPr>
        <p:spPr>
          <a:xfrm rot="21480000">
            <a:off x="4462149" y="2237866"/>
            <a:ext cx="272366" cy="31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250"/>
              </a:lnSpc>
            </a:pP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ask</a:t>
            </a:r>
            <a:r>
              <a:rPr dirty="0" sz="250" spc="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participa</a:t>
            </a:r>
            <a:r>
              <a:rPr dirty="0" baseline="11111" sz="375" spc="-15">
                <a:solidFill>
                  <a:srgbClr val="231F20"/>
                </a:solidFill>
                <a:latin typeface="Open Sans"/>
                <a:cs typeface="Open Sans"/>
              </a:rPr>
              <a:t>nts</a:t>
            </a:r>
            <a:r>
              <a:rPr dirty="0" baseline="11111" sz="375" spc="7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baseline="11111" sz="375" spc="-37">
                <a:solidFill>
                  <a:srgbClr val="231F20"/>
                </a:solidFill>
                <a:latin typeface="Open Sans"/>
                <a:cs typeface="Open Sans"/>
              </a:rPr>
              <a:t>to</a:t>
            </a:r>
            <a:endParaRPr baseline="11111" sz="375">
              <a:latin typeface="Open Sans"/>
              <a:cs typeface="Open Sans"/>
            </a:endParaRPr>
          </a:p>
        </p:txBody>
      </p:sp>
      <p:sp>
        <p:nvSpPr>
          <p:cNvPr id="313" name="object 313" descr=""/>
          <p:cNvSpPr txBox="1"/>
          <p:nvPr/>
        </p:nvSpPr>
        <p:spPr>
          <a:xfrm rot="21480000">
            <a:off x="4464313" y="2281381"/>
            <a:ext cx="246528" cy="31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250"/>
              </a:lnSpc>
            </a:pPr>
            <a:r>
              <a:rPr dirty="0" sz="250" spc="-20">
                <a:solidFill>
                  <a:srgbClr val="231F20"/>
                </a:solidFill>
                <a:latin typeface="Open Sans"/>
                <a:cs typeface="Open Sans"/>
              </a:rPr>
              <a:t>close</a:t>
            </a:r>
            <a:r>
              <a:rPr dirty="0" sz="250" spc="15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their</a:t>
            </a:r>
            <a:r>
              <a:rPr dirty="0" sz="250" spc="2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ey</a:t>
            </a:r>
            <a:r>
              <a:rPr dirty="0" baseline="11111" sz="375" spc="-15">
                <a:solidFill>
                  <a:srgbClr val="231F20"/>
                </a:solidFill>
                <a:latin typeface="Open Sans"/>
                <a:cs typeface="Open Sans"/>
              </a:rPr>
              <a:t>es!)</a:t>
            </a:r>
            <a:endParaRPr baseline="11111" sz="375">
              <a:latin typeface="Open Sans"/>
              <a:cs typeface="Open Sans"/>
            </a:endParaRPr>
          </a:p>
        </p:txBody>
      </p:sp>
      <p:grpSp>
        <p:nvGrpSpPr>
          <p:cNvPr id="314" name="object 314" descr=""/>
          <p:cNvGrpSpPr/>
          <p:nvPr/>
        </p:nvGrpSpPr>
        <p:grpSpPr>
          <a:xfrm>
            <a:off x="4041419" y="1809826"/>
            <a:ext cx="810260" cy="638175"/>
            <a:chOff x="4041419" y="1809826"/>
            <a:chExt cx="810260" cy="638175"/>
          </a:xfrm>
        </p:grpSpPr>
        <p:pic>
          <p:nvPicPr>
            <p:cNvPr id="315" name="object 315" descr="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4658778" y="2365324"/>
              <a:ext cx="108445" cy="65633"/>
            </a:xfrm>
            <a:prstGeom prst="rect">
              <a:avLst/>
            </a:prstGeom>
          </p:spPr>
        </p:pic>
        <p:sp>
          <p:nvSpPr>
            <p:cNvPr id="316" name="object 316" descr=""/>
            <p:cNvSpPr/>
            <p:nvPr/>
          </p:nvSpPr>
          <p:spPr>
            <a:xfrm>
              <a:off x="4697907" y="2381681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172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B5B1B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7" name="object 317" descr=""/>
            <p:cNvSpPr/>
            <p:nvPr/>
          </p:nvSpPr>
          <p:spPr>
            <a:xfrm>
              <a:off x="4664483" y="2365591"/>
              <a:ext cx="2540" cy="0"/>
            </a:xfrm>
            <a:custGeom>
              <a:avLst/>
              <a:gdLst/>
              <a:ahLst/>
              <a:cxnLst/>
              <a:rect l="l" t="t" r="r" b="b"/>
              <a:pathLst>
                <a:path w="2539" h="0">
                  <a:moveTo>
                    <a:pt x="0" y="0"/>
                  </a:moveTo>
                  <a:lnTo>
                    <a:pt x="2491" y="0"/>
                  </a:lnTo>
                </a:path>
              </a:pathLst>
            </a:custGeom>
            <a:ln w="3175">
              <a:solidFill>
                <a:srgbClr val="A2A9C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18" name="object 318" descr="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4663248" y="2349441"/>
              <a:ext cx="66706" cy="98534"/>
            </a:xfrm>
            <a:prstGeom prst="rect">
              <a:avLst/>
            </a:prstGeom>
          </p:spPr>
        </p:pic>
        <p:sp>
          <p:nvSpPr>
            <p:cNvPr id="319" name="object 319" descr=""/>
            <p:cNvSpPr/>
            <p:nvPr/>
          </p:nvSpPr>
          <p:spPr>
            <a:xfrm>
              <a:off x="4720085" y="2394946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75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B5B1B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0" name="object 320" descr=""/>
            <p:cNvSpPr/>
            <p:nvPr/>
          </p:nvSpPr>
          <p:spPr>
            <a:xfrm>
              <a:off x="4730083" y="2346109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w="0" h="1905">
                  <a:moveTo>
                    <a:pt x="0" y="1498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B4B0BE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1" name="object 321" descr=""/>
            <p:cNvSpPr/>
            <p:nvPr/>
          </p:nvSpPr>
          <p:spPr>
            <a:xfrm>
              <a:off x="4726762" y="2357819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667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AEAFB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2" name="object 322" descr=""/>
            <p:cNvSpPr/>
            <p:nvPr/>
          </p:nvSpPr>
          <p:spPr>
            <a:xfrm>
              <a:off x="4704924" y="2429573"/>
              <a:ext cx="0" cy="1905"/>
            </a:xfrm>
            <a:custGeom>
              <a:avLst/>
              <a:gdLst/>
              <a:ahLst/>
              <a:cxnLst/>
              <a:rect l="l" t="t" r="r" b="b"/>
              <a:pathLst>
                <a:path w="0" h="1905">
                  <a:moveTo>
                    <a:pt x="0" y="1778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B5B1B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3" name="object 323" descr=""/>
            <p:cNvSpPr/>
            <p:nvPr/>
          </p:nvSpPr>
          <p:spPr>
            <a:xfrm>
              <a:off x="4726120" y="2376646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33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B5B1B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4" name="object 324" descr=""/>
            <p:cNvSpPr/>
            <p:nvPr/>
          </p:nvSpPr>
          <p:spPr>
            <a:xfrm>
              <a:off x="4726412" y="2366022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673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B2B1C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5" name="object 325" descr=""/>
            <p:cNvSpPr/>
            <p:nvPr/>
          </p:nvSpPr>
          <p:spPr>
            <a:xfrm>
              <a:off x="4726565" y="2368181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68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B4B0BE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6" name="object 326" descr=""/>
            <p:cNvSpPr/>
            <p:nvPr/>
          </p:nvSpPr>
          <p:spPr>
            <a:xfrm>
              <a:off x="4728527" y="2361819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355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A4AB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7" name="object 327" descr=""/>
            <p:cNvSpPr/>
            <p:nvPr/>
          </p:nvSpPr>
          <p:spPr>
            <a:xfrm>
              <a:off x="4727654" y="2365133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52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AEAFC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28" name="object 328" descr="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4560734" y="1821370"/>
              <a:ext cx="290322" cy="295821"/>
            </a:xfrm>
            <a:prstGeom prst="rect">
              <a:avLst/>
            </a:prstGeom>
          </p:spPr>
        </p:pic>
        <p:sp>
          <p:nvSpPr>
            <p:cNvPr id="329" name="object 329" descr=""/>
            <p:cNvSpPr/>
            <p:nvPr/>
          </p:nvSpPr>
          <p:spPr>
            <a:xfrm>
              <a:off x="4560734" y="2108035"/>
              <a:ext cx="80010" cy="9525"/>
            </a:xfrm>
            <a:custGeom>
              <a:avLst/>
              <a:gdLst/>
              <a:ahLst/>
              <a:cxnLst/>
              <a:rect l="l" t="t" r="r" b="b"/>
              <a:pathLst>
                <a:path w="80010" h="9525">
                  <a:moveTo>
                    <a:pt x="79324" y="0"/>
                  </a:moveTo>
                  <a:lnTo>
                    <a:pt x="56159" y="0"/>
                  </a:lnTo>
                  <a:lnTo>
                    <a:pt x="0" y="2933"/>
                  </a:lnTo>
                  <a:lnTo>
                    <a:pt x="0" y="9156"/>
                  </a:lnTo>
                  <a:lnTo>
                    <a:pt x="79794" y="9156"/>
                  </a:lnTo>
                  <a:lnTo>
                    <a:pt x="79324" y="0"/>
                  </a:lnTo>
                  <a:close/>
                </a:path>
              </a:pathLst>
            </a:custGeom>
            <a:solidFill>
              <a:srgbClr val="F3F6F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0" name="object 330" descr="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4545291" y="1809826"/>
              <a:ext cx="298196" cy="298208"/>
            </a:xfrm>
            <a:prstGeom prst="rect">
              <a:avLst/>
            </a:prstGeom>
          </p:spPr>
        </p:pic>
        <p:pic>
          <p:nvPicPr>
            <p:cNvPr id="331" name="object 331" descr="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4560734" y="1858568"/>
              <a:ext cx="82994" cy="81991"/>
            </a:xfrm>
            <a:prstGeom prst="rect">
              <a:avLst/>
            </a:prstGeom>
          </p:spPr>
        </p:pic>
        <p:pic>
          <p:nvPicPr>
            <p:cNvPr id="332" name="object 332" descr="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4643500" y="1856752"/>
              <a:ext cx="157010" cy="83807"/>
            </a:xfrm>
            <a:prstGeom prst="rect">
              <a:avLst/>
            </a:prstGeom>
          </p:spPr>
        </p:pic>
        <p:pic>
          <p:nvPicPr>
            <p:cNvPr id="333" name="object 333" descr="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4560734" y="1940356"/>
              <a:ext cx="244170" cy="84086"/>
            </a:xfrm>
            <a:prstGeom prst="rect">
              <a:avLst/>
            </a:prstGeom>
          </p:spPr>
        </p:pic>
        <p:pic>
          <p:nvPicPr>
            <p:cNvPr id="334" name="object 334" descr="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4560734" y="2024240"/>
              <a:ext cx="248551" cy="83794"/>
            </a:xfrm>
            <a:prstGeom prst="rect">
              <a:avLst/>
            </a:prstGeom>
          </p:spPr>
        </p:pic>
        <p:pic>
          <p:nvPicPr>
            <p:cNvPr id="335" name="object 335" descr="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560734" y="1841246"/>
              <a:ext cx="12649" cy="46456"/>
            </a:xfrm>
            <a:prstGeom prst="rect">
              <a:avLst/>
            </a:prstGeom>
          </p:spPr>
        </p:pic>
        <p:pic>
          <p:nvPicPr>
            <p:cNvPr id="336" name="object 336" descr="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4399508" y="2281821"/>
              <a:ext cx="54470" cy="111137"/>
            </a:xfrm>
            <a:prstGeom prst="rect">
              <a:avLst/>
            </a:prstGeom>
          </p:spPr>
        </p:pic>
        <p:sp>
          <p:nvSpPr>
            <p:cNvPr id="337" name="object 337" descr=""/>
            <p:cNvSpPr/>
            <p:nvPr/>
          </p:nvSpPr>
          <p:spPr>
            <a:xfrm>
              <a:off x="4448860" y="2270633"/>
              <a:ext cx="5715" cy="12065"/>
            </a:xfrm>
            <a:custGeom>
              <a:avLst/>
              <a:gdLst/>
              <a:ahLst/>
              <a:cxnLst/>
              <a:rect l="l" t="t" r="r" b="b"/>
              <a:pathLst>
                <a:path w="5714" h="12064">
                  <a:moveTo>
                    <a:pt x="5118" y="0"/>
                  </a:moveTo>
                  <a:lnTo>
                    <a:pt x="0" y="11455"/>
                  </a:lnTo>
                  <a:lnTo>
                    <a:pt x="5118" y="11188"/>
                  </a:lnTo>
                  <a:lnTo>
                    <a:pt x="5118" y="0"/>
                  </a:lnTo>
                  <a:close/>
                </a:path>
              </a:pathLst>
            </a:custGeom>
            <a:solidFill>
              <a:srgbClr val="F3F6F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8" name="object 338" descr="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4267187" y="2086127"/>
              <a:ext cx="100228" cy="44627"/>
            </a:xfrm>
            <a:prstGeom prst="rect">
              <a:avLst/>
            </a:prstGeom>
          </p:spPr>
        </p:pic>
        <p:pic>
          <p:nvPicPr>
            <p:cNvPr id="339" name="object 339" descr="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4367212" y="2086127"/>
              <a:ext cx="124409" cy="184492"/>
            </a:xfrm>
            <a:prstGeom prst="rect">
              <a:avLst/>
            </a:prstGeom>
          </p:spPr>
        </p:pic>
        <p:pic>
          <p:nvPicPr>
            <p:cNvPr id="340" name="object 340" descr="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4041419" y="2029168"/>
              <a:ext cx="358089" cy="405676"/>
            </a:xfrm>
            <a:prstGeom prst="rect">
              <a:avLst/>
            </a:prstGeom>
          </p:spPr>
        </p:pic>
        <p:sp>
          <p:nvSpPr>
            <p:cNvPr id="341" name="object 341" descr=""/>
            <p:cNvSpPr/>
            <p:nvPr/>
          </p:nvSpPr>
          <p:spPr>
            <a:xfrm>
              <a:off x="4464811" y="2245163"/>
              <a:ext cx="0" cy="1270"/>
            </a:xfrm>
            <a:custGeom>
              <a:avLst/>
              <a:gdLst/>
              <a:ahLst/>
              <a:cxnLst/>
              <a:rect l="l" t="t" r="r" b="b"/>
              <a:pathLst>
                <a:path w="0" h="1269">
                  <a:moveTo>
                    <a:pt x="0" y="1104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F3F6F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2" name="object 342" descr=""/>
            <p:cNvSpPr/>
            <p:nvPr/>
          </p:nvSpPr>
          <p:spPr>
            <a:xfrm>
              <a:off x="4100251" y="2300363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19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14478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43" name="object 343" descr="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4091647" y="2101265"/>
              <a:ext cx="357212" cy="291693"/>
            </a:xfrm>
            <a:prstGeom prst="rect">
              <a:avLst/>
            </a:prstGeom>
          </p:spPr>
        </p:pic>
        <p:pic>
          <p:nvPicPr>
            <p:cNvPr id="344" name="object 344" descr="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107179" y="2086127"/>
              <a:ext cx="173507" cy="71361"/>
            </a:xfrm>
            <a:prstGeom prst="rect">
              <a:avLst/>
            </a:prstGeom>
          </p:spPr>
        </p:pic>
        <p:pic>
          <p:nvPicPr>
            <p:cNvPr id="345" name="object 345" descr="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4280484" y="2092045"/>
              <a:ext cx="146964" cy="65443"/>
            </a:xfrm>
            <a:prstGeom prst="rect">
              <a:avLst/>
            </a:prstGeom>
          </p:spPr>
        </p:pic>
        <p:pic>
          <p:nvPicPr>
            <p:cNvPr id="346" name="object 346" descr="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4107179" y="2157272"/>
              <a:ext cx="346798" cy="71577"/>
            </a:xfrm>
            <a:prstGeom prst="rect">
              <a:avLst/>
            </a:prstGeom>
          </p:spPr>
        </p:pic>
        <p:pic>
          <p:nvPicPr>
            <p:cNvPr id="347" name="object 347" descr="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4107179" y="2228646"/>
              <a:ext cx="86779" cy="71348"/>
            </a:xfrm>
            <a:prstGeom prst="rect">
              <a:avLst/>
            </a:prstGeom>
          </p:spPr>
        </p:pic>
        <p:pic>
          <p:nvPicPr>
            <p:cNvPr id="348" name="object 348" descr="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4193743" y="2228646"/>
              <a:ext cx="260235" cy="66814"/>
            </a:xfrm>
            <a:prstGeom prst="rect">
              <a:avLst/>
            </a:prstGeom>
          </p:spPr>
        </p:pic>
        <p:sp>
          <p:nvSpPr>
            <p:cNvPr id="349" name="object 349" descr=""/>
            <p:cNvSpPr/>
            <p:nvPr/>
          </p:nvSpPr>
          <p:spPr>
            <a:xfrm>
              <a:off x="4187482" y="2401163"/>
              <a:ext cx="34290" cy="34925"/>
            </a:xfrm>
            <a:custGeom>
              <a:avLst/>
              <a:gdLst/>
              <a:ahLst/>
              <a:cxnLst/>
              <a:rect l="l" t="t" r="r" b="b"/>
              <a:pathLst>
                <a:path w="34289" h="34925">
                  <a:moveTo>
                    <a:pt x="25895" y="5156"/>
                  </a:moveTo>
                  <a:lnTo>
                    <a:pt x="25527" y="3771"/>
                  </a:lnTo>
                  <a:lnTo>
                    <a:pt x="25285" y="3086"/>
                  </a:lnTo>
                  <a:lnTo>
                    <a:pt x="19850" y="0"/>
                  </a:lnTo>
                  <a:lnTo>
                    <a:pt x="12954" y="292"/>
                  </a:lnTo>
                  <a:lnTo>
                    <a:pt x="7747" y="4064"/>
                  </a:lnTo>
                  <a:lnTo>
                    <a:pt x="9499" y="3276"/>
                  </a:lnTo>
                  <a:lnTo>
                    <a:pt x="5003" y="6578"/>
                  </a:lnTo>
                  <a:lnTo>
                    <a:pt x="1016" y="11163"/>
                  </a:lnTo>
                  <a:lnTo>
                    <a:pt x="0" y="17500"/>
                  </a:lnTo>
                  <a:lnTo>
                    <a:pt x="2070" y="22987"/>
                  </a:lnTo>
                  <a:lnTo>
                    <a:pt x="3327" y="19900"/>
                  </a:lnTo>
                  <a:lnTo>
                    <a:pt x="5257" y="17043"/>
                  </a:lnTo>
                  <a:lnTo>
                    <a:pt x="11963" y="10858"/>
                  </a:lnTo>
                  <a:lnTo>
                    <a:pt x="17068" y="8813"/>
                  </a:lnTo>
                  <a:lnTo>
                    <a:pt x="22250" y="8483"/>
                  </a:lnTo>
                  <a:lnTo>
                    <a:pt x="21920" y="7277"/>
                  </a:lnTo>
                  <a:lnTo>
                    <a:pt x="22098" y="6172"/>
                  </a:lnTo>
                  <a:lnTo>
                    <a:pt x="23088" y="5295"/>
                  </a:lnTo>
                  <a:lnTo>
                    <a:pt x="17424" y="2260"/>
                  </a:lnTo>
                  <a:lnTo>
                    <a:pt x="10960" y="2628"/>
                  </a:lnTo>
                  <a:lnTo>
                    <a:pt x="12979" y="1714"/>
                  </a:lnTo>
                  <a:lnTo>
                    <a:pt x="19075" y="2019"/>
                  </a:lnTo>
                  <a:lnTo>
                    <a:pt x="24041" y="4927"/>
                  </a:lnTo>
                  <a:lnTo>
                    <a:pt x="24599" y="4838"/>
                  </a:lnTo>
                  <a:lnTo>
                    <a:pt x="25247" y="4914"/>
                  </a:lnTo>
                  <a:lnTo>
                    <a:pt x="25895" y="5156"/>
                  </a:lnTo>
                  <a:close/>
                </a:path>
                <a:path w="34289" h="34925">
                  <a:moveTo>
                    <a:pt x="26416" y="13195"/>
                  </a:moveTo>
                  <a:lnTo>
                    <a:pt x="22618" y="9499"/>
                  </a:lnTo>
                  <a:lnTo>
                    <a:pt x="17564" y="9753"/>
                  </a:lnTo>
                  <a:lnTo>
                    <a:pt x="12573" y="11709"/>
                  </a:lnTo>
                  <a:lnTo>
                    <a:pt x="5803" y="17957"/>
                  </a:lnTo>
                  <a:lnTo>
                    <a:pt x="3835" y="21031"/>
                  </a:lnTo>
                  <a:lnTo>
                    <a:pt x="2654" y="24345"/>
                  </a:lnTo>
                  <a:lnTo>
                    <a:pt x="3340" y="25742"/>
                  </a:lnTo>
                  <a:lnTo>
                    <a:pt x="4229" y="27063"/>
                  </a:lnTo>
                  <a:lnTo>
                    <a:pt x="6883" y="29933"/>
                  </a:lnTo>
                  <a:lnTo>
                    <a:pt x="8699" y="31203"/>
                  </a:lnTo>
                  <a:lnTo>
                    <a:pt x="10655" y="32080"/>
                  </a:lnTo>
                  <a:lnTo>
                    <a:pt x="13804" y="31127"/>
                  </a:lnTo>
                  <a:lnTo>
                    <a:pt x="16789" y="29476"/>
                  </a:lnTo>
                  <a:lnTo>
                    <a:pt x="23469" y="23317"/>
                  </a:lnTo>
                  <a:lnTo>
                    <a:pt x="25831" y="18338"/>
                  </a:lnTo>
                  <a:lnTo>
                    <a:pt x="26416" y="13195"/>
                  </a:lnTo>
                  <a:close/>
                </a:path>
                <a:path w="34289" h="34925">
                  <a:moveTo>
                    <a:pt x="29603" y="11036"/>
                  </a:moveTo>
                  <a:lnTo>
                    <a:pt x="24498" y="5740"/>
                  </a:lnTo>
                  <a:lnTo>
                    <a:pt x="24091" y="5880"/>
                  </a:lnTo>
                  <a:lnTo>
                    <a:pt x="23685" y="6121"/>
                  </a:lnTo>
                  <a:lnTo>
                    <a:pt x="23177" y="6578"/>
                  </a:lnTo>
                  <a:lnTo>
                    <a:pt x="23152" y="7467"/>
                  </a:lnTo>
                  <a:lnTo>
                    <a:pt x="23634" y="8775"/>
                  </a:lnTo>
                  <a:lnTo>
                    <a:pt x="28206" y="12458"/>
                  </a:lnTo>
                  <a:lnTo>
                    <a:pt x="28790" y="12395"/>
                  </a:lnTo>
                  <a:lnTo>
                    <a:pt x="29349" y="11887"/>
                  </a:lnTo>
                  <a:lnTo>
                    <a:pt x="29464" y="11645"/>
                  </a:lnTo>
                  <a:lnTo>
                    <a:pt x="29527" y="11379"/>
                  </a:lnTo>
                  <a:lnTo>
                    <a:pt x="29603" y="11036"/>
                  </a:lnTo>
                  <a:close/>
                </a:path>
                <a:path w="34289" h="34925">
                  <a:moveTo>
                    <a:pt x="31724" y="9804"/>
                  </a:moveTo>
                  <a:lnTo>
                    <a:pt x="26644" y="3962"/>
                  </a:lnTo>
                  <a:lnTo>
                    <a:pt x="26835" y="4559"/>
                  </a:lnTo>
                  <a:lnTo>
                    <a:pt x="26974" y="5156"/>
                  </a:lnTo>
                  <a:lnTo>
                    <a:pt x="27101" y="5765"/>
                  </a:lnTo>
                  <a:lnTo>
                    <a:pt x="27622" y="6108"/>
                  </a:lnTo>
                  <a:lnTo>
                    <a:pt x="28143" y="6527"/>
                  </a:lnTo>
                  <a:lnTo>
                    <a:pt x="28625" y="7048"/>
                  </a:lnTo>
                  <a:lnTo>
                    <a:pt x="29273" y="7759"/>
                  </a:lnTo>
                  <a:lnTo>
                    <a:pt x="29768" y="8534"/>
                  </a:lnTo>
                  <a:lnTo>
                    <a:pt x="30073" y="9283"/>
                  </a:lnTo>
                  <a:lnTo>
                    <a:pt x="30632" y="9436"/>
                  </a:lnTo>
                  <a:lnTo>
                    <a:pt x="31178" y="9601"/>
                  </a:lnTo>
                  <a:lnTo>
                    <a:pt x="31724" y="9804"/>
                  </a:lnTo>
                  <a:close/>
                </a:path>
                <a:path w="34289" h="34925">
                  <a:moveTo>
                    <a:pt x="32588" y="21424"/>
                  </a:moveTo>
                  <a:lnTo>
                    <a:pt x="32270" y="16586"/>
                  </a:lnTo>
                  <a:lnTo>
                    <a:pt x="30124" y="12446"/>
                  </a:lnTo>
                  <a:lnTo>
                    <a:pt x="29718" y="12954"/>
                  </a:lnTo>
                  <a:lnTo>
                    <a:pt x="29146" y="13487"/>
                  </a:lnTo>
                  <a:lnTo>
                    <a:pt x="28321" y="13652"/>
                  </a:lnTo>
                  <a:lnTo>
                    <a:pt x="27419" y="13487"/>
                  </a:lnTo>
                  <a:lnTo>
                    <a:pt x="26771" y="18821"/>
                  </a:lnTo>
                  <a:lnTo>
                    <a:pt x="24307" y="23939"/>
                  </a:lnTo>
                  <a:lnTo>
                    <a:pt x="17703" y="30035"/>
                  </a:lnTo>
                  <a:lnTo>
                    <a:pt x="15024" y="31635"/>
                  </a:lnTo>
                  <a:lnTo>
                    <a:pt x="12179" y="32664"/>
                  </a:lnTo>
                  <a:lnTo>
                    <a:pt x="17602" y="34455"/>
                  </a:lnTo>
                  <a:lnTo>
                    <a:pt x="23799" y="33324"/>
                  </a:lnTo>
                  <a:lnTo>
                    <a:pt x="28295" y="29171"/>
                  </a:lnTo>
                  <a:lnTo>
                    <a:pt x="29413" y="28143"/>
                  </a:lnTo>
                  <a:lnTo>
                    <a:pt x="30353" y="26987"/>
                  </a:lnTo>
                  <a:lnTo>
                    <a:pt x="31115" y="25768"/>
                  </a:lnTo>
                  <a:lnTo>
                    <a:pt x="32588" y="21424"/>
                  </a:lnTo>
                  <a:close/>
                </a:path>
                <a:path w="34289" h="34925">
                  <a:moveTo>
                    <a:pt x="33909" y="18821"/>
                  </a:moveTo>
                  <a:lnTo>
                    <a:pt x="33807" y="14782"/>
                  </a:lnTo>
                  <a:lnTo>
                    <a:pt x="32346" y="11150"/>
                  </a:lnTo>
                  <a:lnTo>
                    <a:pt x="31711" y="10883"/>
                  </a:lnTo>
                  <a:lnTo>
                    <a:pt x="30403" y="10464"/>
                  </a:lnTo>
                  <a:lnTo>
                    <a:pt x="30454" y="10782"/>
                  </a:lnTo>
                  <a:lnTo>
                    <a:pt x="30467" y="11087"/>
                  </a:lnTo>
                  <a:lnTo>
                    <a:pt x="30441" y="11391"/>
                  </a:lnTo>
                  <a:lnTo>
                    <a:pt x="32410" y="14795"/>
                  </a:lnTo>
                  <a:lnTo>
                    <a:pt x="33121" y="18707"/>
                  </a:lnTo>
                  <a:lnTo>
                    <a:pt x="32651" y="22504"/>
                  </a:lnTo>
                  <a:lnTo>
                    <a:pt x="33909" y="18821"/>
                  </a:lnTo>
                  <a:close/>
                </a:path>
              </a:pathLst>
            </a:custGeom>
            <a:solidFill>
              <a:srgbClr val="E63E3C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0" name="object 350" descr=""/>
          <p:cNvSpPr txBox="1"/>
          <p:nvPr/>
        </p:nvSpPr>
        <p:spPr>
          <a:xfrm rot="21480000">
            <a:off x="4235975" y="2393063"/>
            <a:ext cx="375992" cy="317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250"/>
              </a:lnSpc>
            </a:pPr>
            <a:r>
              <a:rPr dirty="0" sz="250" spc="-10">
                <a:solidFill>
                  <a:srgbClr val="231F20"/>
                </a:solidFill>
                <a:latin typeface="Open Sans"/>
                <a:cs typeface="Open Sans"/>
              </a:rPr>
              <a:t>and</a:t>
            </a:r>
            <a:r>
              <a:rPr dirty="0" sz="250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 b="1">
                <a:solidFill>
                  <a:srgbClr val="231F20"/>
                </a:solidFill>
                <a:latin typeface="Open Sans"/>
                <a:cs typeface="Open Sans"/>
              </a:rPr>
              <a:t>willing</a:t>
            </a:r>
            <a:r>
              <a:rPr dirty="0" sz="250" spc="5" b="1">
                <a:solidFill>
                  <a:srgbClr val="231F20"/>
                </a:solidFill>
                <a:latin typeface="Open Sans"/>
                <a:cs typeface="Open Sans"/>
              </a:rPr>
              <a:t> </a:t>
            </a:r>
            <a:r>
              <a:rPr dirty="0" sz="250" spc="-10" b="1">
                <a:solidFill>
                  <a:srgbClr val="231F20"/>
                </a:solidFill>
                <a:latin typeface="Open Sans"/>
                <a:cs typeface="Open Sans"/>
              </a:rPr>
              <a:t>p</a:t>
            </a:r>
            <a:r>
              <a:rPr dirty="0" baseline="11111" sz="375" spc="-15" b="1">
                <a:solidFill>
                  <a:srgbClr val="231F20"/>
                </a:solidFill>
                <a:latin typeface="Open Sans"/>
                <a:cs typeface="Open Sans"/>
              </a:rPr>
              <a:t>articipants</a:t>
            </a:r>
            <a:r>
              <a:rPr dirty="0" baseline="11111" sz="375" spc="-15">
                <a:solidFill>
                  <a:srgbClr val="231F20"/>
                </a:solidFill>
                <a:latin typeface="Open Sans"/>
                <a:cs typeface="Open Sans"/>
              </a:rPr>
              <a:t>.</a:t>
            </a:r>
            <a:endParaRPr baseline="11111" sz="375">
              <a:latin typeface="Open Sans"/>
              <a:cs typeface="Open Sans"/>
            </a:endParaRPr>
          </a:p>
        </p:txBody>
      </p:sp>
      <p:grpSp>
        <p:nvGrpSpPr>
          <p:cNvPr id="351" name="object 351" descr=""/>
          <p:cNvGrpSpPr/>
          <p:nvPr/>
        </p:nvGrpSpPr>
        <p:grpSpPr>
          <a:xfrm>
            <a:off x="6197312" y="817565"/>
            <a:ext cx="1938020" cy="2593975"/>
            <a:chOff x="6197312" y="817565"/>
            <a:chExt cx="1938020" cy="2593975"/>
          </a:xfrm>
        </p:grpSpPr>
        <p:sp>
          <p:nvSpPr>
            <p:cNvPr id="352" name="object 352" descr=""/>
            <p:cNvSpPr/>
            <p:nvPr/>
          </p:nvSpPr>
          <p:spPr>
            <a:xfrm>
              <a:off x="6197312" y="817565"/>
              <a:ext cx="1938020" cy="2593975"/>
            </a:xfrm>
            <a:custGeom>
              <a:avLst/>
              <a:gdLst/>
              <a:ahLst/>
              <a:cxnLst/>
              <a:rect l="l" t="t" r="r" b="b"/>
              <a:pathLst>
                <a:path w="1938020" h="2593975">
                  <a:moveTo>
                    <a:pt x="1937740" y="0"/>
                  </a:moveTo>
                  <a:lnTo>
                    <a:pt x="0" y="47853"/>
                  </a:lnTo>
                  <a:lnTo>
                    <a:pt x="20548" y="2548013"/>
                  </a:lnTo>
                  <a:lnTo>
                    <a:pt x="1890661" y="2593352"/>
                  </a:lnTo>
                  <a:lnTo>
                    <a:pt x="1937740" y="0"/>
                  </a:lnTo>
                  <a:close/>
                </a:path>
              </a:pathLst>
            </a:custGeom>
            <a:solidFill>
              <a:srgbClr val="C7669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3" name="object 353" descr="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6300025" y="909167"/>
              <a:ext cx="1711782" cy="2418715"/>
            </a:xfrm>
            <a:prstGeom prst="rect">
              <a:avLst/>
            </a:prstGeom>
          </p:spPr>
        </p:pic>
        <p:sp>
          <p:nvSpPr>
            <p:cNvPr id="354" name="object 354" descr=""/>
            <p:cNvSpPr/>
            <p:nvPr/>
          </p:nvSpPr>
          <p:spPr>
            <a:xfrm>
              <a:off x="6300025" y="909167"/>
              <a:ext cx="1711960" cy="2418715"/>
            </a:xfrm>
            <a:custGeom>
              <a:avLst/>
              <a:gdLst/>
              <a:ahLst/>
              <a:cxnLst/>
              <a:rect l="l" t="t" r="r" b="b"/>
              <a:pathLst>
                <a:path w="1711959" h="2418715">
                  <a:moveTo>
                    <a:pt x="1711782" y="2418715"/>
                  </a:moveTo>
                  <a:lnTo>
                    <a:pt x="0" y="2418715"/>
                  </a:lnTo>
                  <a:lnTo>
                    <a:pt x="0" y="0"/>
                  </a:lnTo>
                  <a:lnTo>
                    <a:pt x="1711782" y="0"/>
                  </a:lnTo>
                  <a:lnTo>
                    <a:pt x="1711782" y="2418715"/>
                  </a:lnTo>
                  <a:close/>
                </a:path>
              </a:pathLst>
            </a:custGeom>
            <a:ln w="3175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55" name="object 355" descr=""/>
          <p:cNvGrpSpPr/>
          <p:nvPr/>
        </p:nvGrpSpPr>
        <p:grpSpPr>
          <a:xfrm>
            <a:off x="8410706" y="817565"/>
            <a:ext cx="1965325" cy="2602230"/>
            <a:chOff x="8410706" y="817565"/>
            <a:chExt cx="1965325" cy="2602230"/>
          </a:xfrm>
        </p:grpSpPr>
        <p:sp>
          <p:nvSpPr>
            <p:cNvPr id="356" name="object 356" descr=""/>
            <p:cNvSpPr/>
            <p:nvPr/>
          </p:nvSpPr>
          <p:spPr>
            <a:xfrm>
              <a:off x="8410706" y="817565"/>
              <a:ext cx="1965325" cy="2602230"/>
            </a:xfrm>
            <a:custGeom>
              <a:avLst/>
              <a:gdLst/>
              <a:ahLst/>
              <a:cxnLst/>
              <a:rect l="l" t="t" r="r" b="b"/>
              <a:pathLst>
                <a:path w="1965325" h="2602229">
                  <a:moveTo>
                    <a:pt x="1965121" y="0"/>
                  </a:moveTo>
                  <a:lnTo>
                    <a:pt x="0" y="36614"/>
                  </a:lnTo>
                  <a:lnTo>
                    <a:pt x="73393" y="2542959"/>
                  </a:lnTo>
                  <a:lnTo>
                    <a:pt x="1938591" y="2601912"/>
                  </a:lnTo>
                  <a:lnTo>
                    <a:pt x="1965121" y="0"/>
                  </a:lnTo>
                  <a:close/>
                </a:path>
              </a:pathLst>
            </a:custGeom>
            <a:solidFill>
              <a:srgbClr val="C7669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7" name="object 357" descr="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8561336" y="909167"/>
              <a:ext cx="1711785" cy="2418715"/>
            </a:xfrm>
            <a:prstGeom prst="rect">
              <a:avLst/>
            </a:prstGeom>
          </p:spPr>
        </p:pic>
      </p:grpSp>
      <p:sp>
        <p:nvSpPr>
          <p:cNvPr id="358" name="object 358" descr=""/>
          <p:cNvSpPr/>
          <p:nvPr/>
        </p:nvSpPr>
        <p:spPr>
          <a:xfrm>
            <a:off x="720003" y="672237"/>
            <a:ext cx="2654300" cy="559435"/>
          </a:xfrm>
          <a:custGeom>
            <a:avLst/>
            <a:gdLst/>
            <a:ahLst/>
            <a:cxnLst/>
            <a:rect l="l" t="t" r="r" b="b"/>
            <a:pathLst>
              <a:path w="2654300" h="559435">
                <a:moveTo>
                  <a:pt x="260769" y="3759"/>
                </a:moveTo>
                <a:lnTo>
                  <a:pt x="6578" y="3759"/>
                </a:lnTo>
                <a:lnTo>
                  <a:pt x="0" y="10325"/>
                </a:lnTo>
                <a:lnTo>
                  <a:pt x="0" y="83997"/>
                </a:lnTo>
                <a:lnTo>
                  <a:pt x="4483" y="91795"/>
                </a:lnTo>
                <a:lnTo>
                  <a:pt x="88379" y="91795"/>
                </a:lnTo>
                <a:lnTo>
                  <a:pt x="91732" y="97053"/>
                </a:lnTo>
                <a:lnTo>
                  <a:pt x="91909" y="541870"/>
                </a:lnTo>
                <a:lnTo>
                  <a:pt x="91592" y="549465"/>
                </a:lnTo>
                <a:lnTo>
                  <a:pt x="92735" y="555764"/>
                </a:lnTo>
                <a:lnTo>
                  <a:pt x="171716" y="555764"/>
                </a:lnTo>
                <a:lnTo>
                  <a:pt x="178206" y="555688"/>
                </a:lnTo>
                <a:lnTo>
                  <a:pt x="183438" y="550417"/>
                </a:lnTo>
                <a:lnTo>
                  <a:pt x="182829" y="96380"/>
                </a:lnTo>
                <a:lnTo>
                  <a:pt x="184772" y="90703"/>
                </a:lnTo>
                <a:lnTo>
                  <a:pt x="261591" y="90703"/>
                </a:lnTo>
                <a:lnTo>
                  <a:pt x="264541" y="82283"/>
                </a:lnTo>
                <a:lnTo>
                  <a:pt x="264541" y="8000"/>
                </a:lnTo>
                <a:lnTo>
                  <a:pt x="260769" y="3759"/>
                </a:lnTo>
                <a:close/>
              </a:path>
              <a:path w="2654300" h="559435">
                <a:moveTo>
                  <a:pt x="261591" y="90703"/>
                </a:moveTo>
                <a:lnTo>
                  <a:pt x="184772" y="90703"/>
                </a:lnTo>
                <a:lnTo>
                  <a:pt x="248856" y="90766"/>
                </a:lnTo>
                <a:lnTo>
                  <a:pt x="261569" y="90766"/>
                </a:lnTo>
                <a:close/>
              </a:path>
              <a:path w="2654300" h="559435">
                <a:moveTo>
                  <a:pt x="396875" y="685"/>
                </a:moveTo>
                <a:lnTo>
                  <a:pt x="312305" y="685"/>
                </a:lnTo>
                <a:lnTo>
                  <a:pt x="305612" y="7454"/>
                </a:lnTo>
                <a:lnTo>
                  <a:pt x="305752" y="15798"/>
                </a:lnTo>
                <a:lnTo>
                  <a:pt x="305782" y="542899"/>
                </a:lnTo>
                <a:lnTo>
                  <a:pt x="305892" y="549262"/>
                </a:lnTo>
                <a:lnTo>
                  <a:pt x="312508" y="555764"/>
                </a:lnTo>
                <a:lnTo>
                  <a:pt x="397294" y="555764"/>
                </a:lnTo>
                <a:lnTo>
                  <a:pt x="403517" y="549528"/>
                </a:lnTo>
                <a:lnTo>
                  <a:pt x="401942" y="351650"/>
                </a:lnTo>
                <a:lnTo>
                  <a:pt x="401993" y="345224"/>
                </a:lnTo>
                <a:lnTo>
                  <a:pt x="407212" y="340017"/>
                </a:lnTo>
                <a:lnTo>
                  <a:pt x="649338" y="340017"/>
                </a:lnTo>
                <a:lnTo>
                  <a:pt x="649338" y="245427"/>
                </a:lnTo>
                <a:lnTo>
                  <a:pt x="407009" y="245427"/>
                </a:lnTo>
                <a:lnTo>
                  <a:pt x="403707" y="241795"/>
                </a:lnTo>
                <a:lnTo>
                  <a:pt x="403707" y="233857"/>
                </a:lnTo>
                <a:lnTo>
                  <a:pt x="402005" y="5740"/>
                </a:lnTo>
                <a:lnTo>
                  <a:pt x="396875" y="685"/>
                </a:lnTo>
                <a:close/>
              </a:path>
              <a:path w="2654300" h="559435">
                <a:moveTo>
                  <a:pt x="649338" y="340017"/>
                </a:moveTo>
                <a:lnTo>
                  <a:pt x="547420" y="340017"/>
                </a:lnTo>
                <a:lnTo>
                  <a:pt x="552653" y="345224"/>
                </a:lnTo>
                <a:lnTo>
                  <a:pt x="552691" y="351650"/>
                </a:lnTo>
                <a:lnTo>
                  <a:pt x="552437" y="550011"/>
                </a:lnTo>
                <a:lnTo>
                  <a:pt x="555066" y="555764"/>
                </a:lnTo>
                <a:lnTo>
                  <a:pt x="646798" y="555764"/>
                </a:lnTo>
                <a:lnTo>
                  <a:pt x="649185" y="549262"/>
                </a:lnTo>
                <a:lnTo>
                  <a:pt x="649305" y="542899"/>
                </a:lnTo>
                <a:lnTo>
                  <a:pt x="649338" y="340017"/>
                </a:lnTo>
                <a:close/>
              </a:path>
              <a:path w="2654300" h="559435">
                <a:moveTo>
                  <a:pt x="645096" y="2527"/>
                </a:moveTo>
                <a:lnTo>
                  <a:pt x="557161" y="2527"/>
                </a:lnTo>
                <a:lnTo>
                  <a:pt x="550938" y="8826"/>
                </a:lnTo>
                <a:lnTo>
                  <a:pt x="551027" y="144073"/>
                </a:lnTo>
                <a:lnTo>
                  <a:pt x="550926" y="241934"/>
                </a:lnTo>
                <a:lnTo>
                  <a:pt x="547243" y="245427"/>
                </a:lnTo>
                <a:lnTo>
                  <a:pt x="649338" y="245427"/>
                </a:lnTo>
                <a:lnTo>
                  <a:pt x="649338" y="7454"/>
                </a:lnTo>
                <a:lnTo>
                  <a:pt x="645096" y="2527"/>
                </a:lnTo>
                <a:close/>
              </a:path>
              <a:path w="2654300" h="559435">
                <a:moveTo>
                  <a:pt x="923848" y="685"/>
                </a:moveTo>
                <a:lnTo>
                  <a:pt x="705192" y="685"/>
                </a:lnTo>
                <a:lnTo>
                  <a:pt x="698487" y="7454"/>
                </a:lnTo>
                <a:lnTo>
                  <a:pt x="698639" y="15798"/>
                </a:lnTo>
                <a:lnTo>
                  <a:pt x="698639" y="551243"/>
                </a:lnTo>
                <a:lnTo>
                  <a:pt x="701395" y="555764"/>
                </a:lnTo>
                <a:lnTo>
                  <a:pt x="924737" y="555764"/>
                </a:lnTo>
                <a:lnTo>
                  <a:pt x="929093" y="550697"/>
                </a:lnTo>
                <a:lnTo>
                  <a:pt x="929093" y="463486"/>
                </a:lnTo>
                <a:lnTo>
                  <a:pt x="922439" y="459181"/>
                </a:lnTo>
                <a:lnTo>
                  <a:pt x="786752" y="459181"/>
                </a:lnTo>
                <a:lnTo>
                  <a:pt x="784745" y="455002"/>
                </a:lnTo>
                <a:lnTo>
                  <a:pt x="784745" y="447408"/>
                </a:lnTo>
                <a:lnTo>
                  <a:pt x="785469" y="314985"/>
                </a:lnTo>
                <a:lnTo>
                  <a:pt x="785520" y="308559"/>
                </a:lnTo>
                <a:lnTo>
                  <a:pt x="789000" y="303428"/>
                </a:lnTo>
                <a:lnTo>
                  <a:pt x="873213" y="303428"/>
                </a:lnTo>
                <a:lnTo>
                  <a:pt x="879919" y="298780"/>
                </a:lnTo>
                <a:lnTo>
                  <a:pt x="879919" y="288645"/>
                </a:lnTo>
                <a:lnTo>
                  <a:pt x="880541" y="223812"/>
                </a:lnTo>
                <a:lnTo>
                  <a:pt x="880541" y="213677"/>
                </a:lnTo>
                <a:lnTo>
                  <a:pt x="875474" y="208762"/>
                </a:lnTo>
                <a:lnTo>
                  <a:pt x="789597" y="208762"/>
                </a:lnTo>
                <a:lnTo>
                  <a:pt x="787869" y="206298"/>
                </a:lnTo>
                <a:lnTo>
                  <a:pt x="787234" y="197192"/>
                </a:lnTo>
                <a:lnTo>
                  <a:pt x="785698" y="103212"/>
                </a:lnTo>
                <a:lnTo>
                  <a:pt x="785622" y="96507"/>
                </a:lnTo>
                <a:lnTo>
                  <a:pt x="791121" y="91109"/>
                </a:lnTo>
                <a:lnTo>
                  <a:pt x="927196" y="91109"/>
                </a:lnTo>
                <a:lnTo>
                  <a:pt x="929259" y="84810"/>
                </a:lnTo>
                <a:lnTo>
                  <a:pt x="929259" y="5943"/>
                </a:lnTo>
                <a:lnTo>
                  <a:pt x="923848" y="685"/>
                </a:lnTo>
                <a:close/>
              </a:path>
              <a:path w="2654300" h="559435">
                <a:moveTo>
                  <a:pt x="927196" y="91109"/>
                </a:moveTo>
                <a:lnTo>
                  <a:pt x="791121" y="91109"/>
                </a:lnTo>
                <a:lnTo>
                  <a:pt x="797801" y="91376"/>
                </a:lnTo>
                <a:lnTo>
                  <a:pt x="927150" y="91249"/>
                </a:lnTo>
                <a:lnTo>
                  <a:pt x="927196" y="91109"/>
                </a:lnTo>
                <a:close/>
              </a:path>
              <a:path w="2654300" h="559435">
                <a:moveTo>
                  <a:pt x="1414626" y="7852"/>
                </a:moveTo>
                <a:lnTo>
                  <a:pt x="1343149" y="20140"/>
                </a:lnTo>
                <a:lnTo>
                  <a:pt x="1303771" y="36918"/>
                </a:lnTo>
                <a:lnTo>
                  <a:pt x="1264725" y="61614"/>
                </a:lnTo>
                <a:lnTo>
                  <a:pt x="1228075" y="94849"/>
                </a:lnTo>
                <a:lnTo>
                  <a:pt x="1195891" y="137245"/>
                </a:lnTo>
                <a:lnTo>
                  <a:pt x="1170238" y="189423"/>
                </a:lnTo>
                <a:lnTo>
                  <a:pt x="1153185" y="252006"/>
                </a:lnTo>
                <a:lnTo>
                  <a:pt x="1147223" y="313853"/>
                </a:lnTo>
                <a:lnTo>
                  <a:pt x="1151421" y="368195"/>
                </a:lnTo>
                <a:lnTo>
                  <a:pt x="1163958" y="415230"/>
                </a:lnTo>
                <a:lnTo>
                  <a:pt x="1183012" y="455155"/>
                </a:lnTo>
                <a:lnTo>
                  <a:pt x="1206763" y="488167"/>
                </a:lnTo>
                <a:lnTo>
                  <a:pt x="1261070" y="534242"/>
                </a:lnTo>
                <a:lnTo>
                  <a:pt x="1323728" y="556616"/>
                </a:lnTo>
                <a:lnTo>
                  <a:pt x="1368648" y="559362"/>
                </a:lnTo>
                <a:lnTo>
                  <a:pt x="1417394" y="555206"/>
                </a:lnTo>
                <a:lnTo>
                  <a:pt x="1464618" y="543413"/>
                </a:lnTo>
                <a:lnTo>
                  <a:pt x="1504971" y="523251"/>
                </a:lnTo>
                <a:lnTo>
                  <a:pt x="1533105" y="493987"/>
                </a:lnTo>
                <a:lnTo>
                  <a:pt x="1541599" y="462557"/>
                </a:lnTo>
                <a:lnTo>
                  <a:pt x="1365803" y="462557"/>
                </a:lnTo>
                <a:lnTo>
                  <a:pt x="1349286" y="461238"/>
                </a:lnTo>
                <a:lnTo>
                  <a:pt x="1332222" y="455512"/>
                </a:lnTo>
                <a:lnTo>
                  <a:pt x="1303600" y="438311"/>
                </a:lnTo>
                <a:lnTo>
                  <a:pt x="1274160" y="405300"/>
                </a:lnTo>
                <a:lnTo>
                  <a:pt x="1254643" y="352144"/>
                </a:lnTo>
                <a:lnTo>
                  <a:pt x="1255788" y="274510"/>
                </a:lnTo>
                <a:lnTo>
                  <a:pt x="1276348" y="204073"/>
                </a:lnTo>
                <a:lnTo>
                  <a:pt x="1306738" y="157555"/>
                </a:lnTo>
                <a:lnTo>
                  <a:pt x="1341577" y="130055"/>
                </a:lnTo>
                <a:lnTo>
                  <a:pt x="1403064" y="112515"/>
                </a:lnTo>
                <a:lnTo>
                  <a:pt x="1484317" y="112515"/>
                </a:lnTo>
                <a:lnTo>
                  <a:pt x="1530565" y="72720"/>
                </a:lnTo>
                <a:lnTo>
                  <a:pt x="1505456" y="36364"/>
                </a:lnTo>
                <a:lnTo>
                  <a:pt x="1442593" y="11099"/>
                </a:lnTo>
                <a:lnTo>
                  <a:pt x="1414626" y="7852"/>
                </a:lnTo>
                <a:close/>
              </a:path>
              <a:path w="2654300" h="559435">
                <a:moveTo>
                  <a:pt x="1542868" y="349961"/>
                </a:moveTo>
                <a:lnTo>
                  <a:pt x="1441335" y="349961"/>
                </a:lnTo>
                <a:lnTo>
                  <a:pt x="1447990" y="355841"/>
                </a:lnTo>
                <a:lnTo>
                  <a:pt x="1447959" y="368195"/>
                </a:lnTo>
                <a:lnTo>
                  <a:pt x="1448427" y="418850"/>
                </a:lnTo>
                <a:lnTo>
                  <a:pt x="1448549" y="444004"/>
                </a:lnTo>
                <a:lnTo>
                  <a:pt x="1436573" y="449541"/>
                </a:lnTo>
                <a:lnTo>
                  <a:pt x="1413011" y="457423"/>
                </a:lnTo>
                <a:lnTo>
                  <a:pt x="1388233" y="461524"/>
                </a:lnTo>
                <a:lnTo>
                  <a:pt x="1365803" y="462557"/>
                </a:lnTo>
                <a:lnTo>
                  <a:pt x="1541599" y="462557"/>
                </a:lnTo>
                <a:lnTo>
                  <a:pt x="1543600" y="455155"/>
                </a:lnTo>
                <a:lnTo>
                  <a:pt x="1543505" y="418850"/>
                </a:lnTo>
                <a:lnTo>
                  <a:pt x="1542868" y="349961"/>
                </a:lnTo>
                <a:close/>
              </a:path>
              <a:path w="2654300" h="559435">
                <a:moveTo>
                  <a:pt x="1346149" y="257822"/>
                </a:moveTo>
                <a:lnTo>
                  <a:pt x="1338110" y="257822"/>
                </a:lnTo>
                <a:lnTo>
                  <a:pt x="1332369" y="265683"/>
                </a:lnTo>
                <a:lnTo>
                  <a:pt x="1333062" y="273481"/>
                </a:lnTo>
                <a:lnTo>
                  <a:pt x="1333181" y="339522"/>
                </a:lnTo>
                <a:lnTo>
                  <a:pt x="1333817" y="346671"/>
                </a:lnTo>
                <a:lnTo>
                  <a:pt x="1341297" y="352755"/>
                </a:lnTo>
                <a:lnTo>
                  <a:pt x="1349590" y="351662"/>
                </a:lnTo>
                <a:lnTo>
                  <a:pt x="1433855" y="351053"/>
                </a:lnTo>
                <a:lnTo>
                  <a:pt x="1441335" y="349961"/>
                </a:lnTo>
                <a:lnTo>
                  <a:pt x="1542868" y="349961"/>
                </a:lnTo>
                <a:lnTo>
                  <a:pt x="1542767" y="338391"/>
                </a:lnTo>
                <a:lnTo>
                  <a:pt x="1542605" y="300291"/>
                </a:lnTo>
                <a:lnTo>
                  <a:pt x="1543437" y="286914"/>
                </a:lnTo>
                <a:lnTo>
                  <a:pt x="1542807" y="273481"/>
                </a:lnTo>
                <a:lnTo>
                  <a:pt x="1536020" y="263126"/>
                </a:lnTo>
                <a:lnTo>
                  <a:pt x="1518386" y="258978"/>
                </a:lnTo>
                <a:lnTo>
                  <a:pt x="1346149" y="257822"/>
                </a:lnTo>
                <a:close/>
              </a:path>
              <a:path w="2654300" h="559435">
                <a:moveTo>
                  <a:pt x="1484317" y="112515"/>
                </a:moveTo>
                <a:lnTo>
                  <a:pt x="1403064" y="112515"/>
                </a:lnTo>
                <a:lnTo>
                  <a:pt x="1418945" y="112674"/>
                </a:lnTo>
                <a:lnTo>
                  <a:pt x="1430880" y="114260"/>
                </a:lnTo>
                <a:lnTo>
                  <a:pt x="1440891" y="116675"/>
                </a:lnTo>
                <a:lnTo>
                  <a:pt x="1448858" y="119509"/>
                </a:lnTo>
                <a:lnTo>
                  <a:pt x="1455127" y="122516"/>
                </a:lnTo>
                <a:lnTo>
                  <a:pt x="1461604" y="126009"/>
                </a:lnTo>
                <a:lnTo>
                  <a:pt x="1469517" y="125260"/>
                </a:lnTo>
                <a:lnTo>
                  <a:pt x="1484317" y="112515"/>
                </a:lnTo>
                <a:close/>
              </a:path>
              <a:path w="2654300" h="559435">
                <a:moveTo>
                  <a:pt x="1795614" y="139"/>
                </a:moveTo>
                <a:lnTo>
                  <a:pt x="1694853" y="139"/>
                </a:lnTo>
                <a:lnTo>
                  <a:pt x="1686687" y="6832"/>
                </a:lnTo>
                <a:lnTo>
                  <a:pt x="1684832" y="16141"/>
                </a:lnTo>
                <a:lnTo>
                  <a:pt x="1585163" y="530174"/>
                </a:lnTo>
                <a:lnTo>
                  <a:pt x="1585181" y="538011"/>
                </a:lnTo>
                <a:lnTo>
                  <a:pt x="1588090" y="545015"/>
                </a:lnTo>
                <a:lnTo>
                  <a:pt x="1593399" y="550432"/>
                </a:lnTo>
                <a:lnTo>
                  <a:pt x="1600619" y="553504"/>
                </a:lnTo>
                <a:lnTo>
                  <a:pt x="1671926" y="553379"/>
                </a:lnTo>
                <a:lnTo>
                  <a:pt x="1679235" y="550127"/>
                </a:lnTo>
                <a:lnTo>
                  <a:pt x="1684681" y="544267"/>
                </a:lnTo>
                <a:lnTo>
                  <a:pt x="1687410" y="536397"/>
                </a:lnTo>
                <a:lnTo>
                  <a:pt x="1698777" y="445427"/>
                </a:lnTo>
                <a:lnTo>
                  <a:pt x="1703577" y="441045"/>
                </a:lnTo>
                <a:lnTo>
                  <a:pt x="1801101" y="438238"/>
                </a:lnTo>
                <a:lnTo>
                  <a:pt x="1904760" y="438238"/>
                </a:lnTo>
                <a:lnTo>
                  <a:pt x="1886300" y="359308"/>
                </a:lnTo>
                <a:lnTo>
                  <a:pt x="1714258" y="359308"/>
                </a:lnTo>
                <a:lnTo>
                  <a:pt x="1711236" y="355612"/>
                </a:lnTo>
                <a:lnTo>
                  <a:pt x="1711998" y="351650"/>
                </a:lnTo>
                <a:lnTo>
                  <a:pt x="1741754" y="159981"/>
                </a:lnTo>
                <a:lnTo>
                  <a:pt x="1743240" y="152399"/>
                </a:lnTo>
                <a:lnTo>
                  <a:pt x="1753870" y="151777"/>
                </a:lnTo>
                <a:lnTo>
                  <a:pt x="1837763" y="151777"/>
                </a:lnTo>
                <a:lnTo>
                  <a:pt x="1805800" y="15112"/>
                </a:lnTo>
                <a:lnTo>
                  <a:pt x="1803552" y="6286"/>
                </a:lnTo>
                <a:lnTo>
                  <a:pt x="1795614" y="139"/>
                </a:lnTo>
                <a:close/>
              </a:path>
              <a:path w="2654300" h="559435">
                <a:moveTo>
                  <a:pt x="1904760" y="438238"/>
                </a:moveTo>
                <a:lnTo>
                  <a:pt x="1801101" y="438238"/>
                </a:lnTo>
                <a:lnTo>
                  <a:pt x="1806079" y="442137"/>
                </a:lnTo>
                <a:lnTo>
                  <a:pt x="1826234" y="537489"/>
                </a:lnTo>
                <a:lnTo>
                  <a:pt x="1907794" y="553364"/>
                </a:lnTo>
                <a:lnTo>
                  <a:pt x="1916309" y="550870"/>
                </a:lnTo>
                <a:lnTo>
                  <a:pt x="1922665" y="545207"/>
                </a:lnTo>
                <a:lnTo>
                  <a:pt x="1926074" y="537489"/>
                </a:lnTo>
                <a:lnTo>
                  <a:pt x="1926080" y="536397"/>
                </a:lnTo>
                <a:lnTo>
                  <a:pt x="1925878" y="528535"/>
                </a:lnTo>
                <a:lnTo>
                  <a:pt x="1904760" y="438238"/>
                </a:lnTo>
                <a:close/>
              </a:path>
              <a:path w="2654300" h="559435">
                <a:moveTo>
                  <a:pt x="1837763" y="151777"/>
                </a:moveTo>
                <a:lnTo>
                  <a:pt x="1753870" y="151777"/>
                </a:lnTo>
                <a:lnTo>
                  <a:pt x="1756219" y="159169"/>
                </a:lnTo>
                <a:lnTo>
                  <a:pt x="1791817" y="346659"/>
                </a:lnTo>
                <a:lnTo>
                  <a:pt x="1793138" y="350761"/>
                </a:lnTo>
                <a:lnTo>
                  <a:pt x="1790052" y="355003"/>
                </a:lnTo>
                <a:lnTo>
                  <a:pt x="1785734" y="355003"/>
                </a:lnTo>
                <a:lnTo>
                  <a:pt x="1718284" y="359308"/>
                </a:lnTo>
                <a:lnTo>
                  <a:pt x="1886300" y="359308"/>
                </a:lnTo>
                <a:lnTo>
                  <a:pt x="1837763" y="151777"/>
                </a:lnTo>
                <a:close/>
              </a:path>
              <a:path w="2654300" h="559435">
                <a:moveTo>
                  <a:pt x="2075093" y="554659"/>
                </a:moveTo>
                <a:lnTo>
                  <a:pt x="2064893" y="554659"/>
                </a:lnTo>
                <a:lnTo>
                  <a:pt x="2073859" y="555764"/>
                </a:lnTo>
                <a:lnTo>
                  <a:pt x="2075093" y="554659"/>
                </a:lnTo>
                <a:close/>
              </a:path>
              <a:path w="2654300" h="559435">
                <a:moveTo>
                  <a:pt x="2080742" y="0"/>
                </a:moveTo>
                <a:lnTo>
                  <a:pt x="1987981" y="0"/>
                </a:lnTo>
                <a:lnTo>
                  <a:pt x="1981403" y="6362"/>
                </a:lnTo>
                <a:lnTo>
                  <a:pt x="1981161" y="14427"/>
                </a:lnTo>
                <a:lnTo>
                  <a:pt x="1979236" y="538378"/>
                </a:lnTo>
                <a:lnTo>
                  <a:pt x="1979166" y="541807"/>
                </a:lnTo>
                <a:lnTo>
                  <a:pt x="1979002" y="547281"/>
                </a:lnTo>
                <a:lnTo>
                  <a:pt x="1984641" y="553846"/>
                </a:lnTo>
                <a:lnTo>
                  <a:pt x="1992249" y="554799"/>
                </a:lnTo>
                <a:lnTo>
                  <a:pt x="2075093" y="554659"/>
                </a:lnTo>
                <a:lnTo>
                  <a:pt x="2081733" y="548716"/>
                </a:lnTo>
                <a:lnTo>
                  <a:pt x="2081598" y="541807"/>
                </a:lnTo>
                <a:lnTo>
                  <a:pt x="2081569" y="538378"/>
                </a:lnTo>
                <a:lnTo>
                  <a:pt x="2085187" y="229958"/>
                </a:lnTo>
                <a:lnTo>
                  <a:pt x="2085111" y="226136"/>
                </a:lnTo>
                <a:lnTo>
                  <a:pt x="2090559" y="225170"/>
                </a:lnTo>
                <a:lnTo>
                  <a:pt x="2263821" y="225170"/>
                </a:lnTo>
                <a:lnTo>
                  <a:pt x="2268771" y="212864"/>
                </a:lnTo>
                <a:lnTo>
                  <a:pt x="2167851" y="212864"/>
                </a:lnTo>
                <a:lnTo>
                  <a:pt x="2166162" y="209651"/>
                </a:lnTo>
                <a:lnTo>
                  <a:pt x="2088362" y="8000"/>
                </a:lnTo>
                <a:lnTo>
                  <a:pt x="2085809" y="3073"/>
                </a:lnTo>
                <a:lnTo>
                  <a:pt x="2080742" y="0"/>
                </a:lnTo>
                <a:close/>
              </a:path>
              <a:path w="2654300" h="559435">
                <a:moveTo>
                  <a:pt x="2371405" y="207048"/>
                </a:moveTo>
                <a:lnTo>
                  <a:pt x="2270569" y="207048"/>
                </a:lnTo>
                <a:lnTo>
                  <a:pt x="2275801" y="207390"/>
                </a:lnTo>
                <a:lnTo>
                  <a:pt x="2276241" y="210667"/>
                </a:lnTo>
                <a:lnTo>
                  <a:pt x="2276329" y="212864"/>
                </a:lnTo>
                <a:lnTo>
                  <a:pt x="2282240" y="541807"/>
                </a:lnTo>
                <a:lnTo>
                  <a:pt x="2283218" y="549186"/>
                </a:lnTo>
                <a:lnTo>
                  <a:pt x="2289505" y="554659"/>
                </a:lnTo>
                <a:lnTo>
                  <a:pt x="2375903" y="554659"/>
                </a:lnTo>
                <a:lnTo>
                  <a:pt x="2382761" y="547077"/>
                </a:lnTo>
                <a:lnTo>
                  <a:pt x="2381897" y="538378"/>
                </a:lnTo>
                <a:lnTo>
                  <a:pt x="2371405" y="207048"/>
                </a:lnTo>
                <a:close/>
              </a:path>
              <a:path w="2654300" h="559435">
                <a:moveTo>
                  <a:pt x="2263821" y="225170"/>
                </a:moveTo>
                <a:lnTo>
                  <a:pt x="2090559" y="225170"/>
                </a:lnTo>
                <a:lnTo>
                  <a:pt x="2091791" y="228803"/>
                </a:lnTo>
                <a:lnTo>
                  <a:pt x="2143125" y="359994"/>
                </a:lnTo>
                <a:lnTo>
                  <a:pt x="2145182" y="366077"/>
                </a:lnTo>
                <a:lnTo>
                  <a:pt x="2150960" y="370179"/>
                </a:lnTo>
                <a:lnTo>
                  <a:pt x="2202815" y="369366"/>
                </a:lnTo>
                <a:lnTo>
                  <a:pt x="2208631" y="364782"/>
                </a:lnTo>
                <a:lnTo>
                  <a:pt x="2210282" y="358279"/>
                </a:lnTo>
                <a:lnTo>
                  <a:pt x="2263821" y="225170"/>
                </a:lnTo>
                <a:close/>
              </a:path>
              <a:path w="2654300" h="559435">
                <a:moveTo>
                  <a:pt x="2358135" y="0"/>
                </a:moveTo>
                <a:lnTo>
                  <a:pt x="2254821" y="0"/>
                </a:lnTo>
                <a:lnTo>
                  <a:pt x="2249385" y="3619"/>
                </a:lnTo>
                <a:lnTo>
                  <a:pt x="2247099" y="9232"/>
                </a:lnTo>
                <a:lnTo>
                  <a:pt x="2173947" y="209308"/>
                </a:lnTo>
                <a:lnTo>
                  <a:pt x="2172563" y="212661"/>
                </a:lnTo>
                <a:lnTo>
                  <a:pt x="2167851" y="212864"/>
                </a:lnTo>
                <a:lnTo>
                  <a:pt x="2268771" y="212864"/>
                </a:lnTo>
                <a:lnTo>
                  <a:pt x="2269655" y="210667"/>
                </a:lnTo>
                <a:lnTo>
                  <a:pt x="2270569" y="207048"/>
                </a:lnTo>
                <a:lnTo>
                  <a:pt x="2371405" y="207048"/>
                </a:lnTo>
                <a:lnTo>
                  <a:pt x="2365273" y="13398"/>
                </a:lnTo>
                <a:lnTo>
                  <a:pt x="2364524" y="5816"/>
                </a:lnTo>
                <a:lnTo>
                  <a:pt x="2358135" y="0"/>
                </a:lnTo>
                <a:close/>
              </a:path>
              <a:path w="2654300" h="559435">
                <a:moveTo>
                  <a:pt x="2648496" y="685"/>
                </a:moveTo>
                <a:lnTo>
                  <a:pt x="2429827" y="685"/>
                </a:lnTo>
                <a:lnTo>
                  <a:pt x="2423134" y="7454"/>
                </a:lnTo>
                <a:lnTo>
                  <a:pt x="2423274" y="15798"/>
                </a:lnTo>
                <a:lnTo>
                  <a:pt x="2423274" y="551243"/>
                </a:lnTo>
                <a:lnTo>
                  <a:pt x="2426042" y="555764"/>
                </a:lnTo>
                <a:lnTo>
                  <a:pt x="2649385" y="555764"/>
                </a:lnTo>
                <a:lnTo>
                  <a:pt x="2653741" y="550697"/>
                </a:lnTo>
                <a:lnTo>
                  <a:pt x="2653741" y="463486"/>
                </a:lnTo>
                <a:lnTo>
                  <a:pt x="2647086" y="459181"/>
                </a:lnTo>
                <a:lnTo>
                  <a:pt x="2511386" y="459181"/>
                </a:lnTo>
                <a:lnTo>
                  <a:pt x="2509393" y="455002"/>
                </a:lnTo>
                <a:lnTo>
                  <a:pt x="2509393" y="447408"/>
                </a:lnTo>
                <a:lnTo>
                  <a:pt x="2510155" y="308559"/>
                </a:lnTo>
                <a:lnTo>
                  <a:pt x="2513647" y="303428"/>
                </a:lnTo>
                <a:lnTo>
                  <a:pt x="2597848" y="303428"/>
                </a:lnTo>
                <a:lnTo>
                  <a:pt x="2604566" y="298780"/>
                </a:lnTo>
                <a:lnTo>
                  <a:pt x="2604566" y="288645"/>
                </a:lnTo>
                <a:lnTo>
                  <a:pt x="2605189" y="223812"/>
                </a:lnTo>
                <a:lnTo>
                  <a:pt x="2605189" y="213677"/>
                </a:lnTo>
                <a:lnTo>
                  <a:pt x="2600121" y="208762"/>
                </a:lnTo>
                <a:lnTo>
                  <a:pt x="2514231" y="208762"/>
                </a:lnTo>
                <a:lnTo>
                  <a:pt x="2512517" y="206298"/>
                </a:lnTo>
                <a:lnTo>
                  <a:pt x="2511882" y="197192"/>
                </a:lnTo>
                <a:lnTo>
                  <a:pt x="2510345" y="103212"/>
                </a:lnTo>
                <a:lnTo>
                  <a:pt x="2510256" y="96507"/>
                </a:lnTo>
                <a:lnTo>
                  <a:pt x="2515768" y="91109"/>
                </a:lnTo>
                <a:lnTo>
                  <a:pt x="2651843" y="91109"/>
                </a:lnTo>
                <a:lnTo>
                  <a:pt x="2653906" y="84810"/>
                </a:lnTo>
                <a:lnTo>
                  <a:pt x="2653906" y="5943"/>
                </a:lnTo>
                <a:lnTo>
                  <a:pt x="2648496" y="685"/>
                </a:lnTo>
                <a:close/>
              </a:path>
              <a:path w="2654300" h="559435">
                <a:moveTo>
                  <a:pt x="2651843" y="91109"/>
                </a:moveTo>
                <a:lnTo>
                  <a:pt x="2515768" y="91109"/>
                </a:lnTo>
                <a:lnTo>
                  <a:pt x="2522435" y="91376"/>
                </a:lnTo>
                <a:lnTo>
                  <a:pt x="2651798" y="91249"/>
                </a:lnTo>
                <a:lnTo>
                  <a:pt x="2651843" y="9110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59" name="object 359" descr=""/>
          <p:cNvPicPr/>
          <p:nvPr/>
        </p:nvPicPr>
        <p:blipFill>
          <a:blip r:embed="rId109" cstate="print"/>
          <a:stretch>
            <a:fillRect/>
          </a:stretch>
        </p:blipFill>
        <p:spPr>
          <a:xfrm>
            <a:off x="10515598" y="1141309"/>
            <a:ext cx="1577262" cy="2618209"/>
          </a:xfrm>
          <a:prstGeom prst="rect">
            <a:avLst/>
          </a:prstGeom>
        </p:spPr>
      </p:pic>
      <p:grpSp>
        <p:nvGrpSpPr>
          <p:cNvPr id="360" name="object 360" descr=""/>
          <p:cNvGrpSpPr/>
          <p:nvPr/>
        </p:nvGrpSpPr>
        <p:grpSpPr>
          <a:xfrm>
            <a:off x="644601" y="909167"/>
            <a:ext cx="5805805" cy="5769610"/>
            <a:chOff x="644601" y="909167"/>
            <a:chExt cx="5805805" cy="5769610"/>
          </a:xfrm>
        </p:grpSpPr>
        <p:sp>
          <p:nvSpPr>
            <p:cNvPr id="361" name="object 361" descr=""/>
            <p:cNvSpPr/>
            <p:nvPr/>
          </p:nvSpPr>
          <p:spPr>
            <a:xfrm>
              <a:off x="4041419" y="911885"/>
              <a:ext cx="1706880" cy="2413635"/>
            </a:xfrm>
            <a:custGeom>
              <a:avLst/>
              <a:gdLst/>
              <a:ahLst/>
              <a:cxnLst/>
              <a:rect l="l" t="t" r="r" b="b"/>
              <a:pathLst>
                <a:path w="1706879" h="2413635">
                  <a:moveTo>
                    <a:pt x="1706346" y="2413266"/>
                  </a:moveTo>
                  <a:lnTo>
                    <a:pt x="0" y="2413266"/>
                  </a:lnTo>
                  <a:lnTo>
                    <a:pt x="0" y="0"/>
                  </a:lnTo>
                  <a:lnTo>
                    <a:pt x="1706346" y="0"/>
                  </a:lnTo>
                  <a:lnTo>
                    <a:pt x="1706346" y="2413266"/>
                  </a:lnTo>
                  <a:close/>
                </a:path>
              </a:pathLst>
            </a:custGeom>
            <a:ln w="543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2" name="object 362" descr=""/>
            <p:cNvSpPr/>
            <p:nvPr/>
          </p:nvSpPr>
          <p:spPr>
            <a:xfrm>
              <a:off x="2088004" y="3759516"/>
              <a:ext cx="438150" cy="462915"/>
            </a:xfrm>
            <a:custGeom>
              <a:avLst/>
              <a:gdLst/>
              <a:ahLst/>
              <a:cxnLst/>
              <a:rect l="l" t="t" r="r" b="b"/>
              <a:pathLst>
                <a:path w="438150" h="462914">
                  <a:moveTo>
                    <a:pt x="216281" y="0"/>
                  </a:moveTo>
                  <a:lnTo>
                    <a:pt x="150469" y="20154"/>
                  </a:lnTo>
                  <a:lnTo>
                    <a:pt x="183261" y="151663"/>
                  </a:lnTo>
                  <a:lnTo>
                    <a:pt x="54622" y="82765"/>
                  </a:lnTo>
                  <a:lnTo>
                    <a:pt x="20535" y="144081"/>
                  </a:lnTo>
                  <a:lnTo>
                    <a:pt x="159867" y="218757"/>
                  </a:lnTo>
                  <a:lnTo>
                    <a:pt x="0" y="292176"/>
                  </a:lnTo>
                  <a:lnTo>
                    <a:pt x="25209" y="354761"/>
                  </a:lnTo>
                  <a:lnTo>
                    <a:pt x="157683" y="293877"/>
                  </a:lnTo>
                  <a:lnTo>
                    <a:pt x="78714" y="429933"/>
                  </a:lnTo>
                  <a:lnTo>
                    <a:pt x="136639" y="462572"/>
                  </a:lnTo>
                  <a:lnTo>
                    <a:pt x="223367" y="313169"/>
                  </a:lnTo>
                  <a:lnTo>
                    <a:pt x="253161" y="432600"/>
                  </a:lnTo>
                  <a:lnTo>
                    <a:pt x="319049" y="412394"/>
                  </a:lnTo>
                  <a:lnTo>
                    <a:pt x="287807" y="287362"/>
                  </a:lnTo>
                  <a:lnTo>
                    <a:pt x="403834" y="349542"/>
                  </a:lnTo>
                  <a:lnTo>
                    <a:pt x="437870" y="288251"/>
                  </a:lnTo>
                  <a:lnTo>
                    <a:pt x="314350" y="221970"/>
                  </a:lnTo>
                  <a:lnTo>
                    <a:pt x="437172" y="165544"/>
                  </a:lnTo>
                  <a:lnTo>
                    <a:pt x="412038" y="102933"/>
                  </a:lnTo>
                  <a:lnTo>
                    <a:pt x="321233" y="144652"/>
                  </a:lnTo>
                  <a:lnTo>
                    <a:pt x="373634" y="54482"/>
                  </a:lnTo>
                  <a:lnTo>
                    <a:pt x="315620" y="21716"/>
                  </a:lnTo>
                  <a:lnTo>
                    <a:pt x="249809" y="135039"/>
                  </a:lnTo>
                  <a:lnTo>
                    <a:pt x="216281" y="0"/>
                  </a:lnTo>
                  <a:close/>
                </a:path>
              </a:pathLst>
            </a:custGeom>
            <a:solidFill>
              <a:srgbClr val="D17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3" name="object 363" descr=""/>
            <p:cNvSpPr/>
            <p:nvPr/>
          </p:nvSpPr>
          <p:spPr>
            <a:xfrm>
              <a:off x="644601" y="4304301"/>
              <a:ext cx="2773680" cy="2176145"/>
            </a:xfrm>
            <a:custGeom>
              <a:avLst/>
              <a:gdLst/>
              <a:ahLst/>
              <a:cxnLst/>
              <a:rect l="l" t="t" r="r" b="b"/>
              <a:pathLst>
                <a:path w="2773679" h="2176145">
                  <a:moveTo>
                    <a:pt x="2634513" y="0"/>
                  </a:moveTo>
                  <a:lnTo>
                    <a:pt x="0" y="314045"/>
                  </a:lnTo>
                  <a:lnTo>
                    <a:pt x="161302" y="2175700"/>
                  </a:lnTo>
                  <a:lnTo>
                    <a:pt x="2773565" y="1915452"/>
                  </a:lnTo>
                  <a:lnTo>
                    <a:pt x="2634513" y="0"/>
                  </a:lnTo>
                  <a:close/>
                </a:path>
              </a:pathLst>
            </a:custGeom>
            <a:solidFill>
              <a:srgbClr val="C7669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4" name="object 364" descr="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732365" y="4434344"/>
              <a:ext cx="2603479" cy="1934390"/>
            </a:xfrm>
            <a:prstGeom prst="rect">
              <a:avLst/>
            </a:prstGeom>
          </p:spPr>
        </p:pic>
        <p:sp>
          <p:nvSpPr>
            <p:cNvPr id="365" name="object 365" descr=""/>
            <p:cNvSpPr/>
            <p:nvPr/>
          </p:nvSpPr>
          <p:spPr>
            <a:xfrm>
              <a:off x="732363" y="4434350"/>
              <a:ext cx="2603500" cy="1934845"/>
            </a:xfrm>
            <a:custGeom>
              <a:avLst/>
              <a:gdLst/>
              <a:ahLst/>
              <a:cxnLst/>
              <a:rect l="l" t="t" r="r" b="b"/>
              <a:pathLst>
                <a:path w="2603500" h="1934845">
                  <a:moveTo>
                    <a:pt x="0" y="255079"/>
                  </a:moveTo>
                  <a:lnTo>
                    <a:pt x="176504" y="1934387"/>
                  </a:lnTo>
                  <a:lnTo>
                    <a:pt x="2603487" y="1679295"/>
                  </a:lnTo>
                  <a:lnTo>
                    <a:pt x="2426982" y="0"/>
                  </a:lnTo>
                  <a:lnTo>
                    <a:pt x="0" y="255079"/>
                  </a:lnTo>
                  <a:close/>
                </a:path>
              </a:pathLst>
            </a:custGeom>
            <a:ln w="543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6" name="object 366" descr=""/>
            <p:cNvSpPr/>
            <p:nvPr/>
          </p:nvSpPr>
          <p:spPr>
            <a:xfrm>
              <a:off x="818828" y="1436377"/>
              <a:ext cx="2498090" cy="301625"/>
            </a:xfrm>
            <a:custGeom>
              <a:avLst/>
              <a:gdLst/>
              <a:ahLst/>
              <a:cxnLst/>
              <a:rect l="l" t="t" r="r" b="b"/>
              <a:pathLst>
                <a:path w="2498090" h="301625">
                  <a:moveTo>
                    <a:pt x="8533" y="23520"/>
                  </a:moveTo>
                  <a:lnTo>
                    <a:pt x="3733" y="23863"/>
                  </a:lnTo>
                  <a:lnTo>
                    <a:pt x="24" y="27863"/>
                  </a:lnTo>
                  <a:lnTo>
                    <a:pt x="0" y="33159"/>
                  </a:lnTo>
                  <a:lnTo>
                    <a:pt x="309" y="249478"/>
                  </a:lnTo>
                  <a:lnTo>
                    <a:pt x="342" y="296443"/>
                  </a:lnTo>
                  <a:lnTo>
                    <a:pt x="3606" y="299377"/>
                  </a:lnTo>
                  <a:lnTo>
                    <a:pt x="9994" y="299618"/>
                  </a:lnTo>
                  <a:lnTo>
                    <a:pt x="101878" y="299554"/>
                  </a:lnTo>
                  <a:lnTo>
                    <a:pt x="102843" y="297637"/>
                  </a:lnTo>
                  <a:lnTo>
                    <a:pt x="102753" y="289763"/>
                  </a:lnTo>
                  <a:lnTo>
                    <a:pt x="101840" y="259575"/>
                  </a:lnTo>
                  <a:lnTo>
                    <a:pt x="101840" y="254368"/>
                  </a:lnTo>
                  <a:lnTo>
                    <a:pt x="101468" y="253758"/>
                  </a:lnTo>
                  <a:lnTo>
                    <a:pt x="50367" y="253758"/>
                  </a:lnTo>
                  <a:lnTo>
                    <a:pt x="49300" y="253034"/>
                  </a:lnTo>
                  <a:lnTo>
                    <a:pt x="49300" y="249478"/>
                  </a:lnTo>
                  <a:lnTo>
                    <a:pt x="51612" y="33159"/>
                  </a:lnTo>
                  <a:lnTo>
                    <a:pt x="51612" y="26492"/>
                  </a:lnTo>
                  <a:lnTo>
                    <a:pt x="47784" y="23545"/>
                  </a:lnTo>
                  <a:lnTo>
                    <a:pt x="8533" y="23520"/>
                  </a:lnTo>
                  <a:close/>
                </a:path>
                <a:path w="2498090" h="301625">
                  <a:moveTo>
                    <a:pt x="100545" y="252247"/>
                  </a:moveTo>
                  <a:lnTo>
                    <a:pt x="53542" y="253758"/>
                  </a:lnTo>
                  <a:lnTo>
                    <a:pt x="101468" y="253758"/>
                  </a:lnTo>
                  <a:lnTo>
                    <a:pt x="100545" y="252247"/>
                  </a:lnTo>
                  <a:close/>
                </a:path>
                <a:path w="2498090" h="301625">
                  <a:moveTo>
                    <a:pt x="47256" y="23139"/>
                  </a:moveTo>
                  <a:lnTo>
                    <a:pt x="41744" y="23545"/>
                  </a:lnTo>
                  <a:lnTo>
                    <a:pt x="47784" y="23545"/>
                  </a:lnTo>
                  <a:lnTo>
                    <a:pt x="47256" y="23139"/>
                  </a:lnTo>
                  <a:close/>
                </a:path>
                <a:path w="2498090" h="301625">
                  <a:moveTo>
                    <a:pt x="231329" y="22085"/>
                  </a:moveTo>
                  <a:lnTo>
                    <a:pt x="122008" y="22085"/>
                  </a:lnTo>
                  <a:lnTo>
                    <a:pt x="118655" y="25463"/>
                  </a:lnTo>
                  <a:lnTo>
                    <a:pt x="118731" y="297357"/>
                  </a:lnTo>
                  <a:lnTo>
                    <a:pt x="120103" y="299618"/>
                  </a:lnTo>
                  <a:lnTo>
                    <a:pt x="231774" y="299618"/>
                  </a:lnTo>
                  <a:lnTo>
                    <a:pt x="233958" y="297091"/>
                  </a:lnTo>
                  <a:lnTo>
                    <a:pt x="233958" y="253479"/>
                  </a:lnTo>
                  <a:lnTo>
                    <a:pt x="230631" y="251332"/>
                  </a:lnTo>
                  <a:lnTo>
                    <a:pt x="162787" y="251332"/>
                  </a:lnTo>
                  <a:lnTo>
                    <a:pt x="161784" y="249237"/>
                  </a:lnTo>
                  <a:lnTo>
                    <a:pt x="161784" y="245440"/>
                  </a:lnTo>
                  <a:lnTo>
                    <a:pt x="162165" y="176021"/>
                  </a:lnTo>
                  <a:lnTo>
                    <a:pt x="163905" y="173456"/>
                  </a:lnTo>
                  <a:lnTo>
                    <a:pt x="206018" y="173456"/>
                  </a:lnTo>
                  <a:lnTo>
                    <a:pt x="209371" y="171132"/>
                  </a:lnTo>
                  <a:lnTo>
                    <a:pt x="209371" y="166065"/>
                  </a:lnTo>
                  <a:lnTo>
                    <a:pt x="209676" y="133642"/>
                  </a:lnTo>
                  <a:lnTo>
                    <a:pt x="209676" y="128574"/>
                  </a:lnTo>
                  <a:lnTo>
                    <a:pt x="207149" y="126123"/>
                  </a:lnTo>
                  <a:lnTo>
                    <a:pt x="164210" y="126123"/>
                  </a:lnTo>
                  <a:lnTo>
                    <a:pt x="163346" y="124891"/>
                  </a:lnTo>
                  <a:lnTo>
                    <a:pt x="163029" y="120332"/>
                  </a:lnTo>
                  <a:lnTo>
                    <a:pt x="162254" y="73342"/>
                  </a:lnTo>
                  <a:lnTo>
                    <a:pt x="162216" y="69989"/>
                  </a:lnTo>
                  <a:lnTo>
                    <a:pt x="164972" y="67297"/>
                  </a:lnTo>
                  <a:lnTo>
                    <a:pt x="233001" y="67297"/>
                  </a:lnTo>
                  <a:lnTo>
                    <a:pt x="234034" y="64147"/>
                  </a:lnTo>
                  <a:lnTo>
                    <a:pt x="234034" y="24714"/>
                  </a:lnTo>
                  <a:lnTo>
                    <a:pt x="231329" y="22085"/>
                  </a:lnTo>
                  <a:close/>
                </a:path>
                <a:path w="2498090" h="301625">
                  <a:moveTo>
                    <a:pt x="233001" y="67297"/>
                  </a:moveTo>
                  <a:lnTo>
                    <a:pt x="164972" y="67297"/>
                  </a:lnTo>
                  <a:lnTo>
                    <a:pt x="168312" y="67424"/>
                  </a:lnTo>
                  <a:lnTo>
                    <a:pt x="232980" y="67360"/>
                  </a:lnTo>
                  <a:close/>
                </a:path>
                <a:path w="2498090" h="301625">
                  <a:moveTo>
                    <a:pt x="380161" y="23621"/>
                  </a:moveTo>
                  <a:lnTo>
                    <a:pt x="253072" y="23621"/>
                  </a:lnTo>
                  <a:lnTo>
                    <a:pt x="249782" y="26898"/>
                  </a:lnTo>
                  <a:lnTo>
                    <a:pt x="249782" y="63741"/>
                  </a:lnTo>
                  <a:lnTo>
                    <a:pt x="252018" y="67640"/>
                  </a:lnTo>
                  <a:lnTo>
                    <a:pt x="293966" y="67640"/>
                  </a:lnTo>
                  <a:lnTo>
                    <a:pt x="295642" y="70269"/>
                  </a:lnTo>
                  <a:lnTo>
                    <a:pt x="295666" y="296951"/>
                  </a:lnTo>
                  <a:lnTo>
                    <a:pt x="296150" y="299618"/>
                  </a:lnTo>
                  <a:lnTo>
                    <a:pt x="335634" y="299618"/>
                  </a:lnTo>
                  <a:lnTo>
                    <a:pt x="338886" y="299580"/>
                  </a:lnTo>
                  <a:lnTo>
                    <a:pt x="341502" y="296951"/>
                  </a:lnTo>
                  <a:lnTo>
                    <a:pt x="341197" y="69926"/>
                  </a:lnTo>
                  <a:lnTo>
                    <a:pt x="342175" y="67081"/>
                  </a:lnTo>
                  <a:lnTo>
                    <a:pt x="380580" y="67081"/>
                  </a:lnTo>
                  <a:lnTo>
                    <a:pt x="382053" y="62877"/>
                  </a:lnTo>
                  <a:lnTo>
                    <a:pt x="382053" y="25742"/>
                  </a:lnTo>
                  <a:lnTo>
                    <a:pt x="380161" y="23621"/>
                  </a:lnTo>
                  <a:close/>
                </a:path>
                <a:path w="2498090" h="301625">
                  <a:moveTo>
                    <a:pt x="380580" y="67081"/>
                  </a:moveTo>
                  <a:lnTo>
                    <a:pt x="342175" y="67081"/>
                  </a:lnTo>
                  <a:lnTo>
                    <a:pt x="374204" y="67119"/>
                  </a:lnTo>
                  <a:lnTo>
                    <a:pt x="380567" y="67119"/>
                  </a:lnTo>
                  <a:close/>
                </a:path>
                <a:path w="2498090" h="301625">
                  <a:moveTo>
                    <a:pt x="417943" y="0"/>
                  </a:moveTo>
                  <a:lnTo>
                    <a:pt x="408304" y="0"/>
                  </a:lnTo>
                  <a:lnTo>
                    <a:pt x="401992" y="927"/>
                  </a:lnTo>
                  <a:lnTo>
                    <a:pt x="401992" y="13347"/>
                  </a:lnTo>
                  <a:lnTo>
                    <a:pt x="401525" y="26637"/>
                  </a:lnTo>
                  <a:lnTo>
                    <a:pt x="400498" y="44430"/>
                  </a:lnTo>
                  <a:lnTo>
                    <a:pt x="399468" y="60071"/>
                  </a:lnTo>
                  <a:lnTo>
                    <a:pt x="398995" y="66903"/>
                  </a:lnTo>
                  <a:lnTo>
                    <a:pt x="398055" y="74079"/>
                  </a:lnTo>
                  <a:lnTo>
                    <a:pt x="401928" y="78562"/>
                  </a:lnTo>
                  <a:lnTo>
                    <a:pt x="403999" y="80924"/>
                  </a:lnTo>
                  <a:lnTo>
                    <a:pt x="406932" y="82156"/>
                  </a:lnTo>
                  <a:lnTo>
                    <a:pt x="421994" y="82156"/>
                  </a:lnTo>
                  <a:lnTo>
                    <a:pt x="427214" y="82080"/>
                  </a:lnTo>
                  <a:lnTo>
                    <a:pt x="435609" y="80200"/>
                  </a:lnTo>
                  <a:lnTo>
                    <a:pt x="438009" y="77812"/>
                  </a:lnTo>
                  <a:lnTo>
                    <a:pt x="438009" y="38"/>
                  </a:lnTo>
                  <a:lnTo>
                    <a:pt x="421423" y="38"/>
                  </a:lnTo>
                  <a:lnTo>
                    <a:pt x="417943" y="0"/>
                  </a:lnTo>
                  <a:close/>
                </a:path>
                <a:path w="2498090" h="301625">
                  <a:moveTo>
                    <a:pt x="485342" y="228650"/>
                  </a:moveTo>
                  <a:lnTo>
                    <a:pt x="479627" y="231940"/>
                  </a:lnTo>
                  <a:lnTo>
                    <a:pt x="468289" y="237127"/>
                  </a:lnTo>
                  <a:lnTo>
                    <a:pt x="461501" y="240622"/>
                  </a:lnTo>
                  <a:lnTo>
                    <a:pt x="456462" y="244093"/>
                  </a:lnTo>
                  <a:lnTo>
                    <a:pt x="450747" y="248894"/>
                  </a:lnTo>
                  <a:lnTo>
                    <a:pt x="444854" y="253999"/>
                  </a:lnTo>
                  <a:lnTo>
                    <a:pt x="450747" y="260489"/>
                  </a:lnTo>
                  <a:lnTo>
                    <a:pt x="467174" y="283110"/>
                  </a:lnTo>
                  <a:lnTo>
                    <a:pt x="479911" y="294727"/>
                  </a:lnTo>
                  <a:lnTo>
                    <a:pt x="495494" y="299007"/>
                  </a:lnTo>
                  <a:lnTo>
                    <a:pt x="520458" y="299618"/>
                  </a:lnTo>
                  <a:lnTo>
                    <a:pt x="546667" y="295322"/>
                  </a:lnTo>
                  <a:lnTo>
                    <a:pt x="574807" y="281160"/>
                  </a:lnTo>
                  <a:lnTo>
                    <a:pt x="597271" y="255218"/>
                  </a:lnTo>
                  <a:lnTo>
                    <a:pt x="597894" y="252526"/>
                  </a:lnTo>
                  <a:lnTo>
                    <a:pt x="519645" y="252526"/>
                  </a:lnTo>
                  <a:lnTo>
                    <a:pt x="508730" y="249585"/>
                  </a:lnTo>
                  <a:lnTo>
                    <a:pt x="500257" y="244014"/>
                  </a:lnTo>
                  <a:lnTo>
                    <a:pt x="493911" y="237749"/>
                  </a:lnTo>
                  <a:lnTo>
                    <a:pt x="489304" y="232651"/>
                  </a:lnTo>
                  <a:lnTo>
                    <a:pt x="485342" y="228650"/>
                  </a:lnTo>
                  <a:close/>
                </a:path>
                <a:path w="2498090" h="301625">
                  <a:moveTo>
                    <a:pt x="533691" y="21221"/>
                  </a:moveTo>
                  <a:lnTo>
                    <a:pt x="503648" y="23473"/>
                  </a:lnTo>
                  <a:lnTo>
                    <a:pt x="480818" y="35880"/>
                  </a:lnTo>
                  <a:lnTo>
                    <a:pt x="466307" y="55836"/>
                  </a:lnTo>
                  <a:lnTo>
                    <a:pt x="461225" y="80733"/>
                  </a:lnTo>
                  <a:lnTo>
                    <a:pt x="464651" y="104235"/>
                  </a:lnTo>
                  <a:lnTo>
                    <a:pt x="473988" y="122477"/>
                  </a:lnTo>
                  <a:lnTo>
                    <a:pt x="487821" y="136564"/>
                  </a:lnTo>
                  <a:lnTo>
                    <a:pt x="504735" y="147599"/>
                  </a:lnTo>
                  <a:lnTo>
                    <a:pt x="529919" y="162476"/>
                  </a:lnTo>
                  <a:lnTo>
                    <a:pt x="548648" y="177280"/>
                  </a:lnTo>
                  <a:lnTo>
                    <a:pt x="560324" y="193592"/>
                  </a:lnTo>
                  <a:lnTo>
                    <a:pt x="564349" y="212991"/>
                  </a:lnTo>
                  <a:lnTo>
                    <a:pt x="560121" y="231470"/>
                  </a:lnTo>
                  <a:lnTo>
                    <a:pt x="549350" y="244093"/>
                  </a:lnTo>
                  <a:lnTo>
                    <a:pt x="534902" y="251050"/>
                  </a:lnTo>
                  <a:lnTo>
                    <a:pt x="519645" y="252526"/>
                  </a:lnTo>
                  <a:lnTo>
                    <a:pt x="597894" y="252526"/>
                  </a:lnTo>
                  <a:lnTo>
                    <a:pt x="606449" y="215582"/>
                  </a:lnTo>
                  <a:lnTo>
                    <a:pt x="603224" y="188033"/>
                  </a:lnTo>
                  <a:lnTo>
                    <a:pt x="593338" y="165079"/>
                  </a:lnTo>
                  <a:lnTo>
                    <a:pt x="576472" y="145932"/>
                  </a:lnTo>
                  <a:lnTo>
                    <a:pt x="552309" y="129806"/>
                  </a:lnTo>
                  <a:lnTo>
                    <a:pt x="527752" y="114865"/>
                  </a:lnTo>
                  <a:lnTo>
                    <a:pt x="513723" y="102442"/>
                  </a:lnTo>
                  <a:lnTo>
                    <a:pt x="507386" y="91903"/>
                  </a:lnTo>
                  <a:lnTo>
                    <a:pt x="505903" y="82613"/>
                  </a:lnTo>
                  <a:lnTo>
                    <a:pt x="506858" y="77108"/>
                  </a:lnTo>
                  <a:lnTo>
                    <a:pt x="509999" y="70927"/>
                  </a:lnTo>
                  <a:lnTo>
                    <a:pt x="515740" y="65888"/>
                  </a:lnTo>
                  <a:lnTo>
                    <a:pt x="524496" y="63804"/>
                  </a:lnTo>
                  <a:lnTo>
                    <a:pt x="569019" y="63804"/>
                  </a:lnTo>
                  <a:lnTo>
                    <a:pt x="575017" y="52146"/>
                  </a:lnTo>
                  <a:lnTo>
                    <a:pt x="578458" y="45580"/>
                  </a:lnTo>
                  <a:lnTo>
                    <a:pt x="579039" y="38138"/>
                  </a:lnTo>
                  <a:lnTo>
                    <a:pt x="572315" y="31219"/>
                  </a:lnTo>
                  <a:lnTo>
                    <a:pt x="557470" y="25392"/>
                  </a:lnTo>
                  <a:lnTo>
                    <a:pt x="533691" y="21221"/>
                  </a:lnTo>
                  <a:close/>
                </a:path>
                <a:path w="2498090" h="301625">
                  <a:moveTo>
                    <a:pt x="569019" y="63804"/>
                  </a:moveTo>
                  <a:lnTo>
                    <a:pt x="524496" y="63804"/>
                  </a:lnTo>
                  <a:lnTo>
                    <a:pt x="534248" y="64574"/>
                  </a:lnTo>
                  <a:lnTo>
                    <a:pt x="542181" y="66268"/>
                  </a:lnTo>
                  <a:lnTo>
                    <a:pt x="547513" y="67962"/>
                  </a:lnTo>
                  <a:lnTo>
                    <a:pt x="549464" y="68732"/>
                  </a:lnTo>
                  <a:lnTo>
                    <a:pt x="565517" y="75641"/>
                  </a:lnTo>
                  <a:lnTo>
                    <a:pt x="567117" y="67500"/>
                  </a:lnTo>
                  <a:lnTo>
                    <a:pt x="569019" y="63804"/>
                  </a:lnTo>
                  <a:close/>
                </a:path>
                <a:path w="2498090" h="301625">
                  <a:moveTo>
                    <a:pt x="835796" y="26531"/>
                  </a:moveTo>
                  <a:lnTo>
                    <a:pt x="766663" y="58663"/>
                  </a:lnTo>
                  <a:lnTo>
                    <a:pt x="736919" y="95177"/>
                  </a:lnTo>
                  <a:lnTo>
                    <a:pt x="718425" y="147739"/>
                  </a:lnTo>
                  <a:lnTo>
                    <a:pt x="717542" y="205834"/>
                  </a:lnTo>
                  <a:lnTo>
                    <a:pt x="733336" y="249316"/>
                  </a:lnTo>
                  <a:lnTo>
                    <a:pt x="758525" y="278973"/>
                  </a:lnTo>
                  <a:lnTo>
                    <a:pt x="785824" y="295592"/>
                  </a:lnTo>
                  <a:lnTo>
                    <a:pt x="820254" y="301389"/>
                  </a:lnTo>
                  <a:lnTo>
                    <a:pt x="862592" y="296897"/>
                  </a:lnTo>
                  <a:lnTo>
                    <a:pt x="898506" y="280151"/>
                  </a:lnTo>
                  <a:lnTo>
                    <a:pt x="911787" y="253018"/>
                  </a:lnTo>
                  <a:lnTo>
                    <a:pt x="824732" y="253018"/>
                  </a:lnTo>
                  <a:lnTo>
                    <a:pt x="816469" y="252361"/>
                  </a:lnTo>
                  <a:lnTo>
                    <a:pt x="804695" y="247970"/>
                  </a:lnTo>
                  <a:lnTo>
                    <a:pt x="785986" y="233765"/>
                  </a:lnTo>
                  <a:lnTo>
                    <a:pt x="770835" y="205516"/>
                  </a:lnTo>
                  <a:lnTo>
                    <a:pt x="769733" y="158991"/>
                  </a:lnTo>
                  <a:lnTo>
                    <a:pt x="787160" y="110805"/>
                  </a:lnTo>
                  <a:lnTo>
                    <a:pt x="812619" y="86769"/>
                  </a:lnTo>
                  <a:lnTo>
                    <a:pt x="837029" y="78616"/>
                  </a:lnTo>
                  <a:lnTo>
                    <a:pt x="851305" y="78079"/>
                  </a:lnTo>
                  <a:lnTo>
                    <a:pt x="883896" y="78079"/>
                  </a:lnTo>
                  <a:lnTo>
                    <a:pt x="907109" y="58102"/>
                  </a:lnTo>
                  <a:lnTo>
                    <a:pt x="863129" y="27292"/>
                  </a:lnTo>
                  <a:lnTo>
                    <a:pt x="835796" y="26531"/>
                  </a:lnTo>
                  <a:close/>
                </a:path>
                <a:path w="2498090" h="301625">
                  <a:moveTo>
                    <a:pt x="913270" y="196710"/>
                  </a:moveTo>
                  <a:lnTo>
                    <a:pt x="862494" y="196710"/>
                  </a:lnTo>
                  <a:lnTo>
                    <a:pt x="865821" y="199656"/>
                  </a:lnTo>
                  <a:lnTo>
                    <a:pt x="865806" y="205834"/>
                  </a:lnTo>
                  <a:lnTo>
                    <a:pt x="866040" y="231167"/>
                  </a:lnTo>
                  <a:lnTo>
                    <a:pt x="866101" y="243738"/>
                  </a:lnTo>
                  <a:lnTo>
                    <a:pt x="860119" y="246506"/>
                  </a:lnTo>
                  <a:lnTo>
                    <a:pt x="848341" y="250450"/>
                  </a:lnTo>
                  <a:lnTo>
                    <a:pt x="835951" y="252501"/>
                  </a:lnTo>
                  <a:lnTo>
                    <a:pt x="824732" y="253018"/>
                  </a:lnTo>
                  <a:lnTo>
                    <a:pt x="911787" y="253018"/>
                  </a:lnTo>
                  <a:lnTo>
                    <a:pt x="913598" y="249316"/>
                  </a:lnTo>
                  <a:lnTo>
                    <a:pt x="913581" y="231167"/>
                  </a:lnTo>
                  <a:lnTo>
                    <a:pt x="913270" y="196710"/>
                  </a:lnTo>
                  <a:close/>
                </a:path>
                <a:path w="2498090" h="301625">
                  <a:moveTo>
                    <a:pt x="814907" y="150647"/>
                  </a:moveTo>
                  <a:lnTo>
                    <a:pt x="810894" y="150647"/>
                  </a:lnTo>
                  <a:lnTo>
                    <a:pt x="808024" y="154584"/>
                  </a:lnTo>
                  <a:lnTo>
                    <a:pt x="808370" y="158480"/>
                  </a:lnTo>
                  <a:lnTo>
                    <a:pt x="808430" y="191500"/>
                  </a:lnTo>
                  <a:lnTo>
                    <a:pt x="808748" y="195071"/>
                  </a:lnTo>
                  <a:lnTo>
                    <a:pt x="812481" y="198119"/>
                  </a:lnTo>
                  <a:lnTo>
                    <a:pt x="816622" y="197573"/>
                  </a:lnTo>
                  <a:lnTo>
                    <a:pt x="858760" y="197269"/>
                  </a:lnTo>
                  <a:lnTo>
                    <a:pt x="862494" y="196710"/>
                  </a:lnTo>
                  <a:lnTo>
                    <a:pt x="913270" y="196710"/>
                  </a:lnTo>
                  <a:lnTo>
                    <a:pt x="913221" y="190931"/>
                  </a:lnTo>
                  <a:lnTo>
                    <a:pt x="913142" y="171881"/>
                  </a:lnTo>
                  <a:lnTo>
                    <a:pt x="913556" y="165194"/>
                  </a:lnTo>
                  <a:lnTo>
                    <a:pt x="913237" y="158480"/>
                  </a:lnTo>
                  <a:lnTo>
                    <a:pt x="909841" y="153304"/>
                  </a:lnTo>
                  <a:lnTo>
                    <a:pt x="901026" y="151231"/>
                  </a:lnTo>
                  <a:lnTo>
                    <a:pt x="814907" y="150647"/>
                  </a:lnTo>
                  <a:close/>
                </a:path>
                <a:path w="2498090" h="301625">
                  <a:moveTo>
                    <a:pt x="883896" y="78079"/>
                  </a:moveTo>
                  <a:lnTo>
                    <a:pt x="851305" y="78079"/>
                  </a:lnTo>
                  <a:lnTo>
                    <a:pt x="859954" y="78790"/>
                  </a:lnTo>
                  <a:lnTo>
                    <a:pt x="865783" y="81013"/>
                  </a:lnTo>
                  <a:lnTo>
                    <a:pt x="872629" y="84747"/>
                  </a:lnTo>
                  <a:lnTo>
                    <a:pt x="876591" y="84366"/>
                  </a:lnTo>
                  <a:lnTo>
                    <a:pt x="883896" y="78079"/>
                  </a:lnTo>
                  <a:close/>
                </a:path>
                <a:path w="2498090" h="301625">
                  <a:moveTo>
                    <a:pt x="983995" y="23583"/>
                  </a:moveTo>
                  <a:lnTo>
                    <a:pt x="941082" y="23583"/>
                  </a:lnTo>
                  <a:lnTo>
                    <a:pt x="937792" y="26873"/>
                  </a:lnTo>
                  <a:lnTo>
                    <a:pt x="937793" y="31038"/>
                  </a:lnTo>
                  <a:lnTo>
                    <a:pt x="939646" y="292671"/>
                  </a:lnTo>
                  <a:lnTo>
                    <a:pt x="939571" y="296951"/>
                  </a:lnTo>
                  <a:lnTo>
                    <a:pt x="940066" y="299618"/>
                  </a:lnTo>
                  <a:lnTo>
                    <a:pt x="980413" y="299618"/>
                  </a:lnTo>
                  <a:lnTo>
                    <a:pt x="983652" y="299580"/>
                  </a:lnTo>
                  <a:lnTo>
                    <a:pt x="986268" y="296951"/>
                  </a:lnTo>
                  <a:lnTo>
                    <a:pt x="985887" y="31038"/>
                  </a:lnTo>
                  <a:lnTo>
                    <a:pt x="985887" y="25704"/>
                  </a:lnTo>
                  <a:lnTo>
                    <a:pt x="983995" y="23583"/>
                  </a:lnTo>
                  <a:close/>
                </a:path>
                <a:path w="2498090" h="301625">
                  <a:moveTo>
                    <a:pt x="1001762" y="22974"/>
                  </a:moveTo>
                  <a:lnTo>
                    <a:pt x="996873" y="23279"/>
                  </a:lnTo>
                  <a:lnTo>
                    <a:pt x="993177" y="27520"/>
                  </a:lnTo>
                  <a:lnTo>
                    <a:pt x="993494" y="32372"/>
                  </a:lnTo>
                  <a:lnTo>
                    <a:pt x="1040510" y="291236"/>
                  </a:lnTo>
                  <a:lnTo>
                    <a:pt x="1040815" y="295782"/>
                  </a:lnTo>
                  <a:lnTo>
                    <a:pt x="1044523" y="299338"/>
                  </a:lnTo>
                  <a:lnTo>
                    <a:pt x="1049082" y="299516"/>
                  </a:lnTo>
                  <a:lnTo>
                    <a:pt x="1103692" y="299516"/>
                  </a:lnTo>
                  <a:lnTo>
                    <a:pt x="1107363" y="299618"/>
                  </a:lnTo>
                  <a:lnTo>
                    <a:pt x="1110715" y="297459"/>
                  </a:lnTo>
                  <a:lnTo>
                    <a:pt x="1112138" y="294081"/>
                  </a:lnTo>
                  <a:lnTo>
                    <a:pt x="1129999" y="209740"/>
                  </a:lnTo>
                  <a:lnTo>
                    <a:pt x="1079893" y="209740"/>
                  </a:lnTo>
                  <a:lnTo>
                    <a:pt x="1075067" y="208851"/>
                  </a:lnTo>
                  <a:lnTo>
                    <a:pt x="1074838" y="205295"/>
                  </a:lnTo>
                  <a:lnTo>
                    <a:pt x="1042262" y="31419"/>
                  </a:lnTo>
                  <a:lnTo>
                    <a:pt x="1041945" y="26530"/>
                  </a:lnTo>
                  <a:lnTo>
                    <a:pt x="1038108" y="23177"/>
                  </a:lnTo>
                  <a:lnTo>
                    <a:pt x="1032839" y="23177"/>
                  </a:lnTo>
                  <a:lnTo>
                    <a:pt x="1001762" y="22974"/>
                  </a:lnTo>
                  <a:close/>
                </a:path>
                <a:path w="2498090" h="301625">
                  <a:moveTo>
                    <a:pt x="1126146" y="22732"/>
                  </a:moveTo>
                  <a:lnTo>
                    <a:pt x="1122704" y="24777"/>
                  </a:lnTo>
                  <a:lnTo>
                    <a:pt x="1121180" y="28168"/>
                  </a:lnTo>
                  <a:lnTo>
                    <a:pt x="1081353" y="206489"/>
                  </a:lnTo>
                  <a:lnTo>
                    <a:pt x="1079893" y="209740"/>
                  </a:lnTo>
                  <a:lnTo>
                    <a:pt x="1129999" y="209740"/>
                  </a:lnTo>
                  <a:lnTo>
                    <a:pt x="1167802" y="31241"/>
                  </a:lnTo>
                  <a:lnTo>
                    <a:pt x="1167535" y="26796"/>
                  </a:lnTo>
                  <a:lnTo>
                    <a:pt x="1164005" y="23240"/>
                  </a:lnTo>
                  <a:lnTo>
                    <a:pt x="1159547" y="22974"/>
                  </a:lnTo>
                  <a:lnTo>
                    <a:pt x="1129842" y="22974"/>
                  </a:lnTo>
                  <a:lnTo>
                    <a:pt x="1126146" y="22732"/>
                  </a:lnTo>
                  <a:close/>
                </a:path>
                <a:path w="2498090" h="301625">
                  <a:moveTo>
                    <a:pt x="1037716" y="22834"/>
                  </a:moveTo>
                  <a:lnTo>
                    <a:pt x="1032839" y="23177"/>
                  </a:lnTo>
                  <a:lnTo>
                    <a:pt x="1038108" y="23177"/>
                  </a:lnTo>
                  <a:lnTo>
                    <a:pt x="1037716" y="22834"/>
                  </a:lnTo>
                  <a:close/>
                </a:path>
                <a:path w="2498090" h="301625">
                  <a:moveTo>
                    <a:pt x="1291767" y="22085"/>
                  </a:moveTo>
                  <a:lnTo>
                    <a:pt x="1182432" y="22085"/>
                  </a:lnTo>
                  <a:lnTo>
                    <a:pt x="1179092" y="25463"/>
                  </a:lnTo>
                  <a:lnTo>
                    <a:pt x="1179156" y="297357"/>
                  </a:lnTo>
                  <a:lnTo>
                    <a:pt x="1180540" y="299618"/>
                  </a:lnTo>
                  <a:lnTo>
                    <a:pt x="1292211" y="299618"/>
                  </a:lnTo>
                  <a:lnTo>
                    <a:pt x="1294396" y="297091"/>
                  </a:lnTo>
                  <a:lnTo>
                    <a:pt x="1294396" y="253479"/>
                  </a:lnTo>
                  <a:lnTo>
                    <a:pt x="1291068" y="251332"/>
                  </a:lnTo>
                  <a:lnTo>
                    <a:pt x="1223212" y="251332"/>
                  </a:lnTo>
                  <a:lnTo>
                    <a:pt x="1222209" y="249237"/>
                  </a:lnTo>
                  <a:lnTo>
                    <a:pt x="1222209" y="245440"/>
                  </a:lnTo>
                  <a:lnTo>
                    <a:pt x="1222602" y="176021"/>
                  </a:lnTo>
                  <a:lnTo>
                    <a:pt x="1224342" y="173456"/>
                  </a:lnTo>
                  <a:lnTo>
                    <a:pt x="1266443" y="173456"/>
                  </a:lnTo>
                  <a:lnTo>
                    <a:pt x="1269796" y="171132"/>
                  </a:lnTo>
                  <a:lnTo>
                    <a:pt x="1269796" y="166065"/>
                  </a:lnTo>
                  <a:lnTo>
                    <a:pt x="1270113" y="133642"/>
                  </a:lnTo>
                  <a:lnTo>
                    <a:pt x="1270113" y="128574"/>
                  </a:lnTo>
                  <a:lnTo>
                    <a:pt x="1267586" y="126123"/>
                  </a:lnTo>
                  <a:lnTo>
                    <a:pt x="1224634" y="126123"/>
                  </a:lnTo>
                  <a:lnTo>
                    <a:pt x="1223784" y="124891"/>
                  </a:lnTo>
                  <a:lnTo>
                    <a:pt x="1223453" y="120332"/>
                  </a:lnTo>
                  <a:lnTo>
                    <a:pt x="1222691" y="73342"/>
                  </a:lnTo>
                  <a:lnTo>
                    <a:pt x="1222653" y="69989"/>
                  </a:lnTo>
                  <a:lnTo>
                    <a:pt x="1225409" y="67297"/>
                  </a:lnTo>
                  <a:lnTo>
                    <a:pt x="1293438" y="67297"/>
                  </a:lnTo>
                  <a:lnTo>
                    <a:pt x="1294472" y="64147"/>
                  </a:lnTo>
                  <a:lnTo>
                    <a:pt x="1294472" y="24714"/>
                  </a:lnTo>
                  <a:lnTo>
                    <a:pt x="1291767" y="22085"/>
                  </a:lnTo>
                  <a:close/>
                </a:path>
                <a:path w="2498090" h="301625">
                  <a:moveTo>
                    <a:pt x="1293438" y="67297"/>
                  </a:moveTo>
                  <a:lnTo>
                    <a:pt x="1225409" y="67297"/>
                  </a:lnTo>
                  <a:lnTo>
                    <a:pt x="1228737" y="67424"/>
                  </a:lnTo>
                  <a:lnTo>
                    <a:pt x="1293418" y="67360"/>
                  </a:lnTo>
                  <a:close/>
                </a:path>
                <a:path w="2498090" h="301625">
                  <a:moveTo>
                    <a:pt x="1450720" y="23583"/>
                  </a:moveTo>
                  <a:lnTo>
                    <a:pt x="1407794" y="23583"/>
                  </a:lnTo>
                  <a:lnTo>
                    <a:pt x="1404505" y="26873"/>
                  </a:lnTo>
                  <a:lnTo>
                    <a:pt x="1404505" y="31038"/>
                  </a:lnTo>
                  <a:lnTo>
                    <a:pt x="1406359" y="292671"/>
                  </a:lnTo>
                  <a:lnTo>
                    <a:pt x="1406294" y="296951"/>
                  </a:lnTo>
                  <a:lnTo>
                    <a:pt x="1406778" y="299618"/>
                  </a:lnTo>
                  <a:lnTo>
                    <a:pt x="1447126" y="299618"/>
                  </a:lnTo>
                  <a:lnTo>
                    <a:pt x="1450377" y="299580"/>
                  </a:lnTo>
                  <a:lnTo>
                    <a:pt x="1452993" y="296951"/>
                  </a:lnTo>
                  <a:lnTo>
                    <a:pt x="1452599" y="31038"/>
                  </a:lnTo>
                  <a:lnTo>
                    <a:pt x="1452599" y="25704"/>
                  </a:lnTo>
                  <a:lnTo>
                    <a:pt x="1450720" y="23583"/>
                  </a:lnTo>
                  <a:close/>
                </a:path>
                <a:path w="2498090" h="301625">
                  <a:moveTo>
                    <a:pt x="1599348" y="23621"/>
                  </a:moveTo>
                  <a:lnTo>
                    <a:pt x="1472246" y="23621"/>
                  </a:lnTo>
                  <a:lnTo>
                    <a:pt x="1468957" y="26898"/>
                  </a:lnTo>
                  <a:lnTo>
                    <a:pt x="1468957" y="63741"/>
                  </a:lnTo>
                  <a:lnTo>
                    <a:pt x="1471205" y="67640"/>
                  </a:lnTo>
                  <a:lnTo>
                    <a:pt x="1513153" y="67640"/>
                  </a:lnTo>
                  <a:lnTo>
                    <a:pt x="1514829" y="70269"/>
                  </a:lnTo>
                  <a:lnTo>
                    <a:pt x="1514843" y="296951"/>
                  </a:lnTo>
                  <a:lnTo>
                    <a:pt x="1515337" y="299618"/>
                  </a:lnTo>
                  <a:lnTo>
                    <a:pt x="1554822" y="299618"/>
                  </a:lnTo>
                  <a:lnTo>
                    <a:pt x="1558060" y="299580"/>
                  </a:lnTo>
                  <a:lnTo>
                    <a:pt x="1560676" y="296951"/>
                  </a:lnTo>
                  <a:lnTo>
                    <a:pt x="1560372" y="69926"/>
                  </a:lnTo>
                  <a:lnTo>
                    <a:pt x="1561350" y="67081"/>
                  </a:lnTo>
                  <a:lnTo>
                    <a:pt x="1599755" y="67081"/>
                  </a:lnTo>
                  <a:lnTo>
                    <a:pt x="1601228" y="62877"/>
                  </a:lnTo>
                  <a:lnTo>
                    <a:pt x="1601228" y="25742"/>
                  </a:lnTo>
                  <a:lnTo>
                    <a:pt x="1599348" y="23621"/>
                  </a:lnTo>
                  <a:close/>
                </a:path>
                <a:path w="2498090" h="301625">
                  <a:moveTo>
                    <a:pt x="1599755" y="67081"/>
                  </a:moveTo>
                  <a:lnTo>
                    <a:pt x="1561350" y="67081"/>
                  </a:lnTo>
                  <a:lnTo>
                    <a:pt x="1593392" y="67119"/>
                  </a:lnTo>
                  <a:lnTo>
                    <a:pt x="1599742" y="67119"/>
                  </a:lnTo>
                  <a:close/>
                </a:path>
                <a:path w="2498090" h="301625">
                  <a:moveTo>
                    <a:pt x="1759145" y="298449"/>
                  </a:moveTo>
                  <a:lnTo>
                    <a:pt x="1751811" y="298449"/>
                  </a:lnTo>
                  <a:lnTo>
                    <a:pt x="1757501" y="299618"/>
                  </a:lnTo>
                  <a:lnTo>
                    <a:pt x="1759145" y="298449"/>
                  </a:lnTo>
                  <a:close/>
                </a:path>
                <a:path w="2498090" h="301625">
                  <a:moveTo>
                    <a:pt x="1872381" y="240855"/>
                  </a:moveTo>
                  <a:lnTo>
                    <a:pt x="1820557" y="240855"/>
                  </a:lnTo>
                  <a:lnTo>
                    <a:pt x="1823046" y="242811"/>
                  </a:lnTo>
                  <a:lnTo>
                    <a:pt x="1834146" y="295313"/>
                  </a:lnTo>
                  <a:lnTo>
                    <a:pt x="1838540" y="298665"/>
                  </a:lnTo>
                  <a:lnTo>
                    <a:pt x="1843455" y="298348"/>
                  </a:lnTo>
                  <a:lnTo>
                    <a:pt x="1875144" y="298348"/>
                  </a:lnTo>
                  <a:lnTo>
                    <a:pt x="1880132" y="298043"/>
                  </a:lnTo>
                  <a:lnTo>
                    <a:pt x="1884488" y="292061"/>
                  </a:lnTo>
                  <a:lnTo>
                    <a:pt x="1882939" y="286003"/>
                  </a:lnTo>
                  <a:lnTo>
                    <a:pt x="1872381" y="240855"/>
                  </a:lnTo>
                  <a:close/>
                </a:path>
                <a:path w="2498090" h="301625">
                  <a:moveTo>
                    <a:pt x="1817813" y="21805"/>
                  </a:moveTo>
                  <a:lnTo>
                    <a:pt x="1767432" y="21805"/>
                  </a:lnTo>
                  <a:lnTo>
                    <a:pt x="1763343" y="25158"/>
                  </a:lnTo>
                  <a:lnTo>
                    <a:pt x="1712581" y="286829"/>
                  </a:lnTo>
                  <a:lnTo>
                    <a:pt x="1711527" y="292163"/>
                  </a:lnTo>
                  <a:lnTo>
                    <a:pt x="1714969" y="297395"/>
                  </a:lnTo>
                  <a:lnTo>
                    <a:pt x="1720315" y="298488"/>
                  </a:lnTo>
                  <a:lnTo>
                    <a:pt x="1759145" y="298449"/>
                  </a:lnTo>
                  <a:lnTo>
                    <a:pt x="1762987" y="295719"/>
                  </a:lnTo>
                  <a:lnTo>
                    <a:pt x="1769401" y="244449"/>
                  </a:lnTo>
                  <a:lnTo>
                    <a:pt x="1771801" y="242265"/>
                  </a:lnTo>
                  <a:lnTo>
                    <a:pt x="1820557" y="240855"/>
                  </a:lnTo>
                  <a:lnTo>
                    <a:pt x="1872381" y="240855"/>
                  </a:lnTo>
                  <a:lnTo>
                    <a:pt x="1863153" y="201396"/>
                  </a:lnTo>
                  <a:lnTo>
                    <a:pt x="1777135" y="201396"/>
                  </a:lnTo>
                  <a:lnTo>
                    <a:pt x="1775624" y="199542"/>
                  </a:lnTo>
                  <a:lnTo>
                    <a:pt x="1776005" y="197561"/>
                  </a:lnTo>
                  <a:lnTo>
                    <a:pt x="1790889" y="101726"/>
                  </a:lnTo>
                  <a:lnTo>
                    <a:pt x="1791626" y="97942"/>
                  </a:lnTo>
                  <a:lnTo>
                    <a:pt x="1796947" y="97624"/>
                  </a:lnTo>
                  <a:lnTo>
                    <a:pt x="1838885" y="97624"/>
                  </a:lnTo>
                  <a:lnTo>
                    <a:pt x="1822906" y="29298"/>
                  </a:lnTo>
                  <a:lnTo>
                    <a:pt x="1821788" y="24879"/>
                  </a:lnTo>
                  <a:lnTo>
                    <a:pt x="1817813" y="21805"/>
                  </a:lnTo>
                  <a:close/>
                </a:path>
                <a:path w="2498090" h="301625">
                  <a:moveTo>
                    <a:pt x="1875144" y="298348"/>
                  </a:moveTo>
                  <a:lnTo>
                    <a:pt x="1843455" y="298348"/>
                  </a:lnTo>
                  <a:lnTo>
                    <a:pt x="1873897" y="298424"/>
                  </a:lnTo>
                  <a:lnTo>
                    <a:pt x="1875144" y="298348"/>
                  </a:lnTo>
                  <a:close/>
                </a:path>
                <a:path w="2498090" h="301625">
                  <a:moveTo>
                    <a:pt x="1838885" y="97624"/>
                  </a:moveTo>
                  <a:lnTo>
                    <a:pt x="1796947" y="97624"/>
                  </a:lnTo>
                  <a:lnTo>
                    <a:pt x="1798116" y="101320"/>
                  </a:lnTo>
                  <a:lnTo>
                    <a:pt x="1815921" y="195071"/>
                  </a:lnTo>
                  <a:lnTo>
                    <a:pt x="1816569" y="197116"/>
                  </a:lnTo>
                  <a:lnTo>
                    <a:pt x="1815032" y="199237"/>
                  </a:lnTo>
                  <a:lnTo>
                    <a:pt x="1812873" y="199237"/>
                  </a:lnTo>
                  <a:lnTo>
                    <a:pt x="1779142" y="201396"/>
                  </a:lnTo>
                  <a:lnTo>
                    <a:pt x="1863153" y="201396"/>
                  </a:lnTo>
                  <a:lnTo>
                    <a:pt x="1838885" y="97624"/>
                  </a:lnTo>
                  <a:close/>
                </a:path>
                <a:path w="2498090" h="301625">
                  <a:moveTo>
                    <a:pt x="2114026" y="26531"/>
                  </a:moveTo>
                  <a:lnTo>
                    <a:pt x="2044893" y="58663"/>
                  </a:lnTo>
                  <a:lnTo>
                    <a:pt x="2015148" y="95177"/>
                  </a:lnTo>
                  <a:lnTo>
                    <a:pt x="1996655" y="147739"/>
                  </a:lnTo>
                  <a:lnTo>
                    <a:pt x="1995772" y="205834"/>
                  </a:lnTo>
                  <a:lnTo>
                    <a:pt x="2011566" y="249316"/>
                  </a:lnTo>
                  <a:lnTo>
                    <a:pt x="2036754" y="278973"/>
                  </a:lnTo>
                  <a:lnTo>
                    <a:pt x="2064054" y="295592"/>
                  </a:lnTo>
                  <a:lnTo>
                    <a:pt x="2098491" y="301389"/>
                  </a:lnTo>
                  <a:lnTo>
                    <a:pt x="2140833" y="296897"/>
                  </a:lnTo>
                  <a:lnTo>
                    <a:pt x="2176748" y="280151"/>
                  </a:lnTo>
                  <a:lnTo>
                    <a:pt x="2190029" y="253018"/>
                  </a:lnTo>
                  <a:lnTo>
                    <a:pt x="2102962" y="253018"/>
                  </a:lnTo>
                  <a:lnTo>
                    <a:pt x="2094699" y="252361"/>
                  </a:lnTo>
                  <a:lnTo>
                    <a:pt x="2082926" y="247970"/>
                  </a:lnTo>
                  <a:lnTo>
                    <a:pt x="2064220" y="233765"/>
                  </a:lnTo>
                  <a:lnTo>
                    <a:pt x="2049070" y="205516"/>
                  </a:lnTo>
                  <a:lnTo>
                    <a:pt x="2047963" y="158991"/>
                  </a:lnTo>
                  <a:lnTo>
                    <a:pt x="2065389" y="110805"/>
                  </a:lnTo>
                  <a:lnTo>
                    <a:pt x="2090849" y="86769"/>
                  </a:lnTo>
                  <a:lnTo>
                    <a:pt x="2115259" y="78616"/>
                  </a:lnTo>
                  <a:lnTo>
                    <a:pt x="2129535" y="78079"/>
                  </a:lnTo>
                  <a:lnTo>
                    <a:pt x="2162128" y="78079"/>
                  </a:lnTo>
                  <a:lnTo>
                    <a:pt x="2185351" y="58102"/>
                  </a:lnTo>
                  <a:lnTo>
                    <a:pt x="2141359" y="27292"/>
                  </a:lnTo>
                  <a:lnTo>
                    <a:pt x="2114026" y="26531"/>
                  </a:lnTo>
                  <a:close/>
                </a:path>
                <a:path w="2498090" h="301625">
                  <a:moveTo>
                    <a:pt x="2191503" y="196710"/>
                  </a:moveTo>
                  <a:lnTo>
                    <a:pt x="2140736" y="196710"/>
                  </a:lnTo>
                  <a:lnTo>
                    <a:pt x="2144051" y="199656"/>
                  </a:lnTo>
                  <a:lnTo>
                    <a:pt x="2144035" y="205834"/>
                  </a:lnTo>
                  <a:lnTo>
                    <a:pt x="2144270" y="231167"/>
                  </a:lnTo>
                  <a:lnTo>
                    <a:pt x="2144330" y="243738"/>
                  </a:lnTo>
                  <a:lnTo>
                    <a:pt x="2138349" y="246506"/>
                  </a:lnTo>
                  <a:lnTo>
                    <a:pt x="2126571" y="250450"/>
                  </a:lnTo>
                  <a:lnTo>
                    <a:pt x="2114181" y="252501"/>
                  </a:lnTo>
                  <a:lnTo>
                    <a:pt x="2102962" y="253018"/>
                  </a:lnTo>
                  <a:lnTo>
                    <a:pt x="2190029" y="253018"/>
                  </a:lnTo>
                  <a:lnTo>
                    <a:pt x="2191841" y="249316"/>
                  </a:lnTo>
                  <a:lnTo>
                    <a:pt x="2191821" y="231167"/>
                  </a:lnTo>
                  <a:lnTo>
                    <a:pt x="2191503" y="196710"/>
                  </a:lnTo>
                  <a:close/>
                </a:path>
                <a:path w="2498090" h="301625">
                  <a:moveTo>
                    <a:pt x="2093137" y="150647"/>
                  </a:moveTo>
                  <a:lnTo>
                    <a:pt x="2089123" y="150647"/>
                  </a:lnTo>
                  <a:lnTo>
                    <a:pt x="2086253" y="154584"/>
                  </a:lnTo>
                  <a:lnTo>
                    <a:pt x="2086599" y="158480"/>
                  </a:lnTo>
                  <a:lnTo>
                    <a:pt x="2086659" y="191500"/>
                  </a:lnTo>
                  <a:lnTo>
                    <a:pt x="2086977" y="195071"/>
                  </a:lnTo>
                  <a:lnTo>
                    <a:pt x="2090711" y="198119"/>
                  </a:lnTo>
                  <a:lnTo>
                    <a:pt x="2094864" y="197573"/>
                  </a:lnTo>
                  <a:lnTo>
                    <a:pt x="2136990" y="197269"/>
                  </a:lnTo>
                  <a:lnTo>
                    <a:pt x="2140736" y="196710"/>
                  </a:lnTo>
                  <a:lnTo>
                    <a:pt x="2191503" y="196710"/>
                  </a:lnTo>
                  <a:lnTo>
                    <a:pt x="2191452" y="190931"/>
                  </a:lnTo>
                  <a:lnTo>
                    <a:pt x="2191371" y="171881"/>
                  </a:lnTo>
                  <a:lnTo>
                    <a:pt x="2191787" y="165194"/>
                  </a:lnTo>
                  <a:lnTo>
                    <a:pt x="2191471" y="158480"/>
                  </a:lnTo>
                  <a:lnTo>
                    <a:pt x="2188076" y="153304"/>
                  </a:lnTo>
                  <a:lnTo>
                    <a:pt x="2179255" y="151231"/>
                  </a:lnTo>
                  <a:lnTo>
                    <a:pt x="2093137" y="150647"/>
                  </a:lnTo>
                  <a:close/>
                </a:path>
                <a:path w="2498090" h="301625">
                  <a:moveTo>
                    <a:pt x="2162128" y="78079"/>
                  </a:moveTo>
                  <a:lnTo>
                    <a:pt x="2129535" y="78079"/>
                  </a:lnTo>
                  <a:lnTo>
                    <a:pt x="2138184" y="78790"/>
                  </a:lnTo>
                  <a:lnTo>
                    <a:pt x="2144013" y="81013"/>
                  </a:lnTo>
                  <a:lnTo>
                    <a:pt x="2150871" y="84747"/>
                  </a:lnTo>
                  <a:lnTo>
                    <a:pt x="2154821" y="84366"/>
                  </a:lnTo>
                  <a:lnTo>
                    <a:pt x="2162128" y="78079"/>
                  </a:lnTo>
                  <a:close/>
                </a:path>
                <a:path w="2498090" h="301625">
                  <a:moveTo>
                    <a:pt x="2327998" y="15747"/>
                  </a:moveTo>
                  <a:lnTo>
                    <a:pt x="2283025" y="25421"/>
                  </a:lnTo>
                  <a:lnTo>
                    <a:pt x="2245181" y="54473"/>
                  </a:lnTo>
                  <a:lnTo>
                    <a:pt x="2218377" y="98494"/>
                  </a:lnTo>
                  <a:lnTo>
                    <a:pt x="2206522" y="153073"/>
                  </a:lnTo>
                  <a:lnTo>
                    <a:pt x="2212592" y="208220"/>
                  </a:lnTo>
                  <a:lnTo>
                    <a:pt x="2234669" y="253801"/>
                  </a:lnTo>
                  <a:lnTo>
                    <a:pt x="2269323" y="285159"/>
                  </a:lnTo>
                  <a:lnTo>
                    <a:pt x="2313126" y="297637"/>
                  </a:lnTo>
                  <a:lnTo>
                    <a:pt x="2358104" y="287958"/>
                  </a:lnTo>
                  <a:lnTo>
                    <a:pt x="2395947" y="258894"/>
                  </a:lnTo>
                  <a:lnTo>
                    <a:pt x="2401594" y="249618"/>
                  </a:lnTo>
                  <a:lnTo>
                    <a:pt x="2314383" y="249618"/>
                  </a:lnTo>
                  <a:lnTo>
                    <a:pt x="2288794" y="241707"/>
                  </a:lnTo>
                  <a:lnTo>
                    <a:pt x="2268824" y="221383"/>
                  </a:lnTo>
                  <a:lnTo>
                    <a:pt x="2256428" y="191671"/>
                  </a:lnTo>
                  <a:lnTo>
                    <a:pt x="2253563" y="155600"/>
                  </a:lnTo>
                  <a:lnTo>
                    <a:pt x="2261461" y="119605"/>
                  </a:lnTo>
                  <a:lnTo>
                    <a:pt x="2278293" y="90201"/>
                  </a:lnTo>
                  <a:lnTo>
                    <a:pt x="2301426" y="70532"/>
                  </a:lnTo>
                  <a:lnTo>
                    <a:pt x="2328226" y="63741"/>
                  </a:lnTo>
                  <a:lnTo>
                    <a:pt x="2408473" y="63741"/>
                  </a:lnTo>
                  <a:lnTo>
                    <a:pt x="2406455" y="59575"/>
                  </a:lnTo>
                  <a:lnTo>
                    <a:pt x="2371801" y="28227"/>
                  </a:lnTo>
                  <a:lnTo>
                    <a:pt x="2327998" y="15747"/>
                  </a:lnTo>
                  <a:close/>
                </a:path>
                <a:path w="2498090" h="301625">
                  <a:moveTo>
                    <a:pt x="2408473" y="63741"/>
                  </a:moveTo>
                  <a:lnTo>
                    <a:pt x="2328226" y="63741"/>
                  </a:lnTo>
                  <a:lnTo>
                    <a:pt x="2353581" y="71828"/>
                  </a:lnTo>
                  <a:lnTo>
                    <a:pt x="2373037" y="92554"/>
                  </a:lnTo>
                  <a:lnTo>
                    <a:pt x="2384917" y="122677"/>
                  </a:lnTo>
                  <a:lnTo>
                    <a:pt x="2387548" y="158953"/>
                  </a:lnTo>
                  <a:lnTo>
                    <a:pt x="2379884" y="194761"/>
                  </a:lnTo>
                  <a:lnTo>
                    <a:pt x="2363567" y="223754"/>
                  </a:lnTo>
                  <a:lnTo>
                    <a:pt x="2340949" y="243013"/>
                  </a:lnTo>
                  <a:lnTo>
                    <a:pt x="2314383" y="249618"/>
                  </a:lnTo>
                  <a:lnTo>
                    <a:pt x="2401594" y="249618"/>
                  </a:lnTo>
                  <a:lnTo>
                    <a:pt x="2422749" y="214864"/>
                  </a:lnTo>
                  <a:lnTo>
                    <a:pt x="2434602" y="160286"/>
                  </a:lnTo>
                  <a:lnTo>
                    <a:pt x="2428532" y="105144"/>
                  </a:lnTo>
                  <a:lnTo>
                    <a:pt x="2408473" y="63741"/>
                  </a:lnTo>
                  <a:close/>
                </a:path>
                <a:path w="2498090" h="301625">
                  <a:moveTo>
                    <a:pt x="2470543" y="257174"/>
                  </a:moveTo>
                  <a:lnTo>
                    <a:pt x="2463046" y="260906"/>
                  </a:lnTo>
                  <a:lnTo>
                    <a:pt x="2458736" y="267212"/>
                  </a:lnTo>
                  <a:lnTo>
                    <a:pt x="2457053" y="274621"/>
                  </a:lnTo>
                  <a:lnTo>
                    <a:pt x="2457436" y="281660"/>
                  </a:lnTo>
                  <a:lnTo>
                    <a:pt x="2460342" y="289314"/>
                  </a:lnTo>
                  <a:lnTo>
                    <a:pt x="2465272" y="294751"/>
                  </a:lnTo>
                  <a:lnTo>
                    <a:pt x="2471516" y="297687"/>
                  </a:lnTo>
                  <a:lnTo>
                    <a:pt x="2478366" y="297840"/>
                  </a:lnTo>
                  <a:lnTo>
                    <a:pt x="2485031" y="294851"/>
                  </a:lnTo>
                  <a:lnTo>
                    <a:pt x="2489618" y="289420"/>
                  </a:lnTo>
                  <a:lnTo>
                    <a:pt x="2491928" y="282445"/>
                  </a:lnTo>
                  <a:lnTo>
                    <a:pt x="2491764" y="274827"/>
                  </a:lnTo>
                  <a:lnTo>
                    <a:pt x="2489266" y="267649"/>
                  </a:lnTo>
                  <a:lnTo>
                    <a:pt x="2484735" y="261481"/>
                  </a:lnTo>
                  <a:lnTo>
                    <a:pt x="2478413" y="257574"/>
                  </a:lnTo>
                  <a:lnTo>
                    <a:pt x="2470543" y="257174"/>
                  </a:lnTo>
                  <a:close/>
                </a:path>
                <a:path w="2498090" h="301625">
                  <a:moveTo>
                    <a:pt x="2488589" y="30010"/>
                  </a:moveTo>
                  <a:lnTo>
                    <a:pt x="2485236" y="30010"/>
                  </a:lnTo>
                  <a:lnTo>
                    <a:pt x="2465018" y="30492"/>
                  </a:lnTo>
                  <a:lnTo>
                    <a:pt x="2457970" y="30937"/>
                  </a:lnTo>
                  <a:lnTo>
                    <a:pt x="2452496" y="36614"/>
                  </a:lnTo>
                  <a:lnTo>
                    <a:pt x="2452280" y="43764"/>
                  </a:lnTo>
                  <a:lnTo>
                    <a:pt x="2449943" y="230492"/>
                  </a:lnTo>
                  <a:lnTo>
                    <a:pt x="2449791" y="233883"/>
                  </a:lnTo>
                  <a:lnTo>
                    <a:pt x="2450985" y="237096"/>
                  </a:lnTo>
                  <a:lnTo>
                    <a:pt x="2453321" y="239521"/>
                  </a:lnTo>
                  <a:lnTo>
                    <a:pt x="2455633" y="241960"/>
                  </a:lnTo>
                  <a:lnTo>
                    <a:pt x="2458859" y="243319"/>
                  </a:lnTo>
                  <a:lnTo>
                    <a:pt x="2485808" y="243535"/>
                  </a:lnTo>
                  <a:lnTo>
                    <a:pt x="2486138" y="243497"/>
                  </a:lnTo>
                  <a:lnTo>
                    <a:pt x="2492488" y="243052"/>
                  </a:lnTo>
                  <a:lnTo>
                    <a:pt x="2497492" y="237680"/>
                  </a:lnTo>
                  <a:lnTo>
                    <a:pt x="2497515" y="230492"/>
                  </a:lnTo>
                  <a:lnTo>
                    <a:pt x="2496853" y="43764"/>
                  </a:lnTo>
                  <a:lnTo>
                    <a:pt x="2496870" y="38290"/>
                  </a:lnTo>
                  <a:lnTo>
                    <a:pt x="2495714" y="35445"/>
                  </a:lnTo>
                  <a:lnTo>
                    <a:pt x="2491434" y="31178"/>
                  </a:lnTo>
                  <a:lnTo>
                    <a:pt x="2488589" y="300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67" name="object 367" descr="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1509057" y="1640776"/>
              <a:ext cx="2581312" cy="2581309"/>
            </a:xfrm>
            <a:prstGeom prst="rect">
              <a:avLst/>
            </a:prstGeom>
          </p:spPr>
        </p:pic>
        <p:sp>
          <p:nvSpPr>
            <p:cNvPr id="368" name="object 368" descr=""/>
            <p:cNvSpPr/>
            <p:nvPr/>
          </p:nvSpPr>
          <p:spPr>
            <a:xfrm>
              <a:off x="648394" y="3339161"/>
              <a:ext cx="981710" cy="981710"/>
            </a:xfrm>
            <a:custGeom>
              <a:avLst/>
              <a:gdLst/>
              <a:ahLst/>
              <a:cxnLst/>
              <a:rect l="l" t="t" r="r" b="b"/>
              <a:pathLst>
                <a:path w="981710" h="981710">
                  <a:moveTo>
                    <a:pt x="509908" y="0"/>
                  </a:moveTo>
                  <a:lnTo>
                    <a:pt x="464089" y="312"/>
                  </a:lnTo>
                  <a:lnTo>
                    <a:pt x="419008" y="4852"/>
                  </a:lnTo>
                  <a:lnTo>
                    <a:pt x="374912" y="13464"/>
                  </a:lnTo>
                  <a:lnTo>
                    <a:pt x="332050" y="25997"/>
                  </a:lnTo>
                  <a:lnTo>
                    <a:pt x="290668" y="42297"/>
                  </a:lnTo>
                  <a:lnTo>
                    <a:pt x="251014" y="62209"/>
                  </a:lnTo>
                  <a:lnTo>
                    <a:pt x="213334" y="85582"/>
                  </a:lnTo>
                  <a:lnTo>
                    <a:pt x="177877" y="112261"/>
                  </a:lnTo>
                  <a:lnTo>
                    <a:pt x="144889" y="142092"/>
                  </a:lnTo>
                  <a:lnTo>
                    <a:pt x="114617" y="174924"/>
                  </a:lnTo>
                  <a:lnTo>
                    <a:pt x="87310" y="210602"/>
                  </a:lnTo>
                  <a:lnTo>
                    <a:pt x="63215" y="248972"/>
                  </a:lnTo>
                  <a:lnTo>
                    <a:pt x="42577" y="289883"/>
                  </a:lnTo>
                  <a:lnTo>
                    <a:pt x="25646" y="333179"/>
                  </a:lnTo>
                  <a:lnTo>
                    <a:pt x="12668" y="378708"/>
                  </a:lnTo>
                  <a:lnTo>
                    <a:pt x="4067" y="425262"/>
                  </a:lnTo>
                  <a:lnTo>
                    <a:pt x="0" y="471573"/>
                  </a:lnTo>
                  <a:lnTo>
                    <a:pt x="312" y="517392"/>
                  </a:lnTo>
                  <a:lnTo>
                    <a:pt x="4852" y="562473"/>
                  </a:lnTo>
                  <a:lnTo>
                    <a:pt x="13464" y="606569"/>
                  </a:lnTo>
                  <a:lnTo>
                    <a:pt x="25997" y="649431"/>
                  </a:lnTo>
                  <a:lnTo>
                    <a:pt x="42297" y="690813"/>
                  </a:lnTo>
                  <a:lnTo>
                    <a:pt x="62209" y="730468"/>
                  </a:lnTo>
                  <a:lnTo>
                    <a:pt x="85582" y="768147"/>
                  </a:lnTo>
                  <a:lnTo>
                    <a:pt x="112261" y="803605"/>
                  </a:lnTo>
                  <a:lnTo>
                    <a:pt x="142092" y="836593"/>
                  </a:lnTo>
                  <a:lnTo>
                    <a:pt x="174924" y="866864"/>
                  </a:lnTo>
                  <a:lnTo>
                    <a:pt x="210602" y="894171"/>
                  </a:lnTo>
                  <a:lnTo>
                    <a:pt x="248972" y="918267"/>
                  </a:lnTo>
                  <a:lnTo>
                    <a:pt x="289883" y="938904"/>
                  </a:lnTo>
                  <a:lnTo>
                    <a:pt x="333179" y="955835"/>
                  </a:lnTo>
                  <a:lnTo>
                    <a:pt x="378708" y="968813"/>
                  </a:lnTo>
                  <a:lnTo>
                    <a:pt x="425260" y="977414"/>
                  </a:lnTo>
                  <a:lnTo>
                    <a:pt x="471569" y="981482"/>
                  </a:lnTo>
                  <a:lnTo>
                    <a:pt x="517388" y="981169"/>
                  </a:lnTo>
                  <a:lnTo>
                    <a:pt x="562468" y="976630"/>
                  </a:lnTo>
                  <a:lnTo>
                    <a:pt x="606563" y="968017"/>
                  </a:lnTo>
                  <a:lnTo>
                    <a:pt x="649426" y="955485"/>
                  </a:lnTo>
                  <a:lnTo>
                    <a:pt x="690808" y="939185"/>
                  </a:lnTo>
                  <a:lnTo>
                    <a:pt x="730463" y="919273"/>
                  </a:lnTo>
                  <a:lnTo>
                    <a:pt x="768143" y="895901"/>
                  </a:lnTo>
                  <a:lnTo>
                    <a:pt x="803601" y="869223"/>
                  </a:lnTo>
                  <a:lnTo>
                    <a:pt x="836589" y="839392"/>
                  </a:lnTo>
                  <a:lnTo>
                    <a:pt x="866861" y="806562"/>
                  </a:lnTo>
                  <a:lnTo>
                    <a:pt x="894169" y="770885"/>
                  </a:lnTo>
                  <a:lnTo>
                    <a:pt x="918266" y="732516"/>
                  </a:lnTo>
                  <a:lnTo>
                    <a:pt x="938903" y="691607"/>
                  </a:lnTo>
                  <a:lnTo>
                    <a:pt x="955835" y="648313"/>
                  </a:lnTo>
                  <a:lnTo>
                    <a:pt x="968813" y="602786"/>
                  </a:lnTo>
                  <a:lnTo>
                    <a:pt x="977414" y="556232"/>
                  </a:lnTo>
                  <a:lnTo>
                    <a:pt x="981482" y="509921"/>
                  </a:lnTo>
                  <a:lnTo>
                    <a:pt x="981169" y="464101"/>
                  </a:lnTo>
                  <a:lnTo>
                    <a:pt x="976630" y="419020"/>
                  </a:lnTo>
                  <a:lnTo>
                    <a:pt x="968017" y="374925"/>
                  </a:lnTo>
                  <a:lnTo>
                    <a:pt x="955484" y="332062"/>
                  </a:lnTo>
                  <a:lnTo>
                    <a:pt x="939185" y="290680"/>
                  </a:lnTo>
                  <a:lnTo>
                    <a:pt x="919272" y="251025"/>
                  </a:lnTo>
                  <a:lnTo>
                    <a:pt x="895899" y="213345"/>
                  </a:lnTo>
                  <a:lnTo>
                    <a:pt x="869221" y="177887"/>
                  </a:lnTo>
                  <a:lnTo>
                    <a:pt x="839389" y="144898"/>
                  </a:lnTo>
                  <a:lnTo>
                    <a:pt x="806557" y="114626"/>
                  </a:lnTo>
                  <a:lnTo>
                    <a:pt x="770879" y="87317"/>
                  </a:lnTo>
                  <a:lnTo>
                    <a:pt x="732509" y="63220"/>
                  </a:lnTo>
                  <a:lnTo>
                    <a:pt x="691599" y="42581"/>
                  </a:lnTo>
                  <a:lnTo>
                    <a:pt x="648302" y="25648"/>
                  </a:lnTo>
                  <a:lnTo>
                    <a:pt x="602774" y="12668"/>
                  </a:lnTo>
                  <a:lnTo>
                    <a:pt x="556219" y="4067"/>
                  </a:lnTo>
                  <a:lnTo>
                    <a:pt x="50990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9" name="object 369" descr=""/>
            <p:cNvSpPr/>
            <p:nvPr/>
          </p:nvSpPr>
          <p:spPr>
            <a:xfrm>
              <a:off x="661301" y="3338766"/>
              <a:ext cx="969010" cy="980440"/>
            </a:xfrm>
            <a:custGeom>
              <a:avLst/>
              <a:gdLst/>
              <a:ahLst/>
              <a:cxnLst/>
              <a:rect l="l" t="t" r="r" b="b"/>
              <a:pathLst>
                <a:path w="969010" h="980439">
                  <a:moveTo>
                    <a:pt x="221818" y="72580"/>
                  </a:moveTo>
                  <a:lnTo>
                    <a:pt x="174891" y="104660"/>
                  </a:lnTo>
                  <a:lnTo>
                    <a:pt x="139839" y="134861"/>
                  </a:lnTo>
                  <a:lnTo>
                    <a:pt x="107670" y="168351"/>
                  </a:lnTo>
                  <a:lnTo>
                    <a:pt x="78663" y="204952"/>
                  </a:lnTo>
                  <a:lnTo>
                    <a:pt x="53086" y="244500"/>
                  </a:lnTo>
                  <a:lnTo>
                    <a:pt x="31216" y="286829"/>
                  </a:lnTo>
                  <a:lnTo>
                    <a:pt x="13347" y="331749"/>
                  </a:lnTo>
                  <a:lnTo>
                    <a:pt x="0" y="378244"/>
                  </a:lnTo>
                  <a:lnTo>
                    <a:pt x="221297" y="306882"/>
                  </a:lnTo>
                  <a:lnTo>
                    <a:pt x="221818" y="72580"/>
                  </a:lnTo>
                  <a:close/>
                </a:path>
                <a:path w="969010" h="980439">
                  <a:moveTo>
                    <a:pt x="246468" y="923086"/>
                  </a:moveTo>
                  <a:lnTo>
                    <a:pt x="225742" y="676783"/>
                  </a:lnTo>
                  <a:lnTo>
                    <a:pt x="5880" y="625259"/>
                  </a:lnTo>
                  <a:lnTo>
                    <a:pt x="16014" y="658164"/>
                  </a:lnTo>
                  <a:lnTo>
                    <a:pt x="34569" y="702437"/>
                  </a:lnTo>
                  <a:lnTo>
                    <a:pt x="57289" y="744626"/>
                  </a:lnTo>
                  <a:lnTo>
                    <a:pt x="83972" y="784402"/>
                  </a:lnTo>
                  <a:lnTo>
                    <a:pt x="114452" y="821448"/>
                  </a:lnTo>
                  <a:lnTo>
                    <a:pt x="148501" y="855472"/>
                  </a:lnTo>
                  <a:lnTo>
                    <a:pt x="185953" y="886155"/>
                  </a:lnTo>
                  <a:lnTo>
                    <a:pt x="226593" y="913180"/>
                  </a:lnTo>
                  <a:lnTo>
                    <a:pt x="245846" y="923353"/>
                  </a:lnTo>
                  <a:lnTo>
                    <a:pt x="246468" y="923086"/>
                  </a:lnTo>
                  <a:close/>
                </a:path>
                <a:path w="969010" h="980439">
                  <a:moveTo>
                    <a:pt x="687349" y="473519"/>
                  </a:moveTo>
                  <a:lnTo>
                    <a:pt x="525805" y="286435"/>
                  </a:lnTo>
                  <a:lnTo>
                    <a:pt x="297967" y="382257"/>
                  </a:lnTo>
                  <a:lnTo>
                    <a:pt x="318693" y="628561"/>
                  </a:lnTo>
                  <a:lnTo>
                    <a:pt x="559346" y="684961"/>
                  </a:lnTo>
                  <a:lnTo>
                    <a:pt x="687349" y="473519"/>
                  </a:lnTo>
                  <a:close/>
                </a:path>
                <a:path w="969010" h="980439">
                  <a:moveTo>
                    <a:pt x="763676" y="92125"/>
                  </a:moveTo>
                  <a:lnTo>
                    <a:pt x="729183" y="69176"/>
                  </a:lnTo>
                  <a:lnTo>
                    <a:pt x="685495" y="46088"/>
                  </a:lnTo>
                  <a:lnTo>
                    <a:pt x="639000" y="27279"/>
                  </a:lnTo>
                  <a:lnTo>
                    <a:pt x="589864" y="13068"/>
                  </a:lnTo>
                  <a:lnTo>
                    <a:pt x="533425" y="3238"/>
                  </a:lnTo>
                  <a:lnTo>
                    <a:pt x="477405" y="0"/>
                  </a:lnTo>
                  <a:lnTo>
                    <a:pt x="430022" y="2311"/>
                  </a:lnTo>
                  <a:lnTo>
                    <a:pt x="399173" y="6832"/>
                  </a:lnTo>
                  <a:lnTo>
                    <a:pt x="550303" y="181864"/>
                  </a:lnTo>
                  <a:lnTo>
                    <a:pt x="763676" y="92125"/>
                  </a:lnTo>
                  <a:close/>
                </a:path>
                <a:path w="969010" h="980439">
                  <a:moveTo>
                    <a:pt x="841209" y="821029"/>
                  </a:moveTo>
                  <a:lnTo>
                    <a:pt x="621182" y="769454"/>
                  </a:lnTo>
                  <a:lnTo>
                    <a:pt x="493496" y="980376"/>
                  </a:lnTo>
                  <a:lnTo>
                    <a:pt x="521335" y="980376"/>
                  </a:lnTo>
                  <a:lnTo>
                    <a:pt x="568223" y="973899"/>
                  </a:lnTo>
                  <a:lnTo>
                    <a:pt x="613905" y="963028"/>
                  </a:lnTo>
                  <a:lnTo>
                    <a:pt x="658101" y="947915"/>
                  </a:lnTo>
                  <a:lnTo>
                    <a:pt x="700532" y="928763"/>
                  </a:lnTo>
                  <a:lnTo>
                    <a:pt x="740918" y="905738"/>
                  </a:lnTo>
                  <a:lnTo>
                    <a:pt x="778954" y="879005"/>
                  </a:lnTo>
                  <a:lnTo>
                    <a:pt x="814374" y="848753"/>
                  </a:lnTo>
                  <a:lnTo>
                    <a:pt x="841209" y="821029"/>
                  </a:lnTo>
                  <a:close/>
                </a:path>
                <a:path w="969010" h="980439">
                  <a:moveTo>
                    <a:pt x="968387" y="466991"/>
                  </a:moveTo>
                  <a:lnTo>
                    <a:pt x="963536" y="418249"/>
                  </a:lnTo>
                  <a:lnTo>
                    <a:pt x="953947" y="370649"/>
                  </a:lnTo>
                  <a:lnTo>
                    <a:pt x="939787" y="324535"/>
                  </a:lnTo>
                  <a:lnTo>
                    <a:pt x="921258" y="280200"/>
                  </a:lnTo>
                  <a:lnTo>
                    <a:pt x="898550" y="237959"/>
                  </a:lnTo>
                  <a:lnTo>
                    <a:pt x="893140" y="229895"/>
                  </a:lnTo>
                  <a:lnTo>
                    <a:pt x="789508" y="440042"/>
                  </a:lnTo>
                  <a:lnTo>
                    <a:pt x="956081" y="602310"/>
                  </a:lnTo>
                  <a:lnTo>
                    <a:pt x="960577" y="580936"/>
                  </a:lnTo>
                  <a:lnTo>
                    <a:pt x="964209" y="558723"/>
                  </a:lnTo>
                  <a:lnTo>
                    <a:pt x="966800" y="536562"/>
                  </a:lnTo>
                  <a:lnTo>
                    <a:pt x="968286" y="515861"/>
                  </a:lnTo>
                  <a:lnTo>
                    <a:pt x="968387" y="466991"/>
                  </a:lnTo>
                  <a:close/>
                </a:path>
              </a:pathLst>
            </a:custGeom>
            <a:solidFill>
              <a:srgbClr val="00113D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0" name="object 370" descr="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859217" y="3935511"/>
              <a:ext cx="141436" cy="98730"/>
            </a:xfrm>
            <a:prstGeom prst="rect">
              <a:avLst/>
            </a:prstGeom>
          </p:spPr>
        </p:pic>
        <p:pic>
          <p:nvPicPr>
            <p:cNvPr id="371" name="object 371" descr="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832754" y="3607283"/>
              <a:ext cx="172298" cy="148131"/>
            </a:xfrm>
            <a:prstGeom prst="rect">
              <a:avLst/>
            </a:prstGeom>
          </p:spPr>
        </p:pic>
        <p:pic>
          <p:nvPicPr>
            <p:cNvPr id="372" name="object 372" descr="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1208330" y="3990969"/>
              <a:ext cx="98730" cy="141436"/>
            </a:xfrm>
            <a:prstGeom prst="rect">
              <a:avLst/>
            </a:prstGeom>
          </p:spPr>
        </p:pic>
        <p:pic>
          <p:nvPicPr>
            <p:cNvPr id="373" name="object 373" descr="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1298339" y="3758750"/>
              <a:ext cx="208097" cy="72745"/>
            </a:xfrm>
            <a:prstGeom prst="rect">
              <a:avLst/>
            </a:prstGeom>
          </p:spPr>
        </p:pic>
        <p:sp>
          <p:nvSpPr>
            <p:cNvPr id="374" name="object 374" descr=""/>
            <p:cNvSpPr/>
            <p:nvPr/>
          </p:nvSpPr>
          <p:spPr>
            <a:xfrm>
              <a:off x="1168243" y="3402452"/>
              <a:ext cx="81915" cy="257810"/>
            </a:xfrm>
            <a:custGeom>
              <a:avLst/>
              <a:gdLst/>
              <a:ahLst/>
              <a:cxnLst/>
              <a:rect l="l" t="t" r="r" b="b"/>
              <a:pathLst>
                <a:path w="81915" h="257810">
                  <a:moveTo>
                    <a:pt x="71061" y="0"/>
                  </a:moveTo>
                  <a:lnTo>
                    <a:pt x="60657" y="751"/>
                  </a:lnTo>
                  <a:lnTo>
                    <a:pt x="53898" y="9771"/>
                  </a:lnTo>
                  <a:lnTo>
                    <a:pt x="0" y="239742"/>
                  </a:lnTo>
                  <a:lnTo>
                    <a:pt x="1972" y="251160"/>
                  </a:lnTo>
                  <a:lnTo>
                    <a:pt x="10780" y="257222"/>
                  </a:lnTo>
                  <a:lnTo>
                    <a:pt x="21186" y="256471"/>
                  </a:lnTo>
                  <a:lnTo>
                    <a:pt x="27952" y="247451"/>
                  </a:lnTo>
                  <a:lnTo>
                    <a:pt x="81851" y="17479"/>
                  </a:lnTo>
                  <a:lnTo>
                    <a:pt x="79871" y="6061"/>
                  </a:lnTo>
                  <a:lnTo>
                    <a:pt x="71061" y="0"/>
                  </a:lnTo>
                  <a:close/>
                </a:path>
              </a:pathLst>
            </a:custGeom>
            <a:solidFill>
              <a:srgbClr val="00113D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5" name="object 375" descr="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5743799" y="5972160"/>
              <a:ext cx="706504" cy="706513"/>
            </a:xfrm>
            <a:prstGeom prst="rect">
              <a:avLst/>
            </a:prstGeom>
          </p:spPr>
        </p:pic>
      </p:grpSp>
      <p:grpSp>
        <p:nvGrpSpPr>
          <p:cNvPr id="376" name="object 376" descr=""/>
          <p:cNvGrpSpPr/>
          <p:nvPr/>
        </p:nvGrpSpPr>
        <p:grpSpPr>
          <a:xfrm>
            <a:off x="8458637" y="3701813"/>
            <a:ext cx="3790315" cy="3129280"/>
            <a:chOff x="8458637" y="3701813"/>
            <a:chExt cx="3790315" cy="3129280"/>
          </a:xfrm>
        </p:grpSpPr>
        <p:sp>
          <p:nvSpPr>
            <p:cNvPr id="377" name="object 377" descr=""/>
            <p:cNvSpPr/>
            <p:nvPr/>
          </p:nvSpPr>
          <p:spPr>
            <a:xfrm>
              <a:off x="8458637" y="3701813"/>
              <a:ext cx="1917700" cy="2634615"/>
            </a:xfrm>
            <a:custGeom>
              <a:avLst/>
              <a:gdLst/>
              <a:ahLst/>
              <a:cxnLst/>
              <a:rect l="l" t="t" r="r" b="b"/>
              <a:pathLst>
                <a:path w="1917700" h="2634615">
                  <a:moveTo>
                    <a:pt x="1890661" y="0"/>
                  </a:moveTo>
                  <a:lnTo>
                    <a:pt x="20535" y="45973"/>
                  </a:lnTo>
                  <a:lnTo>
                    <a:pt x="0" y="2634195"/>
                  </a:lnTo>
                  <a:lnTo>
                    <a:pt x="1917192" y="2601912"/>
                  </a:lnTo>
                  <a:lnTo>
                    <a:pt x="1890661" y="0"/>
                  </a:lnTo>
                  <a:close/>
                </a:path>
              </a:pathLst>
            </a:custGeom>
            <a:solidFill>
              <a:srgbClr val="C7669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78" name="object 378" descr="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8561337" y="3792588"/>
              <a:ext cx="1711785" cy="2420353"/>
            </a:xfrm>
            <a:prstGeom prst="rect">
              <a:avLst/>
            </a:prstGeom>
          </p:spPr>
        </p:pic>
        <p:pic>
          <p:nvPicPr>
            <p:cNvPr id="379" name="object 379" descr="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10476001" y="5782297"/>
              <a:ext cx="1603798" cy="1048473"/>
            </a:xfrm>
            <a:prstGeom prst="rect">
              <a:avLst/>
            </a:prstGeom>
          </p:spPr>
        </p:pic>
        <p:sp>
          <p:nvSpPr>
            <p:cNvPr id="380" name="object 380" descr=""/>
            <p:cNvSpPr/>
            <p:nvPr/>
          </p:nvSpPr>
          <p:spPr>
            <a:xfrm>
              <a:off x="10559896" y="4135168"/>
              <a:ext cx="1680210" cy="1826260"/>
            </a:xfrm>
            <a:custGeom>
              <a:avLst/>
              <a:gdLst/>
              <a:ahLst/>
              <a:cxnLst/>
              <a:rect l="l" t="t" r="r" b="b"/>
              <a:pathLst>
                <a:path w="1680209" h="1826260">
                  <a:moveTo>
                    <a:pt x="1680110" y="1186410"/>
                  </a:moveTo>
                  <a:lnTo>
                    <a:pt x="1605201" y="1208644"/>
                  </a:lnTo>
                  <a:lnTo>
                    <a:pt x="1565605" y="1230274"/>
                  </a:lnTo>
                  <a:lnTo>
                    <a:pt x="1527255" y="1257075"/>
                  </a:lnTo>
                  <a:lnTo>
                    <a:pt x="1491655" y="1287420"/>
                  </a:lnTo>
                  <a:lnTo>
                    <a:pt x="1459104" y="1321069"/>
                  </a:lnTo>
                  <a:lnTo>
                    <a:pt x="1429902" y="1357785"/>
                  </a:lnTo>
                  <a:lnTo>
                    <a:pt x="1404349" y="1397329"/>
                  </a:lnTo>
                  <a:lnTo>
                    <a:pt x="1382745" y="1439461"/>
                  </a:lnTo>
                  <a:lnTo>
                    <a:pt x="1365389" y="1483944"/>
                  </a:lnTo>
                  <a:lnTo>
                    <a:pt x="1350494" y="1533230"/>
                  </a:lnTo>
                  <a:lnTo>
                    <a:pt x="1338647" y="1583532"/>
                  </a:lnTo>
                  <a:lnTo>
                    <a:pt x="1330661" y="1634513"/>
                  </a:lnTo>
                  <a:lnTo>
                    <a:pt x="1327348" y="1685836"/>
                  </a:lnTo>
                  <a:lnTo>
                    <a:pt x="1329522" y="1737164"/>
                  </a:lnTo>
                  <a:lnTo>
                    <a:pt x="1337995" y="1788159"/>
                  </a:lnTo>
                  <a:lnTo>
                    <a:pt x="1364386" y="1825878"/>
                  </a:lnTo>
                  <a:lnTo>
                    <a:pt x="1395340" y="1820801"/>
                  </a:lnTo>
                  <a:lnTo>
                    <a:pt x="1422971" y="1793768"/>
                  </a:lnTo>
                  <a:lnTo>
                    <a:pt x="1446950" y="1751870"/>
                  </a:lnTo>
                  <a:lnTo>
                    <a:pt x="1466947" y="1702195"/>
                  </a:lnTo>
                  <a:lnTo>
                    <a:pt x="1482632" y="1651830"/>
                  </a:lnTo>
                  <a:lnTo>
                    <a:pt x="1493674" y="1607866"/>
                  </a:lnTo>
                  <a:lnTo>
                    <a:pt x="1507248" y="1525772"/>
                  </a:lnTo>
                  <a:lnTo>
                    <a:pt x="1513057" y="1473937"/>
                  </a:lnTo>
                  <a:lnTo>
                    <a:pt x="1517170" y="1421938"/>
                  </a:lnTo>
                  <a:lnTo>
                    <a:pt x="1519591" y="1369832"/>
                  </a:lnTo>
                  <a:lnTo>
                    <a:pt x="1520323" y="1317674"/>
                  </a:lnTo>
                  <a:lnTo>
                    <a:pt x="1519368" y="1265518"/>
                  </a:lnTo>
                  <a:lnTo>
                    <a:pt x="1516729" y="1213419"/>
                  </a:lnTo>
                  <a:lnTo>
                    <a:pt x="1512409" y="1161433"/>
                  </a:lnTo>
                  <a:lnTo>
                    <a:pt x="1506410" y="1109614"/>
                  </a:lnTo>
                  <a:lnTo>
                    <a:pt x="1498735" y="1058018"/>
                  </a:lnTo>
                  <a:lnTo>
                    <a:pt x="1489387" y="1006700"/>
                  </a:lnTo>
                  <a:lnTo>
                    <a:pt x="1478368" y="955714"/>
                  </a:lnTo>
                  <a:lnTo>
                    <a:pt x="1465681" y="905116"/>
                  </a:lnTo>
                  <a:lnTo>
                    <a:pt x="1451641" y="856654"/>
                  </a:lnTo>
                  <a:lnTo>
                    <a:pt x="1435083" y="808936"/>
                  </a:lnTo>
                  <a:lnTo>
                    <a:pt x="1415233" y="762702"/>
                  </a:lnTo>
                  <a:lnTo>
                    <a:pt x="1391319" y="718695"/>
                  </a:lnTo>
                  <a:lnTo>
                    <a:pt x="1362570" y="677659"/>
                  </a:lnTo>
                  <a:lnTo>
                    <a:pt x="1328098" y="640686"/>
                  </a:lnTo>
                  <a:lnTo>
                    <a:pt x="1288236" y="609433"/>
                  </a:lnTo>
                  <a:lnTo>
                    <a:pt x="1244060" y="585506"/>
                  </a:lnTo>
                  <a:lnTo>
                    <a:pt x="1196648" y="570514"/>
                  </a:lnTo>
                  <a:lnTo>
                    <a:pt x="1147076" y="566064"/>
                  </a:lnTo>
                  <a:lnTo>
                    <a:pt x="1103627" y="571875"/>
                  </a:lnTo>
                  <a:lnTo>
                    <a:pt x="1062736" y="586180"/>
                  </a:lnTo>
                  <a:lnTo>
                    <a:pt x="1024957" y="607897"/>
                  </a:lnTo>
                  <a:lnTo>
                    <a:pt x="990846" y="635949"/>
                  </a:lnTo>
                  <a:lnTo>
                    <a:pt x="960955" y="669255"/>
                  </a:lnTo>
                  <a:lnTo>
                    <a:pt x="935841" y="706735"/>
                  </a:lnTo>
                  <a:lnTo>
                    <a:pt x="916057" y="747311"/>
                  </a:lnTo>
                  <a:lnTo>
                    <a:pt x="902157" y="789901"/>
                  </a:lnTo>
                  <a:lnTo>
                    <a:pt x="893613" y="834365"/>
                  </a:lnTo>
                  <a:lnTo>
                    <a:pt x="888822" y="883656"/>
                  </a:lnTo>
                  <a:lnTo>
                    <a:pt x="888026" y="935952"/>
                  </a:lnTo>
                  <a:lnTo>
                    <a:pt x="891468" y="989431"/>
                  </a:lnTo>
                  <a:lnTo>
                    <a:pt x="899391" y="1042272"/>
                  </a:lnTo>
                  <a:lnTo>
                    <a:pt x="912038" y="1092654"/>
                  </a:lnTo>
                  <a:lnTo>
                    <a:pt x="929652" y="1138753"/>
                  </a:lnTo>
                  <a:lnTo>
                    <a:pt x="952474" y="1178750"/>
                  </a:lnTo>
                  <a:lnTo>
                    <a:pt x="984590" y="1205611"/>
                  </a:lnTo>
                  <a:lnTo>
                    <a:pt x="1042019" y="1177121"/>
                  </a:lnTo>
                  <a:lnTo>
                    <a:pt x="1062682" y="1142309"/>
                  </a:lnTo>
                  <a:lnTo>
                    <a:pt x="1083394" y="1062692"/>
                  </a:lnTo>
                  <a:lnTo>
                    <a:pt x="1088966" y="1016169"/>
                  </a:lnTo>
                  <a:lnTo>
                    <a:pt x="1091626" y="968270"/>
                  </a:lnTo>
                  <a:lnTo>
                    <a:pt x="1091404" y="919357"/>
                  </a:lnTo>
                  <a:lnTo>
                    <a:pt x="1088335" y="869791"/>
                  </a:lnTo>
                  <a:lnTo>
                    <a:pt x="1082450" y="819935"/>
                  </a:lnTo>
                  <a:lnTo>
                    <a:pt x="1073782" y="770149"/>
                  </a:lnTo>
                  <a:lnTo>
                    <a:pt x="1062364" y="720796"/>
                  </a:lnTo>
                  <a:lnTo>
                    <a:pt x="1048228" y="672237"/>
                  </a:lnTo>
                  <a:lnTo>
                    <a:pt x="1031406" y="624834"/>
                  </a:lnTo>
                  <a:lnTo>
                    <a:pt x="1011932" y="578949"/>
                  </a:lnTo>
                  <a:lnTo>
                    <a:pt x="989838" y="534944"/>
                  </a:lnTo>
                  <a:lnTo>
                    <a:pt x="965155" y="493179"/>
                  </a:lnTo>
                  <a:lnTo>
                    <a:pt x="937917" y="454017"/>
                  </a:lnTo>
                  <a:lnTo>
                    <a:pt x="908157" y="417820"/>
                  </a:lnTo>
                  <a:lnTo>
                    <a:pt x="875906" y="384949"/>
                  </a:lnTo>
                  <a:lnTo>
                    <a:pt x="837526" y="353074"/>
                  </a:lnTo>
                  <a:lnTo>
                    <a:pt x="795766" y="325441"/>
                  </a:lnTo>
                  <a:lnTo>
                    <a:pt x="751260" y="302437"/>
                  </a:lnTo>
                  <a:lnTo>
                    <a:pt x="704640" y="284449"/>
                  </a:lnTo>
                  <a:lnTo>
                    <a:pt x="656540" y="271866"/>
                  </a:lnTo>
                  <a:lnTo>
                    <a:pt x="607592" y="265074"/>
                  </a:lnTo>
                  <a:lnTo>
                    <a:pt x="558431" y="264462"/>
                  </a:lnTo>
                  <a:lnTo>
                    <a:pt x="509689" y="270416"/>
                  </a:lnTo>
                  <a:lnTo>
                    <a:pt x="462000" y="283324"/>
                  </a:lnTo>
                  <a:lnTo>
                    <a:pt x="423395" y="300664"/>
                  </a:lnTo>
                  <a:lnTo>
                    <a:pt x="386122" y="324660"/>
                  </a:lnTo>
                  <a:lnTo>
                    <a:pt x="351232" y="354350"/>
                  </a:lnTo>
                  <a:lnTo>
                    <a:pt x="319777" y="388773"/>
                  </a:lnTo>
                  <a:lnTo>
                    <a:pt x="292807" y="426967"/>
                  </a:lnTo>
                  <a:lnTo>
                    <a:pt x="271375" y="467970"/>
                  </a:lnTo>
                  <a:lnTo>
                    <a:pt x="256530" y="510821"/>
                  </a:lnTo>
                  <a:lnTo>
                    <a:pt x="249326" y="554558"/>
                  </a:lnTo>
                  <a:lnTo>
                    <a:pt x="250812" y="598219"/>
                  </a:lnTo>
                  <a:lnTo>
                    <a:pt x="262039" y="640843"/>
                  </a:lnTo>
                  <a:lnTo>
                    <a:pt x="284060" y="681469"/>
                  </a:lnTo>
                  <a:lnTo>
                    <a:pt x="325805" y="716159"/>
                  </a:lnTo>
                  <a:lnTo>
                    <a:pt x="365764" y="713562"/>
                  </a:lnTo>
                  <a:lnTo>
                    <a:pt x="397787" y="678790"/>
                  </a:lnTo>
                  <a:lnTo>
                    <a:pt x="412800" y="610202"/>
                  </a:lnTo>
                  <a:lnTo>
                    <a:pt x="415038" y="564528"/>
                  </a:lnTo>
                  <a:lnTo>
                    <a:pt x="412757" y="518847"/>
                  </a:lnTo>
                  <a:lnTo>
                    <a:pt x="406198" y="473405"/>
                  </a:lnTo>
                  <a:lnTo>
                    <a:pt x="395601" y="428448"/>
                  </a:lnTo>
                  <a:lnTo>
                    <a:pt x="381208" y="384222"/>
                  </a:lnTo>
                  <a:lnTo>
                    <a:pt x="363260" y="340973"/>
                  </a:lnTo>
                  <a:lnTo>
                    <a:pt x="341996" y="298947"/>
                  </a:lnTo>
                  <a:lnTo>
                    <a:pt x="317658" y="258389"/>
                  </a:lnTo>
                  <a:lnTo>
                    <a:pt x="290487" y="219545"/>
                  </a:lnTo>
                  <a:lnTo>
                    <a:pt x="260723" y="182661"/>
                  </a:lnTo>
                  <a:lnTo>
                    <a:pt x="228607" y="147983"/>
                  </a:lnTo>
                  <a:lnTo>
                    <a:pt x="194379" y="115756"/>
                  </a:lnTo>
                  <a:lnTo>
                    <a:pt x="158281" y="86227"/>
                  </a:lnTo>
                  <a:lnTo>
                    <a:pt x="120554" y="59641"/>
                  </a:lnTo>
                  <a:lnTo>
                    <a:pt x="81437" y="36244"/>
                  </a:lnTo>
                  <a:lnTo>
                    <a:pt x="41172" y="16281"/>
                  </a:lnTo>
                  <a:lnTo>
                    <a:pt x="0" y="0"/>
                  </a:lnTo>
                </a:path>
              </a:pathLst>
            </a:custGeom>
            <a:ln w="17729">
              <a:solidFill>
                <a:srgbClr val="D17FAA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81" name="object 381" descr="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10160990" y="3914787"/>
              <a:ext cx="1168209" cy="1168200"/>
            </a:xfrm>
            <a:prstGeom prst="rect">
              <a:avLst/>
            </a:prstGeom>
          </p:spPr>
        </p:pic>
        <p:sp>
          <p:nvSpPr>
            <p:cNvPr id="382" name="object 382" descr=""/>
            <p:cNvSpPr/>
            <p:nvPr/>
          </p:nvSpPr>
          <p:spPr>
            <a:xfrm>
              <a:off x="9561882" y="5752569"/>
              <a:ext cx="680720" cy="446405"/>
            </a:xfrm>
            <a:custGeom>
              <a:avLst/>
              <a:gdLst/>
              <a:ahLst/>
              <a:cxnLst/>
              <a:rect l="l" t="t" r="r" b="b"/>
              <a:pathLst>
                <a:path w="680720" h="446404">
                  <a:moveTo>
                    <a:pt x="619785" y="0"/>
                  </a:moveTo>
                  <a:lnTo>
                    <a:pt x="449897" y="6235"/>
                  </a:lnTo>
                  <a:lnTo>
                    <a:pt x="282384" y="49491"/>
                  </a:lnTo>
                  <a:lnTo>
                    <a:pt x="178384" y="81648"/>
                  </a:lnTo>
                  <a:lnTo>
                    <a:pt x="22783" y="148450"/>
                  </a:lnTo>
                  <a:lnTo>
                    <a:pt x="2847" y="181435"/>
                  </a:lnTo>
                  <a:lnTo>
                    <a:pt x="0" y="199580"/>
                  </a:lnTo>
                  <a:lnTo>
                    <a:pt x="0" y="357098"/>
                  </a:lnTo>
                  <a:lnTo>
                    <a:pt x="17221" y="423075"/>
                  </a:lnTo>
                  <a:lnTo>
                    <a:pt x="133134" y="446163"/>
                  </a:lnTo>
                  <a:lnTo>
                    <a:pt x="345897" y="446163"/>
                  </a:lnTo>
                  <a:lnTo>
                    <a:pt x="514984" y="400811"/>
                  </a:lnTo>
                  <a:lnTo>
                    <a:pt x="640722" y="264831"/>
                  </a:lnTo>
                  <a:lnTo>
                    <a:pt x="680123" y="116281"/>
                  </a:lnTo>
                  <a:lnTo>
                    <a:pt x="676948" y="76339"/>
                  </a:lnTo>
                  <a:lnTo>
                    <a:pt x="673102" y="67074"/>
                  </a:lnTo>
                  <a:lnTo>
                    <a:pt x="652335" y="22732"/>
                  </a:lnTo>
                  <a:lnTo>
                    <a:pt x="619785" y="0"/>
                  </a:lnTo>
                  <a:close/>
                </a:path>
              </a:pathLst>
            </a:custGeom>
            <a:solidFill>
              <a:srgbClr val="753D4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83" name="object 383" descr="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9600565" y="6064402"/>
              <a:ext cx="242340" cy="105244"/>
            </a:xfrm>
            <a:prstGeom prst="rect">
              <a:avLst/>
            </a:prstGeom>
          </p:spPr>
        </p:pic>
        <p:pic>
          <p:nvPicPr>
            <p:cNvPr id="384" name="object 384" descr="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9619862" y="5797811"/>
              <a:ext cx="570208" cy="24694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-13347" y="-12699"/>
            <a:ext cx="12253595" cy="6866255"/>
            <a:chOff x="-13347" y="-12699"/>
            <a:chExt cx="12253595" cy="686625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239993" cy="6840004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38419" y="-12699"/>
              <a:ext cx="5022658" cy="3062556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84857" y="3127981"/>
              <a:ext cx="5974298" cy="3425420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3347" y="4092262"/>
              <a:ext cx="5851793" cy="276108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58658" y="2456668"/>
              <a:ext cx="4055839" cy="1342170"/>
            </a:xfrm>
            <a:prstGeom prst="rect">
              <a:avLst/>
            </a:prstGeom>
          </p:spPr>
        </p:pic>
        <p:sp>
          <p:nvSpPr>
            <p:cNvPr id="8" name="object 8" descr=""/>
            <p:cNvSpPr/>
            <p:nvPr/>
          </p:nvSpPr>
          <p:spPr>
            <a:xfrm>
              <a:off x="710920" y="660272"/>
              <a:ext cx="4836795" cy="1266825"/>
            </a:xfrm>
            <a:custGeom>
              <a:avLst/>
              <a:gdLst/>
              <a:ahLst/>
              <a:cxnLst/>
              <a:rect l="l" t="t" r="r" b="b"/>
              <a:pathLst>
                <a:path w="4836795" h="1266825">
                  <a:moveTo>
                    <a:pt x="273621" y="19977"/>
                  </a:moveTo>
                  <a:lnTo>
                    <a:pt x="269849" y="15735"/>
                  </a:lnTo>
                  <a:lnTo>
                    <a:pt x="15659" y="15735"/>
                  </a:lnTo>
                  <a:lnTo>
                    <a:pt x="9080" y="22301"/>
                  </a:lnTo>
                  <a:lnTo>
                    <a:pt x="9080" y="95973"/>
                  </a:lnTo>
                  <a:lnTo>
                    <a:pt x="13563" y="103771"/>
                  </a:lnTo>
                  <a:lnTo>
                    <a:pt x="97459" y="103771"/>
                  </a:lnTo>
                  <a:lnTo>
                    <a:pt x="100812" y="109029"/>
                  </a:lnTo>
                  <a:lnTo>
                    <a:pt x="100990" y="553847"/>
                  </a:lnTo>
                  <a:lnTo>
                    <a:pt x="100672" y="561441"/>
                  </a:lnTo>
                  <a:lnTo>
                    <a:pt x="101815" y="567740"/>
                  </a:lnTo>
                  <a:lnTo>
                    <a:pt x="180797" y="567740"/>
                  </a:lnTo>
                  <a:lnTo>
                    <a:pt x="187286" y="567664"/>
                  </a:lnTo>
                  <a:lnTo>
                    <a:pt x="192519" y="562394"/>
                  </a:lnTo>
                  <a:lnTo>
                    <a:pt x="191909" y="108356"/>
                  </a:lnTo>
                  <a:lnTo>
                    <a:pt x="193852" y="102679"/>
                  </a:lnTo>
                  <a:lnTo>
                    <a:pt x="257937" y="102743"/>
                  </a:lnTo>
                  <a:lnTo>
                    <a:pt x="270649" y="102743"/>
                  </a:lnTo>
                  <a:lnTo>
                    <a:pt x="273621" y="94259"/>
                  </a:lnTo>
                  <a:lnTo>
                    <a:pt x="273621" y="19977"/>
                  </a:lnTo>
                  <a:close/>
                </a:path>
                <a:path w="4836795" h="1266825">
                  <a:moveTo>
                    <a:pt x="361937" y="1205611"/>
                  </a:moveTo>
                  <a:lnTo>
                    <a:pt x="342709" y="1167180"/>
                  </a:lnTo>
                  <a:lnTo>
                    <a:pt x="320725" y="1135938"/>
                  </a:lnTo>
                  <a:lnTo>
                    <a:pt x="314198" y="1133297"/>
                  </a:lnTo>
                  <a:lnTo>
                    <a:pt x="307162" y="1133373"/>
                  </a:lnTo>
                  <a:lnTo>
                    <a:pt x="300494" y="1136332"/>
                  </a:lnTo>
                  <a:lnTo>
                    <a:pt x="287070" y="1146327"/>
                  </a:lnTo>
                  <a:lnTo>
                    <a:pt x="271335" y="1156347"/>
                  </a:lnTo>
                  <a:lnTo>
                    <a:pt x="252069" y="1164082"/>
                  </a:lnTo>
                  <a:lnTo>
                    <a:pt x="228041" y="1167180"/>
                  </a:lnTo>
                  <a:lnTo>
                    <a:pt x="211239" y="1165136"/>
                  </a:lnTo>
                  <a:lnTo>
                    <a:pt x="156641" y="1138923"/>
                  </a:lnTo>
                  <a:lnTo>
                    <a:pt x="129819" y="1108265"/>
                  </a:lnTo>
                  <a:lnTo>
                    <a:pt x="110629" y="1061529"/>
                  </a:lnTo>
                  <a:lnTo>
                    <a:pt x="104546" y="995489"/>
                  </a:lnTo>
                  <a:lnTo>
                    <a:pt x="114719" y="928357"/>
                  </a:lnTo>
                  <a:lnTo>
                    <a:pt x="136918" y="878903"/>
                  </a:lnTo>
                  <a:lnTo>
                    <a:pt x="165620" y="844626"/>
                  </a:lnTo>
                  <a:lnTo>
                    <a:pt x="220459" y="811580"/>
                  </a:lnTo>
                  <a:lnTo>
                    <a:pt x="247497" y="807250"/>
                  </a:lnTo>
                  <a:lnTo>
                    <a:pt x="257657" y="807808"/>
                  </a:lnTo>
                  <a:lnTo>
                    <a:pt x="266052" y="809167"/>
                  </a:lnTo>
                  <a:lnTo>
                    <a:pt x="272732" y="810945"/>
                  </a:lnTo>
                  <a:lnTo>
                    <a:pt x="279704" y="813269"/>
                  </a:lnTo>
                  <a:lnTo>
                    <a:pt x="287324" y="811085"/>
                  </a:lnTo>
                  <a:lnTo>
                    <a:pt x="290449" y="807250"/>
                  </a:lnTo>
                  <a:lnTo>
                    <a:pt x="333857" y="753491"/>
                  </a:lnTo>
                  <a:lnTo>
                    <a:pt x="337769" y="748766"/>
                  </a:lnTo>
                  <a:lnTo>
                    <a:pt x="306692" y="717042"/>
                  </a:lnTo>
                  <a:lnTo>
                    <a:pt x="240550" y="704037"/>
                  </a:lnTo>
                  <a:lnTo>
                    <a:pt x="207581" y="706107"/>
                  </a:lnTo>
                  <a:lnTo>
                    <a:pt x="136461" y="731088"/>
                  </a:lnTo>
                  <a:lnTo>
                    <a:pt x="101600" y="754519"/>
                  </a:lnTo>
                  <a:lnTo>
                    <a:pt x="69405" y="785622"/>
                  </a:lnTo>
                  <a:lnTo>
                    <a:pt x="41503" y="824623"/>
                  </a:lnTo>
                  <a:lnTo>
                    <a:pt x="19545" y="871816"/>
                  </a:lnTo>
                  <a:lnTo>
                    <a:pt x="5156" y="927455"/>
                  </a:lnTo>
                  <a:lnTo>
                    <a:pt x="0" y="991793"/>
                  </a:lnTo>
                  <a:lnTo>
                    <a:pt x="5080" y="1062532"/>
                  </a:lnTo>
                  <a:lnTo>
                    <a:pt x="19177" y="1120698"/>
                  </a:lnTo>
                  <a:lnTo>
                    <a:pt x="40513" y="1167371"/>
                  </a:lnTo>
                  <a:lnTo>
                    <a:pt x="67360" y="1203604"/>
                  </a:lnTo>
                  <a:lnTo>
                    <a:pt x="97967" y="1230464"/>
                  </a:lnTo>
                  <a:lnTo>
                    <a:pt x="163487" y="1260309"/>
                  </a:lnTo>
                  <a:lnTo>
                    <a:pt x="194894" y="1265402"/>
                  </a:lnTo>
                  <a:lnTo>
                    <a:pt x="247396" y="1263154"/>
                  </a:lnTo>
                  <a:lnTo>
                    <a:pt x="292823" y="1250886"/>
                  </a:lnTo>
                  <a:lnTo>
                    <a:pt x="329387" y="1233474"/>
                  </a:lnTo>
                  <a:lnTo>
                    <a:pt x="355320" y="1215745"/>
                  </a:lnTo>
                  <a:lnTo>
                    <a:pt x="359664" y="1211072"/>
                  </a:lnTo>
                  <a:lnTo>
                    <a:pt x="361937" y="1205611"/>
                  </a:lnTo>
                  <a:close/>
                </a:path>
                <a:path w="4836795" h="1266825">
                  <a:moveTo>
                    <a:pt x="608774" y="716419"/>
                  </a:moveTo>
                  <a:lnTo>
                    <a:pt x="603364" y="711149"/>
                  </a:lnTo>
                  <a:lnTo>
                    <a:pt x="384695" y="711149"/>
                  </a:lnTo>
                  <a:lnTo>
                    <a:pt x="378002" y="717918"/>
                  </a:lnTo>
                  <a:lnTo>
                    <a:pt x="378142" y="726262"/>
                  </a:lnTo>
                  <a:lnTo>
                    <a:pt x="378142" y="1261706"/>
                  </a:lnTo>
                  <a:lnTo>
                    <a:pt x="380911" y="1266228"/>
                  </a:lnTo>
                  <a:lnTo>
                    <a:pt x="604253" y="1266228"/>
                  </a:lnTo>
                  <a:lnTo>
                    <a:pt x="608609" y="1261160"/>
                  </a:lnTo>
                  <a:lnTo>
                    <a:pt x="608609" y="1173949"/>
                  </a:lnTo>
                  <a:lnTo>
                    <a:pt x="601954" y="1169644"/>
                  </a:lnTo>
                  <a:lnTo>
                    <a:pt x="466255" y="1169644"/>
                  </a:lnTo>
                  <a:lnTo>
                    <a:pt x="464261" y="1165466"/>
                  </a:lnTo>
                  <a:lnTo>
                    <a:pt x="464261" y="1157871"/>
                  </a:lnTo>
                  <a:lnTo>
                    <a:pt x="465023" y="1019022"/>
                  </a:lnTo>
                  <a:lnTo>
                    <a:pt x="468515" y="1013891"/>
                  </a:lnTo>
                  <a:lnTo>
                    <a:pt x="552716" y="1013891"/>
                  </a:lnTo>
                  <a:lnTo>
                    <a:pt x="559435" y="1009243"/>
                  </a:lnTo>
                  <a:lnTo>
                    <a:pt x="559435" y="999121"/>
                  </a:lnTo>
                  <a:lnTo>
                    <a:pt x="560057" y="934275"/>
                  </a:lnTo>
                  <a:lnTo>
                    <a:pt x="560057" y="924153"/>
                  </a:lnTo>
                  <a:lnTo>
                    <a:pt x="554990" y="919226"/>
                  </a:lnTo>
                  <a:lnTo>
                    <a:pt x="469099" y="919226"/>
                  </a:lnTo>
                  <a:lnTo>
                    <a:pt x="467385" y="916762"/>
                  </a:lnTo>
                  <a:lnTo>
                    <a:pt x="466750" y="907669"/>
                  </a:lnTo>
                  <a:lnTo>
                    <a:pt x="465213" y="813676"/>
                  </a:lnTo>
                  <a:lnTo>
                    <a:pt x="465124" y="806983"/>
                  </a:lnTo>
                  <a:lnTo>
                    <a:pt x="470636" y="801573"/>
                  </a:lnTo>
                  <a:lnTo>
                    <a:pt x="477304" y="801852"/>
                  </a:lnTo>
                  <a:lnTo>
                    <a:pt x="606666" y="801712"/>
                  </a:lnTo>
                  <a:lnTo>
                    <a:pt x="606717" y="801573"/>
                  </a:lnTo>
                  <a:lnTo>
                    <a:pt x="608774" y="795286"/>
                  </a:lnTo>
                  <a:lnTo>
                    <a:pt x="608774" y="716419"/>
                  </a:lnTo>
                  <a:close/>
                </a:path>
                <a:path w="4836795" h="1266825">
                  <a:moveTo>
                    <a:pt x="658418" y="19431"/>
                  </a:moveTo>
                  <a:lnTo>
                    <a:pt x="654177" y="14503"/>
                  </a:lnTo>
                  <a:lnTo>
                    <a:pt x="566242" y="14503"/>
                  </a:lnTo>
                  <a:lnTo>
                    <a:pt x="560019" y="20802"/>
                  </a:lnTo>
                  <a:lnTo>
                    <a:pt x="560108" y="156044"/>
                  </a:lnTo>
                  <a:lnTo>
                    <a:pt x="560006" y="253911"/>
                  </a:lnTo>
                  <a:lnTo>
                    <a:pt x="556323" y="257403"/>
                  </a:lnTo>
                  <a:lnTo>
                    <a:pt x="416090" y="257403"/>
                  </a:lnTo>
                  <a:lnTo>
                    <a:pt x="412788" y="253771"/>
                  </a:lnTo>
                  <a:lnTo>
                    <a:pt x="412788" y="245833"/>
                  </a:lnTo>
                  <a:lnTo>
                    <a:pt x="411086" y="17716"/>
                  </a:lnTo>
                  <a:lnTo>
                    <a:pt x="405955" y="12661"/>
                  </a:lnTo>
                  <a:lnTo>
                    <a:pt x="321386" y="12661"/>
                  </a:lnTo>
                  <a:lnTo>
                    <a:pt x="314693" y="19431"/>
                  </a:lnTo>
                  <a:lnTo>
                    <a:pt x="314833" y="27774"/>
                  </a:lnTo>
                  <a:lnTo>
                    <a:pt x="314858" y="554875"/>
                  </a:lnTo>
                  <a:lnTo>
                    <a:pt x="314972" y="561238"/>
                  </a:lnTo>
                  <a:lnTo>
                    <a:pt x="321589" y="567740"/>
                  </a:lnTo>
                  <a:lnTo>
                    <a:pt x="406374" y="567740"/>
                  </a:lnTo>
                  <a:lnTo>
                    <a:pt x="412597" y="561505"/>
                  </a:lnTo>
                  <a:lnTo>
                    <a:pt x="411022" y="363626"/>
                  </a:lnTo>
                  <a:lnTo>
                    <a:pt x="411073" y="357200"/>
                  </a:lnTo>
                  <a:lnTo>
                    <a:pt x="416293" y="351993"/>
                  </a:lnTo>
                  <a:lnTo>
                    <a:pt x="556501" y="351993"/>
                  </a:lnTo>
                  <a:lnTo>
                    <a:pt x="561733" y="357200"/>
                  </a:lnTo>
                  <a:lnTo>
                    <a:pt x="561771" y="363626"/>
                  </a:lnTo>
                  <a:lnTo>
                    <a:pt x="561517" y="561987"/>
                  </a:lnTo>
                  <a:lnTo>
                    <a:pt x="564146" y="567740"/>
                  </a:lnTo>
                  <a:lnTo>
                    <a:pt x="655878" y="567740"/>
                  </a:lnTo>
                  <a:lnTo>
                    <a:pt x="658266" y="561238"/>
                  </a:lnTo>
                  <a:lnTo>
                    <a:pt x="658380" y="554875"/>
                  </a:lnTo>
                  <a:lnTo>
                    <a:pt x="658418" y="351993"/>
                  </a:lnTo>
                  <a:lnTo>
                    <a:pt x="658418" y="257403"/>
                  </a:lnTo>
                  <a:lnTo>
                    <a:pt x="658418" y="19431"/>
                  </a:lnTo>
                  <a:close/>
                </a:path>
                <a:path w="4836795" h="1266825">
                  <a:moveTo>
                    <a:pt x="864082" y="1252474"/>
                  </a:moveTo>
                  <a:lnTo>
                    <a:pt x="862063" y="1186129"/>
                  </a:lnTo>
                  <a:lnTo>
                    <a:pt x="862063" y="1175727"/>
                  </a:lnTo>
                  <a:lnTo>
                    <a:pt x="861314" y="1174496"/>
                  </a:lnTo>
                  <a:lnTo>
                    <a:pt x="859485" y="1171486"/>
                  </a:lnTo>
                  <a:lnTo>
                    <a:pt x="765479" y="1174496"/>
                  </a:lnTo>
                  <a:lnTo>
                    <a:pt x="759129" y="1174496"/>
                  </a:lnTo>
                  <a:lnTo>
                    <a:pt x="756996" y="1173060"/>
                  </a:lnTo>
                  <a:lnTo>
                    <a:pt x="756996" y="1165948"/>
                  </a:lnTo>
                  <a:lnTo>
                    <a:pt x="761606" y="733310"/>
                  </a:lnTo>
                  <a:lnTo>
                    <a:pt x="760069" y="724573"/>
                  </a:lnTo>
                  <a:lnTo>
                    <a:pt x="755878" y="718400"/>
                  </a:lnTo>
                  <a:lnTo>
                    <a:pt x="749617" y="714870"/>
                  </a:lnTo>
                  <a:lnTo>
                    <a:pt x="741883" y="714082"/>
                  </a:lnTo>
                  <a:lnTo>
                    <a:pt x="675462" y="714019"/>
                  </a:lnTo>
                  <a:lnTo>
                    <a:pt x="665861" y="714705"/>
                  </a:lnTo>
                  <a:lnTo>
                    <a:pt x="658431" y="722706"/>
                  </a:lnTo>
                  <a:lnTo>
                    <a:pt x="658393" y="733310"/>
                  </a:lnTo>
                  <a:lnTo>
                    <a:pt x="659117" y="1246530"/>
                  </a:lnTo>
                  <a:lnTo>
                    <a:pt x="660311" y="1255166"/>
                  </a:lnTo>
                  <a:lnTo>
                    <a:pt x="663943" y="1261198"/>
                  </a:lnTo>
                  <a:lnTo>
                    <a:pt x="669975" y="1264831"/>
                  </a:lnTo>
                  <a:lnTo>
                    <a:pt x="678370" y="1266228"/>
                  </a:lnTo>
                  <a:lnTo>
                    <a:pt x="862139" y="1266088"/>
                  </a:lnTo>
                  <a:lnTo>
                    <a:pt x="864082" y="1262253"/>
                  </a:lnTo>
                  <a:lnTo>
                    <a:pt x="864082" y="1252474"/>
                  </a:lnTo>
                  <a:close/>
                </a:path>
                <a:path w="4836795" h="1266825">
                  <a:moveTo>
                    <a:pt x="938339" y="17919"/>
                  </a:moveTo>
                  <a:lnTo>
                    <a:pt x="932929" y="12661"/>
                  </a:lnTo>
                  <a:lnTo>
                    <a:pt x="714273" y="12661"/>
                  </a:lnTo>
                  <a:lnTo>
                    <a:pt x="707567" y="19431"/>
                  </a:lnTo>
                  <a:lnTo>
                    <a:pt x="707720" y="27774"/>
                  </a:lnTo>
                  <a:lnTo>
                    <a:pt x="707720" y="563219"/>
                  </a:lnTo>
                  <a:lnTo>
                    <a:pt x="710476" y="567740"/>
                  </a:lnTo>
                  <a:lnTo>
                    <a:pt x="933818" y="567740"/>
                  </a:lnTo>
                  <a:lnTo>
                    <a:pt x="938174" y="562673"/>
                  </a:lnTo>
                  <a:lnTo>
                    <a:pt x="938174" y="475462"/>
                  </a:lnTo>
                  <a:lnTo>
                    <a:pt x="931519" y="471157"/>
                  </a:lnTo>
                  <a:lnTo>
                    <a:pt x="795832" y="471157"/>
                  </a:lnTo>
                  <a:lnTo>
                    <a:pt x="793826" y="466979"/>
                  </a:lnTo>
                  <a:lnTo>
                    <a:pt x="793826" y="459384"/>
                  </a:lnTo>
                  <a:lnTo>
                    <a:pt x="794550" y="326961"/>
                  </a:lnTo>
                  <a:lnTo>
                    <a:pt x="794600" y="320535"/>
                  </a:lnTo>
                  <a:lnTo>
                    <a:pt x="798080" y="315404"/>
                  </a:lnTo>
                  <a:lnTo>
                    <a:pt x="882294" y="315404"/>
                  </a:lnTo>
                  <a:lnTo>
                    <a:pt x="889000" y="310756"/>
                  </a:lnTo>
                  <a:lnTo>
                    <a:pt x="889000" y="300621"/>
                  </a:lnTo>
                  <a:lnTo>
                    <a:pt x="889622" y="235788"/>
                  </a:lnTo>
                  <a:lnTo>
                    <a:pt x="889622" y="225653"/>
                  </a:lnTo>
                  <a:lnTo>
                    <a:pt x="884555" y="220738"/>
                  </a:lnTo>
                  <a:lnTo>
                    <a:pt x="798677" y="220738"/>
                  </a:lnTo>
                  <a:lnTo>
                    <a:pt x="796950" y="218274"/>
                  </a:lnTo>
                  <a:lnTo>
                    <a:pt x="796315" y="209169"/>
                  </a:lnTo>
                  <a:lnTo>
                    <a:pt x="794778" y="115189"/>
                  </a:lnTo>
                  <a:lnTo>
                    <a:pt x="794702" y="108483"/>
                  </a:lnTo>
                  <a:lnTo>
                    <a:pt x="800201" y="103085"/>
                  </a:lnTo>
                  <a:lnTo>
                    <a:pt x="806881" y="103352"/>
                  </a:lnTo>
                  <a:lnTo>
                    <a:pt x="936231" y="103225"/>
                  </a:lnTo>
                  <a:lnTo>
                    <a:pt x="936269" y="103085"/>
                  </a:lnTo>
                  <a:lnTo>
                    <a:pt x="938339" y="96786"/>
                  </a:lnTo>
                  <a:lnTo>
                    <a:pt x="938339" y="17919"/>
                  </a:lnTo>
                  <a:close/>
                </a:path>
                <a:path w="4836795" h="1266825">
                  <a:moveTo>
                    <a:pt x="1126286" y="716419"/>
                  </a:moveTo>
                  <a:lnTo>
                    <a:pt x="1120876" y="711149"/>
                  </a:lnTo>
                  <a:lnTo>
                    <a:pt x="902220" y="711149"/>
                  </a:lnTo>
                  <a:lnTo>
                    <a:pt x="895515" y="717918"/>
                  </a:lnTo>
                  <a:lnTo>
                    <a:pt x="895667" y="726262"/>
                  </a:lnTo>
                  <a:lnTo>
                    <a:pt x="895667" y="1261706"/>
                  </a:lnTo>
                  <a:lnTo>
                    <a:pt x="898423" y="1266228"/>
                  </a:lnTo>
                  <a:lnTo>
                    <a:pt x="1121765" y="1266228"/>
                  </a:lnTo>
                  <a:lnTo>
                    <a:pt x="1126121" y="1261160"/>
                  </a:lnTo>
                  <a:lnTo>
                    <a:pt x="1126121" y="1173949"/>
                  </a:lnTo>
                  <a:lnTo>
                    <a:pt x="1119466" y="1169644"/>
                  </a:lnTo>
                  <a:lnTo>
                    <a:pt x="983780" y="1169644"/>
                  </a:lnTo>
                  <a:lnTo>
                    <a:pt x="981773" y="1165466"/>
                  </a:lnTo>
                  <a:lnTo>
                    <a:pt x="981773" y="1157871"/>
                  </a:lnTo>
                  <a:lnTo>
                    <a:pt x="982497" y="1025448"/>
                  </a:lnTo>
                  <a:lnTo>
                    <a:pt x="982548" y="1019022"/>
                  </a:lnTo>
                  <a:lnTo>
                    <a:pt x="986028" y="1013891"/>
                  </a:lnTo>
                  <a:lnTo>
                    <a:pt x="1070241" y="1013891"/>
                  </a:lnTo>
                  <a:lnTo>
                    <a:pt x="1076947" y="1009243"/>
                  </a:lnTo>
                  <a:lnTo>
                    <a:pt x="1076947" y="999121"/>
                  </a:lnTo>
                  <a:lnTo>
                    <a:pt x="1077569" y="934275"/>
                  </a:lnTo>
                  <a:lnTo>
                    <a:pt x="1077569" y="924153"/>
                  </a:lnTo>
                  <a:lnTo>
                    <a:pt x="1072502" y="919226"/>
                  </a:lnTo>
                  <a:lnTo>
                    <a:pt x="986624" y="919226"/>
                  </a:lnTo>
                  <a:lnTo>
                    <a:pt x="984897" y="916762"/>
                  </a:lnTo>
                  <a:lnTo>
                    <a:pt x="984262" y="907669"/>
                  </a:lnTo>
                  <a:lnTo>
                    <a:pt x="982726" y="813676"/>
                  </a:lnTo>
                  <a:lnTo>
                    <a:pt x="982649" y="806983"/>
                  </a:lnTo>
                  <a:lnTo>
                    <a:pt x="988148" y="801573"/>
                  </a:lnTo>
                  <a:lnTo>
                    <a:pt x="994829" y="801852"/>
                  </a:lnTo>
                  <a:lnTo>
                    <a:pt x="1124178" y="801712"/>
                  </a:lnTo>
                  <a:lnTo>
                    <a:pt x="1124229" y="801573"/>
                  </a:lnTo>
                  <a:lnTo>
                    <a:pt x="1126286" y="795286"/>
                  </a:lnTo>
                  <a:lnTo>
                    <a:pt x="1126286" y="716419"/>
                  </a:lnTo>
                  <a:close/>
                </a:path>
                <a:path w="4836795" h="1266825">
                  <a:moveTo>
                    <a:pt x="1398257" y="17919"/>
                  </a:moveTo>
                  <a:lnTo>
                    <a:pt x="1392847" y="12661"/>
                  </a:lnTo>
                  <a:lnTo>
                    <a:pt x="1174178" y="12661"/>
                  </a:lnTo>
                  <a:lnTo>
                    <a:pt x="1167485" y="19431"/>
                  </a:lnTo>
                  <a:lnTo>
                    <a:pt x="1167625" y="27774"/>
                  </a:lnTo>
                  <a:lnTo>
                    <a:pt x="1167625" y="563219"/>
                  </a:lnTo>
                  <a:lnTo>
                    <a:pt x="1170393" y="567740"/>
                  </a:lnTo>
                  <a:lnTo>
                    <a:pt x="1393736" y="567740"/>
                  </a:lnTo>
                  <a:lnTo>
                    <a:pt x="1398092" y="562673"/>
                  </a:lnTo>
                  <a:lnTo>
                    <a:pt x="1398092" y="475462"/>
                  </a:lnTo>
                  <a:lnTo>
                    <a:pt x="1391437" y="471157"/>
                  </a:lnTo>
                  <a:lnTo>
                    <a:pt x="1255750" y="471157"/>
                  </a:lnTo>
                  <a:lnTo>
                    <a:pt x="1253744" y="466979"/>
                  </a:lnTo>
                  <a:lnTo>
                    <a:pt x="1253744" y="459384"/>
                  </a:lnTo>
                  <a:lnTo>
                    <a:pt x="1254467" y="326961"/>
                  </a:lnTo>
                  <a:lnTo>
                    <a:pt x="1254518" y="320535"/>
                  </a:lnTo>
                  <a:lnTo>
                    <a:pt x="1257998" y="315404"/>
                  </a:lnTo>
                  <a:lnTo>
                    <a:pt x="1342199" y="315404"/>
                  </a:lnTo>
                  <a:lnTo>
                    <a:pt x="1348917" y="310756"/>
                  </a:lnTo>
                  <a:lnTo>
                    <a:pt x="1348917" y="300621"/>
                  </a:lnTo>
                  <a:lnTo>
                    <a:pt x="1349540" y="235788"/>
                  </a:lnTo>
                  <a:lnTo>
                    <a:pt x="1349540" y="225653"/>
                  </a:lnTo>
                  <a:lnTo>
                    <a:pt x="1344472" y="220738"/>
                  </a:lnTo>
                  <a:lnTo>
                    <a:pt x="1258595" y="220738"/>
                  </a:lnTo>
                  <a:lnTo>
                    <a:pt x="1256868" y="218274"/>
                  </a:lnTo>
                  <a:lnTo>
                    <a:pt x="1256233" y="209169"/>
                  </a:lnTo>
                  <a:lnTo>
                    <a:pt x="1254696" y="115189"/>
                  </a:lnTo>
                  <a:lnTo>
                    <a:pt x="1254620" y="108483"/>
                  </a:lnTo>
                  <a:lnTo>
                    <a:pt x="1260119" y="103085"/>
                  </a:lnTo>
                  <a:lnTo>
                    <a:pt x="1266786" y="103352"/>
                  </a:lnTo>
                  <a:lnTo>
                    <a:pt x="1396149" y="103225"/>
                  </a:lnTo>
                  <a:lnTo>
                    <a:pt x="1396187" y="103085"/>
                  </a:lnTo>
                  <a:lnTo>
                    <a:pt x="1398257" y="96786"/>
                  </a:lnTo>
                  <a:lnTo>
                    <a:pt x="1398257" y="17919"/>
                  </a:lnTo>
                  <a:close/>
                </a:path>
                <a:path w="4836795" h="1266825">
                  <a:moveTo>
                    <a:pt x="1491081" y="1102042"/>
                  </a:moveTo>
                  <a:lnTo>
                    <a:pt x="1486077" y="1058735"/>
                  </a:lnTo>
                  <a:lnTo>
                    <a:pt x="1470939" y="1022616"/>
                  </a:lnTo>
                  <a:lnTo>
                    <a:pt x="1461795" y="1012329"/>
                  </a:lnTo>
                  <a:lnTo>
                    <a:pt x="1445475" y="993965"/>
                  </a:lnTo>
                  <a:lnTo>
                    <a:pt x="1409496" y="973035"/>
                  </a:lnTo>
                  <a:lnTo>
                    <a:pt x="1405610" y="971473"/>
                  </a:lnTo>
                  <a:lnTo>
                    <a:pt x="1404023" y="966812"/>
                  </a:lnTo>
                  <a:lnTo>
                    <a:pt x="1406461" y="963396"/>
                  </a:lnTo>
                  <a:lnTo>
                    <a:pt x="1417650" y="944740"/>
                  </a:lnTo>
                  <a:lnTo>
                    <a:pt x="1427264" y="920457"/>
                  </a:lnTo>
                  <a:lnTo>
                    <a:pt x="1428597" y="914425"/>
                  </a:lnTo>
                  <a:lnTo>
                    <a:pt x="1434007" y="889952"/>
                  </a:lnTo>
                  <a:lnTo>
                    <a:pt x="1431594" y="813663"/>
                  </a:lnTo>
                  <a:lnTo>
                    <a:pt x="1397482" y="755675"/>
                  </a:lnTo>
                  <a:lnTo>
                    <a:pt x="1397482" y="1098003"/>
                  </a:lnTo>
                  <a:lnTo>
                    <a:pt x="1382928" y="1143190"/>
                  </a:lnTo>
                  <a:lnTo>
                    <a:pt x="1348701" y="1164043"/>
                  </a:lnTo>
                  <a:lnTo>
                    <a:pt x="1309014" y="1169771"/>
                  </a:lnTo>
                  <a:lnTo>
                    <a:pt x="1270355" y="1169631"/>
                  </a:lnTo>
                  <a:lnTo>
                    <a:pt x="1264170" y="1163332"/>
                  </a:lnTo>
                  <a:lnTo>
                    <a:pt x="1264170" y="1019352"/>
                  </a:lnTo>
                  <a:lnTo>
                    <a:pt x="1269517" y="1013333"/>
                  </a:lnTo>
                  <a:lnTo>
                    <a:pt x="1276667" y="1012507"/>
                  </a:lnTo>
                  <a:lnTo>
                    <a:pt x="1311922" y="1012482"/>
                  </a:lnTo>
                  <a:lnTo>
                    <a:pt x="1351127" y="1022172"/>
                  </a:lnTo>
                  <a:lnTo>
                    <a:pt x="1383880" y="1048562"/>
                  </a:lnTo>
                  <a:lnTo>
                    <a:pt x="1397482" y="1098003"/>
                  </a:lnTo>
                  <a:lnTo>
                    <a:pt x="1397482" y="755675"/>
                  </a:lnTo>
                  <a:lnTo>
                    <a:pt x="1394485" y="751992"/>
                  </a:lnTo>
                  <a:lnTo>
                    <a:pt x="1364030" y="730186"/>
                  </a:lnTo>
                  <a:lnTo>
                    <a:pt x="1351241" y="724979"/>
                  </a:lnTo>
                  <a:lnTo>
                    <a:pt x="1351241" y="855052"/>
                  </a:lnTo>
                  <a:lnTo>
                    <a:pt x="1341996" y="889698"/>
                  </a:lnTo>
                  <a:lnTo>
                    <a:pt x="1320076" y="907389"/>
                  </a:lnTo>
                  <a:lnTo>
                    <a:pt x="1294244" y="913765"/>
                  </a:lnTo>
                  <a:lnTo>
                    <a:pt x="1273263" y="914425"/>
                  </a:lnTo>
                  <a:lnTo>
                    <a:pt x="1268222" y="914285"/>
                  </a:lnTo>
                  <a:lnTo>
                    <a:pt x="1264170" y="910247"/>
                  </a:lnTo>
                  <a:lnTo>
                    <a:pt x="1264170" y="807580"/>
                  </a:lnTo>
                  <a:lnTo>
                    <a:pt x="1267675" y="803681"/>
                  </a:lnTo>
                  <a:lnTo>
                    <a:pt x="1272349" y="803135"/>
                  </a:lnTo>
                  <a:lnTo>
                    <a:pt x="1295019" y="802652"/>
                  </a:lnTo>
                  <a:lnTo>
                    <a:pt x="1320990" y="808113"/>
                  </a:lnTo>
                  <a:lnTo>
                    <a:pt x="1342364" y="824077"/>
                  </a:lnTo>
                  <a:lnTo>
                    <a:pt x="1351241" y="855052"/>
                  </a:lnTo>
                  <a:lnTo>
                    <a:pt x="1351241" y="724979"/>
                  </a:lnTo>
                  <a:lnTo>
                    <a:pt x="1326781" y="714997"/>
                  </a:lnTo>
                  <a:lnTo>
                    <a:pt x="1283601" y="706894"/>
                  </a:lnTo>
                  <a:lnTo>
                    <a:pt x="1235316" y="706348"/>
                  </a:lnTo>
                  <a:lnTo>
                    <a:pt x="1182789" y="713803"/>
                  </a:lnTo>
                  <a:lnTo>
                    <a:pt x="1173759" y="715784"/>
                  </a:lnTo>
                  <a:lnTo>
                    <a:pt x="1166837" y="721804"/>
                  </a:lnTo>
                  <a:lnTo>
                    <a:pt x="1167244" y="733082"/>
                  </a:lnTo>
                  <a:lnTo>
                    <a:pt x="1167333" y="1233792"/>
                  </a:lnTo>
                  <a:lnTo>
                    <a:pt x="1269733" y="1263815"/>
                  </a:lnTo>
                  <a:lnTo>
                    <a:pt x="1335430" y="1262430"/>
                  </a:lnTo>
                  <a:lnTo>
                    <a:pt x="1383080" y="1253490"/>
                  </a:lnTo>
                  <a:lnTo>
                    <a:pt x="1434782" y="1228521"/>
                  </a:lnTo>
                  <a:lnTo>
                    <a:pt x="1470406" y="1189393"/>
                  </a:lnTo>
                  <a:lnTo>
                    <a:pt x="1478394" y="1169771"/>
                  </a:lnTo>
                  <a:lnTo>
                    <a:pt x="1485087" y="1153337"/>
                  </a:lnTo>
                  <a:lnTo>
                    <a:pt x="1491081" y="1102042"/>
                  </a:lnTo>
                  <a:close/>
                </a:path>
                <a:path w="4836795" h="1266825">
                  <a:moveTo>
                    <a:pt x="1743214" y="551662"/>
                  </a:moveTo>
                  <a:lnTo>
                    <a:pt x="1739480" y="307949"/>
                  </a:lnTo>
                  <a:lnTo>
                    <a:pt x="1738909" y="270535"/>
                  </a:lnTo>
                  <a:lnTo>
                    <a:pt x="1735213" y="29210"/>
                  </a:lnTo>
                  <a:lnTo>
                    <a:pt x="1735772" y="19977"/>
                  </a:lnTo>
                  <a:lnTo>
                    <a:pt x="1728444" y="12179"/>
                  </a:lnTo>
                  <a:lnTo>
                    <a:pt x="1647939" y="12179"/>
                  </a:lnTo>
                  <a:lnTo>
                    <a:pt x="1641132" y="18199"/>
                  </a:lnTo>
                  <a:lnTo>
                    <a:pt x="1640205" y="25514"/>
                  </a:lnTo>
                  <a:lnTo>
                    <a:pt x="1640103" y="29210"/>
                  </a:lnTo>
                  <a:lnTo>
                    <a:pt x="1639912" y="264096"/>
                  </a:lnTo>
                  <a:lnTo>
                    <a:pt x="1639214" y="269506"/>
                  </a:lnTo>
                  <a:lnTo>
                    <a:pt x="1631823" y="270535"/>
                  </a:lnTo>
                  <a:lnTo>
                    <a:pt x="1629702" y="265468"/>
                  </a:lnTo>
                  <a:lnTo>
                    <a:pt x="1536738" y="21132"/>
                  </a:lnTo>
                  <a:lnTo>
                    <a:pt x="1534172" y="15049"/>
                  </a:lnTo>
                  <a:lnTo>
                    <a:pt x="1528419" y="11353"/>
                  </a:lnTo>
                  <a:lnTo>
                    <a:pt x="1528102" y="11150"/>
                  </a:lnTo>
                  <a:lnTo>
                    <a:pt x="1521485" y="11353"/>
                  </a:lnTo>
                  <a:lnTo>
                    <a:pt x="1463179" y="10604"/>
                  </a:lnTo>
                  <a:lnTo>
                    <a:pt x="1454950" y="10883"/>
                  </a:lnTo>
                  <a:lnTo>
                    <a:pt x="1448244" y="17310"/>
                  </a:lnTo>
                  <a:lnTo>
                    <a:pt x="1447698" y="25514"/>
                  </a:lnTo>
                  <a:lnTo>
                    <a:pt x="1455039" y="550087"/>
                  </a:lnTo>
                  <a:lnTo>
                    <a:pt x="1454823" y="557276"/>
                  </a:lnTo>
                  <a:lnTo>
                    <a:pt x="1460106" y="563422"/>
                  </a:lnTo>
                  <a:lnTo>
                    <a:pt x="1467218" y="564311"/>
                  </a:lnTo>
                  <a:lnTo>
                    <a:pt x="1543507" y="564134"/>
                  </a:lnTo>
                  <a:lnTo>
                    <a:pt x="1551724" y="565137"/>
                  </a:lnTo>
                  <a:lnTo>
                    <a:pt x="1552867" y="564108"/>
                  </a:lnTo>
                  <a:lnTo>
                    <a:pt x="1559090" y="558495"/>
                  </a:lnTo>
                  <a:lnTo>
                    <a:pt x="1558925" y="550087"/>
                  </a:lnTo>
                  <a:lnTo>
                    <a:pt x="1552892" y="315887"/>
                  </a:lnTo>
                  <a:lnTo>
                    <a:pt x="1553311" y="309524"/>
                  </a:lnTo>
                  <a:lnTo>
                    <a:pt x="1562023" y="307949"/>
                  </a:lnTo>
                  <a:lnTo>
                    <a:pt x="1564678" y="313766"/>
                  </a:lnTo>
                  <a:lnTo>
                    <a:pt x="1650466" y="557885"/>
                  </a:lnTo>
                  <a:lnTo>
                    <a:pt x="1653222" y="563968"/>
                  </a:lnTo>
                  <a:lnTo>
                    <a:pt x="1659458" y="567740"/>
                  </a:lnTo>
                  <a:lnTo>
                    <a:pt x="1666125" y="567258"/>
                  </a:lnTo>
                  <a:lnTo>
                    <a:pt x="1728292" y="566635"/>
                  </a:lnTo>
                  <a:lnTo>
                    <a:pt x="1736331" y="566089"/>
                  </a:lnTo>
                  <a:lnTo>
                    <a:pt x="1742719" y="559663"/>
                  </a:lnTo>
                  <a:lnTo>
                    <a:pt x="1743214" y="551662"/>
                  </a:lnTo>
                  <a:close/>
                </a:path>
                <a:path w="4836795" h="1266825">
                  <a:moveTo>
                    <a:pt x="1838058" y="1222235"/>
                  </a:moveTo>
                  <a:lnTo>
                    <a:pt x="1835861" y="1214920"/>
                  </a:lnTo>
                  <a:lnTo>
                    <a:pt x="1748675" y="1041806"/>
                  </a:lnTo>
                  <a:lnTo>
                    <a:pt x="1736432" y="1017511"/>
                  </a:lnTo>
                  <a:lnTo>
                    <a:pt x="1734324" y="1010627"/>
                  </a:lnTo>
                  <a:lnTo>
                    <a:pt x="1734705" y="1003655"/>
                  </a:lnTo>
                  <a:lnTo>
                    <a:pt x="1737410" y="997165"/>
                  </a:lnTo>
                  <a:lnTo>
                    <a:pt x="1742236" y="991730"/>
                  </a:lnTo>
                  <a:lnTo>
                    <a:pt x="1761058" y="975436"/>
                  </a:lnTo>
                  <a:lnTo>
                    <a:pt x="1783461" y="948690"/>
                  </a:lnTo>
                  <a:lnTo>
                    <a:pt x="1797989" y="918260"/>
                  </a:lnTo>
                  <a:lnTo>
                    <a:pt x="1802206" y="909434"/>
                  </a:lnTo>
                  <a:lnTo>
                    <a:pt x="1810067" y="855611"/>
                  </a:lnTo>
                  <a:lnTo>
                    <a:pt x="1804898" y="811796"/>
                  </a:lnTo>
                  <a:lnTo>
                    <a:pt x="1796110" y="791387"/>
                  </a:lnTo>
                  <a:lnTo>
                    <a:pt x="1790090" y="777405"/>
                  </a:lnTo>
                  <a:lnTo>
                    <a:pt x="1766684" y="751357"/>
                  </a:lnTo>
                  <a:lnTo>
                    <a:pt x="1735709" y="732523"/>
                  </a:lnTo>
                  <a:lnTo>
                    <a:pt x="1732076" y="731291"/>
                  </a:lnTo>
                  <a:lnTo>
                    <a:pt x="1732076" y="858139"/>
                  </a:lnTo>
                  <a:lnTo>
                    <a:pt x="1721065" y="895642"/>
                  </a:lnTo>
                  <a:lnTo>
                    <a:pt x="1694713" y="913193"/>
                  </a:lnTo>
                  <a:lnTo>
                    <a:pt x="1663052" y="918235"/>
                  </a:lnTo>
                  <a:lnTo>
                    <a:pt x="1636090" y="918260"/>
                  </a:lnTo>
                  <a:lnTo>
                    <a:pt x="1630883" y="918260"/>
                  </a:lnTo>
                  <a:lnTo>
                    <a:pt x="1626717" y="913955"/>
                  </a:lnTo>
                  <a:lnTo>
                    <a:pt x="1626717" y="795959"/>
                  </a:lnTo>
                  <a:lnTo>
                    <a:pt x="1630299" y="791387"/>
                  </a:lnTo>
                  <a:lnTo>
                    <a:pt x="1635137" y="791387"/>
                  </a:lnTo>
                  <a:lnTo>
                    <a:pt x="1665947" y="792480"/>
                  </a:lnTo>
                  <a:lnTo>
                    <a:pt x="1697532" y="799858"/>
                  </a:lnTo>
                  <a:lnTo>
                    <a:pt x="1722158" y="819696"/>
                  </a:lnTo>
                  <a:lnTo>
                    <a:pt x="1732076" y="858139"/>
                  </a:lnTo>
                  <a:lnTo>
                    <a:pt x="1732076" y="731291"/>
                  </a:lnTo>
                  <a:lnTo>
                    <a:pt x="1698244" y="719797"/>
                  </a:lnTo>
                  <a:lnTo>
                    <a:pt x="1655305" y="712089"/>
                  </a:lnTo>
                  <a:lnTo>
                    <a:pt x="1607947" y="708279"/>
                  </a:lnTo>
                  <a:lnTo>
                    <a:pt x="1557210" y="707250"/>
                  </a:lnTo>
                  <a:lnTo>
                    <a:pt x="1550720" y="709028"/>
                  </a:lnTo>
                  <a:lnTo>
                    <a:pt x="1545704" y="713638"/>
                  </a:lnTo>
                  <a:lnTo>
                    <a:pt x="1542440" y="720013"/>
                  </a:lnTo>
                  <a:lnTo>
                    <a:pt x="1541208" y="727087"/>
                  </a:lnTo>
                  <a:lnTo>
                    <a:pt x="1541233" y="1238859"/>
                  </a:lnTo>
                  <a:lnTo>
                    <a:pt x="1542745" y="1246860"/>
                  </a:lnTo>
                  <a:lnTo>
                    <a:pt x="1547152" y="1253540"/>
                  </a:lnTo>
                  <a:lnTo>
                    <a:pt x="1553756" y="1258062"/>
                  </a:lnTo>
                  <a:lnTo>
                    <a:pt x="1561884" y="1259725"/>
                  </a:lnTo>
                  <a:lnTo>
                    <a:pt x="1623047" y="1259725"/>
                  </a:lnTo>
                  <a:lnTo>
                    <a:pt x="1637982" y="1052474"/>
                  </a:lnTo>
                  <a:lnTo>
                    <a:pt x="1637931" y="1044397"/>
                  </a:lnTo>
                  <a:lnTo>
                    <a:pt x="1648764" y="1041806"/>
                  </a:lnTo>
                  <a:lnTo>
                    <a:pt x="1652333" y="1049045"/>
                  </a:lnTo>
                  <a:lnTo>
                    <a:pt x="1750618" y="1251242"/>
                  </a:lnTo>
                  <a:lnTo>
                    <a:pt x="1756194" y="1258214"/>
                  </a:lnTo>
                  <a:lnTo>
                    <a:pt x="1763814" y="1262087"/>
                  </a:lnTo>
                  <a:lnTo>
                    <a:pt x="1772323" y="1262557"/>
                  </a:lnTo>
                  <a:lnTo>
                    <a:pt x="1780603" y="1259319"/>
                  </a:lnTo>
                  <a:lnTo>
                    <a:pt x="1828952" y="1241602"/>
                  </a:lnTo>
                  <a:lnTo>
                    <a:pt x="1834413" y="1236306"/>
                  </a:lnTo>
                  <a:lnTo>
                    <a:pt x="1837499" y="1229601"/>
                  </a:lnTo>
                  <a:lnTo>
                    <a:pt x="1838058" y="1222235"/>
                  </a:lnTo>
                  <a:close/>
                </a:path>
                <a:path w="4836795" h="1266825">
                  <a:moveTo>
                    <a:pt x="2172411" y="324802"/>
                  </a:moveTo>
                  <a:lnTo>
                    <a:pt x="2171077" y="277558"/>
                  </a:lnTo>
                  <a:lnTo>
                    <a:pt x="2164473" y="231152"/>
                  </a:lnTo>
                  <a:lnTo>
                    <a:pt x="2153120" y="187121"/>
                  </a:lnTo>
                  <a:lnTo>
                    <a:pt x="2137575" y="147002"/>
                  </a:lnTo>
                  <a:lnTo>
                    <a:pt x="2115312" y="111226"/>
                  </a:lnTo>
                  <a:lnTo>
                    <a:pt x="2106384" y="96862"/>
                  </a:lnTo>
                  <a:lnTo>
                    <a:pt x="2068830" y="61036"/>
                  </a:lnTo>
                  <a:lnTo>
                    <a:pt x="2068830" y="315620"/>
                  </a:lnTo>
                  <a:lnTo>
                    <a:pt x="2056371" y="376478"/>
                  </a:lnTo>
                  <a:lnTo>
                    <a:pt x="2029790" y="421932"/>
                  </a:lnTo>
                  <a:lnTo>
                    <a:pt x="1993176" y="449046"/>
                  </a:lnTo>
                  <a:lnTo>
                    <a:pt x="1955152" y="462140"/>
                  </a:lnTo>
                  <a:lnTo>
                    <a:pt x="1924367" y="465543"/>
                  </a:lnTo>
                  <a:lnTo>
                    <a:pt x="1915160" y="464477"/>
                  </a:lnTo>
                  <a:lnTo>
                    <a:pt x="1907578" y="460832"/>
                  </a:lnTo>
                  <a:lnTo>
                    <a:pt x="1902434" y="453936"/>
                  </a:lnTo>
                  <a:lnTo>
                    <a:pt x="1900542" y="443103"/>
                  </a:lnTo>
                  <a:lnTo>
                    <a:pt x="1899881" y="140500"/>
                  </a:lnTo>
                  <a:lnTo>
                    <a:pt x="1900694" y="129171"/>
                  </a:lnTo>
                  <a:lnTo>
                    <a:pt x="1903844" y="119862"/>
                  </a:lnTo>
                  <a:lnTo>
                    <a:pt x="1910308" y="113550"/>
                  </a:lnTo>
                  <a:lnTo>
                    <a:pt x="1921129" y="111226"/>
                  </a:lnTo>
                  <a:lnTo>
                    <a:pt x="1949399" y="114960"/>
                  </a:lnTo>
                  <a:lnTo>
                    <a:pt x="2009686" y="150037"/>
                  </a:lnTo>
                  <a:lnTo>
                    <a:pt x="2038070" y="184823"/>
                  </a:lnTo>
                  <a:lnTo>
                    <a:pt x="2066734" y="262229"/>
                  </a:lnTo>
                  <a:lnTo>
                    <a:pt x="2068830" y="315620"/>
                  </a:lnTo>
                  <a:lnTo>
                    <a:pt x="2068830" y="61036"/>
                  </a:lnTo>
                  <a:lnTo>
                    <a:pt x="2024557" y="34747"/>
                  </a:lnTo>
                  <a:lnTo>
                    <a:pt x="1978888" y="18630"/>
                  </a:lnTo>
                  <a:lnTo>
                    <a:pt x="1933346" y="9702"/>
                  </a:lnTo>
                  <a:lnTo>
                    <a:pt x="1890420" y="5892"/>
                  </a:lnTo>
                  <a:lnTo>
                    <a:pt x="1852587" y="5118"/>
                  </a:lnTo>
                  <a:lnTo>
                    <a:pt x="1822335" y="5334"/>
                  </a:lnTo>
                  <a:lnTo>
                    <a:pt x="1813902" y="6794"/>
                  </a:lnTo>
                  <a:lnTo>
                    <a:pt x="1807438" y="11112"/>
                  </a:lnTo>
                  <a:lnTo>
                    <a:pt x="1803298" y="18173"/>
                  </a:lnTo>
                  <a:lnTo>
                    <a:pt x="1801850" y="27838"/>
                  </a:lnTo>
                  <a:lnTo>
                    <a:pt x="1801850" y="540994"/>
                  </a:lnTo>
                  <a:lnTo>
                    <a:pt x="1803425" y="549884"/>
                  </a:lnTo>
                  <a:lnTo>
                    <a:pt x="1807629" y="556844"/>
                  </a:lnTo>
                  <a:lnTo>
                    <a:pt x="1814195" y="561390"/>
                  </a:lnTo>
                  <a:lnTo>
                    <a:pt x="1822856" y="563016"/>
                  </a:lnTo>
                  <a:lnTo>
                    <a:pt x="1859546" y="563003"/>
                  </a:lnTo>
                  <a:lnTo>
                    <a:pt x="1908695" y="561416"/>
                  </a:lnTo>
                  <a:lnTo>
                    <a:pt x="1964524" y="555853"/>
                  </a:lnTo>
                  <a:lnTo>
                    <a:pt x="2021306" y="543953"/>
                  </a:lnTo>
                  <a:lnTo>
                    <a:pt x="2073249" y="523328"/>
                  </a:lnTo>
                  <a:lnTo>
                    <a:pt x="2114613" y="491604"/>
                  </a:lnTo>
                  <a:lnTo>
                    <a:pt x="2139594" y="456298"/>
                  </a:lnTo>
                  <a:lnTo>
                    <a:pt x="2157196" y="415709"/>
                  </a:lnTo>
                  <a:lnTo>
                    <a:pt x="2167966" y="371373"/>
                  </a:lnTo>
                  <a:lnTo>
                    <a:pt x="2172411" y="324802"/>
                  </a:lnTo>
                  <a:close/>
                </a:path>
                <a:path w="4836795" h="1266825">
                  <a:moveTo>
                    <a:pt x="2215172" y="1246873"/>
                  </a:moveTo>
                  <a:lnTo>
                    <a:pt x="2214969" y="1238999"/>
                  </a:lnTo>
                  <a:lnTo>
                    <a:pt x="2193861" y="1148715"/>
                  </a:lnTo>
                  <a:lnTo>
                    <a:pt x="2175395" y="1069771"/>
                  </a:lnTo>
                  <a:lnTo>
                    <a:pt x="2126856" y="862241"/>
                  </a:lnTo>
                  <a:lnTo>
                    <a:pt x="2094890" y="725576"/>
                  </a:lnTo>
                  <a:lnTo>
                    <a:pt x="2092642" y="716762"/>
                  </a:lnTo>
                  <a:lnTo>
                    <a:pt x="2084705" y="710603"/>
                  </a:lnTo>
                  <a:lnTo>
                    <a:pt x="2082228" y="710603"/>
                  </a:lnTo>
                  <a:lnTo>
                    <a:pt x="2082228" y="1061224"/>
                  </a:lnTo>
                  <a:lnTo>
                    <a:pt x="2079155" y="1065466"/>
                  </a:lnTo>
                  <a:lnTo>
                    <a:pt x="2074824" y="1065466"/>
                  </a:lnTo>
                  <a:lnTo>
                    <a:pt x="2007374" y="1069771"/>
                  </a:lnTo>
                  <a:lnTo>
                    <a:pt x="2003348" y="1069771"/>
                  </a:lnTo>
                  <a:lnTo>
                    <a:pt x="2000326" y="1066076"/>
                  </a:lnTo>
                  <a:lnTo>
                    <a:pt x="2001100" y="1062113"/>
                  </a:lnTo>
                  <a:lnTo>
                    <a:pt x="2030857" y="870458"/>
                  </a:lnTo>
                  <a:lnTo>
                    <a:pt x="2032342" y="862863"/>
                  </a:lnTo>
                  <a:lnTo>
                    <a:pt x="2042972" y="862241"/>
                  </a:lnTo>
                  <a:lnTo>
                    <a:pt x="2045309" y="869632"/>
                  </a:lnTo>
                  <a:lnTo>
                    <a:pt x="2080920" y="1057122"/>
                  </a:lnTo>
                  <a:lnTo>
                    <a:pt x="2082228" y="1061224"/>
                  </a:lnTo>
                  <a:lnTo>
                    <a:pt x="2082228" y="710603"/>
                  </a:lnTo>
                  <a:lnTo>
                    <a:pt x="1983943" y="710603"/>
                  </a:lnTo>
                  <a:lnTo>
                    <a:pt x="1975777" y="717308"/>
                  </a:lnTo>
                  <a:lnTo>
                    <a:pt x="1973935" y="726605"/>
                  </a:lnTo>
                  <a:lnTo>
                    <a:pt x="1874253" y="1240637"/>
                  </a:lnTo>
                  <a:lnTo>
                    <a:pt x="1874278" y="1248486"/>
                  </a:lnTo>
                  <a:lnTo>
                    <a:pt x="1877187" y="1255496"/>
                  </a:lnTo>
                  <a:lnTo>
                    <a:pt x="1882495" y="1260906"/>
                  </a:lnTo>
                  <a:lnTo>
                    <a:pt x="1889709" y="1263967"/>
                  </a:lnTo>
                  <a:lnTo>
                    <a:pt x="1961019" y="1263853"/>
                  </a:lnTo>
                  <a:lnTo>
                    <a:pt x="1968322" y="1260602"/>
                  </a:lnTo>
                  <a:lnTo>
                    <a:pt x="1973770" y="1254747"/>
                  </a:lnTo>
                  <a:lnTo>
                    <a:pt x="1976501" y="1246873"/>
                  </a:lnTo>
                  <a:lnTo>
                    <a:pt x="1987880" y="1155890"/>
                  </a:lnTo>
                  <a:lnTo>
                    <a:pt x="1992680" y="1151521"/>
                  </a:lnTo>
                  <a:lnTo>
                    <a:pt x="2090191" y="1148715"/>
                  </a:lnTo>
                  <a:lnTo>
                    <a:pt x="2095169" y="1152613"/>
                  </a:lnTo>
                  <a:lnTo>
                    <a:pt x="2115324" y="1247965"/>
                  </a:lnTo>
                  <a:lnTo>
                    <a:pt x="2118029" y="1254582"/>
                  </a:lnTo>
                  <a:lnTo>
                    <a:pt x="2122728" y="1259674"/>
                  </a:lnTo>
                  <a:lnTo>
                    <a:pt x="2128901" y="1262849"/>
                  </a:lnTo>
                  <a:lnTo>
                    <a:pt x="2135987" y="1263688"/>
                  </a:lnTo>
                  <a:lnTo>
                    <a:pt x="2196884" y="1263827"/>
                  </a:lnTo>
                  <a:lnTo>
                    <a:pt x="2205405" y="1261338"/>
                  </a:lnTo>
                  <a:lnTo>
                    <a:pt x="2211768" y="1255674"/>
                  </a:lnTo>
                  <a:lnTo>
                    <a:pt x="2215159" y="1247965"/>
                  </a:lnTo>
                  <a:lnTo>
                    <a:pt x="2215172" y="1246873"/>
                  </a:lnTo>
                  <a:close/>
                </a:path>
                <a:path w="4836795" h="1266825">
                  <a:moveTo>
                    <a:pt x="2514498" y="718464"/>
                  </a:moveTo>
                  <a:lnTo>
                    <a:pt x="2510713" y="714222"/>
                  </a:lnTo>
                  <a:lnTo>
                    <a:pt x="2256536" y="714222"/>
                  </a:lnTo>
                  <a:lnTo>
                    <a:pt x="2249944" y="720788"/>
                  </a:lnTo>
                  <a:lnTo>
                    <a:pt x="2249944" y="794461"/>
                  </a:lnTo>
                  <a:lnTo>
                    <a:pt x="2254440" y="802259"/>
                  </a:lnTo>
                  <a:lnTo>
                    <a:pt x="2338336" y="802259"/>
                  </a:lnTo>
                  <a:lnTo>
                    <a:pt x="2341689" y="807529"/>
                  </a:lnTo>
                  <a:lnTo>
                    <a:pt x="2341867" y="1252334"/>
                  </a:lnTo>
                  <a:lnTo>
                    <a:pt x="2341549" y="1259928"/>
                  </a:lnTo>
                  <a:lnTo>
                    <a:pt x="2342692" y="1266228"/>
                  </a:lnTo>
                  <a:lnTo>
                    <a:pt x="2421661" y="1266228"/>
                  </a:lnTo>
                  <a:lnTo>
                    <a:pt x="2428163" y="1266151"/>
                  </a:lnTo>
                  <a:lnTo>
                    <a:pt x="2433396" y="1260894"/>
                  </a:lnTo>
                  <a:lnTo>
                    <a:pt x="2432786" y="806843"/>
                  </a:lnTo>
                  <a:lnTo>
                    <a:pt x="2434729" y="801166"/>
                  </a:lnTo>
                  <a:lnTo>
                    <a:pt x="2498814" y="801230"/>
                  </a:lnTo>
                  <a:lnTo>
                    <a:pt x="2511514" y="801230"/>
                  </a:lnTo>
                  <a:lnTo>
                    <a:pt x="2514498" y="792746"/>
                  </a:lnTo>
                  <a:lnTo>
                    <a:pt x="2514498" y="718464"/>
                  </a:lnTo>
                  <a:close/>
                </a:path>
                <a:path w="4836795" h="1266825">
                  <a:moveTo>
                    <a:pt x="2643454" y="1260894"/>
                  </a:moveTo>
                  <a:lnTo>
                    <a:pt x="2642666" y="729068"/>
                  </a:lnTo>
                  <a:lnTo>
                    <a:pt x="2642666" y="718400"/>
                  </a:lnTo>
                  <a:lnTo>
                    <a:pt x="2638907" y="714159"/>
                  </a:lnTo>
                  <a:lnTo>
                    <a:pt x="2553068" y="714159"/>
                  </a:lnTo>
                  <a:lnTo>
                    <a:pt x="2546489" y="720725"/>
                  </a:lnTo>
                  <a:lnTo>
                    <a:pt x="2546489" y="729068"/>
                  </a:lnTo>
                  <a:lnTo>
                    <a:pt x="2550185" y="1252334"/>
                  </a:lnTo>
                  <a:lnTo>
                    <a:pt x="2549880" y="1259928"/>
                  </a:lnTo>
                  <a:lnTo>
                    <a:pt x="2551023" y="1266228"/>
                  </a:lnTo>
                  <a:lnTo>
                    <a:pt x="2631732" y="1266228"/>
                  </a:lnTo>
                  <a:lnTo>
                    <a:pt x="2638221" y="1266151"/>
                  </a:lnTo>
                  <a:lnTo>
                    <a:pt x="2643454" y="1260894"/>
                  </a:lnTo>
                  <a:close/>
                </a:path>
                <a:path w="4836795" h="1266825">
                  <a:moveTo>
                    <a:pt x="2821736" y="289064"/>
                  </a:moveTo>
                  <a:lnTo>
                    <a:pt x="2820733" y="238277"/>
                  </a:lnTo>
                  <a:lnTo>
                    <a:pt x="2812643" y="190258"/>
                  </a:lnTo>
                  <a:lnTo>
                    <a:pt x="2798089" y="145808"/>
                  </a:lnTo>
                  <a:lnTo>
                    <a:pt x="2777667" y="105765"/>
                  </a:lnTo>
                  <a:lnTo>
                    <a:pt x="2770441" y="95973"/>
                  </a:lnTo>
                  <a:lnTo>
                    <a:pt x="2751975" y="70916"/>
                  </a:lnTo>
                  <a:lnTo>
                    <a:pt x="2727629" y="47828"/>
                  </a:lnTo>
                  <a:lnTo>
                    <a:pt x="2727629" y="286397"/>
                  </a:lnTo>
                  <a:lnTo>
                    <a:pt x="2719565" y="335368"/>
                  </a:lnTo>
                  <a:lnTo>
                    <a:pt x="2703106" y="379145"/>
                  </a:lnTo>
                  <a:lnTo>
                    <a:pt x="2679662" y="416001"/>
                  </a:lnTo>
                  <a:lnTo>
                    <a:pt x="2650617" y="444195"/>
                  </a:lnTo>
                  <a:lnTo>
                    <a:pt x="2581300" y="467728"/>
                  </a:lnTo>
                  <a:lnTo>
                    <a:pt x="2539581" y="457250"/>
                  </a:lnTo>
                  <a:lnTo>
                    <a:pt x="2504554" y="430110"/>
                  </a:lnTo>
                  <a:lnTo>
                    <a:pt x="2478214" y="389407"/>
                  </a:lnTo>
                  <a:lnTo>
                    <a:pt x="2462580" y="338226"/>
                  </a:lnTo>
                  <a:lnTo>
                    <a:pt x="2459659" y="279692"/>
                  </a:lnTo>
                  <a:lnTo>
                    <a:pt x="2467940" y="230543"/>
                  </a:lnTo>
                  <a:lnTo>
                    <a:pt x="2484945" y="186321"/>
                  </a:lnTo>
                  <a:lnTo>
                    <a:pt x="2509113" y="148894"/>
                  </a:lnTo>
                  <a:lnTo>
                    <a:pt x="2538882" y="120116"/>
                  </a:lnTo>
                  <a:lnTo>
                    <a:pt x="2572689" y="101854"/>
                  </a:lnTo>
                  <a:lnTo>
                    <a:pt x="2608973" y="95973"/>
                  </a:lnTo>
                  <a:lnTo>
                    <a:pt x="2650375" y="106680"/>
                  </a:lnTo>
                  <a:lnTo>
                    <a:pt x="2684665" y="134404"/>
                  </a:lnTo>
                  <a:lnTo>
                    <a:pt x="2710116" y="175806"/>
                  </a:lnTo>
                  <a:lnTo>
                    <a:pt x="2725001" y="227571"/>
                  </a:lnTo>
                  <a:lnTo>
                    <a:pt x="2727629" y="286397"/>
                  </a:lnTo>
                  <a:lnTo>
                    <a:pt x="2727629" y="47828"/>
                  </a:lnTo>
                  <a:lnTo>
                    <a:pt x="2721610" y="42113"/>
                  </a:lnTo>
                  <a:lnTo>
                    <a:pt x="2687180" y="20142"/>
                  </a:lnTo>
                  <a:lnTo>
                    <a:pt x="2649283" y="5829"/>
                  </a:lnTo>
                  <a:lnTo>
                    <a:pt x="2608529" y="0"/>
                  </a:lnTo>
                  <a:lnTo>
                    <a:pt x="2567292" y="3238"/>
                  </a:lnTo>
                  <a:lnTo>
                    <a:pt x="2528011" y="15113"/>
                  </a:lnTo>
                  <a:lnTo>
                    <a:pt x="2491371" y="34836"/>
                  </a:lnTo>
                  <a:lnTo>
                    <a:pt x="2458072" y="61633"/>
                  </a:lnTo>
                  <a:lnTo>
                    <a:pt x="2428798" y="94729"/>
                  </a:lnTo>
                  <a:lnTo>
                    <a:pt x="2404224" y="133350"/>
                  </a:lnTo>
                  <a:lnTo>
                    <a:pt x="2385034" y="176733"/>
                  </a:lnTo>
                  <a:lnTo>
                    <a:pt x="2371928" y="224078"/>
                  </a:lnTo>
                  <a:lnTo>
                    <a:pt x="2365578" y="274637"/>
                  </a:lnTo>
                  <a:lnTo>
                    <a:pt x="2366568" y="325412"/>
                  </a:lnTo>
                  <a:lnTo>
                    <a:pt x="2374658" y="373443"/>
                  </a:lnTo>
                  <a:lnTo>
                    <a:pt x="2389213" y="417906"/>
                  </a:lnTo>
                  <a:lnTo>
                    <a:pt x="2409634" y="457962"/>
                  </a:lnTo>
                  <a:lnTo>
                    <a:pt x="2435326" y="492810"/>
                  </a:lnTo>
                  <a:lnTo>
                    <a:pt x="2465692" y="521639"/>
                  </a:lnTo>
                  <a:lnTo>
                    <a:pt x="2500134" y="543610"/>
                  </a:lnTo>
                  <a:lnTo>
                    <a:pt x="2538031" y="557923"/>
                  </a:lnTo>
                  <a:lnTo>
                    <a:pt x="2578785" y="563765"/>
                  </a:lnTo>
                  <a:lnTo>
                    <a:pt x="2620022" y="560514"/>
                  </a:lnTo>
                  <a:lnTo>
                    <a:pt x="2659303" y="548640"/>
                  </a:lnTo>
                  <a:lnTo>
                    <a:pt x="2695930" y="528904"/>
                  </a:lnTo>
                  <a:lnTo>
                    <a:pt x="2729230" y="502094"/>
                  </a:lnTo>
                  <a:lnTo>
                    <a:pt x="2758516" y="468985"/>
                  </a:lnTo>
                  <a:lnTo>
                    <a:pt x="2783090" y="430352"/>
                  </a:lnTo>
                  <a:lnTo>
                    <a:pt x="2802267" y="386969"/>
                  </a:lnTo>
                  <a:lnTo>
                    <a:pt x="2815386" y="339610"/>
                  </a:lnTo>
                  <a:lnTo>
                    <a:pt x="2821736" y="289064"/>
                  </a:lnTo>
                  <a:close/>
                </a:path>
                <a:path w="4836795" h="1266825">
                  <a:moveTo>
                    <a:pt x="3112262" y="17856"/>
                  </a:moveTo>
                  <a:lnTo>
                    <a:pt x="3108312" y="12661"/>
                  </a:lnTo>
                  <a:lnTo>
                    <a:pt x="2867736" y="12661"/>
                  </a:lnTo>
                  <a:lnTo>
                    <a:pt x="2861183" y="17233"/>
                  </a:lnTo>
                  <a:lnTo>
                    <a:pt x="2861183" y="562330"/>
                  </a:lnTo>
                  <a:lnTo>
                    <a:pt x="2865259" y="567740"/>
                  </a:lnTo>
                  <a:lnTo>
                    <a:pt x="2952966" y="567740"/>
                  </a:lnTo>
                  <a:lnTo>
                    <a:pt x="2957182" y="561098"/>
                  </a:lnTo>
                  <a:lnTo>
                    <a:pt x="2957372" y="361911"/>
                  </a:lnTo>
                  <a:lnTo>
                    <a:pt x="2958312" y="355092"/>
                  </a:lnTo>
                  <a:lnTo>
                    <a:pt x="2960827" y="346367"/>
                  </a:lnTo>
                  <a:lnTo>
                    <a:pt x="2964535" y="338848"/>
                  </a:lnTo>
                  <a:lnTo>
                    <a:pt x="2969069" y="335648"/>
                  </a:lnTo>
                  <a:lnTo>
                    <a:pt x="3071799" y="335648"/>
                  </a:lnTo>
                  <a:lnTo>
                    <a:pt x="3074886" y="329082"/>
                  </a:lnTo>
                  <a:lnTo>
                    <a:pt x="3075571" y="256032"/>
                  </a:lnTo>
                  <a:lnTo>
                    <a:pt x="3075571" y="245706"/>
                  </a:lnTo>
                  <a:lnTo>
                    <a:pt x="3068980" y="241046"/>
                  </a:lnTo>
                  <a:lnTo>
                    <a:pt x="2959785" y="241046"/>
                  </a:lnTo>
                  <a:lnTo>
                    <a:pt x="2957449" y="235851"/>
                  </a:lnTo>
                  <a:lnTo>
                    <a:pt x="2957372" y="229489"/>
                  </a:lnTo>
                  <a:lnTo>
                    <a:pt x="2957601" y="115189"/>
                  </a:lnTo>
                  <a:lnTo>
                    <a:pt x="2957525" y="108483"/>
                  </a:lnTo>
                  <a:lnTo>
                    <a:pt x="2960928" y="103149"/>
                  </a:lnTo>
                  <a:lnTo>
                    <a:pt x="2969691" y="103352"/>
                  </a:lnTo>
                  <a:lnTo>
                    <a:pt x="3109785" y="103225"/>
                  </a:lnTo>
                  <a:lnTo>
                    <a:pt x="3112262" y="96786"/>
                  </a:lnTo>
                  <a:lnTo>
                    <a:pt x="3112262" y="17856"/>
                  </a:lnTo>
                  <a:close/>
                </a:path>
                <a:path w="4836795" h="1266825">
                  <a:moveTo>
                    <a:pt x="3112541" y="987552"/>
                  </a:moveTo>
                  <a:lnTo>
                    <a:pt x="3111538" y="936777"/>
                  </a:lnTo>
                  <a:lnTo>
                    <a:pt x="3103461" y="888746"/>
                  </a:lnTo>
                  <a:lnTo>
                    <a:pt x="3088906" y="844308"/>
                  </a:lnTo>
                  <a:lnTo>
                    <a:pt x="3068485" y="804252"/>
                  </a:lnTo>
                  <a:lnTo>
                    <a:pt x="3061258" y="794461"/>
                  </a:lnTo>
                  <a:lnTo>
                    <a:pt x="3042780" y="769416"/>
                  </a:lnTo>
                  <a:lnTo>
                    <a:pt x="3018434" y="746328"/>
                  </a:lnTo>
                  <a:lnTo>
                    <a:pt x="3018434" y="984885"/>
                  </a:lnTo>
                  <a:lnTo>
                    <a:pt x="3010370" y="1033868"/>
                  </a:lnTo>
                  <a:lnTo>
                    <a:pt x="2993923" y="1077645"/>
                  </a:lnTo>
                  <a:lnTo>
                    <a:pt x="2970479" y="1114501"/>
                  </a:lnTo>
                  <a:lnTo>
                    <a:pt x="2941434" y="1142707"/>
                  </a:lnTo>
                  <a:lnTo>
                    <a:pt x="2872117" y="1166228"/>
                  </a:lnTo>
                  <a:lnTo>
                    <a:pt x="2830398" y="1155750"/>
                  </a:lnTo>
                  <a:lnTo>
                    <a:pt x="2795359" y="1128610"/>
                  </a:lnTo>
                  <a:lnTo>
                    <a:pt x="2769031" y="1087907"/>
                  </a:lnTo>
                  <a:lnTo>
                    <a:pt x="2753398" y="1036739"/>
                  </a:lnTo>
                  <a:lnTo>
                    <a:pt x="2750464" y="978192"/>
                  </a:lnTo>
                  <a:lnTo>
                    <a:pt x="2758757" y="929043"/>
                  </a:lnTo>
                  <a:lnTo>
                    <a:pt x="2775762" y="884821"/>
                  </a:lnTo>
                  <a:lnTo>
                    <a:pt x="2799931" y="847394"/>
                  </a:lnTo>
                  <a:lnTo>
                    <a:pt x="2829699" y="818616"/>
                  </a:lnTo>
                  <a:lnTo>
                    <a:pt x="2863507" y="800354"/>
                  </a:lnTo>
                  <a:lnTo>
                    <a:pt x="2899778" y="794461"/>
                  </a:lnTo>
                  <a:lnTo>
                    <a:pt x="2941193" y="805180"/>
                  </a:lnTo>
                  <a:lnTo>
                    <a:pt x="2975483" y="832904"/>
                  </a:lnTo>
                  <a:lnTo>
                    <a:pt x="3000933" y="874306"/>
                  </a:lnTo>
                  <a:lnTo>
                    <a:pt x="3015818" y="926084"/>
                  </a:lnTo>
                  <a:lnTo>
                    <a:pt x="3018434" y="984885"/>
                  </a:lnTo>
                  <a:lnTo>
                    <a:pt x="3018434" y="746328"/>
                  </a:lnTo>
                  <a:lnTo>
                    <a:pt x="3012414" y="740613"/>
                  </a:lnTo>
                  <a:lnTo>
                    <a:pt x="2977985" y="718642"/>
                  </a:lnTo>
                  <a:lnTo>
                    <a:pt x="2940088" y="704329"/>
                  </a:lnTo>
                  <a:lnTo>
                    <a:pt x="2899333" y="698487"/>
                  </a:lnTo>
                  <a:lnTo>
                    <a:pt x="2858097" y="701738"/>
                  </a:lnTo>
                  <a:lnTo>
                    <a:pt x="2818815" y="713613"/>
                  </a:lnTo>
                  <a:lnTo>
                    <a:pt x="2782189" y="733336"/>
                  </a:lnTo>
                  <a:lnTo>
                    <a:pt x="2748889" y="760133"/>
                  </a:lnTo>
                  <a:lnTo>
                    <a:pt x="2719603" y="793229"/>
                  </a:lnTo>
                  <a:lnTo>
                    <a:pt x="2695029" y="831862"/>
                  </a:lnTo>
                  <a:lnTo>
                    <a:pt x="2675839" y="875233"/>
                  </a:lnTo>
                  <a:lnTo>
                    <a:pt x="2662732" y="922578"/>
                  </a:lnTo>
                  <a:lnTo>
                    <a:pt x="2656382" y="973124"/>
                  </a:lnTo>
                  <a:lnTo>
                    <a:pt x="2657386" y="1023912"/>
                  </a:lnTo>
                  <a:lnTo>
                    <a:pt x="2665476" y="1071943"/>
                  </a:lnTo>
                  <a:lnTo>
                    <a:pt x="2680030" y="1116393"/>
                  </a:lnTo>
                  <a:lnTo>
                    <a:pt x="2700451" y="1156462"/>
                  </a:lnTo>
                  <a:lnTo>
                    <a:pt x="2726144" y="1191310"/>
                  </a:lnTo>
                  <a:lnTo>
                    <a:pt x="2756509" y="1220127"/>
                  </a:lnTo>
                  <a:lnTo>
                    <a:pt x="2790952" y="1242110"/>
                  </a:lnTo>
                  <a:lnTo>
                    <a:pt x="2828848" y="1256423"/>
                  </a:lnTo>
                  <a:lnTo>
                    <a:pt x="2869603" y="1262253"/>
                  </a:lnTo>
                  <a:lnTo>
                    <a:pt x="2910840" y="1259014"/>
                  </a:lnTo>
                  <a:lnTo>
                    <a:pt x="2950121" y="1247127"/>
                  </a:lnTo>
                  <a:lnTo>
                    <a:pt x="2986748" y="1227404"/>
                  </a:lnTo>
                  <a:lnTo>
                    <a:pt x="3020047" y="1200594"/>
                  </a:lnTo>
                  <a:lnTo>
                    <a:pt x="3049333" y="1167485"/>
                  </a:lnTo>
                  <a:lnTo>
                    <a:pt x="3050121" y="1166228"/>
                  </a:lnTo>
                  <a:lnTo>
                    <a:pt x="3073908" y="1128852"/>
                  </a:lnTo>
                  <a:lnTo>
                    <a:pt x="3093085" y="1085469"/>
                  </a:lnTo>
                  <a:lnTo>
                    <a:pt x="3106204" y="1038110"/>
                  </a:lnTo>
                  <a:lnTo>
                    <a:pt x="3112541" y="987552"/>
                  </a:lnTo>
                  <a:close/>
                </a:path>
                <a:path w="4836795" h="1266825">
                  <a:moveTo>
                    <a:pt x="3447504" y="1250149"/>
                  </a:moveTo>
                  <a:lnTo>
                    <a:pt x="3443782" y="1006436"/>
                  </a:lnTo>
                  <a:lnTo>
                    <a:pt x="3443211" y="969022"/>
                  </a:lnTo>
                  <a:lnTo>
                    <a:pt x="3439515" y="727697"/>
                  </a:lnTo>
                  <a:lnTo>
                    <a:pt x="3440061" y="718464"/>
                  </a:lnTo>
                  <a:lnTo>
                    <a:pt x="3432746" y="710666"/>
                  </a:lnTo>
                  <a:lnTo>
                    <a:pt x="3352241" y="710666"/>
                  </a:lnTo>
                  <a:lnTo>
                    <a:pt x="3345434" y="716686"/>
                  </a:lnTo>
                  <a:lnTo>
                    <a:pt x="3344507" y="724001"/>
                  </a:lnTo>
                  <a:lnTo>
                    <a:pt x="3344418" y="727697"/>
                  </a:lnTo>
                  <a:lnTo>
                    <a:pt x="3344202" y="962596"/>
                  </a:lnTo>
                  <a:lnTo>
                    <a:pt x="3343516" y="967994"/>
                  </a:lnTo>
                  <a:lnTo>
                    <a:pt x="3336112" y="969022"/>
                  </a:lnTo>
                  <a:lnTo>
                    <a:pt x="3334004" y="963955"/>
                  </a:lnTo>
                  <a:lnTo>
                    <a:pt x="3241040" y="719632"/>
                  </a:lnTo>
                  <a:lnTo>
                    <a:pt x="3238462" y="713536"/>
                  </a:lnTo>
                  <a:lnTo>
                    <a:pt x="3232747" y="709853"/>
                  </a:lnTo>
                  <a:lnTo>
                    <a:pt x="3232404" y="709637"/>
                  </a:lnTo>
                  <a:lnTo>
                    <a:pt x="3225774" y="709853"/>
                  </a:lnTo>
                  <a:lnTo>
                    <a:pt x="3167469" y="709091"/>
                  </a:lnTo>
                  <a:lnTo>
                    <a:pt x="3159239" y="709371"/>
                  </a:lnTo>
                  <a:lnTo>
                    <a:pt x="3152546" y="715797"/>
                  </a:lnTo>
                  <a:lnTo>
                    <a:pt x="3151987" y="724001"/>
                  </a:lnTo>
                  <a:lnTo>
                    <a:pt x="3159341" y="1248575"/>
                  </a:lnTo>
                  <a:lnTo>
                    <a:pt x="3159125" y="1255763"/>
                  </a:lnTo>
                  <a:lnTo>
                    <a:pt x="3164395" y="1261910"/>
                  </a:lnTo>
                  <a:lnTo>
                    <a:pt x="3171520" y="1262799"/>
                  </a:lnTo>
                  <a:lnTo>
                    <a:pt x="3247809" y="1262621"/>
                  </a:lnTo>
                  <a:lnTo>
                    <a:pt x="3256013" y="1263624"/>
                  </a:lnTo>
                  <a:lnTo>
                    <a:pt x="3257156" y="1262595"/>
                  </a:lnTo>
                  <a:lnTo>
                    <a:pt x="3263379" y="1256995"/>
                  </a:lnTo>
                  <a:lnTo>
                    <a:pt x="3263227" y="1248575"/>
                  </a:lnTo>
                  <a:lnTo>
                    <a:pt x="3257194" y="1014374"/>
                  </a:lnTo>
                  <a:lnTo>
                    <a:pt x="3257613" y="1008011"/>
                  </a:lnTo>
                  <a:lnTo>
                    <a:pt x="3266325" y="1006436"/>
                  </a:lnTo>
                  <a:lnTo>
                    <a:pt x="3268980" y="1012253"/>
                  </a:lnTo>
                  <a:lnTo>
                    <a:pt x="3354768" y="1256372"/>
                  </a:lnTo>
                  <a:lnTo>
                    <a:pt x="3357524" y="1262468"/>
                  </a:lnTo>
                  <a:lnTo>
                    <a:pt x="3363760" y="1266228"/>
                  </a:lnTo>
                  <a:lnTo>
                    <a:pt x="3370415" y="1265745"/>
                  </a:lnTo>
                  <a:lnTo>
                    <a:pt x="3432594" y="1265135"/>
                  </a:lnTo>
                  <a:lnTo>
                    <a:pt x="3440633" y="1264577"/>
                  </a:lnTo>
                  <a:lnTo>
                    <a:pt x="3447021" y="1258150"/>
                  </a:lnTo>
                  <a:lnTo>
                    <a:pt x="3447504" y="1250149"/>
                  </a:lnTo>
                  <a:close/>
                </a:path>
                <a:path w="4836795" h="1266825">
                  <a:moveTo>
                    <a:pt x="3726243" y="467131"/>
                  </a:moveTo>
                  <a:lnTo>
                    <a:pt x="3726116" y="427202"/>
                  </a:lnTo>
                  <a:lnTo>
                    <a:pt x="3725519" y="361937"/>
                  </a:lnTo>
                  <a:lnTo>
                    <a:pt x="3725418" y="350367"/>
                  </a:lnTo>
                  <a:lnTo>
                    <a:pt x="3725265" y="312267"/>
                  </a:lnTo>
                  <a:lnTo>
                    <a:pt x="3726091" y="298881"/>
                  </a:lnTo>
                  <a:lnTo>
                    <a:pt x="3725456" y="285457"/>
                  </a:lnTo>
                  <a:lnTo>
                    <a:pt x="3718661" y="275094"/>
                  </a:lnTo>
                  <a:lnTo>
                    <a:pt x="3701034" y="270954"/>
                  </a:lnTo>
                  <a:lnTo>
                    <a:pt x="3528796" y="269798"/>
                  </a:lnTo>
                  <a:lnTo>
                    <a:pt x="3520757" y="269798"/>
                  </a:lnTo>
                  <a:lnTo>
                    <a:pt x="3515017" y="277660"/>
                  </a:lnTo>
                  <a:lnTo>
                    <a:pt x="3515703" y="285457"/>
                  </a:lnTo>
                  <a:lnTo>
                    <a:pt x="3515830" y="351497"/>
                  </a:lnTo>
                  <a:lnTo>
                    <a:pt x="3516477" y="358648"/>
                  </a:lnTo>
                  <a:lnTo>
                    <a:pt x="3523945" y="364731"/>
                  </a:lnTo>
                  <a:lnTo>
                    <a:pt x="3532238" y="363639"/>
                  </a:lnTo>
                  <a:lnTo>
                    <a:pt x="3616502" y="363029"/>
                  </a:lnTo>
                  <a:lnTo>
                    <a:pt x="3623983" y="361937"/>
                  </a:lnTo>
                  <a:lnTo>
                    <a:pt x="3630638" y="367817"/>
                  </a:lnTo>
                  <a:lnTo>
                    <a:pt x="3630599" y="380161"/>
                  </a:lnTo>
                  <a:lnTo>
                    <a:pt x="3631069" y="430822"/>
                  </a:lnTo>
                  <a:lnTo>
                    <a:pt x="3595662" y="469392"/>
                  </a:lnTo>
                  <a:lnTo>
                    <a:pt x="3548443" y="474522"/>
                  </a:lnTo>
                  <a:lnTo>
                    <a:pt x="3531933" y="473214"/>
                  </a:lnTo>
                  <a:lnTo>
                    <a:pt x="3514864" y="467487"/>
                  </a:lnTo>
                  <a:lnTo>
                    <a:pt x="3486239" y="450278"/>
                  </a:lnTo>
                  <a:lnTo>
                    <a:pt x="3456800" y="417271"/>
                  </a:lnTo>
                  <a:lnTo>
                    <a:pt x="3437293" y="364121"/>
                  </a:lnTo>
                  <a:lnTo>
                    <a:pt x="3438436" y="286486"/>
                  </a:lnTo>
                  <a:lnTo>
                    <a:pt x="3458997" y="216039"/>
                  </a:lnTo>
                  <a:lnTo>
                    <a:pt x="3489388" y="169532"/>
                  </a:lnTo>
                  <a:lnTo>
                    <a:pt x="3524224" y="142024"/>
                  </a:lnTo>
                  <a:lnTo>
                    <a:pt x="3585705" y="124485"/>
                  </a:lnTo>
                  <a:lnTo>
                    <a:pt x="3601593" y="124650"/>
                  </a:lnTo>
                  <a:lnTo>
                    <a:pt x="3644252" y="137985"/>
                  </a:lnTo>
                  <a:lnTo>
                    <a:pt x="3652164" y="137236"/>
                  </a:lnTo>
                  <a:lnTo>
                    <a:pt x="3666972" y="124485"/>
                  </a:lnTo>
                  <a:lnTo>
                    <a:pt x="3713213" y="84696"/>
                  </a:lnTo>
                  <a:lnTo>
                    <a:pt x="3714673" y="77990"/>
                  </a:lnTo>
                  <a:lnTo>
                    <a:pt x="3688105" y="48336"/>
                  </a:lnTo>
                  <a:lnTo>
                    <a:pt x="3625240" y="23075"/>
                  </a:lnTo>
                  <a:lnTo>
                    <a:pt x="3597275" y="19824"/>
                  </a:lnTo>
                  <a:lnTo>
                    <a:pt x="3563429" y="22631"/>
                  </a:lnTo>
                  <a:lnTo>
                    <a:pt x="3525799" y="32105"/>
                  </a:lnTo>
                  <a:lnTo>
                    <a:pt x="3486416" y="48895"/>
                  </a:lnTo>
                  <a:lnTo>
                    <a:pt x="3447377" y="73583"/>
                  </a:lnTo>
                  <a:lnTo>
                    <a:pt x="3410724" y="106819"/>
                  </a:lnTo>
                  <a:lnTo>
                    <a:pt x="3378543" y="149212"/>
                  </a:lnTo>
                  <a:lnTo>
                    <a:pt x="3352889" y="201396"/>
                  </a:lnTo>
                  <a:lnTo>
                    <a:pt x="3335832" y="263982"/>
                  </a:lnTo>
                  <a:lnTo>
                    <a:pt x="3329863" y="325818"/>
                  </a:lnTo>
                  <a:lnTo>
                    <a:pt x="3334067" y="380161"/>
                  </a:lnTo>
                  <a:lnTo>
                    <a:pt x="3346602" y="427202"/>
                  </a:lnTo>
                  <a:lnTo>
                    <a:pt x="3365652" y="467131"/>
                  </a:lnTo>
                  <a:lnTo>
                    <a:pt x="3389401" y="500138"/>
                  </a:lnTo>
                  <a:lnTo>
                    <a:pt x="3443719" y="546214"/>
                  </a:lnTo>
                  <a:lnTo>
                    <a:pt x="3506368" y="568591"/>
                  </a:lnTo>
                  <a:lnTo>
                    <a:pt x="3551288" y="571334"/>
                  </a:lnTo>
                  <a:lnTo>
                    <a:pt x="3600043" y="567182"/>
                  </a:lnTo>
                  <a:lnTo>
                    <a:pt x="3647262" y="555383"/>
                  </a:lnTo>
                  <a:lnTo>
                    <a:pt x="3687610" y="535228"/>
                  </a:lnTo>
                  <a:lnTo>
                    <a:pt x="3715753" y="505955"/>
                  </a:lnTo>
                  <a:lnTo>
                    <a:pt x="3724249" y="474522"/>
                  </a:lnTo>
                  <a:lnTo>
                    <a:pt x="3726243" y="467131"/>
                  </a:lnTo>
                  <a:close/>
                </a:path>
                <a:path w="4836795" h="1266825">
                  <a:moveTo>
                    <a:pt x="4108729" y="548373"/>
                  </a:moveTo>
                  <a:lnTo>
                    <a:pt x="4108526" y="540512"/>
                  </a:lnTo>
                  <a:lnTo>
                    <a:pt x="4087406" y="450215"/>
                  </a:lnTo>
                  <a:lnTo>
                    <a:pt x="4068940" y="371284"/>
                  </a:lnTo>
                  <a:lnTo>
                    <a:pt x="4020401" y="163753"/>
                  </a:lnTo>
                  <a:lnTo>
                    <a:pt x="3988447" y="27089"/>
                  </a:lnTo>
                  <a:lnTo>
                    <a:pt x="3986199" y="18262"/>
                  </a:lnTo>
                  <a:lnTo>
                    <a:pt x="3978262" y="12115"/>
                  </a:lnTo>
                  <a:lnTo>
                    <a:pt x="3975785" y="12115"/>
                  </a:lnTo>
                  <a:lnTo>
                    <a:pt x="3975785" y="362737"/>
                  </a:lnTo>
                  <a:lnTo>
                    <a:pt x="3972699" y="366979"/>
                  </a:lnTo>
                  <a:lnTo>
                    <a:pt x="3968381" y="366979"/>
                  </a:lnTo>
                  <a:lnTo>
                    <a:pt x="3900932" y="371284"/>
                  </a:lnTo>
                  <a:lnTo>
                    <a:pt x="3896906" y="371284"/>
                  </a:lnTo>
                  <a:lnTo>
                    <a:pt x="3893883" y="367588"/>
                  </a:lnTo>
                  <a:lnTo>
                    <a:pt x="3894658" y="363626"/>
                  </a:lnTo>
                  <a:lnTo>
                    <a:pt x="3924401" y="171958"/>
                  </a:lnTo>
                  <a:lnTo>
                    <a:pt x="3925887" y="164376"/>
                  </a:lnTo>
                  <a:lnTo>
                    <a:pt x="3936517" y="163753"/>
                  </a:lnTo>
                  <a:lnTo>
                    <a:pt x="3938867" y="171145"/>
                  </a:lnTo>
                  <a:lnTo>
                    <a:pt x="3974465" y="358635"/>
                  </a:lnTo>
                  <a:lnTo>
                    <a:pt x="3975785" y="362737"/>
                  </a:lnTo>
                  <a:lnTo>
                    <a:pt x="3975785" y="12115"/>
                  </a:lnTo>
                  <a:lnTo>
                    <a:pt x="3877500" y="12115"/>
                  </a:lnTo>
                  <a:lnTo>
                    <a:pt x="3869334" y="18808"/>
                  </a:lnTo>
                  <a:lnTo>
                    <a:pt x="3867480" y="28117"/>
                  </a:lnTo>
                  <a:lnTo>
                    <a:pt x="3767810" y="542150"/>
                  </a:lnTo>
                  <a:lnTo>
                    <a:pt x="3767823" y="549986"/>
                  </a:lnTo>
                  <a:lnTo>
                    <a:pt x="3770731" y="556983"/>
                  </a:lnTo>
                  <a:lnTo>
                    <a:pt x="3776040" y="562406"/>
                  </a:lnTo>
                  <a:lnTo>
                    <a:pt x="3783266" y="565480"/>
                  </a:lnTo>
                  <a:lnTo>
                    <a:pt x="3854564" y="565353"/>
                  </a:lnTo>
                  <a:lnTo>
                    <a:pt x="3861879" y="562102"/>
                  </a:lnTo>
                  <a:lnTo>
                    <a:pt x="3867327" y="556234"/>
                  </a:lnTo>
                  <a:lnTo>
                    <a:pt x="3870058" y="548373"/>
                  </a:lnTo>
                  <a:lnTo>
                    <a:pt x="3881424" y="457403"/>
                  </a:lnTo>
                  <a:lnTo>
                    <a:pt x="3886238" y="453021"/>
                  </a:lnTo>
                  <a:lnTo>
                    <a:pt x="3983748" y="450215"/>
                  </a:lnTo>
                  <a:lnTo>
                    <a:pt x="3988727" y="454113"/>
                  </a:lnTo>
                  <a:lnTo>
                    <a:pt x="4008882" y="549465"/>
                  </a:lnTo>
                  <a:lnTo>
                    <a:pt x="4011587" y="556082"/>
                  </a:lnTo>
                  <a:lnTo>
                    <a:pt x="4016286" y="561174"/>
                  </a:lnTo>
                  <a:lnTo>
                    <a:pt x="4022445" y="564362"/>
                  </a:lnTo>
                  <a:lnTo>
                    <a:pt x="4029545" y="565200"/>
                  </a:lnTo>
                  <a:lnTo>
                    <a:pt x="4090441" y="565340"/>
                  </a:lnTo>
                  <a:lnTo>
                    <a:pt x="4098963" y="562838"/>
                  </a:lnTo>
                  <a:lnTo>
                    <a:pt x="4105313" y="557174"/>
                  </a:lnTo>
                  <a:lnTo>
                    <a:pt x="4108716" y="549465"/>
                  </a:lnTo>
                  <a:lnTo>
                    <a:pt x="4108729" y="548373"/>
                  </a:lnTo>
                  <a:close/>
                </a:path>
                <a:path w="4836795" h="1266825">
                  <a:moveTo>
                    <a:pt x="4565408" y="559054"/>
                  </a:moveTo>
                  <a:lnTo>
                    <a:pt x="4564545" y="550354"/>
                  </a:lnTo>
                  <a:lnTo>
                    <a:pt x="4554055" y="219024"/>
                  </a:lnTo>
                  <a:lnTo>
                    <a:pt x="4547921" y="25374"/>
                  </a:lnTo>
                  <a:lnTo>
                    <a:pt x="4547171" y="17792"/>
                  </a:lnTo>
                  <a:lnTo>
                    <a:pt x="4540783" y="11976"/>
                  </a:lnTo>
                  <a:lnTo>
                    <a:pt x="4437469" y="11976"/>
                  </a:lnTo>
                  <a:lnTo>
                    <a:pt x="4432033" y="15595"/>
                  </a:lnTo>
                  <a:lnTo>
                    <a:pt x="4429760" y="21209"/>
                  </a:lnTo>
                  <a:lnTo>
                    <a:pt x="4356595" y="221284"/>
                  </a:lnTo>
                  <a:lnTo>
                    <a:pt x="4355211" y="224637"/>
                  </a:lnTo>
                  <a:lnTo>
                    <a:pt x="4350499" y="224840"/>
                  </a:lnTo>
                  <a:lnTo>
                    <a:pt x="4348810" y="221627"/>
                  </a:lnTo>
                  <a:lnTo>
                    <a:pt x="4271010" y="19977"/>
                  </a:lnTo>
                  <a:lnTo>
                    <a:pt x="4268457" y="15049"/>
                  </a:lnTo>
                  <a:lnTo>
                    <a:pt x="4263390" y="11976"/>
                  </a:lnTo>
                  <a:lnTo>
                    <a:pt x="4170629" y="11976"/>
                  </a:lnTo>
                  <a:lnTo>
                    <a:pt x="4164050" y="18338"/>
                  </a:lnTo>
                  <a:lnTo>
                    <a:pt x="4163809" y="26403"/>
                  </a:lnTo>
                  <a:lnTo>
                    <a:pt x="4161879" y="550354"/>
                  </a:lnTo>
                  <a:lnTo>
                    <a:pt x="4161815" y="553783"/>
                  </a:lnTo>
                  <a:lnTo>
                    <a:pt x="4161650" y="559257"/>
                  </a:lnTo>
                  <a:lnTo>
                    <a:pt x="4167289" y="565823"/>
                  </a:lnTo>
                  <a:lnTo>
                    <a:pt x="4174909" y="566775"/>
                  </a:lnTo>
                  <a:lnTo>
                    <a:pt x="4247667" y="566661"/>
                  </a:lnTo>
                  <a:lnTo>
                    <a:pt x="4256506" y="567740"/>
                  </a:lnTo>
                  <a:lnTo>
                    <a:pt x="4257738" y="566635"/>
                  </a:lnTo>
                  <a:lnTo>
                    <a:pt x="4264380" y="560692"/>
                  </a:lnTo>
                  <a:lnTo>
                    <a:pt x="4264241" y="553783"/>
                  </a:lnTo>
                  <a:lnTo>
                    <a:pt x="4264215" y="550354"/>
                  </a:lnTo>
                  <a:lnTo>
                    <a:pt x="4267835" y="241935"/>
                  </a:lnTo>
                  <a:lnTo>
                    <a:pt x="4267771" y="238112"/>
                  </a:lnTo>
                  <a:lnTo>
                    <a:pt x="4273207" y="237147"/>
                  </a:lnTo>
                  <a:lnTo>
                    <a:pt x="4274439" y="240779"/>
                  </a:lnTo>
                  <a:lnTo>
                    <a:pt x="4325772" y="371970"/>
                  </a:lnTo>
                  <a:lnTo>
                    <a:pt x="4327830" y="378053"/>
                  </a:lnTo>
                  <a:lnTo>
                    <a:pt x="4333608" y="382155"/>
                  </a:lnTo>
                  <a:lnTo>
                    <a:pt x="4385475" y="381342"/>
                  </a:lnTo>
                  <a:lnTo>
                    <a:pt x="4391279" y="376758"/>
                  </a:lnTo>
                  <a:lnTo>
                    <a:pt x="4392930" y="370255"/>
                  </a:lnTo>
                  <a:lnTo>
                    <a:pt x="4446460" y="237147"/>
                  </a:lnTo>
                  <a:lnTo>
                    <a:pt x="4451413" y="224840"/>
                  </a:lnTo>
                  <a:lnTo>
                    <a:pt x="4452302" y="222643"/>
                  </a:lnTo>
                  <a:lnTo>
                    <a:pt x="4453217" y="219024"/>
                  </a:lnTo>
                  <a:lnTo>
                    <a:pt x="4458449" y="219367"/>
                  </a:lnTo>
                  <a:lnTo>
                    <a:pt x="4458881" y="222643"/>
                  </a:lnTo>
                  <a:lnTo>
                    <a:pt x="4458970" y="224840"/>
                  </a:lnTo>
                  <a:lnTo>
                    <a:pt x="4464888" y="553783"/>
                  </a:lnTo>
                  <a:lnTo>
                    <a:pt x="4465866" y="561162"/>
                  </a:lnTo>
                  <a:lnTo>
                    <a:pt x="4472152" y="566635"/>
                  </a:lnTo>
                  <a:lnTo>
                    <a:pt x="4558550" y="566635"/>
                  </a:lnTo>
                  <a:lnTo>
                    <a:pt x="4565408" y="559054"/>
                  </a:lnTo>
                  <a:close/>
                </a:path>
                <a:path w="4836795" h="1266825">
                  <a:moveTo>
                    <a:pt x="4836553" y="17919"/>
                  </a:moveTo>
                  <a:lnTo>
                    <a:pt x="4831143" y="12661"/>
                  </a:lnTo>
                  <a:lnTo>
                    <a:pt x="4612475" y="12661"/>
                  </a:lnTo>
                  <a:lnTo>
                    <a:pt x="4605782" y="19431"/>
                  </a:lnTo>
                  <a:lnTo>
                    <a:pt x="4605921" y="27774"/>
                  </a:lnTo>
                  <a:lnTo>
                    <a:pt x="4605921" y="563219"/>
                  </a:lnTo>
                  <a:lnTo>
                    <a:pt x="4608690" y="567740"/>
                  </a:lnTo>
                  <a:lnTo>
                    <a:pt x="4832032" y="567740"/>
                  </a:lnTo>
                  <a:lnTo>
                    <a:pt x="4836388" y="562673"/>
                  </a:lnTo>
                  <a:lnTo>
                    <a:pt x="4836388" y="475462"/>
                  </a:lnTo>
                  <a:lnTo>
                    <a:pt x="4829734" y="471157"/>
                  </a:lnTo>
                  <a:lnTo>
                    <a:pt x="4694047" y="471157"/>
                  </a:lnTo>
                  <a:lnTo>
                    <a:pt x="4692040" y="466979"/>
                  </a:lnTo>
                  <a:lnTo>
                    <a:pt x="4692040" y="459384"/>
                  </a:lnTo>
                  <a:lnTo>
                    <a:pt x="4692764" y="326961"/>
                  </a:lnTo>
                  <a:lnTo>
                    <a:pt x="4692815" y="320535"/>
                  </a:lnTo>
                  <a:lnTo>
                    <a:pt x="4696295" y="315404"/>
                  </a:lnTo>
                  <a:lnTo>
                    <a:pt x="4780496" y="315404"/>
                  </a:lnTo>
                  <a:lnTo>
                    <a:pt x="4787214" y="310756"/>
                  </a:lnTo>
                  <a:lnTo>
                    <a:pt x="4787214" y="300621"/>
                  </a:lnTo>
                  <a:lnTo>
                    <a:pt x="4787836" y="235788"/>
                  </a:lnTo>
                  <a:lnTo>
                    <a:pt x="4787836" y="225653"/>
                  </a:lnTo>
                  <a:lnTo>
                    <a:pt x="4782769" y="220738"/>
                  </a:lnTo>
                  <a:lnTo>
                    <a:pt x="4696892" y="220738"/>
                  </a:lnTo>
                  <a:lnTo>
                    <a:pt x="4695164" y="218274"/>
                  </a:lnTo>
                  <a:lnTo>
                    <a:pt x="4694529" y="209169"/>
                  </a:lnTo>
                  <a:lnTo>
                    <a:pt x="4692993" y="115189"/>
                  </a:lnTo>
                  <a:lnTo>
                    <a:pt x="4692916" y="108483"/>
                  </a:lnTo>
                  <a:lnTo>
                    <a:pt x="4698416" y="103085"/>
                  </a:lnTo>
                  <a:lnTo>
                    <a:pt x="4705083" y="103352"/>
                  </a:lnTo>
                  <a:lnTo>
                    <a:pt x="4834445" y="103225"/>
                  </a:lnTo>
                  <a:lnTo>
                    <a:pt x="4834483" y="103085"/>
                  </a:lnTo>
                  <a:lnTo>
                    <a:pt x="4836553" y="96786"/>
                  </a:lnTo>
                  <a:lnTo>
                    <a:pt x="4836553" y="179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 descr=""/>
            <p:cNvSpPr/>
            <p:nvPr/>
          </p:nvSpPr>
          <p:spPr>
            <a:xfrm>
              <a:off x="396225" y="2427206"/>
              <a:ext cx="715010" cy="1395095"/>
            </a:xfrm>
            <a:custGeom>
              <a:avLst/>
              <a:gdLst/>
              <a:ahLst/>
              <a:cxnLst/>
              <a:rect l="l" t="t" r="r" b="b"/>
              <a:pathLst>
                <a:path w="715010" h="1395095">
                  <a:moveTo>
                    <a:pt x="116144" y="636844"/>
                  </a:moveTo>
                  <a:lnTo>
                    <a:pt x="66323" y="659088"/>
                  </a:lnTo>
                  <a:lnTo>
                    <a:pt x="22608" y="1055080"/>
                  </a:lnTo>
                  <a:lnTo>
                    <a:pt x="21681" y="1067158"/>
                  </a:lnTo>
                  <a:lnTo>
                    <a:pt x="23255" y="1079232"/>
                  </a:lnTo>
                  <a:lnTo>
                    <a:pt x="52193" y="1119368"/>
                  </a:lnTo>
                  <a:lnTo>
                    <a:pt x="81994" y="1128588"/>
                  </a:lnTo>
                  <a:lnTo>
                    <a:pt x="170792" y="1141821"/>
                  </a:lnTo>
                  <a:lnTo>
                    <a:pt x="214144" y="1128672"/>
                  </a:lnTo>
                  <a:lnTo>
                    <a:pt x="237467" y="1091567"/>
                  </a:lnTo>
                  <a:lnTo>
                    <a:pt x="274996" y="846089"/>
                  </a:lnTo>
                  <a:lnTo>
                    <a:pt x="335978" y="846089"/>
                  </a:lnTo>
                  <a:lnTo>
                    <a:pt x="380035" y="841081"/>
                  </a:lnTo>
                  <a:lnTo>
                    <a:pt x="449325" y="822691"/>
                  </a:lnTo>
                  <a:lnTo>
                    <a:pt x="485479" y="807191"/>
                  </a:lnTo>
                  <a:lnTo>
                    <a:pt x="521616" y="786599"/>
                  </a:lnTo>
                  <a:lnTo>
                    <a:pt x="556969" y="760248"/>
                  </a:lnTo>
                  <a:lnTo>
                    <a:pt x="590772" y="727471"/>
                  </a:lnTo>
                  <a:lnTo>
                    <a:pt x="622258" y="687602"/>
                  </a:lnTo>
                  <a:lnTo>
                    <a:pt x="646965" y="646169"/>
                  </a:lnTo>
                  <a:lnTo>
                    <a:pt x="249623" y="646169"/>
                  </a:lnTo>
                  <a:lnTo>
                    <a:pt x="205125" y="645803"/>
                  </a:lnTo>
                  <a:lnTo>
                    <a:pt x="160356" y="642398"/>
                  </a:lnTo>
                  <a:lnTo>
                    <a:pt x="116144" y="636844"/>
                  </a:lnTo>
                  <a:close/>
                </a:path>
                <a:path w="715010" h="1395095">
                  <a:moveTo>
                    <a:pt x="335978" y="846089"/>
                  </a:moveTo>
                  <a:lnTo>
                    <a:pt x="274996" y="846089"/>
                  </a:lnTo>
                  <a:lnTo>
                    <a:pt x="295146" y="847142"/>
                  </a:lnTo>
                  <a:lnTo>
                    <a:pt x="319880" y="847103"/>
                  </a:lnTo>
                  <a:lnTo>
                    <a:pt x="335978" y="846089"/>
                  </a:lnTo>
                  <a:close/>
                </a:path>
                <a:path w="715010" h="1395095">
                  <a:moveTo>
                    <a:pt x="684218" y="219596"/>
                  </a:moveTo>
                  <a:lnTo>
                    <a:pt x="333527" y="219596"/>
                  </a:lnTo>
                  <a:lnTo>
                    <a:pt x="369179" y="221325"/>
                  </a:lnTo>
                  <a:lnTo>
                    <a:pt x="412491" y="233762"/>
                  </a:lnTo>
                  <a:lnTo>
                    <a:pt x="447834" y="256723"/>
                  </a:lnTo>
                  <a:lnTo>
                    <a:pt x="474552" y="289137"/>
                  </a:lnTo>
                  <a:lnTo>
                    <a:pt x="492043" y="329994"/>
                  </a:lnTo>
                  <a:lnTo>
                    <a:pt x="499669" y="378243"/>
                  </a:lnTo>
                  <a:lnTo>
                    <a:pt x="496801" y="432844"/>
                  </a:lnTo>
                  <a:lnTo>
                    <a:pt x="484190" y="488845"/>
                  </a:lnTo>
                  <a:lnTo>
                    <a:pt x="464702" y="534684"/>
                  </a:lnTo>
                  <a:lnTo>
                    <a:pt x="439164" y="571250"/>
                  </a:lnTo>
                  <a:lnTo>
                    <a:pt x="408402" y="599436"/>
                  </a:lnTo>
                  <a:lnTo>
                    <a:pt x="373241" y="620130"/>
                  </a:lnTo>
                  <a:lnTo>
                    <a:pt x="334507" y="634223"/>
                  </a:lnTo>
                  <a:lnTo>
                    <a:pt x="293026" y="642606"/>
                  </a:lnTo>
                  <a:lnTo>
                    <a:pt x="249623" y="646169"/>
                  </a:lnTo>
                  <a:lnTo>
                    <a:pt x="646965" y="646169"/>
                  </a:lnTo>
                  <a:lnTo>
                    <a:pt x="675210" y="583919"/>
                  </a:lnTo>
                  <a:lnTo>
                    <a:pt x="695143" y="518773"/>
                  </a:lnTo>
                  <a:lnTo>
                    <a:pt x="709691" y="443867"/>
                  </a:lnTo>
                  <a:lnTo>
                    <a:pt x="714707" y="386901"/>
                  </a:lnTo>
                  <a:lnTo>
                    <a:pt x="713081" y="333402"/>
                  </a:lnTo>
                  <a:lnTo>
                    <a:pt x="705315" y="283477"/>
                  </a:lnTo>
                  <a:lnTo>
                    <a:pt x="691914" y="237229"/>
                  </a:lnTo>
                  <a:lnTo>
                    <a:pt x="684218" y="219596"/>
                  </a:lnTo>
                  <a:close/>
                </a:path>
                <a:path w="715010" h="1395095">
                  <a:moveTo>
                    <a:pt x="324173" y="0"/>
                  </a:moveTo>
                  <a:lnTo>
                    <a:pt x="260112" y="9302"/>
                  </a:lnTo>
                  <a:lnTo>
                    <a:pt x="208421" y="26996"/>
                  </a:lnTo>
                  <a:lnTo>
                    <a:pt x="168988" y="48323"/>
                  </a:lnTo>
                  <a:lnTo>
                    <a:pt x="126456" y="82832"/>
                  </a:lnTo>
                  <a:lnTo>
                    <a:pt x="105449" y="116642"/>
                  </a:lnTo>
                  <a:lnTo>
                    <a:pt x="104166" y="139882"/>
                  </a:lnTo>
                  <a:lnTo>
                    <a:pt x="111674" y="165979"/>
                  </a:lnTo>
                  <a:lnTo>
                    <a:pt x="160520" y="238126"/>
                  </a:lnTo>
                  <a:lnTo>
                    <a:pt x="202364" y="262029"/>
                  </a:lnTo>
                  <a:lnTo>
                    <a:pt x="212463" y="262707"/>
                  </a:lnTo>
                  <a:lnTo>
                    <a:pt x="222695" y="261835"/>
                  </a:lnTo>
                  <a:lnTo>
                    <a:pt x="233031" y="259425"/>
                  </a:lnTo>
                  <a:lnTo>
                    <a:pt x="243436" y="255488"/>
                  </a:lnTo>
                  <a:lnTo>
                    <a:pt x="250116" y="252415"/>
                  </a:lnTo>
                  <a:lnTo>
                    <a:pt x="256809" y="248414"/>
                  </a:lnTo>
                  <a:lnTo>
                    <a:pt x="263883" y="244300"/>
                  </a:lnTo>
                  <a:lnTo>
                    <a:pt x="283032" y="233498"/>
                  </a:lnTo>
                  <a:lnTo>
                    <a:pt x="305530" y="224459"/>
                  </a:lnTo>
                  <a:lnTo>
                    <a:pt x="333527" y="219596"/>
                  </a:lnTo>
                  <a:lnTo>
                    <a:pt x="684218" y="219596"/>
                  </a:lnTo>
                  <a:lnTo>
                    <a:pt x="673380" y="194765"/>
                  </a:lnTo>
                  <a:lnTo>
                    <a:pt x="650216" y="156188"/>
                  </a:lnTo>
                  <a:lnTo>
                    <a:pt x="622926" y="121605"/>
                  </a:lnTo>
                  <a:lnTo>
                    <a:pt x="592012" y="91120"/>
                  </a:lnTo>
                  <a:lnTo>
                    <a:pt x="557979" y="64839"/>
                  </a:lnTo>
                  <a:lnTo>
                    <a:pt x="521330" y="42866"/>
                  </a:lnTo>
                  <a:lnTo>
                    <a:pt x="482567" y="25307"/>
                  </a:lnTo>
                  <a:lnTo>
                    <a:pt x="442193" y="12267"/>
                  </a:lnTo>
                  <a:lnTo>
                    <a:pt x="400713" y="3850"/>
                  </a:lnTo>
                  <a:lnTo>
                    <a:pt x="324173" y="0"/>
                  </a:lnTo>
                  <a:close/>
                </a:path>
                <a:path w="715010" h="1395095">
                  <a:moveTo>
                    <a:pt x="93756" y="1178086"/>
                  </a:moveTo>
                  <a:lnTo>
                    <a:pt x="58646" y="1188822"/>
                  </a:lnTo>
                  <a:lnTo>
                    <a:pt x="28540" y="1213691"/>
                  </a:lnTo>
                  <a:lnTo>
                    <a:pt x="7368" y="1251765"/>
                  </a:lnTo>
                  <a:lnTo>
                    <a:pt x="0" y="1288528"/>
                  </a:lnTo>
                  <a:lnTo>
                    <a:pt x="3214" y="1328806"/>
                  </a:lnTo>
                  <a:lnTo>
                    <a:pt x="21104" y="1365251"/>
                  </a:lnTo>
                  <a:lnTo>
                    <a:pt x="57762" y="1390513"/>
                  </a:lnTo>
                  <a:lnTo>
                    <a:pt x="99469" y="1394508"/>
                  </a:lnTo>
                  <a:lnTo>
                    <a:pt x="135718" y="1378791"/>
                  </a:lnTo>
                  <a:lnTo>
                    <a:pt x="164275" y="1349758"/>
                  </a:lnTo>
                  <a:lnTo>
                    <a:pt x="182908" y="1313805"/>
                  </a:lnTo>
                  <a:lnTo>
                    <a:pt x="189595" y="1273831"/>
                  </a:lnTo>
                  <a:lnTo>
                    <a:pt x="182754" y="1235377"/>
                  </a:lnTo>
                  <a:lnTo>
                    <a:pt x="162746" y="1203289"/>
                  </a:lnTo>
                  <a:lnTo>
                    <a:pt x="129936" y="1182410"/>
                  </a:lnTo>
                  <a:lnTo>
                    <a:pt x="93756" y="1178086"/>
                  </a:lnTo>
                  <a:close/>
                </a:path>
              </a:pathLst>
            </a:custGeom>
            <a:solidFill>
              <a:srgbClr val="00844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476001" y="5782297"/>
              <a:ext cx="1603798" cy="1048473"/>
            </a:xfrm>
            <a:prstGeom prst="rect">
              <a:avLst/>
            </a:prstGeom>
          </p:spPr>
        </p:pic>
        <p:sp>
          <p:nvSpPr>
            <p:cNvPr id="11" name="object 11" descr=""/>
            <p:cNvSpPr/>
            <p:nvPr/>
          </p:nvSpPr>
          <p:spPr>
            <a:xfrm>
              <a:off x="1037018" y="3049866"/>
              <a:ext cx="4323715" cy="2665095"/>
            </a:xfrm>
            <a:custGeom>
              <a:avLst/>
              <a:gdLst/>
              <a:ahLst/>
              <a:cxnLst/>
              <a:rect l="l" t="t" r="r" b="b"/>
              <a:pathLst>
                <a:path w="4323715" h="2665095">
                  <a:moveTo>
                    <a:pt x="483971" y="529971"/>
                  </a:moveTo>
                  <a:lnTo>
                    <a:pt x="351840" y="0"/>
                  </a:lnTo>
                  <a:lnTo>
                    <a:pt x="0" y="369176"/>
                  </a:lnTo>
                  <a:lnTo>
                    <a:pt x="483971" y="529971"/>
                  </a:lnTo>
                  <a:close/>
                </a:path>
                <a:path w="4323715" h="2665095">
                  <a:moveTo>
                    <a:pt x="4323626" y="2052586"/>
                  </a:moveTo>
                  <a:lnTo>
                    <a:pt x="3742906" y="2361349"/>
                  </a:lnTo>
                  <a:lnTo>
                    <a:pt x="4276750" y="2664879"/>
                  </a:lnTo>
                  <a:lnTo>
                    <a:pt x="4323626" y="20525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240260" cy="6840220"/>
          </a:xfrm>
          <a:custGeom>
            <a:avLst/>
            <a:gdLst/>
            <a:ahLst/>
            <a:cxnLst/>
            <a:rect l="l" t="t" r="r" b="b"/>
            <a:pathLst>
              <a:path w="12240260" h="6840220">
                <a:moveTo>
                  <a:pt x="12239993" y="0"/>
                </a:moveTo>
                <a:lnTo>
                  <a:pt x="0" y="0"/>
                </a:lnTo>
                <a:lnTo>
                  <a:pt x="0" y="6840004"/>
                </a:lnTo>
                <a:lnTo>
                  <a:pt x="12239993" y="6840004"/>
                </a:lnTo>
                <a:lnTo>
                  <a:pt x="12239993" y="0"/>
                </a:lnTo>
                <a:close/>
              </a:path>
            </a:pathLst>
          </a:custGeom>
          <a:solidFill>
            <a:srgbClr val="0099C1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 descr=""/>
          <p:cNvGrpSpPr/>
          <p:nvPr/>
        </p:nvGrpSpPr>
        <p:grpSpPr>
          <a:xfrm>
            <a:off x="-28575" y="514200"/>
            <a:ext cx="12268835" cy="6325870"/>
            <a:chOff x="-28575" y="514200"/>
            <a:chExt cx="12268835" cy="6325870"/>
          </a:xfrm>
        </p:grpSpPr>
        <p:pic>
          <p:nvPicPr>
            <p:cNvPr id="4" name="object 4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8575" y="660261"/>
              <a:ext cx="12268568" cy="6179742"/>
            </a:xfrm>
            <a:prstGeom prst="rect">
              <a:avLst/>
            </a:prstGeom>
          </p:spPr>
        </p:pic>
        <p:sp>
          <p:nvSpPr>
            <p:cNvPr id="5" name="object 5" descr=""/>
            <p:cNvSpPr/>
            <p:nvPr/>
          </p:nvSpPr>
          <p:spPr>
            <a:xfrm>
              <a:off x="9414942" y="514200"/>
              <a:ext cx="322580" cy="452755"/>
            </a:xfrm>
            <a:custGeom>
              <a:avLst/>
              <a:gdLst/>
              <a:ahLst/>
              <a:cxnLst/>
              <a:rect l="l" t="t" r="r" b="b"/>
              <a:pathLst>
                <a:path w="322579" h="452755">
                  <a:moveTo>
                    <a:pt x="190932" y="0"/>
                  </a:moveTo>
                  <a:lnTo>
                    <a:pt x="119877" y="33068"/>
                  </a:lnTo>
                  <a:lnTo>
                    <a:pt x="86922" y="63931"/>
                  </a:lnTo>
                  <a:lnTo>
                    <a:pt x="57386" y="102749"/>
                  </a:lnTo>
                  <a:lnTo>
                    <a:pt x="32549" y="148326"/>
                  </a:lnTo>
                  <a:lnTo>
                    <a:pt x="13688" y="199465"/>
                  </a:lnTo>
                  <a:lnTo>
                    <a:pt x="2628" y="252004"/>
                  </a:lnTo>
                  <a:lnTo>
                    <a:pt x="0" y="301611"/>
                  </a:lnTo>
                  <a:lnTo>
                    <a:pt x="5307" y="346764"/>
                  </a:lnTo>
                  <a:lnTo>
                    <a:pt x="18054" y="385942"/>
                  </a:lnTo>
                  <a:lnTo>
                    <a:pt x="63882" y="440287"/>
                  </a:lnTo>
                  <a:lnTo>
                    <a:pt x="131554" y="452592"/>
                  </a:lnTo>
                  <a:lnTo>
                    <a:pt x="167534" y="441230"/>
                  </a:lnTo>
                  <a:lnTo>
                    <a:pt x="202637" y="419519"/>
                  </a:lnTo>
                  <a:lnTo>
                    <a:pt x="235588" y="388656"/>
                  </a:lnTo>
                  <a:lnTo>
                    <a:pt x="265113" y="349837"/>
                  </a:lnTo>
                  <a:lnTo>
                    <a:pt x="289937" y="304256"/>
                  </a:lnTo>
                  <a:lnTo>
                    <a:pt x="308785" y="253109"/>
                  </a:lnTo>
                  <a:lnTo>
                    <a:pt x="319853" y="200561"/>
                  </a:lnTo>
                  <a:lnTo>
                    <a:pt x="322492" y="150956"/>
                  </a:lnTo>
                  <a:lnTo>
                    <a:pt x="317194" y="105812"/>
                  </a:lnTo>
                  <a:lnTo>
                    <a:pt x="304451" y="66646"/>
                  </a:lnTo>
                  <a:lnTo>
                    <a:pt x="258600" y="12317"/>
                  </a:lnTo>
                  <a:lnTo>
                    <a:pt x="190932" y="0"/>
                  </a:lnTo>
                  <a:close/>
                </a:path>
              </a:pathLst>
            </a:custGeom>
            <a:solidFill>
              <a:srgbClr val="B2E0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476001" y="5782297"/>
              <a:ext cx="1603798" cy="1048473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87200" y="2421039"/>
              <a:ext cx="6358127" cy="441896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39993" cy="684000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2038271" y="4571669"/>
            <a:ext cx="160655" cy="2210435"/>
          </a:xfrm>
          <a:prstGeom prst="rect">
            <a:avLst/>
          </a:prstGeom>
        </p:spPr>
        <p:txBody>
          <a:bodyPr wrap="square" lIns="0" tIns="14605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800">
                <a:solidFill>
                  <a:srgbClr val="231F20"/>
                </a:solidFill>
                <a:latin typeface="Galano Classic"/>
                <a:cs typeface="Galano Classic"/>
              </a:rPr>
              <a:t>©</a:t>
            </a:r>
            <a:r>
              <a:rPr dirty="0" sz="800" spc="10">
                <a:solidFill>
                  <a:srgbClr val="231F20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231F20"/>
                </a:solidFill>
                <a:latin typeface="Galano Classic"/>
                <a:cs typeface="Galano Classic"/>
              </a:rPr>
              <a:t>2019</a:t>
            </a:r>
            <a:r>
              <a:rPr dirty="0" sz="800" spc="10">
                <a:solidFill>
                  <a:srgbClr val="231F20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231F20"/>
                </a:solidFill>
                <a:latin typeface="Galano Classic"/>
                <a:cs typeface="Galano Classic"/>
              </a:rPr>
              <a:t>Sport</a:t>
            </a:r>
            <a:r>
              <a:rPr dirty="0" sz="800" spc="10">
                <a:solidFill>
                  <a:srgbClr val="231F20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231F20"/>
                </a:solidFill>
                <a:latin typeface="Galano Classic"/>
                <a:cs typeface="Galano Classic"/>
              </a:rPr>
              <a:t>England.</a:t>
            </a:r>
            <a:r>
              <a:rPr dirty="0" sz="800" spc="10">
                <a:solidFill>
                  <a:srgbClr val="231F20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231F20"/>
                </a:solidFill>
                <a:latin typeface="Galano Classic"/>
                <a:cs typeface="Galano Classic"/>
              </a:rPr>
              <a:t>All</a:t>
            </a:r>
            <a:r>
              <a:rPr dirty="0" sz="800" spc="10">
                <a:solidFill>
                  <a:srgbClr val="231F20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231F20"/>
                </a:solidFill>
                <a:latin typeface="Galano Classic"/>
                <a:cs typeface="Galano Classic"/>
              </a:rPr>
              <a:t>Rights</a:t>
            </a:r>
            <a:r>
              <a:rPr dirty="0" sz="800" spc="10">
                <a:solidFill>
                  <a:srgbClr val="231F20"/>
                </a:solidFill>
                <a:latin typeface="Galano Classic"/>
                <a:cs typeface="Galano Classic"/>
              </a:rPr>
              <a:t> </a:t>
            </a:r>
            <a:r>
              <a:rPr dirty="0" sz="800" spc="-10">
                <a:solidFill>
                  <a:srgbClr val="231F20"/>
                </a:solidFill>
                <a:latin typeface="Galano Classic"/>
                <a:cs typeface="Galano Classic"/>
              </a:rPr>
              <a:t>Reserved.</a:t>
            </a:r>
            <a:endParaRPr sz="800">
              <a:latin typeface="Galano Classic"/>
              <a:cs typeface="Galano Classic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84000" y="784124"/>
            <a:ext cx="3965754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39993" cy="684000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2038271" y="4571669"/>
            <a:ext cx="160655" cy="2210435"/>
          </a:xfrm>
          <a:prstGeom prst="rect">
            <a:avLst/>
          </a:prstGeom>
        </p:spPr>
        <p:txBody>
          <a:bodyPr wrap="square" lIns="0" tIns="14605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©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2019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Sport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England.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All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Rights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 spc="-10">
                <a:solidFill>
                  <a:srgbClr val="FFFFFF"/>
                </a:solidFill>
                <a:latin typeface="Galano Classic"/>
                <a:cs typeface="Galano Classic"/>
              </a:rPr>
              <a:t>Reserved.</a:t>
            </a:r>
            <a:endParaRPr sz="800">
              <a:latin typeface="Galano Classic"/>
              <a:cs typeface="Galano Classic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15999" y="2686124"/>
            <a:ext cx="3965754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39993" cy="684000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2038271" y="4571669"/>
            <a:ext cx="160655" cy="2210435"/>
          </a:xfrm>
          <a:prstGeom prst="rect">
            <a:avLst/>
          </a:prstGeom>
        </p:spPr>
        <p:txBody>
          <a:bodyPr wrap="square" lIns="0" tIns="14605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©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2019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Sport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England.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All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Rights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 spc="-10">
                <a:solidFill>
                  <a:srgbClr val="FFFFFF"/>
                </a:solidFill>
                <a:latin typeface="Galano Classic"/>
                <a:cs typeface="Galano Classic"/>
              </a:rPr>
              <a:t>Reserved.</a:t>
            </a:r>
            <a:endParaRPr sz="800">
              <a:latin typeface="Galano Classic"/>
              <a:cs typeface="Galano Classic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98001" y="865354"/>
            <a:ext cx="3965754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39993" cy="684000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2038271" y="4571669"/>
            <a:ext cx="160655" cy="2210435"/>
          </a:xfrm>
          <a:prstGeom prst="rect">
            <a:avLst/>
          </a:prstGeom>
        </p:spPr>
        <p:txBody>
          <a:bodyPr wrap="square" lIns="0" tIns="14605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©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2019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Sport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England.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All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Rights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 spc="-10">
                <a:solidFill>
                  <a:srgbClr val="FFFFFF"/>
                </a:solidFill>
                <a:latin typeface="Galano Classic"/>
                <a:cs typeface="Galano Classic"/>
              </a:rPr>
              <a:t>Reserved.</a:t>
            </a:r>
            <a:endParaRPr sz="800">
              <a:latin typeface="Galano Classic"/>
              <a:cs typeface="Galano Classic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0000" y="778124"/>
            <a:ext cx="3965754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40006" cy="684000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2038271" y="4571669"/>
            <a:ext cx="160655" cy="2210435"/>
          </a:xfrm>
          <a:prstGeom prst="rect">
            <a:avLst/>
          </a:prstGeom>
        </p:spPr>
        <p:txBody>
          <a:bodyPr wrap="square" lIns="0" tIns="14605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©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2019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Sport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England.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All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Rights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 spc="-10">
                <a:solidFill>
                  <a:srgbClr val="FFFFFF"/>
                </a:solidFill>
                <a:latin typeface="Galano Classic"/>
                <a:cs typeface="Galano Classic"/>
              </a:rPr>
              <a:t>Reserved.</a:t>
            </a:r>
            <a:endParaRPr sz="800">
              <a:latin typeface="Galano Classic"/>
              <a:cs typeface="Galano Classic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3001" y="2683354"/>
            <a:ext cx="3965754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39993" cy="6840004"/>
          </a:xfrm>
          <a:prstGeom prst="rect">
            <a:avLst/>
          </a:prstGeom>
        </p:spPr>
      </p:pic>
      <p:sp>
        <p:nvSpPr>
          <p:cNvPr id="3" name="object 3" descr=""/>
          <p:cNvSpPr txBox="1"/>
          <p:nvPr/>
        </p:nvSpPr>
        <p:spPr>
          <a:xfrm>
            <a:off x="12038271" y="4571669"/>
            <a:ext cx="160655" cy="2210435"/>
          </a:xfrm>
          <a:prstGeom prst="rect">
            <a:avLst/>
          </a:prstGeom>
        </p:spPr>
        <p:txBody>
          <a:bodyPr wrap="square" lIns="0" tIns="14605" rIns="0" bIns="0" rtlCol="0" vert="vert27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©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2019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Sport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England.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All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>
                <a:solidFill>
                  <a:srgbClr val="FFFFFF"/>
                </a:solidFill>
                <a:latin typeface="Galano Classic"/>
                <a:cs typeface="Galano Classic"/>
              </a:rPr>
              <a:t>Rights</a:t>
            </a:r>
            <a:r>
              <a:rPr dirty="0" sz="800" spc="10">
                <a:solidFill>
                  <a:srgbClr val="FFFFFF"/>
                </a:solidFill>
                <a:latin typeface="Galano Classic"/>
                <a:cs typeface="Galano Classic"/>
              </a:rPr>
              <a:t> </a:t>
            </a:r>
            <a:r>
              <a:rPr dirty="0" sz="800" spc="-10">
                <a:solidFill>
                  <a:srgbClr val="FFFFFF"/>
                </a:solidFill>
                <a:latin typeface="Galano Classic"/>
                <a:cs typeface="Galano Classic"/>
              </a:rPr>
              <a:t>Reserved.</a:t>
            </a:r>
            <a:endParaRPr sz="800">
              <a:latin typeface="Galano Classic"/>
              <a:cs typeface="Galano Classic"/>
            </a:endParaRPr>
          </a:p>
        </p:txBody>
      </p:sp>
      <p:pic>
        <p:nvPicPr>
          <p:cNvPr id="4" name="object 4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55999" y="994123"/>
            <a:ext cx="3965754" cy="2006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0" y="0"/>
            <a:ext cx="12240260" cy="6840220"/>
            <a:chOff x="0" y="0"/>
            <a:chExt cx="12240260" cy="6840220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239993" cy="6840004"/>
            </a:xfrm>
            <a:prstGeom prst="rect">
              <a:avLst/>
            </a:prstGeom>
          </p:spPr>
        </p:pic>
        <p:sp>
          <p:nvSpPr>
            <p:cNvPr id="4" name="object 4" descr=""/>
            <p:cNvSpPr/>
            <p:nvPr/>
          </p:nvSpPr>
          <p:spPr>
            <a:xfrm>
              <a:off x="944043" y="4558948"/>
              <a:ext cx="659130" cy="2281555"/>
            </a:xfrm>
            <a:custGeom>
              <a:avLst/>
              <a:gdLst/>
              <a:ahLst/>
              <a:cxnLst/>
              <a:rect l="l" t="t" r="r" b="b"/>
              <a:pathLst>
                <a:path w="659130" h="2281554">
                  <a:moveTo>
                    <a:pt x="596811" y="0"/>
                  </a:moveTo>
                  <a:lnTo>
                    <a:pt x="363880" y="487883"/>
                  </a:lnTo>
                  <a:lnTo>
                    <a:pt x="426110" y="517652"/>
                  </a:lnTo>
                  <a:lnTo>
                    <a:pt x="659117" y="29705"/>
                  </a:lnTo>
                  <a:lnTo>
                    <a:pt x="596811" y="0"/>
                  </a:lnTo>
                  <a:close/>
                </a:path>
                <a:path w="659130" h="2281554">
                  <a:moveTo>
                    <a:pt x="498309" y="1889988"/>
                  </a:moveTo>
                  <a:lnTo>
                    <a:pt x="0" y="2242540"/>
                  </a:lnTo>
                  <a:lnTo>
                    <a:pt x="27279" y="2281059"/>
                  </a:lnTo>
                  <a:lnTo>
                    <a:pt x="65036" y="2281059"/>
                  </a:lnTo>
                  <a:lnTo>
                    <a:pt x="538124" y="1946300"/>
                  </a:lnTo>
                  <a:lnTo>
                    <a:pt x="498309" y="188998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2002038" y="3598712"/>
              <a:ext cx="8890" cy="49530"/>
            </a:xfrm>
            <a:custGeom>
              <a:avLst/>
              <a:gdLst/>
              <a:ahLst/>
              <a:cxnLst/>
              <a:rect l="l" t="t" r="r" b="b"/>
              <a:pathLst>
                <a:path w="8889" h="49529">
                  <a:moveTo>
                    <a:pt x="8508" y="0"/>
                  </a:moveTo>
                  <a:lnTo>
                    <a:pt x="0" y="49098"/>
                  </a:lnTo>
                  <a:lnTo>
                    <a:pt x="6565" y="11888"/>
                  </a:lnTo>
                  <a:lnTo>
                    <a:pt x="8508" y="0"/>
                  </a:lnTo>
                  <a:close/>
                </a:path>
              </a:pathLst>
            </a:custGeom>
            <a:solidFill>
              <a:srgbClr val="DDC6A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999955" y="3598712"/>
              <a:ext cx="401320" cy="159385"/>
            </a:xfrm>
            <a:custGeom>
              <a:avLst/>
              <a:gdLst/>
              <a:ahLst/>
              <a:cxnLst/>
              <a:rect l="l" t="t" r="r" b="b"/>
              <a:pathLst>
                <a:path w="401319" h="159385">
                  <a:moveTo>
                    <a:pt x="10591" y="0"/>
                  </a:moveTo>
                  <a:lnTo>
                    <a:pt x="1930" y="49098"/>
                  </a:lnTo>
                  <a:lnTo>
                    <a:pt x="0" y="61302"/>
                  </a:lnTo>
                  <a:lnTo>
                    <a:pt x="24620" y="81550"/>
                  </a:lnTo>
                  <a:lnTo>
                    <a:pt x="58105" y="102743"/>
                  </a:lnTo>
                  <a:lnTo>
                    <a:pt x="99628" y="122974"/>
                  </a:lnTo>
                  <a:lnTo>
                    <a:pt x="148362" y="140334"/>
                  </a:lnTo>
                  <a:lnTo>
                    <a:pt x="203481" y="152916"/>
                  </a:lnTo>
                  <a:lnTo>
                    <a:pt x="264160" y="158813"/>
                  </a:lnTo>
                  <a:lnTo>
                    <a:pt x="296857" y="158606"/>
                  </a:lnTo>
                  <a:lnTo>
                    <a:pt x="330671" y="155879"/>
                  </a:lnTo>
                  <a:lnTo>
                    <a:pt x="365506" y="150419"/>
                  </a:lnTo>
                  <a:lnTo>
                    <a:pt x="401269" y="142011"/>
                  </a:lnTo>
                  <a:lnTo>
                    <a:pt x="382284" y="144031"/>
                  </a:lnTo>
                  <a:lnTo>
                    <a:pt x="363508" y="145267"/>
                  </a:lnTo>
                  <a:lnTo>
                    <a:pt x="344890" y="145738"/>
                  </a:lnTo>
                  <a:lnTo>
                    <a:pt x="326377" y="145465"/>
                  </a:lnTo>
                  <a:lnTo>
                    <a:pt x="275201" y="141103"/>
                  </a:lnTo>
                  <a:lnTo>
                    <a:pt x="225657" y="131107"/>
                  </a:lnTo>
                  <a:lnTo>
                    <a:pt x="177978" y="115573"/>
                  </a:lnTo>
                  <a:lnTo>
                    <a:pt x="132398" y="94599"/>
                  </a:lnTo>
                  <a:lnTo>
                    <a:pt x="89151" y="68281"/>
                  </a:lnTo>
                  <a:lnTo>
                    <a:pt x="48471" y="36716"/>
                  </a:lnTo>
                  <a:lnTo>
                    <a:pt x="10591" y="0"/>
                  </a:lnTo>
                  <a:close/>
                </a:path>
              </a:pathLst>
            </a:custGeom>
            <a:solidFill>
              <a:srgbClr val="AA7C5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800580" y="3167291"/>
              <a:ext cx="1708150" cy="1725295"/>
            </a:xfrm>
            <a:custGeom>
              <a:avLst/>
              <a:gdLst/>
              <a:ahLst/>
              <a:cxnLst/>
              <a:rect l="l" t="t" r="r" b="b"/>
              <a:pathLst>
                <a:path w="1708150" h="1725295">
                  <a:moveTo>
                    <a:pt x="61455" y="54470"/>
                  </a:moveTo>
                  <a:lnTo>
                    <a:pt x="56007" y="48641"/>
                  </a:lnTo>
                  <a:lnTo>
                    <a:pt x="50711" y="43662"/>
                  </a:lnTo>
                  <a:lnTo>
                    <a:pt x="38430" y="35979"/>
                  </a:lnTo>
                  <a:lnTo>
                    <a:pt x="31140" y="33299"/>
                  </a:lnTo>
                  <a:lnTo>
                    <a:pt x="30594" y="33312"/>
                  </a:lnTo>
                  <a:lnTo>
                    <a:pt x="23393" y="33375"/>
                  </a:lnTo>
                  <a:lnTo>
                    <a:pt x="30594" y="33299"/>
                  </a:lnTo>
                  <a:lnTo>
                    <a:pt x="31216" y="32308"/>
                  </a:lnTo>
                  <a:lnTo>
                    <a:pt x="38125" y="26784"/>
                  </a:lnTo>
                  <a:lnTo>
                    <a:pt x="30302" y="0"/>
                  </a:lnTo>
                  <a:lnTo>
                    <a:pt x="23304" y="2819"/>
                  </a:lnTo>
                  <a:lnTo>
                    <a:pt x="17094" y="6858"/>
                  </a:lnTo>
                  <a:lnTo>
                    <a:pt x="0" y="45732"/>
                  </a:lnTo>
                  <a:lnTo>
                    <a:pt x="1739" y="60820"/>
                  </a:lnTo>
                  <a:lnTo>
                    <a:pt x="6921" y="76149"/>
                  </a:lnTo>
                  <a:lnTo>
                    <a:pt x="15633" y="91198"/>
                  </a:lnTo>
                  <a:lnTo>
                    <a:pt x="28003" y="105422"/>
                  </a:lnTo>
                  <a:lnTo>
                    <a:pt x="47332" y="85318"/>
                  </a:lnTo>
                  <a:lnTo>
                    <a:pt x="38303" y="74980"/>
                  </a:lnTo>
                  <a:lnTo>
                    <a:pt x="32588" y="65163"/>
                  </a:lnTo>
                  <a:lnTo>
                    <a:pt x="36588" y="68592"/>
                  </a:lnTo>
                  <a:lnTo>
                    <a:pt x="41198" y="73507"/>
                  </a:lnTo>
                  <a:lnTo>
                    <a:pt x="61455" y="54470"/>
                  </a:lnTo>
                  <a:close/>
                </a:path>
                <a:path w="1708150" h="1725295">
                  <a:moveTo>
                    <a:pt x="1707832" y="1696529"/>
                  </a:moveTo>
                  <a:lnTo>
                    <a:pt x="1590065" y="1433677"/>
                  </a:lnTo>
                  <a:lnTo>
                    <a:pt x="1527149" y="1461833"/>
                  </a:lnTo>
                  <a:lnTo>
                    <a:pt x="1644840" y="1724761"/>
                  </a:lnTo>
                  <a:lnTo>
                    <a:pt x="1707832" y="16965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65414" y="2988126"/>
              <a:ext cx="137718" cy="185064"/>
            </a:xfrm>
            <a:prstGeom prst="rect">
              <a:avLst/>
            </a:prstGeom>
          </p:spPr>
        </p:pic>
        <p:sp>
          <p:nvSpPr>
            <p:cNvPr id="9" name="object 9" descr=""/>
            <p:cNvSpPr/>
            <p:nvPr/>
          </p:nvSpPr>
          <p:spPr>
            <a:xfrm>
              <a:off x="2098353" y="2942788"/>
              <a:ext cx="647065" cy="127000"/>
            </a:xfrm>
            <a:custGeom>
              <a:avLst/>
              <a:gdLst/>
              <a:ahLst/>
              <a:cxnLst/>
              <a:rect l="l" t="t" r="r" b="b"/>
              <a:pathLst>
                <a:path w="647064" h="127000">
                  <a:moveTo>
                    <a:pt x="106108" y="7835"/>
                  </a:moveTo>
                  <a:lnTo>
                    <a:pt x="98254" y="8232"/>
                  </a:lnTo>
                  <a:lnTo>
                    <a:pt x="90374" y="9397"/>
                  </a:lnTo>
                  <a:lnTo>
                    <a:pt x="82535" y="11297"/>
                  </a:lnTo>
                  <a:lnTo>
                    <a:pt x="74803" y="13893"/>
                  </a:lnTo>
                  <a:lnTo>
                    <a:pt x="74968" y="13893"/>
                  </a:lnTo>
                  <a:lnTo>
                    <a:pt x="58849" y="22196"/>
                  </a:lnTo>
                  <a:lnTo>
                    <a:pt x="24091" y="57772"/>
                  </a:lnTo>
                  <a:lnTo>
                    <a:pt x="3785" y="99184"/>
                  </a:lnTo>
                  <a:lnTo>
                    <a:pt x="0" y="113169"/>
                  </a:lnTo>
                  <a:lnTo>
                    <a:pt x="64604" y="126911"/>
                  </a:lnTo>
                  <a:lnTo>
                    <a:pt x="66556" y="119842"/>
                  </a:lnTo>
                  <a:lnTo>
                    <a:pt x="69737" y="111590"/>
                  </a:lnTo>
                  <a:lnTo>
                    <a:pt x="94948" y="77528"/>
                  </a:lnTo>
                  <a:lnTo>
                    <a:pt x="98742" y="75577"/>
                  </a:lnTo>
                  <a:lnTo>
                    <a:pt x="98590" y="75577"/>
                  </a:lnTo>
                  <a:lnTo>
                    <a:pt x="102273" y="74193"/>
                  </a:lnTo>
                  <a:lnTo>
                    <a:pt x="104571" y="73888"/>
                  </a:lnTo>
                  <a:lnTo>
                    <a:pt x="188165" y="73888"/>
                  </a:lnTo>
                  <a:lnTo>
                    <a:pt x="187994" y="73393"/>
                  </a:lnTo>
                  <a:lnTo>
                    <a:pt x="166548" y="37058"/>
                  </a:lnTo>
                  <a:lnTo>
                    <a:pt x="127082" y="10769"/>
                  </a:lnTo>
                  <a:lnTo>
                    <a:pt x="116822" y="8569"/>
                  </a:lnTo>
                  <a:lnTo>
                    <a:pt x="106108" y="7835"/>
                  </a:lnTo>
                  <a:close/>
                </a:path>
                <a:path w="647064" h="127000">
                  <a:moveTo>
                    <a:pt x="188165" y="73888"/>
                  </a:moveTo>
                  <a:lnTo>
                    <a:pt x="106108" y="73888"/>
                  </a:lnTo>
                  <a:lnTo>
                    <a:pt x="111099" y="75349"/>
                  </a:lnTo>
                  <a:lnTo>
                    <a:pt x="113931" y="76961"/>
                  </a:lnTo>
                  <a:lnTo>
                    <a:pt x="132270" y="116852"/>
                  </a:lnTo>
                  <a:lnTo>
                    <a:pt x="196951" y="103504"/>
                  </a:lnTo>
                  <a:lnTo>
                    <a:pt x="193207" y="88530"/>
                  </a:lnTo>
                  <a:lnTo>
                    <a:pt x="188165" y="73888"/>
                  </a:lnTo>
                  <a:close/>
                </a:path>
                <a:path w="647064" h="127000">
                  <a:moveTo>
                    <a:pt x="555790" y="0"/>
                  </a:moveTo>
                  <a:lnTo>
                    <a:pt x="508486" y="14425"/>
                  </a:lnTo>
                  <a:lnTo>
                    <a:pt x="473773" y="49872"/>
                  </a:lnTo>
                  <a:lnTo>
                    <a:pt x="453256" y="91253"/>
                  </a:lnTo>
                  <a:lnTo>
                    <a:pt x="449364" y="105270"/>
                  </a:lnTo>
                  <a:lnTo>
                    <a:pt x="514045" y="119151"/>
                  </a:lnTo>
                  <a:lnTo>
                    <a:pt x="515966" y="112134"/>
                  </a:lnTo>
                  <a:lnTo>
                    <a:pt x="519168" y="103908"/>
                  </a:lnTo>
                  <a:lnTo>
                    <a:pt x="544650" y="69679"/>
                  </a:lnTo>
                  <a:lnTo>
                    <a:pt x="548259" y="67754"/>
                  </a:lnTo>
                  <a:lnTo>
                    <a:pt x="551789" y="66446"/>
                  </a:lnTo>
                  <a:lnTo>
                    <a:pt x="554253" y="66141"/>
                  </a:lnTo>
                  <a:lnTo>
                    <a:pt x="637800" y="66141"/>
                  </a:lnTo>
                  <a:lnTo>
                    <a:pt x="637589" y="65527"/>
                  </a:lnTo>
                  <a:lnTo>
                    <a:pt x="616147" y="29172"/>
                  </a:lnTo>
                  <a:lnTo>
                    <a:pt x="576692" y="3006"/>
                  </a:lnTo>
                  <a:lnTo>
                    <a:pt x="566455" y="779"/>
                  </a:lnTo>
                  <a:lnTo>
                    <a:pt x="555790" y="0"/>
                  </a:lnTo>
                  <a:close/>
                </a:path>
                <a:path w="647064" h="127000">
                  <a:moveTo>
                    <a:pt x="637800" y="66141"/>
                  </a:moveTo>
                  <a:lnTo>
                    <a:pt x="555790" y="66141"/>
                  </a:lnTo>
                  <a:lnTo>
                    <a:pt x="560768" y="67602"/>
                  </a:lnTo>
                  <a:lnTo>
                    <a:pt x="563537" y="69214"/>
                  </a:lnTo>
                  <a:lnTo>
                    <a:pt x="581710" y="108877"/>
                  </a:lnTo>
                  <a:lnTo>
                    <a:pt x="646544" y="95681"/>
                  </a:lnTo>
                  <a:lnTo>
                    <a:pt x="642800" y="80689"/>
                  </a:lnTo>
                  <a:lnTo>
                    <a:pt x="637800" y="66141"/>
                  </a:lnTo>
                  <a:close/>
                </a:path>
                <a:path w="647064" h="127000">
                  <a:moveTo>
                    <a:pt x="548381" y="67754"/>
                  </a:moveTo>
                  <a:lnTo>
                    <a:pt x="548182" y="67830"/>
                  </a:lnTo>
                  <a:lnTo>
                    <a:pt x="548381" y="6775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 descr=""/>
            <p:cNvSpPr/>
            <p:nvPr/>
          </p:nvSpPr>
          <p:spPr>
            <a:xfrm>
              <a:off x="1805749" y="2393606"/>
              <a:ext cx="1017269" cy="796925"/>
            </a:xfrm>
            <a:custGeom>
              <a:avLst/>
              <a:gdLst/>
              <a:ahLst/>
              <a:cxnLst/>
              <a:rect l="l" t="t" r="r" b="b"/>
              <a:pathLst>
                <a:path w="1017269" h="796925">
                  <a:moveTo>
                    <a:pt x="996340" y="248259"/>
                  </a:moveTo>
                  <a:lnTo>
                    <a:pt x="992111" y="238074"/>
                  </a:lnTo>
                  <a:lnTo>
                    <a:pt x="981443" y="212293"/>
                  </a:lnTo>
                  <a:lnTo>
                    <a:pt x="962990" y="178790"/>
                  </a:lnTo>
                  <a:lnTo>
                    <a:pt x="917016" y="120738"/>
                  </a:lnTo>
                  <a:lnTo>
                    <a:pt x="860437" y="74371"/>
                  </a:lnTo>
                  <a:lnTo>
                    <a:pt x="795045" y="39408"/>
                  </a:lnTo>
                  <a:lnTo>
                    <a:pt x="722642" y="15570"/>
                  </a:lnTo>
                  <a:lnTo>
                    <a:pt x="684364" y="7721"/>
                  </a:lnTo>
                  <a:lnTo>
                    <a:pt x="644994" y="2540"/>
                  </a:lnTo>
                  <a:lnTo>
                    <a:pt x="604774" y="0"/>
                  </a:lnTo>
                  <a:lnTo>
                    <a:pt x="563918" y="63"/>
                  </a:lnTo>
                  <a:lnTo>
                    <a:pt x="522643" y="2679"/>
                  </a:lnTo>
                  <a:lnTo>
                    <a:pt x="481177" y="7823"/>
                  </a:lnTo>
                  <a:lnTo>
                    <a:pt x="439750" y="15455"/>
                  </a:lnTo>
                  <a:lnTo>
                    <a:pt x="398589" y="25539"/>
                  </a:lnTo>
                  <a:lnTo>
                    <a:pt x="357911" y="38036"/>
                  </a:lnTo>
                  <a:lnTo>
                    <a:pt x="317931" y="52920"/>
                  </a:lnTo>
                  <a:lnTo>
                    <a:pt x="278879" y="70142"/>
                  </a:lnTo>
                  <a:lnTo>
                    <a:pt x="240995" y="89674"/>
                  </a:lnTo>
                  <a:lnTo>
                    <a:pt x="204470" y="111480"/>
                  </a:lnTo>
                  <a:lnTo>
                    <a:pt x="169557" y="135521"/>
                  </a:lnTo>
                  <a:lnTo>
                    <a:pt x="136474" y="161772"/>
                  </a:lnTo>
                  <a:lnTo>
                    <a:pt x="105435" y="190182"/>
                  </a:lnTo>
                  <a:lnTo>
                    <a:pt x="76682" y="220713"/>
                  </a:lnTo>
                  <a:lnTo>
                    <a:pt x="50406" y="253339"/>
                  </a:lnTo>
                  <a:lnTo>
                    <a:pt x="38569" y="293192"/>
                  </a:lnTo>
                  <a:lnTo>
                    <a:pt x="41656" y="305130"/>
                  </a:lnTo>
                  <a:lnTo>
                    <a:pt x="25463" y="331482"/>
                  </a:lnTo>
                  <a:lnTo>
                    <a:pt x="19177" y="352539"/>
                  </a:lnTo>
                  <a:lnTo>
                    <a:pt x="28092" y="363308"/>
                  </a:lnTo>
                  <a:lnTo>
                    <a:pt x="57467" y="358762"/>
                  </a:lnTo>
                  <a:lnTo>
                    <a:pt x="64935" y="356857"/>
                  </a:lnTo>
                  <a:lnTo>
                    <a:pt x="51269" y="364959"/>
                  </a:lnTo>
                  <a:lnTo>
                    <a:pt x="32258" y="403720"/>
                  </a:lnTo>
                  <a:lnTo>
                    <a:pt x="16802" y="448691"/>
                  </a:lnTo>
                  <a:lnTo>
                    <a:pt x="8597" y="478523"/>
                  </a:lnTo>
                  <a:lnTo>
                    <a:pt x="9144" y="477532"/>
                  </a:lnTo>
                  <a:lnTo>
                    <a:pt x="10274" y="475678"/>
                  </a:lnTo>
                  <a:lnTo>
                    <a:pt x="9728" y="481406"/>
                  </a:lnTo>
                  <a:lnTo>
                    <a:pt x="5219" y="503148"/>
                  </a:lnTo>
                  <a:lnTo>
                    <a:pt x="0" y="558177"/>
                  </a:lnTo>
                  <a:lnTo>
                    <a:pt x="4584" y="617588"/>
                  </a:lnTo>
                  <a:lnTo>
                    <a:pt x="16230" y="673874"/>
                  </a:lnTo>
                  <a:lnTo>
                    <a:pt x="32156" y="719582"/>
                  </a:lnTo>
                  <a:lnTo>
                    <a:pt x="49339" y="729983"/>
                  </a:lnTo>
                  <a:lnTo>
                    <a:pt x="61023" y="759002"/>
                  </a:lnTo>
                  <a:lnTo>
                    <a:pt x="68453" y="787590"/>
                  </a:lnTo>
                  <a:lnTo>
                    <a:pt x="72859" y="796721"/>
                  </a:lnTo>
                  <a:lnTo>
                    <a:pt x="75501" y="767384"/>
                  </a:lnTo>
                  <a:lnTo>
                    <a:pt x="76149" y="752513"/>
                  </a:lnTo>
                  <a:lnTo>
                    <a:pt x="78308" y="716775"/>
                  </a:lnTo>
                  <a:lnTo>
                    <a:pt x="82854" y="666038"/>
                  </a:lnTo>
                  <a:lnTo>
                    <a:pt x="90652" y="606183"/>
                  </a:lnTo>
                  <a:lnTo>
                    <a:pt x="102565" y="543064"/>
                  </a:lnTo>
                  <a:lnTo>
                    <a:pt x="119456" y="482561"/>
                  </a:lnTo>
                  <a:lnTo>
                    <a:pt x="142189" y="430555"/>
                  </a:lnTo>
                  <a:lnTo>
                    <a:pt x="171627" y="392899"/>
                  </a:lnTo>
                  <a:lnTo>
                    <a:pt x="192709" y="363855"/>
                  </a:lnTo>
                  <a:lnTo>
                    <a:pt x="181851" y="353771"/>
                  </a:lnTo>
                  <a:lnTo>
                    <a:pt x="177609" y="349834"/>
                  </a:lnTo>
                  <a:lnTo>
                    <a:pt x="148374" y="346329"/>
                  </a:lnTo>
                  <a:lnTo>
                    <a:pt x="175945" y="345808"/>
                  </a:lnTo>
                  <a:lnTo>
                    <a:pt x="213766" y="346290"/>
                  </a:lnTo>
                  <a:lnTo>
                    <a:pt x="390385" y="352005"/>
                  </a:lnTo>
                  <a:lnTo>
                    <a:pt x="439661" y="352564"/>
                  </a:lnTo>
                  <a:lnTo>
                    <a:pt x="490474" y="352031"/>
                  </a:lnTo>
                  <a:lnTo>
                    <a:pt x="542607" y="350050"/>
                  </a:lnTo>
                  <a:lnTo>
                    <a:pt x="595795" y="346265"/>
                  </a:lnTo>
                  <a:lnTo>
                    <a:pt x="599833" y="345808"/>
                  </a:lnTo>
                  <a:lnTo>
                    <a:pt x="649808" y="340283"/>
                  </a:lnTo>
                  <a:lnTo>
                    <a:pt x="704380" y="331762"/>
                  </a:lnTo>
                  <a:lnTo>
                    <a:pt x="759269" y="320319"/>
                  </a:lnTo>
                  <a:lnTo>
                    <a:pt x="814247" y="305600"/>
                  </a:lnTo>
                  <a:lnTo>
                    <a:pt x="869035" y="287223"/>
                  </a:lnTo>
                  <a:lnTo>
                    <a:pt x="923429" y="264833"/>
                  </a:lnTo>
                  <a:lnTo>
                    <a:pt x="977138" y="238074"/>
                  </a:lnTo>
                  <a:lnTo>
                    <a:pt x="996340" y="248259"/>
                  </a:lnTo>
                  <a:close/>
                </a:path>
                <a:path w="1017269" h="796925">
                  <a:moveTo>
                    <a:pt x="1016812" y="328739"/>
                  </a:moveTo>
                  <a:lnTo>
                    <a:pt x="1011466" y="290614"/>
                  </a:lnTo>
                  <a:lnTo>
                    <a:pt x="998664" y="249491"/>
                  </a:lnTo>
                  <a:lnTo>
                    <a:pt x="996340" y="248259"/>
                  </a:lnTo>
                  <a:lnTo>
                    <a:pt x="996569" y="248831"/>
                  </a:lnTo>
                  <a:lnTo>
                    <a:pt x="1008151" y="288429"/>
                  </a:lnTo>
                  <a:lnTo>
                    <a:pt x="1015961" y="331139"/>
                  </a:lnTo>
                  <a:lnTo>
                    <a:pt x="1016812" y="328739"/>
                  </a:lnTo>
                  <a:close/>
                </a:path>
              </a:pathLst>
            </a:custGeom>
            <a:solidFill>
              <a:srgbClr val="26995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604862" y="5516549"/>
              <a:ext cx="2393950" cy="664845"/>
            </a:xfrm>
            <a:custGeom>
              <a:avLst/>
              <a:gdLst/>
              <a:ahLst/>
              <a:cxnLst/>
              <a:rect l="l" t="t" r="r" b="b"/>
              <a:pathLst>
                <a:path w="2393950" h="664845">
                  <a:moveTo>
                    <a:pt x="2393696" y="180911"/>
                  </a:moveTo>
                  <a:lnTo>
                    <a:pt x="2385060" y="162902"/>
                  </a:lnTo>
                  <a:lnTo>
                    <a:pt x="2356332" y="153924"/>
                  </a:lnTo>
                  <a:lnTo>
                    <a:pt x="2305405" y="156959"/>
                  </a:lnTo>
                  <a:lnTo>
                    <a:pt x="2255342" y="166103"/>
                  </a:lnTo>
                  <a:lnTo>
                    <a:pt x="2151011" y="187540"/>
                  </a:lnTo>
                  <a:lnTo>
                    <a:pt x="2099995" y="196684"/>
                  </a:lnTo>
                  <a:lnTo>
                    <a:pt x="2051913" y="202666"/>
                  </a:lnTo>
                  <a:lnTo>
                    <a:pt x="2008390" y="203936"/>
                  </a:lnTo>
                  <a:lnTo>
                    <a:pt x="1971065" y="198894"/>
                  </a:lnTo>
                  <a:lnTo>
                    <a:pt x="1941550" y="185966"/>
                  </a:lnTo>
                  <a:lnTo>
                    <a:pt x="1971700" y="163906"/>
                  </a:lnTo>
                  <a:lnTo>
                    <a:pt x="2003183" y="135750"/>
                  </a:lnTo>
                  <a:lnTo>
                    <a:pt x="2030653" y="107632"/>
                  </a:lnTo>
                  <a:lnTo>
                    <a:pt x="2048776" y="85661"/>
                  </a:lnTo>
                  <a:lnTo>
                    <a:pt x="2067610" y="53860"/>
                  </a:lnTo>
                  <a:lnTo>
                    <a:pt x="2074265" y="26301"/>
                  </a:lnTo>
                  <a:lnTo>
                    <a:pt x="2057501" y="13208"/>
                  </a:lnTo>
                  <a:lnTo>
                    <a:pt x="2006104" y="24828"/>
                  </a:lnTo>
                  <a:lnTo>
                    <a:pt x="1976678" y="39649"/>
                  </a:lnTo>
                  <a:lnTo>
                    <a:pt x="1945132" y="60896"/>
                  </a:lnTo>
                  <a:lnTo>
                    <a:pt x="1910588" y="86067"/>
                  </a:lnTo>
                  <a:lnTo>
                    <a:pt x="1872170" y="112636"/>
                  </a:lnTo>
                  <a:lnTo>
                    <a:pt x="1828990" y="138087"/>
                  </a:lnTo>
                  <a:lnTo>
                    <a:pt x="1780184" y="159893"/>
                  </a:lnTo>
                  <a:lnTo>
                    <a:pt x="1724863" y="175564"/>
                  </a:lnTo>
                  <a:lnTo>
                    <a:pt x="1597494" y="201663"/>
                  </a:lnTo>
                  <a:lnTo>
                    <a:pt x="1548295" y="210464"/>
                  </a:lnTo>
                  <a:lnTo>
                    <a:pt x="1505940" y="215341"/>
                  </a:lnTo>
                  <a:lnTo>
                    <a:pt x="1468285" y="215493"/>
                  </a:lnTo>
                  <a:lnTo>
                    <a:pt x="1444815" y="213931"/>
                  </a:lnTo>
                  <a:lnTo>
                    <a:pt x="1467777" y="215506"/>
                  </a:lnTo>
                  <a:lnTo>
                    <a:pt x="1441665" y="216014"/>
                  </a:lnTo>
                  <a:lnTo>
                    <a:pt x="1436331" y="215658"/>
                  </a:lnTo>
                  <a:lnTo>
                    <a:pt x="1347787" y="215811"/>
                  </a:lnTo>
                  <a:lnTo>
                    <a:pt x="1301927" y="215455"/>
                  </a:lnTo>
                  <a:lnTo>
                    <a:pt x="1255128" y="214718"/>
                  </a:lnTo>
                  <a:lnTo>
                    <a:pt x="1207477" y="213512"/>
                  </a:lnTo>
                  <a:lnTo>
                    <a:pt x="1159078" y="211785"/>
                  </a:lnTo>
                  <a:lnTo>
                    <a:pt x="1110030" y="209435"/>
                  </a:lnTo>
                  <a:lnTo>
                    <a:pt x="1060399" y="206425"/>
                  </a:lnTo>
                  <a:lnTo>
                    <a:pt x="1010310" y="202653"/>
                  </a:lnTo>
                  <a:lnTo>
                    <a:pt x="959840" y="198056"/>
                  </a:lnTo>
                  <a:lnTo>
                    <a:pt x="909078" y="192570"/>
                  </a:lnTo>
                  <a:lnTo>
                    <a:pt x="858126" y="186105"/>
                  </a:lnTo>
                  <a:lnTo>
                    <a:pt x="807072" y="178600"/>
                  </a:lnTo>
                  <a:lnTo>
                    <a:pt x="756018" y="169976"/>
                  </a:lnTo>
                  <a:lnTo>
                    <a:pt x="705040" y="160172"/>
                  </a:lnTo>
                  <a:lnTo>
                    <a:pt x="654253" y="149098"/>
                  </a:lnTo>
                  <a:lnTo>
                    <a:pt x="603732" y="136690"/>
                  </a:lnTo>
                  <a:lnTo>
                    <a:pt x="553580" y="122872"/>
                  </a:lnTo>
                  <a:lnTo>
                    <a:pt x="503885" y="107569"/>
                  </a:lnTo>
                  <a:lnTo>
                    <a:pt x="454736" y="90716"/>
                  </a:lnTo>
                  <a:lnTo>
                    <a:pt x="406247" y="72237"/>
                  </a:lnTo>
                  <a:lnTo>
                    <a:pt x="358482" y="52044"/>
                  </a:lnTo>
                  <a:lnTo>
                    <a:pt x="311556" y="30099"/>
                  </a:lnTo>
                  <a:lnTo>
                    <a:pt x="265544" y="6299"/>
                  </a:lnTo>
                  <a:lnTo>
                    <a:pt x="238760" y="0"/>
                  </a:lnTo>
                  <a:lnTo>
                    <a:pt x="181965" y="27838"/>
                  </a:lnTo>
                  <a:lnTo>
                    <a:pt x="153250" y="57696"/>
                  </a:lnTo>
                  <a:lnTo>
                    <a:pt x="125158" y="95326"/>
                  </a:lnTo>
                  <a:lnTo>
                    <a:pt x="98336" y="138595"/>
                  </a:lnTo>
                  <a:lnTo>
                    <a:pt x="73431" y="185343"/>
                  </a:lnTo>
                  <a:lnTo>
                    <a:pt x="51079" y="233438"/>
                  </a:lnTo>
                  <a:lnTo>
                    <a:pt x="31927" y="280746"/>
                  </a:lnTo>
                  <a:lnTo>
                    <a:pt x="16598" y="325120"/>
                  </a:lnTo>
                  <a:lnTo>
                    <a:pt x="5740" y="364426"/>
                  </a:lnTo>
                  <a:lnTo>
                    <a:pt x="0" y="396519"/>
                  </a:lnTo>
                  <a:lnTo>
                    <a:pt x="2197" y="436956"/>
                  </a:lnTo>
                  <a:lnTo>
                    <a:pt x="16497" y="475780"/>
                  </a:lnTo>
                  <a:lnTo>
                    <a:pt x="40817" y="512356"/>
                  </a:lnTo>
                  <a:lnTo>
                    <a:pt x="73063" y="546061"/>
                  </a:lnTo>
                  <a:lnTo>
                    <a:pt x="111163" y="576287"/>
                  </a:lnTo>
                  <a:lnTo>
                    <a:pt x="153009" y="602399"/>
                  </a:lnTo>
                  <a:lnTo>
                    <a:pt x="196532" y="623785"/>
                  </a:lnTo>
                  <a:lnTo>
                    <a:pt x="239661" y="639826"/>
                  </a:lnTo>
                  <a:lnTo>
                    <a:pt x="280276" y="649897"/>
                  </a:lnTo>
                  <a:lnTo>
                    <a:pt x="325628" y="656742"/>
                  </a:lnTo>
                  <a:lnTo>
                    <a:pt x="371500" y="661352"/>
                  </a:lnTo>
                  <a:lnTo>
                    <a:pt x="417855" y="663867"/>
                  </a:lnTo>
                  <a:lnTo>
                    <a:pt x="464642" y="664438"/>
                  </a:lnTo>
                  <a:lnTo>
                    <a:pt x="511848" y="663232"/>
                  </a:lnTo>
                  <a:lnTo>
                    <a:pt x="559409" y="660374"/>
                  </a:lnTo>
                  <a:lnTo>
                    <a:pt x="607314" y="656031"/>
                  </a:lnTo>
                  <a:lnTo>
                    <a:pt x="655510" y="650354"/>
                  </a:lnTo>
                  <a:lnTo>
                    <a:pt x="703961" y="643496"/>
                  </a:lnTo>
                  <a:lnTo>
                    <a:pt x="752627" y="635609"/>
                  </a:lnTo>
                  <a:lnTo>
                    <a:pt x="801484" y="626833"/>
                  </a:lnTo>
                  <a:lnTo>
                    <a:pt x="850480" y="617334"/>
                  </a:lnTo>
                  <a:lnTo>
                    <a:pt x="899591" y="607250"/>
                  </a:lnTo>
                  <a:lnTo>
                    <a:pt x="948778" y="596734"/>
                  </a:lnTo>
                  <a:lnTo>
                    <a:pt x="1145451" y="553453"/>
                  </a:lnTo>
                  <a:lnTo>
                    <a:pt x="1194435" y="543077"/>
                  </a:lnTo>
                  <a:lnTo>
                    <a:pt x="1243253" y="533184"/>
                  </a:lnTo>
                  <a:lnTo>
                    <a:pt x="1291882" y="523925"/>
                  </a:lnTo>
                  <a:lnTo>
                    <a:pt x="1340294" y="515454"/>
                  </a:lnTo>
                  <a:lnTo>
                    <a:pt x="1388440" y="507911"/>
                  </a:lnTo>
                  <a:lnTo>
                    <a:pt x="1436281" y="501459"/>
                  </a:lnTo>
                  <a:lnTo>
                    <a:pt x="1483779" y="496252"/>
                  </a:lnTo>
                  <a:lnTo>
                    <a:pt x="1498269" y="494461"/>
                  </a:lnTo>
                  <a:lnTo>
                    <a:pt x="1566494" y="485851"/>
                  </a:lnTo>
                  <a:lnTo>
                    <a:pt x="1617357" y="478231"/>
                  </a:lnTo>
                  <a:lnTo>
                    <a:pt x="1668627" y="469646"/>
                  </a:lnTo>
                  <a:lnTo>
                    <a:pt x="1720088" y="460082"/>
                  </a:lnTo>
                  <a:lnTo>
                    <a:pt x="1771548" y="449580"/>
                  </a:lnTo>
                  <a:lnTo>
                    <a:pt x="1822831" y="438162"/>
                  </a:lnTo>
                  <a:lnTo>
                    <a:pt x="1873732" y="425856"/>
                  </a:lnTo>
                  <a:lnTo>
                    <a:pt x="1924075" y="412673"/>
                  </a:lnTo>
                  <a:lnTo>
                    <a:pt x="1973656" y="398640"/>
                  </a:lnTo>
                  <a:lnTo>
                    <a:pt x="2022297" y="383794"/>
                  </a:lnTo>
                  <a:lnTo>
                    <a:pt x="2069795" y="368147"/>
                  </a:lnTo>
                  <a:lnTo>
                    <a:pt x="2115959" y="351726"/>
                  </a:lnTo>
                  <a:lnTo>
                    <a:pt x="2160613" y="334543"/>
                  </a:lnTo>
                  <a:lnTo>
                    <a:pt x="2203539" y="316636"/>
                  </a:lnTo>
                  <a:lnTo>
                    <a:pt x="2244572" y="298030"/>
                  </a:lnTo>
                  <a:lnTo>
                    <a:pt x="2283637" y="278676"/>
                  </a:lnTo>
                  <a:lnTo>
                    <a:pt x="2320175" y="258787"/>
                  </a:lnTo>
                  <a:lnTo>
                    <a:pt x="2359139" y="231863"/>
                  </a:lnTo>
                  <a:lnTo>
                    <a:pt x="2384729" y="203936"/>
                  </a:lnTo>
                  <a:lnTo>
                    <a:pt x="2393696" y="180911"/>
                  </a:lnTo>
                  <a:close/>
                </a:path>
              </a:pathLst>
            </a:custGeom>
            <a:solidFill>
              <a:srgbClr val="C19B7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 descr=""/>
            <p:cNvSpPr/>
            <p:nvPr/>
          </p:nvSpPr>
          <p:spPr>
            <a:xfrm>
              <a:off x="395999" y="2675056"/>
              <a:ext cx="721360" cy="762000"/>
            </a:xfrm>
            <a:custGeom>
              <a:avLst/>
              <a:gdLst/>
              <a:ahLst/>
              <a:cxnLst/>
              <a:rect l="l" t="t" r="r" b="b"/>
              <a:pathLst>
                <a:path w="721360" h="762000">
                  <a:moveTo>
                    <a:pt x="356019" y="0"/>
                  </a:moveTo>
                  <a:lnTo>
                    <a:pt x="247688" y="33172"/>
                  </a:lnTo>
                  <a:lnTo>
                    <a:pt x="301675" y="249656"/>
                  </a:lnTo>
                  <a:lnTo>
                    <a:pt x="89916" y="136232"/>
                  </a:lnTo>
                  <a:lnTo>
                    <a:pt x="33820" y="237159"/>
                  </a:lnTo>
                  <a:lnTo>
                    <a:pt x="263169" y="360083"/>
                  </a:lnTo>
                  <a:lnTo>
                    <a:pt x="0" y="480936"/>
                  </a:lnTo>
                  <a:lnTo>
                    <a:pt x="41503" y="583958"/>
                  </a:lnTo>
                  <a:lnTo>
                    <a:pt x="259562" y="483755"/>
                  </a:lnTo>
                  <a:lnTo>
                    <a:pt x="129578" y="707707"/>
                  </a:lnTo>
                  <a:lnTo>
                    <a:pt x="224929" y="761428"/>
                  </a:lnTo>
                  <a:lnTo>
                    <a:pt x="367690" y="515505"/>
                  </a:lnTo>
                  <a:lnTo>
                    <a:pt x="416725" y="712089"/>
                  </a:lnTo>
                  <a:lnTo>
                    <a:pt x="525183" y="678840"/>
                  </a:lnTo>
                  <a:lnTo>
                    <a:pt x="473773" y="473024"/>
                  </a:lnTo>
                  <a:lnTo>
                    <a:pt x="664756" y="575373"/>
                  </a:lnTo>
                  <a:lnTo>
                    <a:pt x="720788" y="474484"/>
                  </a:lnTo>
                  <a:lnTo>
                    <a:pt x="517448" y="365379"/>
                  </a:lnTo>
                  <a:lnTo>
                    <a:pt x="719632" y="272503"/>
                  </a:lnTo>
                  <a:lnTo>
                    <a:pt x="678268" y="169443"/>
                  </a:lnTo>
                  <a:lnTo>
                    <a:pt x="528789" y="238112"/>
                  </a:lnTo>
                  <a:lnTo>
                    <a:pt x="615048" y="89674"/>
                  </a:lnTo>
                  <a:lnTo>
                    <a:pt x="519557" y="35750"/>
                  </a:lnTo>
                  <a:lnTo>
                    <a:pt x="411226" y="222275"/>
                  </a:lnTo>
                  <a:lnTo>
                    <a:pt x="356019" y="0"/>
                  </a:lnTo>
                  <a:close/>
                </a:path>
              </a:pathLst>
            </a:custGeom>
            <a:solidFill>
              <a:srgbClr val="8EDAB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 descr=""/>
            <p:cNvSpPr/>
            <p:nvPr/>
          </p:nvSpPr>
          <p:spPr>
            <a:xfrm>
              <a:off x="11153133" y="1818580"/>
              <a:ext cx="762635" cy="367030"/>
            </a:xfrm>
            <a:custGeom>
              <a:avLst/>
              <a:gdLst/>
              <a:ahLst/>
              <a:cxnLst/>
              <a:rect l="l" t="t" r="r" b="b"/>
              <a:pathLst>
                <a:path w="762634" h="367030">
                  <a:moveTo>
                    <a:pt x="462195" y="0"/>
                  </a:moveTo>
                  <a:lnTo>
                    <a:pt x="418018" y="11937"/>
                  </a:lnTo>
                  <a:lnTo>
                    <a:pt x="380410" y="36207"/>
                  </a:lnTo>
                  <a:lnTo>
                    <a:pt x="347266" y="66716"/>
                  </a:lnTo>
                  <a:lnTo>
                    <a:pt x="320870" y="97091"/>
                  </a:lnTo>
                  <a:lnTo>
                    <a:pt x="301788" y="68063"/>
                  </a:lnTo>
                  <a:lnTo>
                    <a:pt x="271420" y="73753"/>
                  </a:lnTo>
                  <a:lnTo>
                    <a:pt x="237275" y="100140"/>
                  </a:lnTo>
                  <a:lnTo>
                    <a:pt x="206864" y="133201"/>
                  </a:lnTo>
                  <a:lnTo>
                    <a:pt x="187697" y="158915"/>
                  </a:lnTo>
                  <a:lnTo>
                    <a:pt x="165908" y="137103"/>
                  </a:lnTo>
                  <a:lnTo>
                    <a:pt x="113090" y="138556"/>
                  </a:lnTo>
                  <a:lnTo>
                    <a:pt x="58995" y="181653"/>
                  </a:lnTo>
                  <a:lnTo>
                    <a:pt x="35612" y="211896"/>
                  </a:lnTo>
                  <a:lnTo>
                    <a:pt x="4457" y="275930"/>
                  </a:lnTo>
                  <a:lnTo>
                    <a:pt x="0" y="304183"/>
                  </a:lnTo>
                  <a:lnTo>
                    <a:pt x="5164" y="326235"/>
                  </a:lnTo>
                  <a:lnTo>
                    <a:pt x="21607" y="339318"/>
                  </a:lnTo>
                  <a:lnTo>
                    <a:pt x="69795" y="343450"/>
                  </a:lnTo>
                  <a:lnTo>
                    <a:pt x="112020" y="327347"/>
                  </a:lnTo>
                  <a:lnTo>
                    <a:pt x="151618" y="301412"/>
                  </a:lnTo>
                  <a:lnTo>
                    <a:pt x="191927" y="276047"/>
                  </a:lnTo>
                  <a:lnTo>
                    <a:pt x="194856" y="318101"/>
                  </a:lnTo>
                  <a:lnTo>
                    <a:pt x="213870" y="347744"/>
                  </a:lnTo>
                  <a:lnTo>
                    <a:pt x="244481" y="364188"/>
                  </a:lnTo>
                  <a:lnTo>
                    <a:pt x="282205" y="366645"/>
                  </a:lnTo>
                  <a:lnTo>
                    <a:pt x="322559" y="354329"/>
                  </a:lnTo>
                  <a:lnTo>
                    <a:pt x="359794" y="332714"/>
                  </a:lnTo>
                  <a:lnTo>
                    <a:pt x="396204" y="307938"/>
                  </a:lnTo>
                  <a:lnTo>
                    <a:pt x="432517" y="283612"/>
                  </a:lnTo>
                  <a:lnTo>
                    <a:pt x="469460" y="263347"/>
                  </a:lnTo>
                  <a:lnTo>
                    <a:pt x="487615" y="308156"/>
                  </a:lnTo>
                  <a:lnTo>
                    <a:pt x="514159" y="336497"/>
                  </a:lnTo>
                  <a:lnTo>
                    <a:pt x="547153" y="350692"/>
                  </a:lnTo>
                  <a:lnTo>
                    <a:pt x="585220" y="352971"/>
                  </a:lnTo>
                  <a:lnTo>
                    <a:pt x="609702" y="349489"/>
                  </a:lnTo>
                  <a:lnTo>
                    <a:pt x="659724" y="333943"/>
                  </a:lnTo>
                  <a:lnTo>
                    <a:pt x="721162" y="298213"/>
                  </a:lnTo>
                  <a:lnTo>
                    <a:pt x="746070" y="267619"/>
                  </a:lnTo>
                  <a:lnTo>
                    <a:pt x="762626" y="200799"/>
                  </a:lnTo>
                  <a:lnTo>
                    <a:pt x="762550" y="199720"/>
                  </a:lnTo>
                  <a:lnTo>
                    <a:pt x="753850" y="166852"/>
                  </a:lnTo>
                  <a:lnTo>
                    <a:pt x="733827" y="141777"/>
                  </a:lnTo>
                  <a:lnTo>
                    <a:pt x="703297" y="128439"/>
                  </a:lnTo>
                  <a:lnTo>
                    <a:pt x="663078" y="130783"/>
                  </a:lnTo>
                  <a:lnTo>
                    <a:pt x="613986" y="152755"/>
                  </a:lnTo>
                  <a:lnTo>
                    <a:pt x="621772" y="104328"/>
                  </a:lnTo>
                  <a:lnTo>
                    <a:pt x="607036" y="82163"/>
                  </a:lnTo>
                  <a:lnTo>
                    <a:pt x="576986" y="79848"/>
                  </a:lnTo>
                  <a:lnTo>
                    <a:pt x="538830" y="90971"/>
                  </a:lnTo>
                  <a:lnTo>
                    <a:pt x="499775" y="109118"/>
                  </a:lnTo>
                  <a:lnTo>
                    <a:pt x="506515" y="78128"/>
                  </a:lnTo>
                  <a:lnTo>
                    <a:pt x="508990" y="44157"/>
                  </a:lnTo>
                  <a:lnTo>
                    <a:pt x="499408" y="15435"/>
                  </a:lnTo>
                  <a:lnTo>
                    <a:pt x="469599" y="152"/>
                  </a:lnTo>
                  <a:lnTo>
                    <a:pt x="46219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16167" y="6188239"/>
              <a:ext cx="3002648" cy="210566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88944" y="5861848"/>
              <a:ext cx="3670300" cy="206756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76001" y="5782297"/>
              <a:ext cx="1603798" cy="10484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2240260" cy="6840220"/>
          </a:xfrm>
          <a:custGeom>
            <a:avLst/>
            <a:gdLst/>
            <a:ahLst/>
            <a:cxnLst/>
            <a:rect l="l" t="t" r="r" b="b"/>
            <a:pathLst>
              <a:path w="12240260" h="6840220">
                <a:moveTo>
                  <a:pt x="12239993" y="0"/>
                </a:moveTo>
                <a:lnTo>
                  <a:pt x="0" y="0"/>
                </a:lnTo>
                <a:lnTo>
                  <a:pt x="0" y="6840004"/>
                </a:lnTo>
                <a:lnTo>
                  <a:pt x="12239993" y="6840004"/>
                </a:lnTo>
                <a:lnTo>
                  <a:pt x="12239993" y="0"/>
                </a:lnTo>
                <a:close/>
              </a:path>
            </a:pathLst>
          </a:custGeom>
          <a:solidFill>
            <a:srgbClr val="BFE5E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1955" y="0"/>
            <a:ext cx="11518037" cy="2938419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7196256" y="5326324"/>
            <a:ext cx="1362075" cy="254000"/>
          </a:xfrm>
          <a:custGeom>
            <a:avLst/>
            <a:gdLst/>
            <a:ahLst/>
            <a:cxnLst/>
            <a:rect l="l" t="t" r="r" b="b"/>
            <a:pathLst>
              <a:path w="1362075" h="254000">
                <a:moveTo>
                  <a:pt x="69494" y="66294"/>
                </a:moveTo>
                <a:lnTo>
                  <a:pt x="62864" y="66294"/>
                </a:lnTo>
                <a:lnTo>
                  <a:pt x="43455" y="69773"/>
                </a:lnTo>
                <a:lnTo>
                  <a:pt x="27946" y="79381"/>
                </a:lnTo>
                <a:lnTo>
                  <a:pt x="17666" y="93876"/>
                </a:lnTo>
                <a:lnTo>
                  <a:pt x="13944" y="112014"/>
                </a:lnTo>
                <a:lnTo>
                  <a:pt x="13944" y="120243"/>
                </a:lnTo>
                <a:lnTo>
                  <a:pt x="16001" y="127787"/>
                </a:lnTo>
                <a:lnTo>
                  <a:pt x="19888" y="134188"/>
                </a:lnTo>
                <a:lnTo>
                  <a:pt x="13962" y="138563"/>
                </a:lnTo>
                <a:lnTo>
                  <a:pt x="9172" y="144160"/>
                </a:lnTo>
                <a:lnTo>
                  <a:pt x="5968" y="151001"/>
                </a:lnTo>
                <a:lnTo>
                  <a:pt x="4800" y="159105"/>
                </a:lnTo>
                <a:lnTo>
                  <a:pt x="4800" y="168021"/>
                </a:lnTo>
                <a:lnTo>
                  <a:pt x="8458" y="175793"/>
                </a:lnTo>
                <a:lnTo>
                  <a:pt x="14858" y="181051"/>
                </a:lnTo>
                <a:lnTo>
                  <a:pt x="8776" y="186994"/>
                </a:lnTo>
                <a:lnTo>
                  <a:pt x="4086" y="194138"/>
                </a:lnTo>
                <a:lnTo>
                  <a:pt x="1067" y="202396"/>
                </a:lnTo>
                <a:lnTo>
                  <a:pt x="0" y="211683"/>
                </a:lnTo>
                <a:lnTo>
                  <a:pt x="3532" y="228478"/>
                </a:lnTo>
                <a:lnTo>
                  <a:pt x="13858" y="241801"/>
                </a:lnTo>
                <a:lnTo>
                  <a:pt x="30571" y="250581"/>
                </a:lnTo>
                <a:lnTo>
                  <a:pt x="53263" y="253746"/>
                </a:lnTo>
                <a:lnTo>
                  <a:pt x="69037" y="253746"/>
                </a:lnTo>
                <a:lnTo>
                  <a:pt x="92783" y="250549"/>
                </a:lnTo>
                <a:lnTo>
                  <a:pt x="110699" y="241544"/>
                </a:lnTo>
                <a:lnTo>
                  <a:pt x="116756" y="234086"/>
                </a:lnTo>
                <a:lnTo>
                  <a:pt x="54863" y="234086"/>
                </a:lnTo>
                <a:lnTo>
                  <a:pt x="41326" y="232268"/>
                </a:lnTo>
                <a:lnTo>
                  <a:pt x="31603" y="227256"/>
                </a:lnTo>
                <a:lnTo>
                  <a:pt x="25738" y="219716"/>
                </a:lnTo>
                <a:lnTo>
                  <a:pt x="23774" y="210312"/>
                </a:lnTo>
                <a:lnTo>
                  <a:pt x="25417" y="201864"/>
                </a:lnTo>
                <a:lnTo>
                  <a:pt x="30060" y="195538"/>
                </a:lnTo>
                <a:lnTo>
                  <a:pt x="37276" y="191570"/>
                </a:lnTo>
                <a:lnTo>
                  <a:pt x="46634" y="190195"/>
                </a:lnTo>
                <a:lnTo>
                  <a:pt x="120276" y="190195"/>
                </a:lnTo>
                <a:lnTo>
                  <a:pt x="113728" y="181251"/>
                </a:lnTo>
                <a:lnTo>
                  <a:pt x="99726" y="173332"/>
                </a:lnTo>
                <a:lnTo>
                  <a:pt x="81610" y="170535"/>
                </a:lnTo>
                <a:lnTo>
                  <a:pt x="33146" y="170535"/>
                </a:lnTo>
                <a:lnTo>
                  <a:pt x="26517" y="165506"/>
                </a:lnTo>
                <a:lnTo>
                  <a:pt x="26524" y="153837"/>
                </a:lnTo>
                <a:lnTo>
                  <a:pt x="28803" y="150418"/>
                </a:lnTo>
                <a:lnTo>
                  <a:pt x="33146" y="148361"/>
                </a:lnTo>
                <a:lnTo>
                  <a:pt x="91209" y="148361"/>
                </a:lnTo>
                <a:lnTo>
                  <a:pt x="97783" y="144332"/>
                </a:lnTo>
                <a:lnTo>
                  <a:pt x="102922" y="137160"/>
                </a:lnTo>
                <a:lnTo>
                  <a:pt x="62864" y="137160"/>
                </a:lnTo>
                <a:lnTo>
                  <a:pt x="52056" y="135224"/>
                </a:lnTo>
                <a:lnTo>
                  <a:pt x="43433" y="129901"/>
                </a:lnTo>
                <a:lnTo>
                  <a:pt x="37726" y="121922"/>
                </a:lnTo>
                <a:lnTo>
                  <a:pt x="35661" y="112014"/>
                </a:lnTo>
                <a:lnTo>
                  <a:pt x="37726" y="101973"/>
                </a:lnTo>
                <a:lnTo>
                  <a:pt x="43433" y="93926"/>
                </a:lnTo>
                <a:lnTo>
                  <a:pt x="52056" y="88578"/>
                </a:lnTo>
                <a:lnTo>
                  <a:pt x="62864" y="86639"/>
                </a:lnTo>
                <a:lnTo>
                  <a:pt x="131216" y="86639"/>
                </a:lnTo>
                <a:lnTo>
                  <a:pt x="131216" y="69494"/>
                </a:lnTo>
                <a:lnTo>
                  <a:pt x="81610" y="69494"/>
                </a:lnTo>
                <a:lnTo>
                  <a:pt x="75895" y="67437"/>
                </a:lnTo>
                <a:lnTo>
                  <a:pt x="69494" y="66294"/>
                </a:lnTo>
                <a:close/>
              </a:path>
              <a:path w="1362075" h="254000">
                <a:moveTo>
                  <a:pt x="120276" y="190195"/>
                </a:moveTo>
                <a:lnTo>
                  <a:pt x="81610" y="190195"/>
                </a:lnTo>
                <a:lnTo>
                  <a:pt x="90020" y="191570"/>
                </a:lnTo>
                <a:lnTo>
                  <a:pt x="96412" y="195424"/>
                </a:lnTo>
                <a:lnTo>
                  <a:pt x="100512" y="201478"/>
                </a:lnTo>
                <a:lnTo>
                  <a:pt x="101955" y="209397"/>
                </a:lnTo>
                <a:lnTo>
                  <a:pt x="99737" y="219234"/>
                </a:lnTo>
                <a:lnTo>
                  <a:pt x="93297" y="227056"/>
                </a:lnTo>
                <a:lnTo>
                  <a:pt x="82956" y="232221"/>
                </a:lnTo>
                <a:lnTo>
                  <a:pt x="69037" y="234086"/>
                </a:lnTo>
                <a:lnTo>
                  <a:pt x="116756" y="234086"/>
                </a:lnTo>
                <a:lnTo>
                  <a:pt x="122015" y="227610"/>
                </a:lnTo>
                <a:lnTo>
                  <a:pt x="125958" y="209626"/>
                </a:lnTo>
                <a:lnTo>
                  <a:pt x="122758" y="193584"/>
                </a:lnTo>
                <a:lnTo>
                  <a:pt x="120276" y="190195"/>
                </a:lnTo>
                <a:close/>
              </a:path>
              <a:path w="1362075" h="254000">
                <a:moveTo>
                  <a:pt x="91209" y="148361"/>
                </a:moveTo>
                <a:lnTo>
                  <a:pt x="33146" y="148361"/>
                </a:lnTo>
                <a:lnTo>
                  <a:pt x="39558" y="152165"/>
                </a:lnTo>
                <a:lnTo>
                  <a:pt x="46720" y="154962"/>
                </a:lnTo>
                <a:lnTo>
                  <a:pt x="54524" y="156687"/>
                </a:lnTo>
                <a:lnTo>
                  <a:pt x="62864" y="157276"/>
                </a:lnTo>
                <a:lnTo>
                  <a:pt x="82274" y="153837"/>
                </a:lnTo>
                <a:lnTo>
                  <a:pt x="91209" y="148361"/>
                </a:lnTo>
                <a:close/>
              </a:path>
              <a:path w="1362075" h="254000">
                <a:moveTo>
                  <a:pt x="131216" y="86639"/>
                </a:moveTo>
                <a:lnTo>
                  <a:pt x="62864" y="86639"/>
                </a:lnTo>
                <a:lnTo>
                  <a:pt x="73577" y="88578"/>
                </a:lnTo>
                <a:lnTo>
                  <a:pt x="82210" y="93926"/>
                </a:lnTo>
                <a:lnTo>
                  <a:pt x="87971" y="101973"/>
                </a:lnTo>
                <a:lnTo>
                  <a:pt x="90068" y="112014"/>
                </a:lnTo>
                <a:lnTo>
                  <a:pt x="87971" y="121922"/>
                </a:lnTo>
                <a:lnTo>
                  <a:pt x="82210" y="129901"/>
                </a:lnTo>
                <a:lnTo>
                  <a:pt x="73577" y="135224"/>
                </a:lnTo>
                <a:lnTo>
                  <a:pt x="62864" y="137160"/>
                </a:lnTo>
                <a:lnTo>
                  <a:pt x="102922" y="137160"/>
                </a:lnTo>
                <a:lnTo>
                  <a:pt x="108063" y="129984"/>
                </a:lnTo>
                <a:lnTo>
                  <a:pt x="111785" y="112014"/>
                </a:lnTo>
                <a:lnTo>
                  <a:pt x="111785" y="103784"/>
                </a:lnTo>
                <a:lnTo>
                  <a:pt x="109727" y="96012"/>
                </a:lnTo>
                <a:lnTo>
                  <a:pt x="105841" y="89382"/>
                </a:lnTo>
                <a:lnTo>
                  <a:pt x="131216" y="89154"/>
                </a:lnTo>
                <a:lnTo>
                  <a:pt x="131216" y="86639"/>
                </a:lnTo>
                <a:close/>
              </a:path>
              <a:path w="1362075" h="254000">
                <a:moveTo>
                  <a:pt x="200621" y="66294"/>
                </a:moveTo>
                <a:lnTo>
                  <a:pt x="176643" y="70701"/>
                </a:lnTo>
                <a:lnTo>
                  <a:pt x="157102" y="83038"/>
                </a:lnTo>
                <a:lnTo>
                  <a:pt x="143946" y="101977"/>
                </a:lnTo>
                <a:lnTo>
                  <a:pt x="139128" y="126187"/>
                </a:lnTo>
                <a:lnTo>
                  <a:pt x="143946" y="150397"/>
                </a:lnTo>
                <a:lnTo>
                  <a:pt x="157102" y="169335"/>
                </a:lnTo>
                <a:lnTo>
                  <a:pt x="176643" y="181672"/>
                </a:lnTo>
                <a:lnTo>
                  <a:pt x="200621" y="186080"/>
                </a:lnTo>
                <a:lnTo>
                  <a:pt x="224335" y="181672"/>
                </a:lnTo>
                <a:lnTo>
                  <a:pt x="243741" y="169335"/>
                </a:lnTo>
                <a:lnTo>
                  <a:pt x="246707" y="165049"/>
                </a:lnTo>
                <a:lnTo>
                  <a:pt x="200621" y="165049"/>
                </a:lnTo>
                <a:lnTo>
                  <a:pt x="185784" y="162288"/>
                </a:lnTo>
                <a:lnTo>
                  <a:pt x="173647" y="154447"/>
                </a:lnTo>
                <a:lnTo>
                  <a:pt x="165453" y="142192"/>
                </a:lnTo>
                <a:lnTo>
                  <a:pt x="162445" y="126187"/>
                </a:lnTo>
                <a:lnTo>
                  <a:pt x="165453" y="110181"/>
                </a:lnTo>
                <a:lnTo>
                  <a:pt x="173647" y="97926"/>
                </a:lnTo>
                <a:lnTo>
                  <a:pt x="185784" y="90086"/>
                </a:lnTo>
                <a:lnTo>
                  <a:pt x="200621" y="87325"/>
                </a:lnTo>
                <a:lnTo>
                  <a:pt x="246707" y="87325"/>
                </a:lnTo>
                <a:lnTo>
                  <a:pt x="243741" y="83038"/>
                </a:lnTo>
                <a:lnTo>
                  <a:pt x="224335" y="70701"/>
                </a:lnTo>
                <a:lnTo>
                  <a:pt x="200621" y="66294"/>
                </a:lnTo>
                <a:close/>
              </a:path>
              <a:path w="1362075" h="254000">
                <a:moveTo>
                  <a:pt x="246707" y="87325"/>
                </a:moveTo>
                <a:lnTo>
                  <a:pt x="200621" y="87325"/>
                </a:lnTo>
                <a:lnTo>
                  <a:pt x="215230" y="90086"/>
                </a:lnTo>
                <a:lnTo>
                  <a:pt x="227310" y="97926"/>
                </a:lnTo>
                <a:lnTo>
                  <a:pt x="235533" y="110181"/>
                </a:lnTo>
                <a:lnTo>
                  <a:pt x="238569" y="126187"/>
                </a:lnTo>
                <a:lnTo>
                  <a:pt x="235533" y="142192"/>
                </a:lnTo>
                <a:lnTo>
                  <a:pt x="227310" y="154447"/>
                </a:lnTo>
                <a:lnTo>
                  <a:pt x="215230" y="162288"/>
                </a:lnTo>
                <a:lnTo>
                  <a:pt x="200621" y="165049"/>
                </a:lnTo>
                <a:lnTo>
                  <a:pt x="246707" y="165049"/>
                </a:lnTo>
                <a:lnTo>
                  <a:pt x="256846" y="150397"/>
                </a:lnTo>
                <a:lnTo>
                  <a:pt x="261658" y="126187"/>
                </a:lnTo>
                <a:lnTo>
                  <a:pt x="256846" y="101977"/>
                </a:lnTo>
                <a:lnTo>
                  <a:pt x="246707" y="87325"/>
                </a:lnTo>
                <a:close/>
              </a:path>
              <a:path w="1362075" h="254000">
                <a:moveTo>
                  <a:pt x="339166" y="66294"/>
                </a:moveTo>
                <a:lnTo>
                  <a:pt x="315188" y="70701"/>
                </a:lnTo>
                <a:lnTo>
                  <a:pt x="295646" y="83038"/>
                </a:lnTo>
                <a:lnTo>
                  <a:pt x="282491" y="101977"/>
                </a:lnTo>
                <a:lnTo>
                  <a:pt x="277672" y="126187"/>
                </a:lnTo>
                <a:lnTo>
                  <a:pt x="282491" y="150397"/>
                </a:lnTo>
                <a:lnTo>
                  <a:pt x="295646" y="169335"/>
                </a:lnTo>
                <a:lnTo>
                  <a:pt x="315188" y="181672"/>
                </a:lnTo>
                <a:lnTo>
                  <a:pt x="339166" y="186080"/>
                </a:lnTo>
                <a:lnTo>
                  <a:pt x="362879" y="181672"/>
                </a:lnTo>
                <a:lnTo>
                  <a:pt x="382285" y="169335"/>
                </a:lnTo>
                <a:lnTo>
                  <a:pt x="385251" y="165049"/>
                </a:lnTo>
                <a:lnTo>
                  <a:pt x="339166" y="165049"/>
                </a:lnTo>
                <a:lnTo>
                  <a:pt x="324328" y="162288"/>
                </a:lnTo>
                <a:lnTo>
                  <a:pt x="312191" y="154447"/>
                </a:lnTo>
                <a:lnTo>
                  <a:pt x="303997" y="142192"/>
                </a:lnTo>
                <a:lnTo>
                  <a:pt x="300989" y="126187"/>
                </a:lnTo>
                <a:lnTo>
                  <a:pt x="303997" y="110181"/>
                </a:lnTo>
                <a:lnTo>
                  <a:pt x="312191" y="97926"/>
                </a:lnTo>
                <a:lnTo>
                  <a:pt x="324328" y="90086"/>
                </a:lnTo>
                <a:lnTo>
                  <a:pt x="339166" y="87325"/>
                </a:lnTo>
                <a:lnTo>
                  <a:pt x="385251" y="87325"/>
                </a:lnTo>
                <a:lnTo>
                  <a:pt x="382285" y="83038"/>
                </a:lnTo>
                <a:lnTo>
                  <a:pt x="362879" y="70701"/>
                </a:lnTo>
                <a:lnTo>
                  <a:pt x="339166" y="66294"/>
                </a:lnTo>
                <a:close/>
              </a:path>
              <a:path w="1362075" h="254000">
                <a:moveTo>
                  <a:pt x="385251" y="87325"/>
                </a:moveTo>
                <a:lnTo>
                  <a:pt x="339166" y="87325"/>
                </a:lnTo>
                <a:lnTo>
                  <a:pt x="353775" y="90086"/>
                </a:lnTo>
                <a:lnTo>
                  <a:pt x="365855" y="97926"/>
                </a:lnTo>
                <a:lnTo>
                  <a:pt x="374077" y="110181"/>
                </a:lnTo>
                <a:lnTo>
                  <a:pt x="377113" y="126187"/>
                </a:lnTo>
                <a:lnTo>
                  <a:pt x="374077" y="142192"/>
                </a:lnTo>
                <a:lnTo>
                  <a:pt x="365855" y="154447"/>
                </a:lnTo>
                <a:lnTo>
                  <a:pt x="353775" y="162288"/>
                </a:lnTo>
                <a:lnTo>
                  <a:pt x="339166" y="165049"/>
                </a:lnTo>
                <a:lnTo>
                  <a:pt x="385251" y="165049"/>
                </a:lnTo>
                <a:lnTo>
                  <a:pt x="395391" y="150397"/>
                </a:lnTo>
                <a:lnTo>
                  <a:pt x="400202" y="126187"/>
                </a:lnTo>
                <a:lnTo>
                  <a:pt x="395391" y="101977"/>
                </a:lnTo>
                <a:lnTo>
                  <a:pt x="385251" y="87325"/>
                </a:lnTo>
                <a:close/>
              </a:path>
              <a:path w="1362075" h="254000">
                <a:moveTo>
                  <a:pt x="472465" y="66294"/>
                </a:moveTo>
                <a:lnTo>
                  <a:pt x="451237" y="70637"/>
                </a:lnTo>
                <a:lnTo>
                  <a:pt x="433289" y="82867"/>
                </a:lnTo>
                <a:lnTo>
                  <a:pt x="420869" y="101784"/>
                </a:lnTo>
                <a:lnTo>
                  <a:pt x="416229" y="126187"/>
                </a:lnTo>
                <a:lnTo>
                  <a:pt x="420869" y="150686"/>
                </a:lnTo>
                <a:lnTo>
                  <a:pt x="433289" y="169592"/>
                </a:lnTo>
                <a:lnTo>
                  <a:pt x="451237" y="181769"/>
                </a:lnTo>
                <a:lnTo>
                  <a:pt x="472465" y="186080"/>
                </a:lnTo>
                <a:lnTo>
                  <a:pt x="484713" y="184994"/>
                </a:lnTo>
                <a:lnTo>
                  <a:pt x="495696" y="181851"/>
                </a:lnTo>
                <a:lnTo>
                  <a:pt x="505351" y="176822"/>
                </a:lnTo>
                <a:lnTo>
                  <a:pt x="513613" y="170078"/>
                </a:lnTo>
                <a:lnTo>
                  <a:pt x="537616" y="170078"/>
                </a:lnTo>
                <a:lnTo>
                  <a:pt x="537616" y="165049"/>
                </a:lnTo>
                <a:lnTo>
                  <a:pt x="476351" y="165049"/>
                </a:lnTo>
                <a:lnTo>
                  <a:pt x="461921" y="162352"/>
                </a:lnTo>
                <a:lnTo>
                  <a:pt x="450234" y="154619"/>
                </a:lnTo>
                <a:lnTo>
                  <a:pt x="442404" y="142385"/>
                </a:lnTo>
                <a:lnTo>
                  <a:pt x="439546" y="126187"/>
                </a:lnTo>
                <a:lnTo>
                  <a:pt x="442404" y="110085"/>
                </a:lnTo>
                <a:lnTo>
                  <a:pt x="450234" y="97840"/>
                </a:lnTo>
                <a:lnTo>
                  <a:pt x="461921" y="90054"/>
                </a:lnTo>
                <a:lnTo>
                  <a:pt x="476351" y="87325"/>
                </a:lnTo>
                <a:lnTo>
                  <a:pt x="537616" y="87325"/>
                </a:lnTo>
                <a:lnTo>
                  <a:pt x="537616" y="82524"/>
                </a:lnTo>
                <a:lnTo>
                  <a:pt x="513613" y="82524"/>
                </a:lnTo>
                <a:lnTo>
                  <a:pt x="505351" y="75648"/>
                </a:lnTo>
                <a:lnTo>
                  <a:pt x="495696" y="70551"/>
                </a:lnTo>
                <a:lnTo>
                  <a:pt x="484713" y="67383"/>
                </a:lnTo>
                <a:lnTo>
                  <a:pt x="472465" y="66294"/>
                </a:lnTo>
                <a:close/>
              </a:path>
              <a:path w="1362075" h="254000">
                <a:moveTo>
                  <a:pt x="537616" y="170078"/>
                </a:moveTo>
                <a:lnTo>
                  <a:pt x="513613" y="170078"/>
                </a:lnTo>
                <a:lnTo>
                  <a:pt x="513613" y="182880"/>
                </a:lnTo>
                <a:lnTo>
                  <a:pt x="537616" y="182880"/>
                </a:lnTo>
                <a:lnTo>
                  <a:pt x="537616" y="170078"/>
                </a:lnTo>
                <a:close/>
              </a:path>
              <a:path w="1362075" h="254000">
                <a:moveTo>
                  <a:pt x="537616" y="87325"/>
                </a:moveTo>
                <a:lnTo>
                  <a:pt x="476351" y="87325"/>
                </a:lnTo>
                <a:lnTo>
                  <a:pt x="490178" y="90054"/>
                </a:lnTo>
                <a:lnTo>
                  <a:pt x="502097" y="97840"/>
                </a:lnTo>
                <a:lnTo>
                  <a:pt x="510459" y="110085"/>
                </a:lnTo>
                <a:lnTo>
                  <a:pt x="513613" y="126187"/>
                </a:lnTo>
                <a:lnTo>
                  <a:pt x="510459" y="142385"/>
                </a:lnTo>
                <a:lnTo>
                  <a:pt x="502097" y="154619"/>
                </a:lnTo>
                <a:lnTo>
                  <a:pt x="490178" y="162352"/>
                </a:lnTo>
                <a:lnTo>
                  <a:pt x="476351" y="165049"/>
                </a:lnTo>
                <a:lnTo>
                  <a:pt x="537616" y="165049"/>
                </a:lnTo>
                <a:lnTo>
                  <a:pt x="537616" y="87325"/>
                </a:lnTo>
                <a:close/>
              </a:path>
              <a:path w="1362075" h="254000">
                <a:moveTo>
                  <a:pt x="537616" y="0"/>
                </a:moveTo>
                <a:lnTo>
                  <a:pt x="513613" y="0"/>
                </a:lnTo>
                <a:lnTo>
                  <a:pt x="513613" y="82524"/>
                </a:lnTo>
                <a:lnTo>
                  <a:pt x="537616" y="82524"/>
                </a:lnTo>
                <a:lnTo>
                  <a:pt x="537616" y="0"/>
                </a:lnTo>
                <a:close/>
              </a:path>
              <a:path w="1362075" h="254000">
                <a:moveTo>
                  <a:pt x="681634" y="66294"/>
                </a:moveTo>
                <a:lnTo>
                  <a:pt x="657656" y="70701"/>
                </a:lnTo>
                <a:lnTo>
                  <a:pt x="638114" y="83038"/>
                </a:lnTo>
                <a:lnTo>
                  <a:pt x="624959" y="101977"/>
                </a:lnTo>
                <a:lnTo>
                  <a:pt x="620140" y="126187"/>
                </a:lnTo>
                <a:lnTo>
                  <a:pt x="624959" y="150397"/>
                </a:lnTo>
                <a:lnTo>
                  <a:pt x="638114" y="169335"/>
                </a:lnTo>
                <a:lnTo>
                  <a:pt x="657656" y="181672"/>
                </a:lnTo>
                <a:lnTo>
                  <a:pt x="681634" y="186080"/>
                </a:lnTo>
                <a:lnTo>
                  <a:pt x="705348" y="181672"/>
                </a:lnTo>
                <a:lnTo>
                  <a:pt x="724754" y="169335"/>
                </a:lnTo>
                <a:lnTo>
                  <a:pt x="727720" y="165049"/>
                </a:lnTo>
                <a:lnTo>
                  <a:pt x="681634" y="165049"/>
                </a:lnTo>
                <a:lnTo>
                  <a:pt x="666796" y="162288"/>
                </a:lnTo>
                <a:lnTo>
                  <a:pt x="654659" y="154447"/>
                </a:lnTo>
                <a:lnTo>
                  <a:pt x="646465" y="142192"/>
                </a:lnTo>
                <a:lnTo>
                  <a:pt x="643458" y="126187"/>
                </a:lnTo>
                <a:lnTo>
                  <a:pt x="646465" y="110181"/>
                </a:lnTo>
                <a:lnTo>
                  <a:pt x="654659" y="97926"/>
                </a:lnTo>
                <a:lnTo>
                  <a:pt x="666796" y="90086"/>
                </a:lnTo>
                <a:lnTo>
                  <a:pt x="681634" y="87325"/>
                </a:lnTo>
                <a:lnTo>
                  <a:pt x="727720" y="87325"/>
                </a:lnTo>
                <a:lnTo>
                  <a:pt x="724754" y="83038"/>
                </a:lnTo>
                <a:lnTo>
                  <a:pt x="705348" y="70701"/>
                </a:lnTo>
                <a:lnTo>
                  <a:pt x="681634" y="66294"/>
                </a:lnTo>
                <a:close/>
              </a:path>
              <a:path w="1362075" h="254000">
                <a:moveTo>
                  <a:pt x="727720" y="87325"/>
                </a:moveTo>
                <a:lnTo>
                  <a:pt x="681634" y="87325"/>
                </a:lnTo>
                <a:lnTo>
                  <a:pt x="696243" y="90086"/>
                </a:lnTo>
                <a:lnTo>
                  <a:pt x="708323" y="97926"/>
                </a:lnTo>
                <a:lnTo>
                  <a:pt x="716545" y="110181"/>
                </a:lnTo>
                <a:lnTo>
                  <a:pt x="719582" y="126187"/>
                </a:lnTo>
                <a:lnTo>
                  <a:pt x="716545" y="142192"/>
                </a:lnTo>
                <a:lnTo>
                  <a:pt x="708323" y="154447"/>
                </a:lnTo>
                <a:lnTo>
                  <a:pt x="696243" y="162288"/>
                </a:lnTo>
                <a:lnTo>
                  <a:pt x="681634" y="165049"/>
                </a:lnTo>
                <a:lnTo>
                  <a:pt x="727720" y="165049"/>
                </a:lnTo>
                <a:lnTo>
                  <a:pt x="737859" y="150397"/>
                </a:lnTo>
                <a:lnTo>
                  <a:pt x="742670" y="126187"/>
                </a:lnTo>
                <a:lnTo>
                  <a:pt x="737859" y="101977"/>
                </a:lnTo>
                <a:lnTo>
                  <a:pt x="727720" y="87325"/>
                </a:lnTo>
                <a:close/>
              </a:path>
              <a:path w="1362075" h="254000">
                <a:moveTo>
                  <a:pt x="790638" y="69494"/>
                </a:moveTo>
                <a:lnTo>
                  <a:pt x="766876" y="69494"/>
                </a:lnTo>
                <a:lnTo>
                  <a:pt x="766876" y="182880"/>
                </a:lnTo>
                <a:lnTo>
                  <a:pt x="790638" y="182880"/>
                </a:lnTo>
                <a:lnTo>
                  <a:pt x="790638" y="142875"/>
                </a:lnTo>
                <a:lnTo>
                  <a:pt x="793303" y="121758"/>
                </a:lnTo>
                <a:lnTo>
                  <a:pt x="801325" y="105613"/>
                </a:lnTo>
                <a:lnTo>
                  <a:pt x="814748" y="95297"/>
                </a:lnTo>
                <a:lnTo>
                  <a:pt x="827673" y="92811"/>
                </a:lnTo>
                <a:lnTo>
                  <a:pt x="790638" y="92811"/>
                </a:lnTo>
                <a:lnTo>
                  <a:pt x="790638" y="69494"/>
                </a:lnTo>
                <a:close/>
              </a:path>
              <a:path w="1362075" h="254000">
                <a:moveTo>
                  <a:pt x="838873" y="68122"/>
                </a:moveTo>
                <a:lnTo>
                  <a:pt x="833856" y="68122"/>
                </a:lnTo>
                <a:lnTo>
                  <a:pt x="819742" y="69858"/>
                </a:lnTo>
                <a:lnTo>
                  <a:pt x="807875" y="74809"/>
                </a:lnTo>
                <a:lnTo>
                  <a:pt x="798194" y="82588"/>
                </a:lnTo>
                <a:lnTo>
                  <a:pt x="790638" y="92811"/>
                </a:lnTo>
                <a:lnTo>
                  <a:pt x="827673" y="92811"/>
                </a:lnTo>
                <a:lnTo>
                  <a:pt x="833615" y="91668"/>
                </a:lnTo>
                <a:lnTo>
                  <a:pt x="840260" y="91668"/>
                </a:lnTo>
                <a:lnTo>
                  <a:pt x="841857" y="69037"/>
                </a:lnTo>
                <a:lnTo>
                  <a:pt x="838873" y="68122"/>
                </a:lnTo>
                <a:close/>
              </a:path>
              <a:path w="1362075" h="254000">
                <a:moveTo>
                  <a:pt x="840260" y="91668"/>
                </a:moveTo>
                <a:lnTo>
                  <a:pt x="838415" y="91668"/>
                </a:lnTo>
                <a:lnTo>
                  <a:pt x="840244" y="91897"/>
                </a:lnTo>
                <a:lnTo>
                  <a:pt x="840260" y="91668"/>
                </a:lnTo>
                <a:close/>
              </a:path>
              <a:path w="1362075" h="254000">
                <a:moveTo>
                  <a:pt x="1023145" y="169849"/>
                </a:moveTo>
                <a:lnTo>
                  <a:pt x="943114" y="169849"/>
                </a:lnTo>
                <a:lnTo>
                  <a:pt x="951280" y="176725"/>
                </a:lnTo>
                <a:lnTo>
                  <a:pt x="960945" y="181822"/>
                </a:lnTo>
                <a:lnTo>
                  <a:pt x="971982" y="184990"/>
                </a:lnTo>
                <a:lnTo>
                  <a:pt x="984262" y="186080"/>
                </a:lnTo>
                <a:lnTo>
                  <a:pt x="1005586" y="181769"/>
                </a:lnTo>
                <a:lnTo>
                  <a:pt x="1023145" y="169849"/>
                </a:lnTo>
                <a:close/>
              </a:path>
              <a:path w="1362075" h="254000">
                <a:moveTo>
                  <a:pt x="943114" y="0"/>
                </a:moveTo>
                <a:lnTo>
                  <a:pt x="919340" y="0"/>
                </a:lnTo>
                <a:lnTo>
                  <a:pt x="919340" y="182880"/>
                </a:lnTo>
                <a:lnTo>
                  <a:pt x="943114" y="182880"/>
                </a:lnTo>
                <a:lnTo>
                  <a:pt x="943114" y="169849"/>
                </a:lnTo>
                <a:lnTo>
                  <a:pt x="1023145" y="169849"/>
                </a:lnTo>
                <a:lnTo>
                  <a:pt x="1023524" y="169592"/>
                </a:lnTo>
                <a:lnTo>
                  <a:pt x="1026496" y="165049"/>
                </a:lnTo>
                <a:lnTo>
                  <a:pt x="980376" y="165049"/>
                </a:lnTo>
                <a:lnTo>
                  <a:pt x="966646" y="162352"/>
                </a:lnTo>
                <a:lnTo>
                  <a:pt x="954716" y="154619"/>
                </a:lnTo>
                <a:lnTo>
                  <a:pt x="946300" y="142385"/>
                </a:lnTo>
                <a:lnTo>
                  <a:pt x="943114" y="126187"/>
                </a:lnTo>
                <a:lnTo>
                  <a:pt x="946300" y="110085"/>
                </a:lnTo>
                <a:lnTo>
                  <a:pt x="954716" y="97840"/>
                </a:lnTo>
                <a:lnTo>
                  <a:pt x="966646" y="90054"/>
                </a:lnTo>
                <a:lnTo>
                  <a:pt x="980376" y="87325"/>
                </a:lnTo>
                <a:lnTo>
                  <a:pt x="1026438" y="87325"/>
                </a:lnTo>
                <a:lnTo>
                  <a:pt x="1023524" y="82867"/>
                </a:lnTo>
                <a:lnTo>
                  <a:pt x="1023021" y="82524"/>
                </a:lnTo>
                <a:lnTo>
                  <a:pt x="943114" y="82524"/>
                </a:lnTo>
                <a:lnTo>
                  <a:pt x="943114" y="0"/>
                </a:lnTo>
                <a:close/>
              </a:path>
              <a:path w="1362075" h="254000">
                <a:moveTo>
                  <a:pt x="1026438" y="87325"/>
                </a:moveTo>
                <a:lnTo>
                  <a:pt x="980376" y="87325"/>
                </a:lnTo>
                <a:lnTo>
                  <a:pt x="994939" y="90054"/>
                </a:lnTo>
                <a:lnTo>
                  <a:pt x="1006694" y="97840"/>
                </a:lnTo>
                <a:lnTo>
                  <a:pt x="1014548" y="110085"/>
                </a:lnTo>
                <a:lnTo>
                  <a:pt x="1017409" y="126187"/>
                </a:lnTo>
                <a:lnTo>
                  <a:pt x="1014548" y="142385"/>
                </a:lnTo>
                <a:lnTo>
                  <a:pt x="1006694" y="154619"/>
                </a:lnTo>
                <a:lnTo>
                  <a:pt x="994939" y="162352"/>
                </a:lnTo>
                <a:lnTo>
                  <a:pt x="980376" y="165049"/>
                </a:lnTo>
                <a:lnTo>
                  <a:pt x="1026496" y="165049"/>
                </a:lnTo>
                <a:lnTo>
                  <a:pt x="1035890" y="150686"/>
                </a:lnTo>
                <a:lnTo>
                  <a:pt x="1040498" y="126187"/>
                </a:lnTo>
                <a:lnTo>
                  <a:pt x="1035890" y="101784"/>
                </a:lnTo>
                <a:lnTo>
                  <a:pt x="1026438" y="87325"/>
                </a:lnTo>
                <a:close/>
              </a:path>
              <a:path w="1362075" h="254000">
                <a:moveTo>
                  <a:pt x="984262" y="66294"/>
                </a:moveTo>
                <a:lnTo>
                  <a:pt x="971982" y="67383"/>
                </a:lnTo>
                <a:lnTo>
                  <a:pt x="960945" y="70551"/>
                </a:lnTo>
                <a:lnTo>
                  <a:pt x="951280" y="75648"/>
                </a:lnTo>
                <a:lnTo>
                  <a:pt x="943114" y="82524"/>
                </a:lnTo>
                <a:lnTo>
                  <a:pt x="1023021" y="82524"/>
                </a:lnTo>
                <a:lnTo>
                  <a:pt x="1005586" y="70637"/>
                </a:lnTo>
                <a:lnTo>
                  <a:pt x="984262" y="66294"/>
                </a:lnTo>
                <a:close/>
              </a:path>
              <a:path w="1362075" h="254000">
                <a:moveTo>
                  <a:pt x="1150377" y="86639"/>
                </a:moveTo>
                <a:lnTo>
                  <a:pt x="1109446" y="86639"/>
                </a:lnTo>
                <a:lnTo>
                  <a:pt x="1119862" y="88368"/>
                </a:lnTo>
                <a:lnTo>
                  <a:pt x="1127620" y="93268"/>
                </a:lnTo>
                <a:lnTo>
                  <a:pt x="1132463" y="100912"/>
                </a:lnTo>
                <a:lnTo>
                  <a:pt x="1134135" y="110871"/>
                </a:lnTo>
                <a:lnTo>
                  <a:pt x="1134135" y="112928"/>
                </a:lnTo>
                <a:lnTo>
                  <a:pt x="1101445" y="115443"/>
                </a:lnTo>
                <a:lnTo>
                  <a:pt x="1081632" y="119093"/>
                </a:lnTo>
                <a:lnTo>
                  <a:pt x="1067241" y="126472"/>
                </a:lnTo>
                <a:lnTo>
                  <a:pt x="1058465" y="137367"/>
                </a:lnTo>
                <a:lnTo>
                  <a:pt x="1055497" y="151561"/>
                </a:lnTo>
                <a:lnTo>
                  <a:pt x="1058400" y="165731"/>
                </a:lnTo>
                <a:lnTo>
                  <a:pt x="1066555" y="176622"/>
                </a:lnTo>
                <a:lnTo>
                  <a:pt x="1079124" y="183612"/>
                </a:lnTo>
                <a:lnTo>
                  <a:pt x="1095273" y="186080"/>
                </a:lnTo>
                <a:lnTo>
                  <a:pt x="1108278" y="184740"/>
                </a:lnTo>
                <a:lnTo>
                  <a:pt x="1119247" y="181022"/>
                </a:lnTo>
                <a:lnTo>
                  <a:pt x="1128288" y="175375"/>
                </a:lnTo>
                <a:lnTo>
                  <a:pt x="1135507" y="168249"/>
                </a:lnTo>
                <a:lnTo>
                  <a:pt x="1173223" y="168249"/>
                </a:lnTo>
                <a:lnTo>
                  <a:pt x="1173091" y="166878"/>
                </a:lnTo>
                <a:lnTo>
                  <a:pt x="1099845" y="166878"/>
                </a:lnTo>
                <a:lnTo>
                  <a:pt x="1091651" y="165820"/>
                </a:lnTo>
                <a:lnTo>
                  <a:pt x="1085215" y="162706"/>
                </a:lnTo>
                <a:lnTo>
                  <a:pt x="1081007" y="157619"/>
                </a:lnTo>
                <a:lnTo>
                  <a:pt x="1079500" y="150647"/>
                </a:lnTo>
                <a:lnTo>
                  <a:pt x="1080835" y="144000"/>
                </a:lnTo>
                <a:lnTo>
                  <a:pt x="1085043" y="138617"/>
                </a:lnTo>
                <a:lnTo>
                  <a:pt x="1092423" y="134734"/>
                </a:lnTo>
                <a:lnTo>
                  <a:pt x="1103274" y="132588"/>
                </a:lnTo>
                <a:lnTo>
                  <a:pt x="1134135" y="129387"/>
                </a:lnTo>
                <a:lnTo>
                  <a:pt x="1156766" y="129387"/>
                </a:lnTo>
                <a:lnTo>
                  <a:pt x="1156766" y="109042"/>
                </a:lnTo>
                <a:lnTo>
                  <a:pt x="1153341" y="90789"/>
                </a:lnTo>
                <a:lnTo>
                  <a:pt x="1150377" y="86639"/>
                </a:lnTo>
                <a:close/>
              </a:path>
              <a:path w="1362075" h="254000">
                <a:moveTo>
                  <a:pt x="1173223" y="168249"/>
                </a:moveTo>
                <a:lnTo>
                  <a:pt x="1135507" y="168249"/>
                </a:lnTo>
                <a:lnTo>
                  <a:pt x="1138785" y="175246"/>
                </a:lnTo>
                <a:lnTo>
                  <a:pt x="1143736" y="180165"/>
                </a:lnTo>
                <a:lnTo>
                  <a:pt x="1150230" y="183069"/>
                </a:lnTo>
                <a:lnTo>
                  <a:pt x="1158138" y="184023"/>
                </a:lnTo>
                <a:lnTo>
                  <a:pt x="1163624" y="184023"/>
                </a:lnTo>
                <a:lnTo>
                  <a:pt x="1168196" y="183108"/>
                </a:lnTo>
                <a:lnTo>
                  <a:pt x="1174369" y="180136"/>
                </a:lnTo>
                <a:lnTo>
                  <a:pt x="1173223" y="168249"/>
                </a:lnTo>
                <a:close/>
              </a:path>
              <a:path w="1362075" h="254000">
                <a:moveTo>
                  <a:pt x="1156766" y="129387"/>
                </a:moveTo>
                <a:lnTo>
                  <a:pt x="1134135" y="129387"/>
                </a:lnTo>
                <a:lnTo>
                  <a:pt x="1134135" y="136245"/>
                </a:lnTo>
                <a:lnTo>
                  <a:pt x="1131477" y="148361"/>
                </a:lnTo>
                <a:lnTo>
                  <a:pt x="1124191" y="158076"/>
                </a:lnTo>
                <a:lnTo>
                  <a:pt x="1113304" y="164534"/>
                </a:lnTo>
                <a:lnTo>
                  <a:pt x="1099845" y="166878"/>
                </a:lnTo>
                <a:lnTo>
                  <a:pt x="1173091" y="166878"/>
                </a:lnTo>
                <a:lnTo>
                  <a:pt x="1172628" y="162077"/>
                </a:lnTo>
                <a:lnTo>
                  <a:pt x="1159281" y="162077"/>
                </a:lnTo>
                <a:lnTo>
                  <a:pt x="1156766" y="158419"/>
                </a:lnTo>
                <a:lnTo>
                  <a:pt x="1156766" y="129387"/>
                </a:lnTo>
                <a:close/>
              </a:path>
              <a:path w="1362075" h="254000">
                <a:moveTo>
                  <a:pt x="1172540" y="161163"/>
                </a:moveTo>
                <a:lnTo>
                  <a:pt x="1167511" y="161620"/>
                </a:lnTo>
                <a:lnTo>
                  <a:pt x="1165225" y="162077"/>
                </a:lnTo>
                <a:lnTo>
                  <a:pt x="1172628" y="162077"/>
                </a:lnTo>
                <a:lnTo>
                  <a:pt x="1172540" y="161163"/>
                </a:lnTo>
                <a:close/>
              </a:path>
              <a:path w="1362075" h="254000">
                <a:moveTo>
                  <a:pt x="1110361" y="66294"/>
                </a:moveTo>
                <a:lnTo>
                  <a:pt x="1092669" y="68780"/>
                </a:lnTo>
                <a:lnTo>
                  <a:pt x="1078385" y="75895"/>
                </a:lnTo>
                <a:lnTo>
                  <a:pt x="1068087" y="87125"/>
                </a:lnTo>
                <a:lnTo>
                  <a:pt x="1062355" y="101955"/>
                </a:lnTo>
                <a:lnTo>
                  <a:pt x="1084300" y="106756"/>
                </a:lnTo>
                <a:lnTo>
                  <a:pt x="1087425" y="98212"/>
                </a:lnTo>
                <a:lnTo>
                  <a:pt x="1092844" y="91897"/>
                </a:lnTo>
                <a:lnTo>
                  <a:pt x="1100277" y="87982"/>
                </a:lnTo>
                <a:lnTo>
                  <a:pt x="1109446" y="86639"/>
                </a:lnTo>
                <a:lnTo>
                  <a:pt x="1150377" y="86639"/>
                </a:lnTo>
                <a:lnTo>
                  <a:pt x="1143765" y="77381"/>
                </a:lnTo>
                <a:lnTo>
                  <a:pt x="1129088" y="69115"/>
                </a:lnTo>
                <a:lnTo>
                  <a:pt x="1110361" y="66294"/>
                </a:lnTo>
                <a:close/>
              </a:path>
              <a:path w="1362075" h="254000">
                <a:moveTo>
                  <a:pt x="1238605" y="66294"/>
                </a:moveTo>
                <a:lnTo>
                  <a:pt x="1217377" y="70637"/>
                </a:lnTo>
                <a:lnTo>
                  <a:pt x="1199429" y="82867"/>
                </a:lnTo>
                <a:lnTo>
                  <a:pt x="1187009" y="101784"/>
                </a:lnTo>
                <a:lnTo>
                  <a:pt x="1182370" y="126187"/>
                </a:lnTo>
                <a:lnTo>
                  <a:pt x="1187009" y="150686"/>
                </a:lnTo>
                <a:lnTo>
                  <a:pt x="1199429" y="169592"/>
                </a:lnTo>
                <a:lnTo>
                  <a:pt x="1217377" y="181769"/>
                </a:lnTo>
                <a:lnTo>
                  <a:pt x="1238605" y="186080"/>
                </a:lnTo>
                <a:lnTo>
                  <a:pt x="1250853" y="184994"/>
                </a:lnTo>
                <a:lnTo>
                  <a:pt x="1261837" y="181851"/>
                </a:lnTo>
                <a:lnTo>
                  <a:pt x="1271491" y="176822"/>
                </a:lnTo>
                <a:lnTo>
                  <a:pt x="1279753" y="170078"/>
                </a:lnTo>
                <a:lnTo>
                  <a:pt x="1303756" y="170078"/>
                </a:lnTo>
                <a:lnTo>
                  <a:pt x="1303756" y="165049"/>
                </a:lnTo>
                <a:lnTo>
                  <a:pt x="1242491" y="165049"/>
                </a:lnTo>
                <a:lnTo>
                  <a:pt x="1228061" y="162352"/>
                </a:lnTo>
                <a:lnTo>
                  <a:pt x="1216374" y="154619"/>
                </a:lnTo>
                <a:lnTo>
                  <a:pt x="1208544" y="142385"/>
                </a:lnTo>
                <a:lnTo>
                  <a:pt x="1205687" y="126187"/>
                </a:lnTo>
                <a:lnTo>
                  <a:pt x="1208544" y="110085"/>
                </a:lnTo>
                <a:lnTo>
                  <a:pt x="1216374" y="97840"/>
                </a:lnTo>
                <a:lnTo>
                  <a:pt x="1228061" y="90054"/>
                </a:lnTo>
                <a:lnTo>
                  <a:pt x="1242491" y="87325"/>
                </a:lnTo>
                <a:lnTo>
                  <a:pt x="1303756" y="87325"/>
                </a:lnTo>
                <a:lnTo>
                  <a:pt x="1303756" y="82524"/>
                </a:lnTo>
                <a:lnTo>
                  <a:pt x="1279753" y="82524"/>
                </a:lnTo>
                <a:lnTo>
                  <a:pt x="1271491" y="75648"/>
                </a:lnTo>
                <a:lnTo>
                  <a:pt x="1261837" y="70551"/>
                </a:lnTo>
                <a:lnTo>
                  <a:pt x="1250853" y="67383"/>
                </a:lnTo>
                <a:lnTo>
                  <a:pt x="1238605" y="66294"/>
                </a:lnTo>
                <a:close/>
              </a:path>
              <a:path w="1362075" h="254000">
                <a:moveTo>
                  <a:pt x="1303756" y="170078"/>
                </a:moveTo>
                <a:lnTo>
                  <a:pt x="1279753" y="170078"/>
                </a:lnTo>
                <a:lnTo>
                  <a:pt x="1279753" y="182880"/>
                </a:lnTo>
                <a:lnTo>
                  <a:pt x="1303756" y="182880"/>
                </a:lnTo>
                <a:lnTo>
                  <a:pt x="1303756" y="170078"/>
                </a:lnTo>
                <a:close/>
              </a:path>
              <a:path w="1362075" h="254000">
                <a:moveTo>
                  <a:pt x="1303756" y="87325"/>
                </a:moveTo>
                <a:lnTo>
                  <a:pt x="1242491" y="87325"/>
                </a:lnTo>
                <a:lnTo>
                  <a:pt x="1256318" y="90054"/>
                </a:lnTo>
                <a:lnTo>
                  <a:pt x="1268237" y="97840"/>
                </a:lnTo>
                <a:lnTo>
                  <a:pt x="1276599" y="110085"/>
                </a:lnTo>
                <a:lnTo>
                  <a:pt x="1279753" y="126187"/>
                </a:lnTo>
                <a:lnTo>
                  <a:pt x="1276599" y="142385"/>
                </a:lnTo>
                <a:lnTo>
                  <a:pt x="1268237" y="154619"/>
                </a:lnTo>
                <a:lnTo>
                  <a:pt x="1256318" y="162352"/>
                </a:lnTo>
                <a:lnTo>
                  <a:pt x="1242491" y="165049"/>
                </a:lnTo>
                <a:lnTo>
                  <a:pt x="1303756" y="165049"/>
                </a:lnTo>
                <a:lnTo>
                  <a:pt x="1303756" y="87325"/>
                </a:lnTo>
                <a:close/>
              </a:path>
              <a:path w="1362075" h="254000">
                <a:moveTo>
                  <a:pt x="1303756" y="0"/>
                </a:moveTo>
                <a:lnTo>
                  <a:pt x="1279753" y="0"/>
                </a:lnTo>
                <a:lnTo>
                  <a:pt x="1279753" y="82524"/>
                </a:lnTo>
                <a:lnTo>
                  <a:pt x="1303756" y="82524"/>
                </a:lnTo>
                <a:lnTo>
                  <a:pt x="1303756" y="0"/>
                </a:lnTo>
                <a:close/>
              </a:path>
              <a:path w="1362075" h="254000">
                <a:moveTo>
                  <a:pt x="1355572" y="154762"/>
                </a:moveTo>
                <a:lnTo>
                  <a:pt x="1338198" y="154762"/>
                </a:lnTo>
                <a:lnTo>
                  <a:pt x="1331798" y="161391"/>
                </a:lnTo>
                <a:lnTo>
                  <a:pt x="1331798" y="177393"/>
                </a:lnTo>
                <a:lnTo>
                  <a:pt x="1338198" y="183794"/>
                </a:lnTo>
                <a:lnTo>
                  <a:pt x="1355572" y="183794"/>
                </a:lnTo>
                <a:lnTo>
                  <a:pt x="1361744" y="177393"/>
                </a:lnTo>
                <a:lnTo>
                  <a:pt x="1361744" y="161391"/>
                </a:lnTo>
                <a:lnTo>
                  <a:pt x="1355572" y="154762"/>
                </a:lnTo>
                <a:close/>
              </a:path>
            </a:pathLst>
          </a:custGeom>
          <a:solidFill>
            <a:srgbClr val="0A05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7193972" y="5048397"/>
            <a:ext cx="1618615" cy="233045"/>
          </a:xfrm>
          <a:custGeom>
            <a:avLst/>
            <a:gdLst/>
            <a:ahLst/>
            <a:cxnLst/>
            <a:rect l="l" t="t" r="r" b="b"/>
            <a:pathLst>
              <a:path w="1618615" h="233045">
                <a:moveTo>
                  <a:pt x="25603" y="55321"/>
                </a:moveTo>
                <a:lnTo>
                  <a:pt x="0" y="55321"/>
                </a:lnTo>
                <a:lnTo>
                  <a:pt x="50292" y="165963"/>
                </a:lnTo>
                <a:lnTo>
                  <a:pt x="19659" y="232714"/>
                </a:lnTo>
                <a:lnTo>
                  <a:pt x="45262" y="232714"/>
                </a:lnTo>
                <a:lnTo>
                  <a:pt x="88591" y="138531"/>
                </a:lnTo>
                <a:lnTo>
                  <a:pt x="63093" y="138531"/>
                </a:lnTo>
                <a:lnTo>
                  <a:pt x="25603" y="55321"/>
                </a:lnTo>
                <a:close/>
              </a:path>
              <a:path w="1618615" h="233045">
                <a:moveTo>
                  <a:pt x="126873" y="55321"/>
                </a:moveTo>
                <a:lnTo>
                  <a:pt x="101269" y="55321"/>
                </a:lnTo>
                <a:lnTo>
                  <a:pt x="63093" y="138531"/>
                </a:lnTo>
                <a:lnTo>
                  <a:pt x="88591" y="138531"/>
                </a:lnTo>
                <a:lnTo>
                  <a:pt x="126873" y="55321"/>
                </a:lnTo>
                <a:close/>
              </a:path>
              <a:path w="1618615" h="233045">
                <a:moveTo>
                  <a:pt x="192773" y="52120"/>
                </a:moveTo>
                <a:lnTo>
                  <a:pt x="168795" y="56528"/>
                </a:lnTo>
                <a:lnTo>
                  <a:pt x="149253" y="68865"/>
                </a:lnTo>
                <a:lnTo>
                  <a:pt x="136098" y="87803"/>
                </a:lnTo>
                <a:lnTo>
                  <a:pt x="131279" y="112013"/>
                </a:lnTo>
                <a:lnTo>
                  <a:pt x="136098" y="136224"/>
                </a:lnTo>
                <a:lnTo>
                  <a:pt x="149253" y="155162"/>
                </a:lnTo>
                <a:lnTo>
                  <a:pt x="168795" y="167499"/>
                </a:lnTo>
                <a:lnTo>
                  <a:pt x="192773" y="171907"/>
                </a:lnTo>
                <a:lnTo>
                  <a:pt x="216486" y="167499"/>
                </a:lnTo>
                <a:lnTo>
                  <a:pt x="235892" y="155162"/>
                </a:lnTo>
                <a:lnTo>
                  <a:pt x="238859" y="150875"/>
                </a:lnTo>
                <a:lnTo>
                  <a:pt x="192773" y="150875"/>
                </a:lnTo>
                <a:lnTo>
                  <a:pt x="177935" y="148114"/>
                </a:lnTo>
                <a:lnTo>
                  <a:pt x="165798" y="140274"/>
                </a:lnTo>
                <a:lnTo>
                  <a:pt x="157604" y="128019"/>
                </a:lnTo>
                <a:lnTo>
                  <a:pt x="154597" y="112013"/>
                </a:lnTo>
                <a:lnTo>
                  <a:pt x="157604" y="96008"/>
                </a:lnTo>
                <a:lnTo>
                  <a:pt x="165798" y="83753"/>
                </a:lnTo>
                <a:lnTo>
                  <a:pt x="177935" y="75913"/>
                </a:lnTo>
                <a:lnTo>
                  <a:pt x="192773" y="73151"/>
                </a:lnTo>
                <a:lnTo>
                  <a:pt x="238859" y="73151"/>
                </a:lnTo>
                <a:lnTo>
                  <a:pt x="235892" y="68865"/>
                </a:lnTo>
                <a:lnTo>
                  <a:pt x="216486" y="56528"/>
                </a:lnTo>
                <a:lnTo>
                  <a:pt x="192773" y="52120"/>
                </a:lnTo>
                <a:close/>
              </a:path>
              <a:path w="1618615" h="233045">
                <a:moveTo>
                  <a:pt x="238859" y="73151"/>
                </a:moveTo>
                <a:lnTo>
                  <a:pt x="192773" y="73151"/>
                </a:lnTo>
                <a:lnTo>
                  <a:pt x="207382" y="75913"/>
                </a:lnTo>
                <a:lnTo>
                  <a:pt x="219462" y="83753"/>
                </a:lnTo>
                <a:lnTo>
                  <a:pt x="227684" y="96008"/>
                </a:lnTo>
                <a:lnTo>
                  <a:pt x="230720" y="112013"/>
                </a:lnTo>
                <a:lnTo>
                  <a:pt x="227684" y="128019"/>
                </a:lnTo>
                <a:lnTo>
                  <a:pt x="219462" y="140274"/>
                </a:lnTo>
                <a:lnTo>
                  <a:pt x="207382" y="148114"/>
                </a:lnTo>
                <a:lnTo>
                  <a:pt x="192773" y="150875"/>
                </a:lnTo>
                <a:lnTo>
                  <a:pt x="238859" y="150875"/>
                </a:lnTo>
                <a:lnTo>
                  <a:pt x="248998" y="136224"/>
                </a:lnTo>
                <a:lnTo>
                  <a:pt x="253809" y="112013"/>
                </a:lnTo>
                <a:lnTo>
                  <a:pt x="248998" y="87803"/>
                </a:lnTo>
                <a:lnTo>
                  <a:pt x="238859" y="73151"/>
                </a:lnTo>
                <a:close/>
              </a:path>
              <a:path w="1618615" h="233045">
                <a:moveTo>
                  <a:pt x="299618" y="55321"/>
                </a:moveTo>
                <a:lnTo>
                  <a:pt x="275844" y="55321"/>
                </a:lnTo>
                <a:lnTo>
                  <a:pt x="275844" y="123672"/>
                </a:lnTo>
                <a:lnTo>
                  <a:pt x="279094" y="143264"/>
                </a:lnTo>
                <a:lnTo>
                  <a:pt x="288302" y="158505"/>
                </a:lnTo>
                <a:lnTo>
                  <a:pt x="302654" y="168388"/>
                </a:lnTo>
                <a:lnTo>
                  <a:pt x="321335" y="171907"/>
                </a:lnTo>
                <a:lnTo>
                  <a:pt x="333197" y="170771"/>
                </a:lnTo>
                <a:lnTo>
                  <a:pt x="343709" y="167449"/>
                </a:lnTo>
                <a:lnTo>
                  <a:pt x="352807" y="162070"/>
                </a:lnTo>
                <a:lnTo>
                  <a:pt x="360426" y="154762"/>
                </a:lnTo>
                <a:lnTo>
                  <a:pt x="384200" y="154762"/>
                </a:lnTo>
                <a:lnTo>
                  <a:pt x="384200" y="149961"/>
                </a:lnTo>
                <a:lnTo>
                  <a:pt x="326821" y="149961"/>
                </a:lnTo>
                <a:lnTo>
                  <a:pt x="315627" y="147707"/>
                </a:lnTo>
                <a:lnTo>
                  <a:pt x="307047" y="141360"/>
                </a:lnTo>
                <a:lnTo>
                  <a:pt x="301554" y="131541"/>
                </a:lnTo>
                <a:lnTo>
                  <a:pt x="299618" y="118871"/>
                </a:lnTo>
                <a:lnTo>
                  <a:pt x="299618" y="55321"/>
                </a:lnTo>
                <a:close/>
              </a:path>
              <a:path w="1618615" h="233045">
                <a:moveTo>
                  <a:pt x="384200" y="154762"/>
                </a:moveTo>
                <a:lnTo>
                  <a:pt x="360426" y="154762"/>
                </a:lnTo>
                <a:lnTo>
                  <a:pt x="360426" y="168706"/>
                </a:lnTo>
                <a:lnTo>
                  <a:pt x="384200" y="168706"/>
                </a:lnTo>
                <a:lnTo>
                  <a:pt x="384200" y="154762"/>
                </a:lnTo>
                <a:close/>
              </a:path>
              <a:path w="1618615" h="233045">
                <a:moveTo>
                  <a:pt x="384200" y="55321"/>
                </a:moveTo>
                <a:lnTo>
                  <a:pt x="360426" y="55321"/>
                </a:lnTo>
                <a:lnTo>
                  <a:pt x="360426" y="107670"/>
                </a:lnTo>
                <a:lnTo>
                  <a:pt x="358036" y="126333"/>
                </a:lnTo>
                <a:lnTo>
                  <a:pt x="351253" y="139531"/>
                </a:lnTo>
                <a:lnTo>
                  <a:pt x="340655" y="147371"/>
                </a:lnTo>
                <a:lnTo>
                  <a:pt x="326821" y="149961"/>
                </a:lnTo>
                <a:lnTo>
                  <a:pt x="384200" y="149961"/>
                </a:lnTo>
                <a:lnTo>
                  <a:pt x="384200" y="55321"/>
                </a:lnTo>
                <a:close/>
              </a:path>
              <a:path w="1618615" h="233045">
                <a:moveTo>
                  <a:pt x="440283" y="55321"/>
                </a:moveTo>
                <a:lnTo>
                  <a:pt x="416509" y="55321"/>
                </a:lnTo>
                <a:lnTo>
                  <a:pt x="416509" y="168706"/>
                </a:lnTo>
                <a:lnTo>
                  <a:pt x="440283" y="168706"/>
                </a:lnTo>
                <a:lnTo>
                  <a:pt x="440283" y="128701"/>
                </a:lnTo>
                <a:lnTo>
                  <a:pt x="442948" y="107584"/>
                </a:lnTo>
                <a:lnTo>
                  <a:pt x="450970" y="91439"/>
                </a:lnTo>
                <a:lnTo>
                  <a:pt x="464393" y="81124"/>
                </a:lnTo>
                <a:lnTo>
                  <a:pt x="477318" y="78638"/>
                </a:lnTo>
                <a:lnTo>
                  <a:pt x="440283" y="78638"/>
                </a:lnTo>
                <a:lnTo>
                  <a:pt x="440283" y="55321"/>
                </a:lnTo>
                <a:close/>
              </a:path>
              <a:path w="1618615" h="233045">
                <a:moveTo>
                  <a:pt x="488518" y="53949"/>
                </a:moveTo>
                <a:lnTo>
                  <a:pt x="483489" y="53949"/>
                </a:lnTo>
                <a:lnTo>
                  <a:pt x="469376" y="55685"/>
                </a:lnTo>
                <a:lnTo>
                  <a:pt x="457514" y="60636"/>
                </a:lnTo>
                <a:lnTo>
                  <a:pt x="447838" y="68415"/>
                </a:lnTo>
                <a:lnTo>
                  <a:pt x="440283" y="78638"/>
                </a:lnTo>
                <a:lnTo>
                  <a:pt x="477318" y="78638"/>
                </a:lnTo>
                <a:lnTo>
                  <a:pt x="483260" y="77495"/>
                </a:lnTo>
                <a:lnTo>
                  <a:pt x="489905" y="77495"/>
                </a:lnTo>
                <a:lnTo>
                  <a:pt x="491490" y="54863"/>
                </a:lnTo>
                <a:lnTo>
                  <a:pt x="488518" y="53949"/>
                </a:lnTo>
                <a:close/>
              </a:path>
              <a:path w="1618615" h="233045">
                <a:moveTo>
                  <a:pt x="489905" y="77495"/>
                </a:moveTo>
                <a:lnTo>
                  <a:pt x="488061" y="77495"/>
                </a:lnTo>
                <a:lnTo>
                  <a:pt x="489889" y="77723"/>
                </a:lnTo>
                <a:lnTo>
                  <a:pt x="489905" y="77495"/>
                </a:lnTo>
                <a:close/>
              </a:path>
              <a:path w="1618615" h="233045">
                <a:moveTo>
                  <a:pt x="617893" y="52120"/>
                </a:moveTo>
                <a:lnTo>
                  <a:pt x="595211" y="56435"/>
                </a:lnTo>
                <a:lnTo>
                  <a:pt x="576516" y="68637"/>
                </a:lnTo>
                <a:lnTo>
                  <a:pt x="563822" y="87610"/>
                </a:lnTo>
                <a:lnTo>
                  <a:pt x="559142" y="112242"/>
                </a:lnTo>
                <a:lnTo>
                  <a:pt x="563839" y="136706"/>
                </a:lnTo>
                <a:lnTo>
                  <a:pt x="576487" y="155533"/>
                </a:lnTo>
                <a:lnTo>
                  <a:pt x="594922" y="167631"/>
                </a:lnTo>
                <a:lnTo>
                  <a:pt x="616978" y="171907"/>
                </a:lnTo>
                <a:lnTo>
                  <a:pt x="634805" y="169678"/>
                </a:lnTo>
                <a:lnTo>
                  <a:pt x="650211" y="162991"/>
                </a:lnTo>
                <a:lnTo>
                  <a:pt x="662659" y="151847"/>
                </a:lnTo>
                <a:lnTo>
                  <a:pt x="662954" y="151333"/>
                </a:lnTo>
                <a:lnTo>
                  <a:pt x="616978" y="151333"/>
                </a:lnTo>
                <a:lnTo>
                  <a:pt x="604902" y="149040"/>
                </a:lnTo>
                <a:lnTo>
                  <a:pt x="594433" y="142417"/>
                </a:lnTo>
                <a:lnTo>
                  <a:pt x="586664" y="131852"/>
                </a:lnTo>
                <a:lnTo>
                  <a:pt x="582688" y="117728"/>
                </a:lnTo>
                <a:lnTo>
                  <a:pt x="674585" y="117728"/>
                </a:lnTo>
                <a:lnTo>
                  <a:pt x="674585" y="109499"/>
                </a:lnTo>
                <a:lnTo>
                  <a:pt x="672700" y="100812"/>
                </a:lnTo>
                <a:lnTo>
                  <a:pt x="583374" y="100812"/>
                </a:lnTo>
                <a:lnTo>
                  <a:pt x="588221" y="88775"/>
                </a:lnTo>
                <a:lnTo>
                  <a:pt x="596433" y="80124"/>
                </a:lnTo>
                <a:lnTo>
                  <a:pt x="606745" y="74902"/>
                </a:lnTo>
                <a:lnTo>
                  <a:pt x="617893" y="73151"/>
                </a:lnTo>
                <a:lnTo>
                  <a:pt x="660685" y="73151"/>
                </a:lnTo>
                <a:lnTo>
                  <a:pt x="657212" y="68037"/>
                </a:lnTo>
                <a:lnTo>
                  <a:pt x="639417" y="56296"/>
                </a:lnTo>
                <a:lnTo>
                  <a:pt x="617893" y="52120"/>
                </a:lnTo>
                <a:close/>
              </a:path>
              <a:path w="1618615" h="233045">
                <a:moveTo>
                  <a:pt x="650354" y="131673"/>
                </a:moveTo>
                <a:lnTo>
                  <a:pt x="643532" y="141496"/>
                </a:lnTo>
                <a:lnTo>
                  <a:pt x="635381" y="147504"/>
                </a:lnTo>
                <a:lnTo>
                  <a:pt x="626372" y="150511"/>
                </a:lnTo>
                <a:lnTo>
                  <a:pt x="616978" y="151333"/>
                </a:lnTo>
                <a:lnTo>
                  <a:pt x="662954" y="151333"/>
                </a:lnTo>
                <a:lnTo>
                  <a:pt x="671614" y="136245"/>
                </a:lnTo>
                <a:lnTo>
                  <a:pt x="650354" y="131673"/>
                </a:lnTo>
                <a:close/>
              </a:path>
              <a:path w="1618615" h="233045">
                <a:moveTo>
                  <a:pt x="660685" y="73151"/>
                </a:moveTo>
                <a:lnTo>
                  <a:pt x="617893" y="73151"/>
                </a:lnTo>
                <a:lnTo>
                  <a:pt x="628973" y="74870"/>
                </a:lnTo>
                <a:lnTo>
                  <a:pt x="638467" y="80038"/>
                </a:lnTo>
                <a:lnTo>
                  <a:pt x="645732" y="88678"/>
                </a:lnTo>
                <a:lnTo>
                  <a:pt x="650125" y="100812"/>
                </a:lnTo>
                <a:lnTo>
                  <a:pt x="672700" y="100812"/>
                </a:lnTo>
                <a:lnTo>
                  <a:pt x="669520" y="86164"/>
                </a:lnTo>
                <a:lnTo>
                  <a:pt x="660685" y="73151"/>
                </a:lnTo>
                <a:close/>
              </a:path>
              <a:path w="1618615" h="233045">
                <a:moveTo>
                  <a:pt x="722464" y="55321"/>
                </a:moveTo>
                <a:lnTo>
                  <a:pt x="698690" y="55321"/>
                </a:lnTo>
                <a:lnTo>
                  <a:pt x="698690" y="168706"/>
                </a:lnTo>
                <a:lnTo>
                  <a:pt x="722464" y="168706"/>
                </a:lnTo>
                <a:lnTo>
                  <a:pt x="722464" y="112471"/>
                </a:lnTo>
                <a:lnTo>
                  <a:pt x="724608" y="95765"/>
                </a:lnTo>
                <a:lnTo>
                  <a:pt x="730694" y="83753"/>
                </a:lnTo>
                <a:lnTo>
                  <a:pt x="740209" y="76498"/>
                </a:lnTo>
                <a:lnTo>
                  <a:pt x="752640" y="74066"/>
                </a:lnTo>
                <a:lnTo>
                  <a:pt x="875623" y="74066"/>
                </a:lnTo>
                <a:lnTo>
                  <a:pt x="874867" y="72923"/>
                </a:lnTo>
                <a:lnTo>
                  <a:pt x="796531" y="72923"/>
                </a:lnTo>
                <a:lnTo>
                  <a:pt x="792895" y="68122"/>
                </a:lnTo>
                <a:lnTo>
                  <a:pt x="722464" y="68122"/>
                </a:lnTo>
                <a:lnTo>
                  <a:pt x="722464" y="55321"/>
                </a:lnTo>
                <a:close/>
              </a:path>
              <a:path w="1618615" h="233045">
                <a:moveTo>
                  <a:pt x="832650" y="74066"/>
                </a:moveTo>
                <a:lnTo>
                  <a:pt x="752640" y="74066"/>
                </a:lnTo>
                <a:lnTo>
                  <a:pt x="762812" y="75970"/>
                </a:lnTo>
                <a:lnTo>
                  <a:pt x="770928" y="81410"/>
                </a:lnTo>
                <a:lnTo>
                  <a:pt x="776300" y="89979"/>
                </a:lnTo>
                <a:lnTo>
                  <a:pt x="778243" y="101269"/>
                </a:lnTo>
                <a:lnTo>
                  <a:pt x="778243" y="168706"/>
                </a:lnTo>
                <a:lnTo>
                  <a:pt x="802017" y="168706"/>
                </a:lnTo>
                <a:lnTo>
                  <a:pt x="802017" y="112471"/>
                </a:lnTo>
                <a:lnTo>
                  <a:pt x="804200" y="95765"/>
                </a:lnTo>
                <a:lnTo>
                  <a:pt x="810390" y="83753"/>
                </a:lnTo>
                <a:lnTo>
                  <a:pt x="820052" y="76498"/>
                </a:lnTo>
                <a:lnTo>
                  <a:pt x="832650" y="74066"/>
                </a:lnTo>
                <a:close/>
              </a:path>
              <a:path w="1618615" h="233045">
                <a:moveTo>
                  <a:pt x="875623" y="74066"/>
                </a:moveTo>
                <a:lnTo>
                  <a:pt x="832650" y="74066"/>
                </a:lnTo>
                <a:lnTo>
                  <a:pt x="842822" y="75970"/>
                </a:lnTo>
                <a:lnTo>
                  <a:pt x="850938" y="81410"/>
                </a:lnTo>
                <a:lnTo>
                  <a:pt x="856310" y="89979"/>
                </a:lnTo>
                <a:lnTo>
                  <a:pt x="858253" y="101269"/>
                </a:lnTo>
                <a:lnTo>
                  <a:pt x="858253" y="168706"/>
                </a:lnTo>
                <a:lnTo>
                  <a:pt x="881799" y="168706"/>
                </a:lnTo>
                <a:lnTo>
                  <a:pt x="881799" y="96469"/>
                </a:lnTo>
                <a:lnTo>
                  <a:pt x="878395" y="78256"/>
                </a:lnTo>
                <a:lnTo>
                  <a:pt x="875623" y="74066"/>
                </a:lnTo>
                <a:close/>
              </a:path>
              <a:path w="1618615" h="233045">
                <a:moveTo>
                  <a:pt x="838822" y="52120"/>
                </a:moveTo>
                <a:lnTo>
                  <a:pt x="825592" y="53570"/>
                </a:lnTo>
                <a:lnTo>
                  <a:pt x="814076" y="57721"/>
                </a:lnTo>
                <a:lnTo>
                  <a:pt x="804360" y="64272"/>
                </a:lnTo>
                <a:lnTo>
                  <a:pt x="796531" y="72923"/>
                </a:lnTo>
                <a:lnTo>
                  <a:pt x="874867" y="72923"/>
                </a:lnTo>
                <a:lnTo>
                  <a:pt x="869140" y="64265"/>
                </a:lnTo>
                <a:lnTo>
                  <a:pt x="855470" y="55289"/>
                </a:lnTo>
                <a:lnTo>
                  <a:pt x="838822" y="52120"/>
                </a:lnTo>
                <a:close/>
              </a:path>
              <a:path w="1618615" h="233045">
                <a:moveTo>
                  <a:pt x="758812" y="52120"/>
                </a:moveTo>
                <a:lnTo>
                  <a:pt x="747443" y="53206"/>
                </a:lnTo>
                <a:lnTo>
                  <a:pt x="737638" y="56349"/>
                </a:lnTo>
                <a:lnTo>
                  <a:pt x="729333" y="61379"/>
                </a:lnTo>
                <a:lnTo>
                  <a:pt x="722464" y="68122"/>
                </a:lnTo>
                <a:lnTo>
                  <a:pt x="792895" y="68122"/>
                </a:lnTo>
                <a:lnTo>
                  <a:pt x="789834" y="64079"/>
                </a:lnTo>
                <a:lnTo>
                  <a:pt x="781015" y="57550"/>
                </a:lnTo>
                <a:lnTo>
                  <a:pt x="770524" y="53506"/>
                </a:lnTo>
                <a:lnTo>
                  <a:pt x="758812" y="52120"/>
                </a:lnTo>
                <a:close/>
              </a:path>
              <a:path w="1618615" h="233045">
                <a:moveTo>
                  <a:pt x="965962" y="52120"/>
                </a:moveTo>
                <a:lnTo>
                  <a:pt x="941984" y="56528"/>
                </a:lnTo>
                <a:lnTo>
                  <a:pt x="922442" y="68865"/>
                </a:lnTo>
                <a:lnTo>
                  <a:pt x="909287" y="87803"/>
                </a:lnTo>
                <a:lnTo>
                  <a:pt x="904468" y="112013"/>
                </a:lnTo>
                <a:lnTo>
                  <a:pt x="909287" y="136224"/>
                </a:lnTo>
                <a:lnTo>
                  <a:pt x="922442" y="155162"/>
                </a:lnTo>
                <a:lnTo>
                  <a:pt x="941984" y="167499"/>
                </a:lnTo>
                <a:lnTo>
                  <a:pt x="965962" y="171907"/>
                </a:lnTo>
                <a:lnTo>
                  <a:pt x="989675" y="167499"/>
                </a:lnTo>
                <a:lnTo>
                  <a:pt x="1009081" y="155162"/>
                </a:lnTo>
                <a:lnTo>
                  <a:pt x="1012047" y="150875"/>
                </a:lnTo>
                <a:lnTo>
                  <a:pt x="965962" y="150875"/>
                </a:lnTo>
                <a:lnTo>
                  <a:pt x="951124" y="148114"/>
                </a:lnTo>
                <a:lnTo>
                  <a:pt x="938987" y="140274"/>
                </a:lnTo>
                <a:lnTo>
                  <a:pt x="930793" y="128019"/>
                </a:lnTo>
                <a:lnTo>
                  <a:pt x="927785" y="112013"/>
                </a:lnTo>
                <a:lnTo>
                  <a:pt x="930793" y="96008"/>
                </a:lnTo>
                <a:lnTo>
                  <a:pt x="938987" y="83753"/>
                </a:lnTo>
                <a:lnTo>
                  <a:pt x="951124" y="75913"/>
                </a:lnTo>
                <a:lnTo>
                  <a:pt x="965962" y="73151"/>
                </a:lnTo>
                <a:lnTo>
                  <a:pt x="1012047" y="73151"/>
                </a:lnTo>
                <a:lnTo>
                  <a:pt x="1009081" y="68865"/>
                </a:lnTo>
                <a:lnTo>
                  <a:pt x="989675" y="56528"/>
                </a:lnTo>
                <a:lnTo>
                  <a:pt x="965962" y="52120"/>
                </a:lnTo>
                <a:close/>
              </a:path>
              <a:path w="1618615" h="233045">
                <a:moveTo>
                  <a:pt x="1012047" y="73151"/>
                </a:moveTo>
                <a:lnTo>
                  <a:pt x="965962" y="73151"/>
                </a:lnTo>
                <a:lnTo>
                  <a:pt x="980570" y="75913"/>
                </a:lnTo>
                <a:lnTo>
                  <a:pt x="992651" y="83753"/>
                </a:lnTo>
                <a:lnTo>
                  <a:pt x="1000873" y="96008"/>
                </a:lnTo>
                <a:lnTo>
                  <a:pt x="1003909" y="112013"/>
                </a:lnTo>
                <a:lnTo>
                  <a:pt x="1000873" y="128019"/>
                </a:lnTo>
                <a:lnTo>
                  <a:pt x="992651" y="140274"/>
                </a:lnTo>
                <a:lnTo>
                  <a:pt x="980570" y="148114"/>
                </a:lnTo>
                <a:lnTo>
                  <a:pt x="965962" y="150875"/>
                </a:lnTo>
                <a:lnTo>
                  <a:pt x="1012047" y="150875"/>
                </a:lnTo>
                <a:lnTo>
                  <a:pt x="1022186" y="136224"/>
                </a:lnTo>
                <a:lnTo>
                  <a:pt x="1026998" y="112013"/>
                </a:lnTo>
                <a:lnTo>
                  <a:pt x="1022186" y="87803"/>
                </a:lnTo>
                <a:lnTo>
                  <a:pt x="1012047" y="73151"/>
                </a:lnTo>
                <a:close/>
              </a:path>
              <a:path w="1618615" h="233045">
                <a:moveTo>
                  <a:pt x="1081887" y="74980"/>
                </a:moveTo>
                <a:lnTo>
                  <a:pt x="1058113" y="74980"/>
                </a:lnTo>
                <a:lnTo>
                  <a:pt x="1058113" y="131902"/>
                </a:lnTo>
                <a:lnTo>
                  <a:pt x="1060752" y="148761"/>
                </a:lnTo>
                <a:lnTo>
                  <a:pt x="1068428" y="161334"/>
                </a:lnTo>
                <a:lnTo>
                  <a:pt x="1080776" y="169192"/>
                </a:lnTo>
                <a:lnTo>
                  <a:pt x="1097432" y="171907"/>
                </a:lnTo>
                <a:lnTo>
                  <a:pt x="1104265" y="171449"/>
                </a:lnTo>
                <a:lnTo>
                  <a:pt x="1110948" y="169964"/>
                </a:lnTo>
                <a:lnTo>
                  <a:pt x="1117845" y="167278"/>
                </a:lnTo>
                <a:lnTo>
                  <a:pt x="1125321" y="163220"/>
                </a:lnTo>
                <a:lnTo>
                  <a:pt x="1120434" y="149504"/>
                </a:lnTo>
                <a:lnTo>
                  <a:pt x="1099032" y="149504"/>
                </a:lnTo>
                <a:lnTo>
                  <a:pt x="1091917" y="148204"/>
                </a:lnTo>
                <a:lnTo>
                  <a:pt x="1086516" y="144418"/>
                </a:lnTo>
                <a:lnTo>
                  <a:pt x="1083087" y="138317"/>
                </a:lnTo>
                <a:lnTo>
                  <a:pt x="1081887" y="130073"/>
                </a:lnTo>
                <a:lnTo>
                  <a:pt x="1081887" y="74980"/>
                </a:lnTo>
                <a:close/>
              </a:path>
              <a:path w="1618615" h="233045">
                <a:moveTo>
                  <a:pt x="1118235" y="143332"/>
                </a:moveTo>
                <a:lnTo>
                  <a:pt x="1112291" y="147218"/>
                </a:lnTo>
                <a:lnTo>
                  <a:pt x="1104976" y="149504"/>
                </a:lnTo>
                <a:lnTo>
                  <a:pt x="1120434" y="149504"/>
                </a:lnTo>
                <a:lnTo>
                  <a:pt x="1118235" y="143332"/>
                </a:lnTo>
                <a:close/>
              </a:path>
              <a:path w="1618615" h="233045">
                <a:moveTo>
                  <a:pt x="1128750" y="55321"/>
                </a:moveTo>
                <a:lnTo>
                  <a:pt x="1033653" y="55321"/>
                </a:lnTo>
                <a:lnTo>
                  <a:pt x="1033653" y="74980"/>
                </a:lnTo>
                <a:lnTo>
                  <a:pt x="1128750" y="74980"/>
                </a:lnTo>
                <a:lnTo>
                  <a:pt x="1128750" y="55321"/>
                </a:lnTo>
                <a:close/>
              </a:path>
              <a:path w="1618615" h="233045">
                <a:moveTo>
                  <a:pt x="1081887" y="4114"/>
                </a:moveTo>
                <a:lnTo>
                  <a:pt x="1058113" y="11429"/>
                </a:lnTo>
                <a:lnTo>
                  <a:pt x="1058113" y="55321"/>
                </a:lnTo>
                <a:lnTo>
                  <a:pt x="1081887" y="55321"/>
                </a:lnTo>
                <a:lnTo>
                  <a:pt x="1081887" y="4114"/>
                </a:lnTo>
                <a:close/>
              </a:path>
              <a:path w="1618615" h="233045">
                <a:moveTo>
                  <a:pt x="1167142" y="0"/>
                </a:moveTo>
                <a:lnTo>
                  <a:pt x="1149540" y="0"/>
                </a:lnTo>
                <a:lnTo>
                  <a:pt x="1143139" y="7086"/>
                </a:lnTo>
                <a:lnTo>
                  <a:pt x="1143139" y="23317"/>
                </a:lnTo>
                <a:lnTo>
                  <a:pt x="1149540" y="29489"/>
                </a:lnTo>
                <a:lnTo>
                  <a:pt x="1167142" y="29489"/>
                </a:lnTo>
                <a:lnTo>
                  <a:pt x="1173543" y="23317"/>
                </a:lnTo>
                <a:lnTo>
                  <a:pt x="1173543" y="7086"/>
                </a:lnTo>
                <a:lnTo>
                  <a:pt x="1167142" y="0"/>
                </a:lnTo>
                <a:close/>
              </a:path>
              <a:path w="1618615" h="233045">
                <a:moveTo>
                  <a:pt x="1170343" y="55321"/>
                </a:moveTo>
                <a:lnTo>
                  <a:pt x="1146568" y="55321"/>
                </a:lnTo>
                <a:lnTo>
                  <a:pt x="1146568" y="168706"/>
                </a:lnTo>
                <a:lnTo>
                  <a:pt x="1170343" y="168706"/>
                </a:lnTo>
                <a:lnTo>
                  <a:pt x="1170343" y="55321"/>
                </a:lnTo>
                <a:close/>
              </a:path>
              <a:path w="1618615" h="233045">
                <a:moveTo>
                  <a:pt x="1255839" y="52120"/>
                </a:moveTo>
                <a:lnTo>
                  <a:pt x="1231861" y="56528"/>
                </a:lnTo>
                <a:lnTo>
                  <a:pt x="1212319" y="68865"/>
                </a:lnTo>
                <a:lnTo>
                  <a:pt x="1199164" y="87803"/>
                </a:lnTo>
                <a:lnTo>
                  <a:pt x="1194346" y="112013"/>
                </a:lnTo>
                <a:lnTo>
                  <a:pt x="1199164" y="136224"/>
                </a:lnTo>
                <a:lnTo>
                  <a:pt x="1212319" y="155162"/>
                </a:lnTo>
                <a:lnTo>
                  <a:pt x="1231861" y="167499"/>
                </a:lnTo>
                <a:lnTo>
                  <a:pt x="1255839" y="171907"/>
                </a:lnTo>
                <a:lnTo>
                  <a:pt x="1279553" y="167499"/>
                </a:lnTo>
                <a:lnTo>
                  <a:pt x="1298959" y="155162"/>
                </a:lnTo>
                <a:lnTo>
                  <a:pt x="1301925" y="150875"/>
                </a:lnTo>
                <a:lnTo>
                  <a:pt x="1255839" y="150875"/>
                </a:lnTo>
                <a:lnTo>
                  <a:pt x="1241001" y="148114"/>
                </a:lnTo>
                <a:lnTo>
                  <a:pt x="1228864" y="140274"/>
                </a:lnTo>
                <a:lnTo>
                  <a:pt x="1220670" y="128019"/>
                </a:lnTo>
                <a:lnTo>
                  <a:pt x="1217663" y="112013"/>
                </a:lnTo>
                <a:lnTo>
                  <a:pt x="1220670" y="96008"/>
                </a:lnTo>
                <a:lnTo>
                  <a:pt x="1228864" y="83753"/>
                </a:lnTo>
                <a:lnTo>
                  <a:pt x="1241001" y="75913"/>
                </a:lnTo>
                <a:lnTo>
                  <a:pt x="1255839" y="73151"/>
                </a:lnTo>
                <a:lnTo>
                  <a:pt x="1301925" y="73151"/>
                </a:lnTo>
                <a:lnTo>
                  <a:pt x="1298959" y="68865"/>
                </a:lnTo>
                <a:lnTo>
                  <a:pt x="1279553" y="56528"/>
                </a:lnTo>
                <a:lnTo>
                  <a:pt x="1255839" y="52120"/>
                </a:lnTo>
                <a:close/>
              </a:path>
              <a:path w="1618615" h="233045">
                <a:moveTo>
                  <a:pt x="1301925" y="73151"/>
                </a:moveTo>
                <a:lnTo>
                  <a:pt x="1255839" y="73151"/>
                </a:lnTo>
                <a:lnTo>
                  <a:pt x="1270448" y="75913"/>
                </a:lnTo>
                <a:lnTo>
                  <a:pt x="1282528" y="83753"/>
                </a:lnTo>
                <a:lnTo>
                  <a:pt x="1290751" y="96008"/>
                </a:lnTo>
                <a:lnTo>
                  <a:pt x="1293787" y="112013"/>
                </a:lnTo>
                <a:lnTo>
                  <a:pt x="1290751" y="128019"/>
                </a:lnTo>
                <a:lnTo>
                  <a:pt x="1282528" y="140274"/>
                </a:lnTo>
                <a:lnTo>
                  <a:pt x="1270448" y="148114"/>
                </a:lnTo>
                <a:lnTo>
                  <a:pt x="1255839" y="150875"/>
                </a:lnTo>
                <a:lnTo>
                  <a:pt x="1301925" y="150875"/>
                </a:lnTo>
                <a:lnTo>
                  <a:pt x="1312064" y="136224"/>
                </a:lnTo>
                <a:lnTo>
                  <a:pt x="1316875" y="112013"/>
                </a:lnTo>
                <a:lnTo>
                  <a:pt x="1312064" y="87803"/>
                </a:lnTo>
                <a:lnTo>
                  <a:pt x="1301925" y="73151"/>
                </a:lnTo>
                <a:close/>
              </a:path>
              <a:path w="1618615" h="233045">
                <a:moveTo>
                  <a:pt x="1364856" y="55321"/>
                </a:moveTo>
                <a:lnTo>
                  <a:pt x="1341081" y="55321"/>
                </a:lnTo>
                <a:lnTo>
                  <a:pt x="1341081" y="168706"/>
                </a:lnTo>
                <a:lnTo>
                  <a:pt x="1364856" y="168706"/>
                </a:lnTo>
                <a:lnTo>
                  <a:pt x="1364856" y="116357"/>
                </a:lnTo>
                <a:lnTo>
                  <a:pt x="1367281" y="97694"/>
                </a:lnTo>
                <a:lnTo>
                  <a:pt x="1374143" y="84496"/>
                </a:lnTo>
                <a:lnTo>
                  <a:pt x="1384819" y="76656"/>
                </a:lnTo>
                <a:lnTo>
                  <a:pt x="1398689" y="74066"/>
                </a:lnTo>
                <a:lnTo>
                  <a:pt x="1442355" y="74066"/>
                </a:lnTo>
                <a:lnTo>
                  <a:pt x="1439424" y="69265"/>
                </a:lnTo>
                <a:lnTo>
                  <a:pt x="1364856" y="69265"/>
                </a:lnTo>
                <a:lnTo>
                  <a:pt x="1364856" y="55321"/>
                </a:lnTo>
                <a:close/>
              </a:path>
              <a:path w="1618615" h="233045">
                <a:moveTo>
                  <a:pt x="1442355" y="74066"/>
                </a:moveTo>
                <a:lnTo>
                  <a:pt x="1398689" y="74066"/>
                </a:lnTo>
                <a:lnTo>
                  <a:pt x="1409751" y="76284"/>
                </a:lnTo>
                <a:lnTo>
                  <a:pt x="1418262" y="82553"/>
                </a:lnTo>
                <a:lnTo>
                  <a:pt x="1423731" y="92293"/>
                </a:lnTo>
                <a:lnTo>
                  <a:pt x="1425663" y="104927"/>
                </a:lnTo>
                <a:lnTo>
                  <a:pt x="1425663" y="168706"/>
                </a:lnTo>
                <a:lnTo>
                  <a:pt x="1449666" y="168706"/>
                </a:lnTo>
                <a:lnTo>
                  <a:pt x="1449666" y="100126"/>
                </a:lnTo>
                <a:lnTo>
                  <a:pt x="1446384" y="80667"/>
                </a:lnTo>
                <a:lnTo>
                  <a:pt x="1442355" y="74066"/>
                </a:lnTo>
                <a:close/>
              </a:path>
              <a:path w="1618615" h="233045">
                <a:moveTo>
                  <a:pt x="1404175" y="52120"/>
                </a:moveTo>
                <a:lnTo>
                  <a:pt x="1392181" y="53256"/>
                </a:lnTo>
                <a:lnTo>
                  <a:pt x="1381601" y="56578"/>
                </a:lnTo>
                <a:lnTo>
                  <a:pt x="1372478" y="61957"/>
                </a:lnTo>
                <a:lnTo>
                  <a:pt x="1364856" y="69265"/>
                </a:lnTo>
                <a:lnTo>
                  <a:pt x="1439424" y="69265"/>
                </a:lnTo>
                <a:lnTo>
                  <a:pt x="1437122" y="65493"/>
                </a:lnTo>
                <a:lnTo>
                  <a:pt x="1422759" y="55635"/>
                </a:lnTo>
                <a:lnTo>
                  <a:pt x="1404175" y="52120"/>
                </a:lnTo>
                <a:close/>
              </a:path>
              <a:path w="1618615" h="233045">
                <a:moveTo>
                  <a:pt x="1495590" y="133273"/>
                </a:moveTo>
                <a:lnTo>
                  <a:pt x="1471587" y="138302"/>
                </a:lnTo>
                <a:lnTo>
                  <a:pt x="1476719" y="153487"/>
                </a:lnTo>
                <a:lnTo>
                  <a:pt x="1487274" y="163934"/>
                </a:lnTo>
                <a:lnTo>
                  <a:pt x="1501644" y="169967"/>
                </a:lnTo>
                <a:lnTo>
                  <a:pt x="1518221" y="171907"/>
                </a:lnTo>
                <a:lnTo>
                  <a:pt x="1536409" y="169506"/>
                </a:lnTo>
                <a:lnTo>
                  <a:pt x="1550568" y="162477"/>
                </a:lnTo>
                <a:lnTo>
                  <a:pt x="1558074" y="153161"/>
                </a:lnTo>
                <a:lnTo>
                  <a:pt x="1519593" y="153161"/>
                </a:lnTo>
                <a:lnTo>
                  <a:pt x="1510859" y="151951"/>
                </a:lnTo>
                <a:lnTo>
                  <a:pt x="1503562" y="148275"/>
                </a:lnTo>
                <a:lnTo>
                  <a:pt x="1498279" y="142071"/>
                </a:lnTo>
                <a:lnTo>
                  <a:pt x="1495590" y="133273"/>
                </a:lnTo>
                <a:close/>
              </a:path>
              <a:path w="1618615" h="233045">
                <a:moveTo>
                  <a:pt x="1516621" y="52120"/>
                </a:moveTo>
                <a:lnTo>
                  <a:pt x="1499379" y="54696"/>
                </a:lnTo>
                <a:lnTo>
                  <a:pt x="1486188" y="61922"/>
                </a:lnTo>
                <a:lnTo>
                  <a:pt x="1477755" y="73048"/>
                </a:lnTo>
                <a:lnTo>
                  <a:pt x="1474787" y="87325"/>
                </a:lnTo>
                <a:lnTo>
                  <a:pt x="1476752" y="98544"/>
                </a:lnTo>
                <a:lnTo>
                  <a:pt x="1482445" y="107299"/>
                </a:lnTo>
                <a:lnTo>
                  <a:pt x="1491568" y="113782"/>
                </a:lnTo>
                <a:lnTo>
                  <a:pt x="1503819" y="118186"/>
                </a:lnTo>
                <a:lnTo>
                  <a:pt x="1536280" y="126644"/>
                </a:lnTo>
                <a:lnTo>
                  <a:pt x="1539709" y="130987"/>
                </a:lnTo>
                <a:lnTo>
                  <a:pt x="1539709" y="137388"/>
                </a:lnTo>
                <a:lnTo>
                  <a:pt x="1538399" y="143614"/>
                </a:lnTo>
                <a:lnTo>
                  <a:pt x="1534537" y="148618"/>
                </a:lnTo>
                <a:lnTo>
                  <a:pt x="1528233" y="151951"/>
                </a:lnTo>
                <a:lnTo>
                  <a:pt x="1519593" y="153161"/>
                </a:lnTo>
                <a:lnTo>
                  <a:pt x="1558074" y="153161"/>
                </a:lnTo>
                <a:lnTo>
                  <a:pt x="1559755" y="151076"/>
                </a:lnTo>
                <a:lnTo>
                  <a:pt x="1563027" y="135559"/>
                </a:lnTo>
                <a:lnTo>
                  <a:pt x="1561348" y="124758"/>
                </a:lnTo>
                <a:lnTo>
                  <a:pt x="1513649" y="98755"/>
                </a:lnTo>
                <a:lnTo>
                  <a:pt x="1503591" y="96240"/>
                </a:lnTo>
                <a:lnTo>
                  <a:pt x="1498790" y="92125"/>
                </a:lnTo>
                <a:lnTo>
                  <a:pt x="1498790" y="76123"/>
                </a:lnTo>
                <a:lnTo>
                  <a:pt x="1505648" y="70408"/>
                </a:lnTo>
                <a:lnTo>
                  <a:pt x="1555265" y="70408"/>
                </a:lnTo>
                <a:lnTo>
                  <a:pt x="1546939" y="61350"/>
                </a:lnTo>
                <a:lnTo>
                  <a:pt x="1533526" y="54560"/>
                </a:lnTo>
                <a:lnTo>
                  <a:pt x="1516621" y="52120"/>
                </a:lnTo>
                <a:close/>
              </a:path>
              <a:path w="1618615" h="233045">
                <a:moveTo>
                  <a:pt x="1555265" y="70408"/>
                </a:moveTo>
                <a:lnTo>
                  <a:pt x="1516621" y="70408"/>
                </a:lnTo>
                <a:lnTo>
                  <a:pt x="1525458" y="71898"/>
                </a:lnTo>
                <a:lnTo>
                  <a:pt x="1532108" y="75980"/>
                </a:lnTo>
                <a:lnTo>
                  <a:pt x="1536616" y="82078"/>
                </a:lnTo>
                <a:lnTo>
                  <a:pt x="1539024" y="89611"/>
                </a:lnTo>
                <a:lnTo>
                  <a:pt x="1561655" y="84810"/>
                </a:lnTo>
                <a:lnTo>
                  <a:pt x="1556451" y="71698"/>
                </a:lnTo>
                <a:lnTo>
                  <a:pt x="1555265" y="70408"/>
                </a:lnTo>
                <a:close/>
              </a:path>
              <a:path w="1618615" h="233045">
                <a:moveTo>
                  <a:pt x="1618145" y="138074"/>
                </a:moveTo>
                <a:lnTo>
                  <a:pt x="1590484" y="138074"/>
                </a:lnTo>
                <a:lnTo>
                  <a:pt x="1576082" y="198881"/>
                </a:lnTo>
                <a:lnTo>
                  <a:pt x="1594142" y="198881"/>
                </a:lnTo>
                <a:lnTo>
                  <a:pt x="1618145" y="138760"/>
                </a:lnTo>
                <a:lnTo>
                  <a:pt x="1618145" y="138074"/>
                </a:lnTo>
                <a:close/>
              </a:path>
            </a:pathLst>
          </a:custGeom>
          <a:solidFill>
            <a:srgbClr val="0A053A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 descr=""/>
          <p:cNvGrpSpPr/>
          <p:nvPr/>
        </p:nvGrpSpPr>
        <p:grpSpPr>
          <a:xfrm>
            <a:off x="7191000" y="4446595"/>
            <a:ext cx="1650364" cy="549275"/>
            <a:chOff x="7191000" y="4446595"/>
            <a:chExt cx="1650364" cy="549275"/>
          </a:xfrm>
        </p:grpSpPr>
        <p:sp>
          <p:nvSpPr>
            <p:cNvPr id="7" name="object 7" descr=""/>
            <p:cNvSpPr/>
            <p:nvPr/>
          </p:nvSpPr>
          <p:spPr>
            <a:xfrm>
              <a:off x="7191000" y="4738695"/>
              <a:ext cx="1650364" cy="257175"/>
            </a:xfrm>
            <a:custGeom>
              <a:avLst/>
              <a:gdLst/>
              <a:ahLst/>
              <a:cxnLst/>
              <a:rect l="l" t="t" r="r" b="b"/>
              <a:pathLst>
                <a:path w="1650365" h="257175">
                  <a:moveTo>
                    <a:pt x="46863" y="92583"/>
                  </a:moveTo>
                  <a:lnTo>
                    <a:pt x="23088" y="92583"/>
                  </a:lnTo>
                  <a:lnTo>
                    <a:pt x="23088" y="186309"/>
                  </a:lnTo>
                  <a:lnTo>
                    <a:pt x="46863" y="186309"/>
                  </a:lnTo>
                  <a:lnTo>
                    <a:pt x="46863" y="92583"/>
                  </a:lnTo>
                  <a:close/>
                </a:path>
                <a:path w="1650365" h="257175">
                  <a:moveTo>
                    <a:pt x="91440" y="72923"/>
                  </a:moveTo>
                  <a:lnTo>
                    <a:pt x="0" y="72923"/>
                  </a:lnTo>
                  <a:lnTo>
                    <a:pt x="0" y="92583"/>
                  </a:lnTo>
                  <a:lnTo>
                    <a:pt x="91440" y="92583"/>
                  </a:lnTo>
                  <a:lnTo>
                    <a:pt x="91440" y="72923"/>
                  </a:lnTo>
                  <a:close/>
                </a:path>
                <a:path w="1650365" h="257175">
                  <a:moveTo>
                    <a:pt x="72009" y="0"/>
                  </a:moveTo>
                  <a:lnTo>
                    <a:pt x="64922" y="0"/>
                  </a:lnTo>
                  <a:lnTo>
                    <a:pt x="47680" y="3078"/>
                  </a:lnTo>
                  <a:lnTo>
                    <a:pt x="34490" y="11772"/>
                  </a:lnTo>
                  <a:lnTo>
                    <a:pt x="26056" y="25267"/>
                  </a:lnTo>
                  <a:lnTo>
                    <a:pt x="23088" y="42748"/>
                  </a:lnTo>
                  <a:lnTo>
                    <a:pt x="23088" y="72923"/>
                  </a:lnTo>
                  <a:lnTo>
                    <a:pt x="46863" y="72923"/>
                  </a:lnTo>
                  <a:lnTo>
                    <a:pt x="46863" y="42748"/>
                  </a:lnTo>
                  <a:lnTo>
                    <a:pt x="48263" y="33989"/>
                  </a:lnTo>
                  <a:lnTo>
                    <a:pt x="52235" y="27203"/>
                  </a:lnTo>
                  <a:lnTo>
                    <a:pt x="58435" y="22817"/>
                  </a:lnTo>
                  <a:lnTo>
                    <a:pt x="66522" y="21259"/>
                  </a:lnTo>
                  <a:lnTo>
                    <a:pt x="79310" y="21259"/>
                  </a:lnTo>
                  <a:lnTo>
                    <a:pt x="84353" y="4114"/>
                  </a:lnTo>
                  <a:lnTo>
                    <a:pt x="78181" y="1371"/>
                  </a:lnTo>
                  <a:lnTo>
                    <a:pt x="72009" y="0"/>
                  </a:lnTo>
                  <a:close/>
                </a:path>
                <a:path w="1650365" h="257175">
                  <a:moveTo>
                    <a:pt x="79310" y="21259"/>
                  </a:moveTo>
                  <a:lnTo>
                    <a:pt x="70180" y="21259"/>
                  </a:lnTo>
                  <a:lnTo>
                    <a:pt x="74523" y="21945"/>
                  </a:lnTo>
                  <a:lnTo>
                    <a:pt x="78638" y="23545"/>
                  </a:lnTo>
                  <a:lnTo>
                    <a:pt x="79310" y="21259"/>
                  </a:lnTo>
                  <a:close/>
                </a:path>
                <a:path w="1650365" h="257175">
                  <a:moveTo>
                    <a:pt x="158788" y="69723"/>
                  </a:moveTo>
                  <a:lnTo>
                    <a:pt x="134810" y="74130"/>
                  </a:lnTo>
                  <a:lnTo>
                    <a:pt x="115268" y="86467"/>
                  </a:lnTo>
                  <a:lnTo>
                    <a:pt x="102113" y="105406"/>
                  </a:lnTo>
                  <a:lnTo>
                    <a:pt x="97294" y="129616"/>
                  </a:lnTo>
                  <a:lnTo>
                    <a:pt x="102113" y="153826"/>
                  </a:lnTo>
                  <a:lnTo>
                    <a:pt x="115268" y="172764"/>
                  </a:lnTo>
                  <a:lnTo>
                    <a:pt x="134810" y="185101"/>
                  </a:lnTo>
                  <a:lnTo>
                    <a:pt x="158788" y="189509"/>
                  </a:lnTo>
                  <a:lnTo>
                    <a:pt x="182501" y="185101"/>
                  </a:lnTo>
                  <a:lnTo>
                    <a:pt x="201907" y="172764"/>
                  </a:lnTo>
                  <a:lnTo>
                    <a:pt x="204873" y="168478"/>
                  </a:lnTo>
                  <a:lnTo>
                    <a:pt x="158788" y="168478"/>
                  </a:lnTo>
                  <a:lnTo>
                    <a:pt x="143950" y="165717"/>
                  </a:lnTo>
                  <a:lnTo>
                    <a:pt x="131813" y="157876"/>
                  </a:lnTo>
                  <a:lnTo>
                    <a:pt x="123619" y="145621"/>
                  </a:lnTo>
                  <a:lnTo>
                    <a:pt x="120611" y="129616"/>
                  </a:lnTo>
                  <a:lnTo>
                    <a:pt x="123619" y="113610"/>
                  </a:lnTo>
                  <a:lnTo>
                    <a:pt x="131813" y="101355"/>
                  </a:lnTo>
                  <a:lnTo>
                    <a:pt x="143950" y="93515"/>
                  </a:lnTo>
                  <a:lnTo>
                    <a:pt x="158788" y="90754"/>
                  </a:lnTo>
                  <a:lnTo>
                    <a:pt x="204873" y="90754"/>
                  </a:lnTo>
                  <a:lnTo>
                    <a:pt x="201907" y="86467"/>
                  </a:lnTo>
                  <a:lnTo>
                    <a:pt x="182501" y="74130"/>
                  </a:lnTo>
                  <a:lnTo>
                    <a:pt x="158788" y="69723"/>
                  </a:lnTo>
                  <a:close/>
                </a:path>
                <a:path w="1650365" h="257175">
                  <a:moveTo>
                    <a:pt x="204873" y="90754"/>
                  </a:moveTo>
                  <a:lnTo>
                    <a:pt x="158788" y="90754"/>
                  </a:lnTo>
                  <a:lnTo>
                    <a:pt x="173397" y="93515"/>
                  </a:lnTo>
                  <a:lnTo>
                    <a:pt x="185477" y="101355"/>
                  </a:lnTo>
                  <a:lnTo>
                    <a:pt x="193699" y="113610"/>
                  </a:lnTo>
                  <a:lnTo>
                    <a:pt x="196735" y="129616"/>
                  </a:lnTo>
                  <a:lnTo>
                    <a:pt x="193699" y="145621"/>
                  </a:lnTo>
                  <a:lnTo>
                    <a:pt x="185477" y="157876"/>
                  </a:lnTo>
                  <a:lnTo>
                    <a:pt x="173397" y="165717"/>
                  </a:lnTo>
                  <a:lnTo>
                    <a:pt x="158788" y="168478"/>
                  </a:lnTo>
                  <a:lnTo>
                    <a:pt x="204873" y="168478"/>
                  </a:lnTo>
                  <a:lnTo>
                    <a:pt x="215012" y="153826"/>
                  </a:lnTo>
                  <a:lnTo>
                    <a:pt x="219824" y="129616"/>
                  </a:lnTo>
                  <a:lnTo>
                    <a:pt x="215012" y="105406"/>
                  </a:lnTo>
                  <a:lnTo>
                    <a:pt x="204873" y="90754"/>
                  </a:lnTo>
                  <a:close/>
                </a:path>
                <a:path w="1650365" h="257175">
                  <a:moveTo>
                    <a:pt x="267804" y="72923"/>
                  </a:moveTo>
                  <a:lnTo>
                    <a:pt x="244030" y="72923"/>
                  </a:lnTo>
                  <a:lnTo>
                    <a:pt x="244030" y="186309"/>
                  </a:lnTo>
                  <a:lnTo>
                    <a:pt x="267804" y="186309"/>
                  </a:lnTo>
                  <a:lnTo>
                    <a:pt x="267804" y="146304"/>
                  </a:lnTo>
                  <a:lnTo>
                    <a:pt x="270469" y="125187"/>
                  </a:lnTo>
                  <a:lnTo>
                    <a:pt x="278491" y="109042"/>
                  </a:lnTo>
                  <a:lnTo>
                    <a:pt x="291915" y="98726"/>
                  </a:lnTo>
                  <a:lnTo>
                    <a:pt x="304839" y="96240"/>
                  </a:lnTo>
                  <a:lnTo>
                    <a:pt x="267804" y="96240"/>
                  </a:lnTo>
                  <a:lnTo>
                    <a:pt x="267804" y="72923"/>
                  </a:lnTo>
                  <a:close/>
                </a:path>
                <a:path w="1650365" h="257175">
                  <a:moveTo>
                    <a:pt x="316039" y="71551"/>
                  </a:moveTo>
                  <a:lnTo>
                    <a:pt x="311010" y="71551"/>
                  </a:lnTo>
                  <a:lnTo>
                    <a:pt x="296897" y="73287"/>
                  </a:lnTo>
                  <a:lnTo>
                    <a:pt x="285035" y="78238"/>
                  </a:lnTo>
                  <a:lnTo>
                    <a:pt x="275359" y="86017"/>
                  </a:lnTo>
                  <a:lnTo>
                    <a:pt x="267804" y="96240"/>
                  </a:lnTo>
                  <a:lnTo>
                    <a:pt x="304839" y="96240"/>
                  </a:lnTo>
                  <a:lnTo>
                    <a:pt x="310781" y="95097"/>
                  </a:lnTo>
                  <a:lnTo>
                    <a:pt x="317427" y="95097"/>
                  </a:lnTo>
                  <a:lnTo>
                    <a:pt x="319011" y="72466"/>
                  </a:lnTo>
                  <a:lnTo>
                    <a:pt x="316039" y="71551"/>
                  </a:lnTo>
                  <a:close/>
                </a:path>
                <a:path w="1650365" h="257175">
                  <a:moveTo>
                    <a:pt x="317427" y="95097"/>
                  </a:moveTo>
                  <a:lnTo>
                    <a:pt x="315582" y="95097"/>
                  </a:lnTo>
                  <a:lnTo>
                    <a:pt x="317411" y="95326"/>
                  </a:lnTo>
                  <a:lnTo>
                    <a:pt x="317427" y="95097"/>
                  </a:lnTo>
                  <a:close/>
                </a:path>
                <a:path w="1650365" h="257175">
                  <a:moveTo>
                    <a:pt x="447713" y="69723"/>
                  </a:moveTo>
                  <a:lnTo>
                    <a:pt x="423999" y="74130"/>
                  </a:lnTo>
                  <a:lnTo>
                    <a:pt x="404593" y="86467"/>
                  </a:lnTo>
                  <a:lnTo>
                    <a:pt x="391488" y="105406"/>
                  </a:lnTo>
                  <a:lnTo>
                    <a:pt x="386676" y="129616"/>
                  </a:lnTo>
                  <a:lnTo>
                    <a:pt x="391488" y="153790"/>
                  </a:lnTo>
                  <a:lnTo>
                    <a:pt x="404593" y="172650"/>
                  </a:lnTo>
                  <a:lnTo>
                    <a:pt x="423999" y="184908"/>
                  </a:lnTo>
                  <a:lnTo>
                    <a:pt x="447713" y="189280"/>
                  </a:lnTo>
                  <a:lnTo>
                    <a:pt x="467151" y="186355"/>
                  </a:lnTo>
                  <a:lnTo>
                    <a:pt x="483889" y="178050"/>
                  </a:lnTo>
                  <a:lnTo>
                    <a:pt x="493844" y="168021"/>
                  </a:lnTo>
                  <a:lnTo>
                    <a:pt x="447713" y="168021"/>
                  </a:lnTo>
                  <a:lnTo>
                    <a:pt x="432561" y="165170"/>
                  </a:lnTo>
                  <a:lnTo>
                    <a:pt x="420624" y="157219"/>
                  </a:lnTo>
                  <a:lnTo>
                    <a:pt x="412801" y="145068"/>
                  </a:lnTo>
                  <a:lnTo>
                    <a:pt x="409994" y="129616"/>
                  </a:lnTo>
                  <a:lnTo>
                    <a:pt x="412801" y="114260"/>
                  </a:lnTo>
                  <a:lnTo>
                    <a:pt x="420624" y="102098"/>
                  </a:lnTo>
                  <a:lnTo>
                    <a:pt x="432561" y="94093"/>
                  </a:lnTo>
                  <a:lnTo>
                    <a:pt x="447713" y="91211"/>
                  </a:lnTo>
                  <a:lnTo>
                    <a:pt x="493868" y="91211"/>
                  </a:lnTo>
                  <a:lnTo>
                    <a:pt x="483374" y="80810"/>
                  </a:lnTo>
                  <a:lnTo>
                    <a:pt x="466829" y="72609"/>
                  </a:lnTo>
                  <a:lnTo>
                    <a:pt x="447713" y="69723"/>
                  </a:lnTo>
                  <a:close/>
                </a:path>
                <a:path w="1650365" h="257175">
                  <a:moveTo>
                    <a:pt x="482688" y="142417"/>
                  </a:moveTo>
                  <a:lnTo>
                    <a:pt x="477095" y="153554"/>
                  </a:lnTo>
                  <a:lnTo>
                    <a:pt x="469144" y="161563"/>
                  </a:lnTo>
                  <a:lnTo>
                    <a:pt x="459221" y="166399"/>
                  </a:lnTo>
                  <a:lnTo>
                    <a:pt x="447713" y="168021"/>
                  </a:lnTo>
                  <a:lnTo>
                    <a:pt x="493844" y="168021"/>
                  </a:lnTo>
                  <a:lnTo>
                    <a:pt x="496769" y="165074"/>
                  </a:lnTo>
                  <a:lnTo>
                    <a:pt x="504634" y="148132"/>
                  </a:lnTo>
                  <a:lnTo>
                    <a:pt x="482688" y="142417"/>
                  </a:lnTo>
                  <a:close/>
                </a:path>
                <a:path w="1650365" h="257175">
                  <a:moveTo>
                    <a:pt x="493868" y="91211"/>
                  </a:moveTo>
                  <a:lnTo>
                    <a:pt x="447713" y="91211"/>
                  </a:lnTo>
                  <a:lnTo>
                    <a:pt x="459207" y="92868"/>
                  </a:lnTo>
                  <a:lnTo>
                    <a:pt x="469030" y="97783"/>
                  </a:lnTo>
                  <a:lnTo>
                    <a:pt x="476709" y="105870"/>
                  </a:lnTo>
                  <a:lnTo>
                    <a:pt x="481774" y="117043"/>
                  </a:lnTo>
                  <a:lnTo>
                    <a:pt x="504634" y="110413"/>
                  </a:lnTo>
                  <a:lnTo>
                    <a:pt x="496319" y="93640"/>
                  </a:lnTo>
                  <a:lnTo>
                    <a:pt x="493868" y="91211"/>
                  </a:lnTo>
                  <a:close/>
                </a:path>
                <a:path w="1650365" h="257175">
                  <a:moveTo>
                    <a:pt x="580542" y="69723"/>
                  </a:moveTo>
                  <a:lnTo>
                    <a:pt x="556564" y="74130"/>
                  </a:lnTo>
                  <a:lnTo>
                    <a:pt x="537022" y="86467"/>
                  </a:lnTo>
                  <a:lnTo>
                    <a:pt x="523867" y="105406"/>
                  </a:lnTo>
                  <a:lnTo>
                    <a:pt x="519049" y="129616"/>
                  </a:lnTo>
                  <a:lnTo>
                    <a:pt x="523867" y="153826"/>
                  </a:lnTo>
                  <a:lnTo>
                    <a:pt x="537022" y="172764"/>
                  </a:lnTo>
                  <a:lnTo>
                    <a:pt x="556564" y="185101"/>
                  </a:lnTo>
                  <a:lnTo>
                    <a:pt x="580542" y="189509"/>
                  </a:lnTo>
                  <a:lnTo>
                    <a:pt x="604256" y="185101"/>
                  </a:lnTo>
                  <a:lnTo>
                    <a:pt x="623662" y="172764"/>
                  </a:lnTo>
                  <a:lnTo>
                    <a:pt x="626628" y="168478"/>
                  </a:lnTo>
                  <a:lnTo>
                    <a:pt x="580542" y="168478"/>
                  </a:lnTo>
                  <a:lnTo>
                    <a:pt x="565704" y="165717"/>
                  </a:lnTo>
                  <a:lnTo>
                    <a:pt x="553567" y="157876"/>
                  </a:lnTo>
                  <a:lnTo>
                    <a:pt x="545373" y="145621"/>
                  </a:lnTo>
                  <a:lnTo>
                    <a:pt x="542366" y="129616"/>
                  </a:lnTo>
                  <a:lnTo>
                    <a:pt x="545373" y="113610"/>
                  </a:lnTo>
                  <a:lnTo>
                    <a:pt x="553567" y="101355"/>
                  </a:lnTo>
                  <a:lnTo>
                    <a:pt x="565704" y="93515"/>
                  </a:lnTo>
                  <a:lnTo>
                    <a:pt x="580542" y="90754"/>
                  </a:lnTo>
                  <a:lnTo>
                    <a:pt x="626628" y="90754"/>
                  </a:lnTo>
                  <a:lnTo>
                    <a:pt x="623662" y="86467"/>
                  </a:lnTo>
                  <a:lnTo>
                    <a:pt x="604256" y="74130"/>
                  </a:lnTo>
                  <a:lnTo>
                    <a:pt x="580542" y="69723"/>
                  </a:lnTo>
                  <a:close/>
                </a:path>
                <a:path w="1650365" h="257175">
                  <a:moveTo>
                    <a:pt x="626628" y="90754"/>
                  </a:moveTo>
                  <a:lnTo>
                    <a:pt x="580542" y="90754"/>
                  </a:lnTo>
                  <a:lnTo>
                    <a:pt x="595151" y="93515"/>
                  </a:lnTo>
                  <a:lnTo>
                    <a:pt x="607231" y="101355"/>
                  </a:lnTo>
                  <a:lnTo>
                    <a:pt x="615453" y="113610"/>
                  </a:lnTo>
                  <a:lnTo>
                    <a:pt x="618490" y="129616"/>
                  </a:lnTo>
                  <a:lnTo>
                    <a:pt x="615453" y="145621"/>
                  </a:lnTo>
                  <a:lnTo>
                    <a:pt x="607231" y="157876"/>
                  </a:lnTo>
                  <a:lnTo>
                    <a:pt x="595151" y="165717"/>
                  </a:lnTo>
                  <a:lnTo>
                    <a:pt x="580542" y="168478"/>
                  </a:lnTo>
                  <a:lnTo>
                    <a:pt x="626628" y="168478"/>
                  </a:lnTo>
                  <a:lnTo>
                    <a:pt x="636767" y="153826"/>
                  </a:lnTo>
                  <a:lnTo>
                    <a:pt x="641578" y="129616"/>
                  </a:lnTo>
                  <a:lnTo>
                    <a:pt x="636767" y="105406"/>
                  </a:lnTo>
                  <a:lnTo>
                    <a:pt x="626628" y="90754"/>
                  </a:lnTo>
                  <a:close/>
                </a:path>
                <a:path w="1650365" h="257175">
                  <a:moveTo>
                    <a:pt x="689559" y="72923"/>
                  </a:moveTo>
                  <a:lnTo>
                    <a:pt x="665784" y="72923"/>
                  </a:lnTo>
                  <a:lnTo>
                    <a:pt x="665784" y="250317"/>
                  </a:lnTo>
                  <a:lnTo>
                    <a:pt x="689559" y="250317"/>
                  </a:lnTo>
                  <a:lnTo>
                    <a:pt x="689559" y="173278"/>
                  </a:lnTo>
                  <a:lnTo>
                    <a:pt x="769590" y="173278"/>
                  </a:lnTo>
                  <a:lnTo>
                    <a:pt x="769969" y="173021"/>
                  </a:lnTo>
                  <a:lnTo>
                    <a:pt x="772940" y="168478"/>
                  </a:lnTo>
                  <a:lnTo>
                    <a:pt x="726821" y="168478"/>
                  </a:lnTo>
                  <a:lnTo>
                    <a:pt x="713090" y="165781"/>
                  </a:lnTo>
                  <a:lnTo>
                    <a:pt x="701160" y="158048"/>
                  </a:lnTo>
                  <a:lnTo>
                    <a:pt x="692745" y="145814"/>
                  </a:lnTo>
                  <a:lnTo>
                    <a:pt x="689559" y="129616"/>
                  </a:lnTo>
                  <a:lnTo>
                    <a:pt x="692745" y="113514"/>
                  </a:lnTo>
                  <a:lnTo>
                    <a:pt x="701160" y="101269"/>
                  </a:lnTo>
                  <a:lnTo>
                    <a:pt x="713090" y="93483"/>
                  </a:lnTo>
                  <a:lnTo>
                    <a:pt x="726821" y="90754"/>
                  </a:lnTo>
                  <a:lnTo>
                    <a:pt x="772883" y="90754"/>
                  </a:lnTo>
                  <a:lnTo>
                    <a:pt x="769969" y="86296"/>
                  </a:lnTo>
                  <a:lnTo>
                    <a:pt x="769466" y="85953"/>
                  </a:lnTo>
                  <a:lnTo>
                    <a:pt x="689559" y="85953"/>
                  </a:lnTo>
                  <a:lnTo>
                    <a:pt x="689559" y="72923"/>
                  </a:lnTo>
                  <a:close/>
                </a:path>
                <a:path w="1650365" h="257175">
                  <a:moveTo>
                    <a:pt x="769590" y="173278"/>
                  </a:moveTo>
                  <a:lnTo>
                    <a:pt x="689559" y="173278"/>
                  </a:lnTo>
                  <a:lnTo>
                    <a:pt x="697724" y="180154"/>
                  </a:lnTo>
                  <a:lnTo>
                    <a:pt x="707390" y="185251"/>
                  </a:lnTo>
                  <a:lnTo>
                    <a:pt x="718427" y="188419"/>
                  </a:lnTo>
                  <a:lnTo>
                    <a:pt x="730707" y="189509"/>
                  </a:lnTo>
                  <a:lnTo>
                    <a:pt x="752031" y="185198"/>
                  </a:lnTo>
                  <a:lnTo>
                    <a:pt x="769590" y="173278"/>
                  </a:lnTo>
                  <a:close/>
                </a:path>
                <a:path w="1650365" h="257175">
                  <a:moveTo>
                    <a:pt x="772883" y="90754"/>
                  </a:moveTo>
                  <a:lnTo>
                    <a:pt x="726821" y="90754"/>
                  </a:lnTo>
                  <a:lnTo>
                    <a:pt x="741383" y="93483"/>
                  </a:lnTo>
                  <a:lnTo>
                    <a:pt x="753138" y="101269"/>
                  </a:lnTo>
                  <a:lnTo>
                    <a:pt x="760993" y="113514"/>
                  </a:lnTo>
                  <a:lnTo>
                    <a:pt x="763854" y="129616"/>
                  </a:lnTo>
                  <a:lnTo>
                    <a:pt x="760993" y="145814"/>
                  </a:lnTo>
                  <a:lnTo>
                    <a:pt x="753138" y="158048"/>
                  </a:lnTo>
                  <a:lnTo>
                    <a:pt x="741383" y="165781"/>
                  </a:lnTo>
                  <a:lnTo>
                    <a:pt x="726821" y="168478"/>
                  </a:lnTo>
                  <a:lnTo>
                    <a:pt x="772940" y="168478"/>
                  </a:lnTo>
                  <a:lnTo>
                    <a:pt x="782335" y="154115"/>
                  </a:lnTo>
                  <a:lnTo>
                    <a:pt x="786942" y="129616"/>
                  </a:lnTo>
                  <a:lnTo>
                    <a:pt x="782335" y="105213"/>
                  </a:lnTo>
                  <a:lnTo>
                    <a:pt x="772883" y="90754"/>
                  </a:lnTo>
                  <a:close/>
                </a:path>
                <a:path w="1650365" h="257175">
                  <a:moveTo>
                    <a:pt x="730707" y="69723"/>
                  </a:moveTo>
                  <a:lnTo>
                    <a:pt x="718427" y="70812"/>
                  </a:lnTo>
                  <a:lnTo>
                    <a:pt x="707390" y="73980"/>
                  </a:lnTo>
                  <a:lnTo>
                    <a:pt x="697724" y="79077"/>
                  </a:lnTo>
                  <a:lnTo>
                    <a:pt x="689559" y="85953"/>
                  </a:lnTo>
                  <a:lnTo>
                    <a:pt x="769466" y="85953"/>
                  </a:lnTo>
                  <a:lnTo>
                    <a:pt x="752031" y="74066"/>
                  </a:lnTo>
                  <a:lnTo>
                    <a:pt x="730707" y="69723"/>
                  </a:lnTo>
                  <a:close/>
                </a:path>
                <a:path w="1650365" h="257175">
                  <a:moveTo>
                    <a:pt x="832091" y="17602"/>
                  </a:moveTo>
                  <a:lnTo>
                    <a:pt x="814489" y="17602"/>
                  </a:lnTo>
                  <a:lnTo>
                    <a:pt x="808088" y="24688"/>
                  </a:lnTo>
                  <a:lnTo>
                    <a:pt x="808088" y="40919"/>
                  </a:lnTo>
                  <a:lnTo>
                    <a:pt x="814489" y="47091"/>
                  </a:lnTo>
                  <a:lnTo>
                    <a:pt x="832091" y="47091"/>
                  </a:lnTo>
                  <a:lnTo>
                    <a:pt x="838492" y="40919"/>
                  </a:lnTo>
                  <a:lnTo>
                    <a:pt x="838492" y="24688"/>
                  </a:lnTo>
                  <a:lnTo>
                    <a:pt x="832091" y="17602"/>
                  </a:lnTo>
                  <a:close/>
                </a:path>
                <a:path w="1650365" h="257175">
                  <a:moveTo>
                    <a:pt x="835291" y="72923"/>
                  </a:moveTo>
                  <a:lnTo>
                    <a:pt x="811517" y="72923"/>
                  </a:lnTo>
                  <a:lnTo>
                    <a:pt x="811517" y="186309"/>
                  </a:lnTo>
                  <a:lnTo>
                    <a:pt x="835291" y="186309"/>
                  </a:lnTo>
                  <a:lnTo>
                    <a:pt x="835291" y="72923"/>
                  </a:lnTo>
                  <a:close/>
                </a:path>
                <a:path w="1650365" h="257175">
                  <a:moveTo>
                    <a:pt x="892136" y="72923"/>
                  </a:moveTo>
                  <a:lnTo>
                    <a:pt x="868362" y="72923"/>
                  </a:lnTo>
                  <a:lnTo>
                    <a:pt x="868362" y="186309"/>
                  </a:lnTo>
                  <a:lnTo>
                    <a:pt x="892136" y="186309"/>
                  </a:lnTo>
                  <a:lnTo>
                    <a:pt x="892136" y="133959"/>
                  </a:lnTo>
                  <a:lnTo>
                    <a:pt x="894562" y="115296"/>
                  </a:lnTo>
                  <a:lnTo>
                    <a:pt x="901423" y="102098"/>
                  </a:lnTo>
                  <a:lnTo>
                    <a:pt x="912100" y="94258"/>
                  </a:lnTo>
                  <a:lnTo>
                    <a:pt x="925969" y="91668"/>
                  </a:lnTo>
                  <a:lnTo>
                    <a:pt x="969635" y="91668"/>
                  </a:lnTo>
                  <a:lnTo>
                    <a:pt x="966705" y="86868"/>
                  </a:lnTo>
                  <a:lnTo>
                    <a:pt x="892136" y="86868"/>
                  </a:lnTo>
                  <a:lnTo>
                    <a:pt x="892136" y="72923"/>
                  </a:lnTo>
                  <a:close/>
                </a:path>
                <a:path w="1650365" h="257175">
                  <a:moveTo>
                    <a:pt x="969635" y="91668"/>
                  </a:moveTo>
                  <a:lnTo>
                    <a:pt x="925969" y="91668"/>
                  </a:lnTo>
                  <a:lnTo>
                    <a:pt x="937031" y="93886"/>
                  </a:lnTo>
                  <a:lnTo>
                    <a:pt x="945543" y="100155"/>
                  </a:lnTo>
                  <a:lnTo>
                    <a:pt x="951012" y="109895"/>
                  </a:lnTo>
                  <a:lnTo>
                    <a:pt x="952944" y="122529"/>
                  </a:lnTo>
                  <a:lnTo>
                    <a:pt x="952944" y="186309"/>
                  </a:lnTo>
                  <a:lnTo>
                    <a:pt x="976947" y="186309"/>
                  </a:lnTo>
                  <a:lnTo>
                    <a:pt x="976947" y="117729"/>
                  </a:lnTo>
                  <a:lnTo>
                    <a:pt x="973664" y="98269"/>
                  </a:lnTo>
                  <a:lnTo>
                    <a:pt x="969635" y="91668"/>
                  </a:lnTo>
                  <a:close/>
                </a:path>
                <a:path w="1650365" h="257175">
                  <a:moveTo>
                    <a:pt x="931456" y="69723"/>
                  </a:moveTo>
                  <a:lnTo>
                    <a:pt x="919461" y="70858"/>
                  </a:lnTo>
                  <a:lnTo>
                    <a:pt x="908881" y="74180"/>
                  </a:lnTo>
                  <a:lnTo>
                    <a:pt x="899759" y="79559"/>
                  </a:lnTo>
                  <a:lnTo>
                    <a:pt x="892136" y="86868"/>
                  </a:lnTo>
                  <a:lnTo>
                    <a:pt x="966705" y="86868"/>
                  </a:lnTo>
                  <a:lnTo>
                    <a:pt x="964403" y="83096"/>
                  </a:lnTo>
                  <a:lnTo>
                    <a:pt x="950040" y="73237"/>
                  </a:lnTo>
                  <a:lnTo>
                    <a:pt x="931456" y="69723"/>
                  </a:lnTo>
                  <a:close/>
                </a:path>
                <a:path w="1650365" h="257175">
                  <a:moveTo>
                    <a:pt x="1063701" y="69723"/>
                  </a:moveTo>
                  <a:lnTo>
                    <a:pt x="1057071" y="69723"/>
                  </a:lnTo>
                  <a:lnTo>
                    <a:pt x="1037662" y="73202"/>
                  </a:lnTo>
                  <a:lnTo>
                    <a:pt x="1022153" y="82810"/>
                  </a:lnTo>
                  <a:lnTo>
                    <a:pt x="1011873" y="97305"/>
                  </a:lnTo>
                  <a:lnTo>
                    <a:pt x="1008151" y="115443"/>
                  </a:lnTo>
                  <a:lnTo>
                    <a:pt x="1008151" y="123672"/>
                  </a:lnTo>
                  <a:lnTo>
                    <a:pt x="1010208" y="131216"/>
                  </a:lnTo>
                  <a:lnTo>
                    <a:pt x="1014095" y="137617"/>
                  </a:lnTo>
                  <a:lnTo>
                    <a:pt x="1008169" y="141992"/>
                  </a:lnTo>
                  <a:lnTo>
                    <a:pt x="1003379" y="147589"/>
                  </a:lnTo>
                  <a:lnTo>
                    <a:pt x="1000175" y="154430"/>
                  </a:lnTo>
                  <a:lnTo>
                    <a:pt x="999007" y="162534"/>
                  </a:lnTo>
                  <a:lnTo>
                    <a:pt x="999007" y="171450"/>
                  </a:lnTo>
                  <a:lnTo>
                    <a:pt x="1002665" y="179222"/>
                  </a:lnTo>
                  <a:lnTo>
                    <a:pt x="1009065" y="184480"/>
                  </a:lnTo>
                  <a:lnTo>
                    <a:pt x="1002982" y="190423"/>
                  </a:lnTo>
                  <a:lnTo>
                    <a:pt x="998293" y="197567"/>
                  </a:lnTo>
                  <a:lnTo>
                    <a:pt x="995274" y="205825"/>
                  </a:lnTo>
                  <a:lnTo>
                    <a:pt x="994206" y="215112"/>
                  </a:lnTo>
                  <a:lnTo>
                    <a:pt x="997739" y="231907"/>
                  </a:lnTo>
                  <a:lnTo>
                    <a:pt x="1008065" y="245230"/>
                  </a:lnTo>
                  <a:lnTo>
                    <a:pt x="1024778" y="254010"/>
                  </a:lnTo>
                  <a:lnTo>
                    <a:pt x="1047470" y="257175"/>
                  </a:lnTo>
                  <a:lnTo>
                    <a:pt x="1063244" y="257175"/>
                  </a:lnTo>
                  <a:lnTo>
                    <a:pt x="1086989" y="253978"/>
                  </a:lnTo>
                  <a:lnTo>
                    <a:pt x="1104906" y="244973"/>
                  </a:lnTo>
                  <a:lnTo>
                    <a:pt x="1110963" y="237515"/>
                  </a:lnTo>
                  <a:lnTo>
                    <a:pt x="1049070" y="237515"/>
                  </a:lnTo>
                  <a:lnTo>
                    <a:pt x="1035533" y="235697"/>
                  </a:lnTo>
                  <a:lnTo>
                    <a:pt x="1025810" y="230685"/>
                  </a:lnTo>
                  <a:lnTo>
                    <a:pt x="1019945" y="223145"/>
                  </a:lnTo>
                  <a:lnTo>
                    <a:pt x="1017981" y="213741"/>
                  </a:lnTo>
                  <a:lnTo>
                    <a:pt x="1019624" y="205293"/>
                  </a:lnTo>
                  <a:lnTo>
                    <a:pt x="1024267" y="198967"/>
                  </a:lnTo>
                  <a:lnTo>
                    <a:pt x="1031482" y="194999"/>
                  </a:lnTo>
                  <a:lnTo>
                    <a:pt x="1040841" y="193624"/>
                  </a:lnTo>
                  <a:lnTo>
                    <a:pt x="1114483" y="193624"/>
                  </a:lnTo>
                  <a:lnTo>
                    <a:pt x="1107935" y="184680"/>
                  </a:lnTo>
                  <a:lnTo>
                    <a:pt x="1093933" y="176761"/>
                  </a:lnTo>
                  <a:lnTo>
                    <a:pt x="1075817" y="173964"/>
                  </a:lnTo>
                  <a:lnTo>
                    <a:pt x="1027353" y="173964"/>
                  </a:lnTo>
                  <a:lnTo>
                    <a:pt x="1020724" y="168935"/>
                  </a:lnTo>
                  <a:lnTo>
                    <a:pt x="1020731" y="157266"/>
                  </a:lnTo>
                  <a:lnTo>
                    <a:pt x="1023010" y="153847"/>
                  </a:lnTo>
                  <a:lnTo>
                    <a:pt x="1027353" y="151790"/>
                  </a:lnTo>
                  <a:lnTo>
                    <a:pt x="1085416" y="151790"/>
                  </a:lnTo>
                  <a:lnTo>
                    <a:pt x="1091990" y="147761"/>
                  </a:lnTo>
                  <a:lnTo>
                    <a:pt x="1097129" y="140589"/>
                  </a:lnTo>
                  <a:lnTo>
                    <a:pt x="1057071" y="140589"/>
                  </a:lnTo>
                  <a:lnTo>
                    <a:pt x="1046263" y="138653"/>
                  </a:lnTo>
                  <a:lnTo>
                    <a:pt x="1037640" y="133330"/>
                  </a:lnTo>
                  <a:lnTo>
                    <a:pt x="1031932" y="125351"/>
                  </a:lnTo>
                  <a:lnTo>
                    <a:pt x="1029868" y="115443"/>
                  </a:lnTo>
                  <a:lnTo>
                    <a:pt x="1031932" y="105402"/>
                  </a:lnTo>
                  <a:lnTo>
                    <a:pt x="1037640" y="97355"/>
                  </a:lnTo>
                  <a:lnTo>
                    <a:pt x="1046263" y="92007"/>
                  </a:lnTo>
                  <a:lnTo>
                    <a:pt x="1057071" y="90068"/>
                  </a:lnTo>
                  <a:lnTo>
                    <a:pt x="1125423" y="90068"/>
                  </a:lnTo>
                  <a:lnTo>
                    <a:pt x="1125423" y="72923"/>
                  </a:lnTo>
                  <a:lnTo>
                    <a:pt x="1075817" y="72923"/>
                  </a:lnTo>
                  <a:lnTo>
                    <a:pt x="1070102" y="70866"/>
                  </a:lnTo>
                  <a:lnTo>
                    <a:pt x="1063701" y="69723"/>
                  </a:lnTo>
                  <a:close/>
                </a:path>
                <a:path w="1650365" h="257175">
                  <a:moveTo>
                    <a:pt x="1114483" y="193624"/>
                  </a:moveTo>
                  <a:lnTo>
                    <a:pt x="1075817" y="193624"/>
                  </a:lnTo>
                  <a:lnTo>
                    <a:pt x="1084227" y="194999"/>
                  </a:lnTo>
                  <a:lnTo>
                    <a:pt x="1090618" y="198853"/>
                  </a:lnTo>
                  <a:lnTo>
                    <a:pt x="1094719" y="204907"/>
                  </a:lnTo>
                  <a:lnTo>
                    <a:pt x="1096162" y="212826"/>
                  </a:lnTo>
                  <a:lnTo>
                    <a:pt x="1093944" y="222663"/>
                  </a:lnTo>
                  <a:lnTo>
                    <a:pt x="1087504" y="230485"/>
                  </a:lnTo>
                  <a:lnTo>
                    <a:pt x="1077163" y="235650"/>
                  </a:lnTo>
                  <a:lnTo>
                    <a:pt x="1063244" y="237515"/>
                  </a:lnTo>
                  <a:lnTo>
                    <a:pt x="1110963" y="237515"/>
                  </a:lnTo>
                  <a:lnTo>
                    <a:pt x="1116222" y="231039"/>
                  </a:lnTo>
                  <a:lnTo>
                    <a:pt x="1120165" y="213055"/>
                  </a:lnTo>
                  <a:lnTo>
                    <a:pt x="1116965" y="197013"/>
                  </a:lnTo>
                  <a:lnTo>
                    <a:pt x="1114483" y="193624"/>
                  </a:lnTo>
                  <a:close/>
                </a:path>
                <a:path w="1650365" h="257175">
                  <a:moveTo>
                    <a:pt x="1085416" y="151790"/>
                  </a:moveTo>
                  <a:lnTo>
                    <a:pt x="1027353" y="151790"/>
                  </a:lnTo>
                  <a:lnTo>
                    <a:pt x="1033765" y="155594"/>
                  </a:lnTo>
                  <a:lnTo>
                    <a:pt x="1040926" y="158391"/>
                  </a:lnTo>
                  <a:lnTo>
                    <a:pt x="1048731" y="160116"/>
                  </a:lnTo>
                  <a:lnTo>
                    <a:pt x="1057071" y="160705"/>
                  </a:lnTo>
                  <a:lnTo>
                    <a:pt x="1076481" y="157266"/>
                  </a:lnTo>
                  <a:lnTo>
                    <a:pt x="1085416" y="151790"/>
                  </a:lnTo>
                  <a:close/>
                </a:path>
                <a:path w="1650365" h="257175">
                  <a:moveTo>
                    <a:pt x="1125423" y="90068"/>
                  </a:moveTo>
                  <a:lnTo>
                    <a:pt x="1057071" y="90068"/>
                  </a:lnTo>
                  <a:lnTo>
                    <a:pt x="1067783" y="92007"/>
                  </a:lnTo>
                  <a:lnTo>
                    <a:pt x="1076417" y="97355"/>
                  </a:lnTo>
                  <a:lnTo>
                    <a:pt x="1082178" y="105402"/>
                  </a:lnTo>
                  <a:lnTo>
                    <a:pt x="1084275" y="115443"/>
                  </a:lnTo>
                  <a:lnTo>
                    <a:pt x="1082178" y="125351"/>
                  </a:lnTo>
                  <a:lnTo>
                    <a:pt x="1076417" y="133330"/>
                  </a:lnTo>
                  <a:lnTo>
                    <a:pt x="1067783" y="138653"/>
                  </a:lnTo>
                  <a:lnTo>
                    <a:pt x="1057071" y="140589"/>
                  </a:lnTo>
                  <a:lnTo>
                    <a:pt x="1097129" y="140589"/>
                  </a:lnTo>
                  <a:lnTo>
                    <a:pt x="1102270" y="133413"/>
                  </a:lnTo>
                  <a:lnTo>
                    <a:pt x="1105992" y="115443"/>
                  </a:lnTo>
                  <a:lnTo>
                    <a:pt x="1105992" y="107213"/>
                  </a:lnTo>
                  <a:lnTo>
                    <a:pt x="1103934" y="99441"/>
                  </a:lnTo>
                  <a:lnTo>
                    <a:pt x="1100048" y="92811"/>
                  </a:lnTo>
                  <a:lnTo>
                    <a:pt x="1125423" y="92583"/>
                  </a:lnTo>
                  <a:lnTo>
                    <a:pt x="1125423" y="90068"/>
                  </a:lnTo>
                  <a:close/>
                </a:path>
                <a:path w="1650365" h="257175">
                  <a:moveTo>
                    <a:pt x="1212519" y="72923"/>
                  </a:moveTo>
                  <a:lnTo>
                    <a:pt x="1187145" y="72923"/>
                  </a:lnTo>
                  <a:lnTo>
                    <a:pt x="1229436" y="186766"/>
                  </a:lnTo>
                  <a:lnTo>
                    <a:pt x="1249781" y="186766"/>
                  </a:lnTo>
                  <a:lnTo>
                    <a:pt x="1263299" y="150647"/>
                  </a:lnTo>
                  <a:lnTo>
                    <a:pt x="1240637" y="150647"/>
                  </a:lnTo>
                  <a:lnTo>
                    <a:pt x="1212519" y="72923"/>
                  </a:lnTo>
                  <a:close/>
                </a:path>
                <a:path w="1650365" h="257175">
                  <a:moveTo>
                    <a:pt x="1301093" y="110413"/>
                  </a:moveTo>
                  <a:lnTo>
                    <a:pt x="1278356" y="110413"/>
                  </a:lnTo>
                  <a:lnTo>
                    <a:pt x="1306703" y="186766"/>
                  </a:lnTo>
                  <a:lnTo>
                    <a:pt x="1327048" y="186766"/>
                  </a:lnTo>
                  <a:lnTo>
                    <a:pt x="1340296" y="151104"/>
                  </a:lnTo>
                  <a:lnTo>
                    <a:pt x="1315847" y="151104"/>
                  </a:lnTo>
                  <a:lnTo>
                    <a:pt x="1301093" y="110413"/>
                  </a:lnTo>
                  <a:close/>
                </a:path>
                <a:path w="1650365" h="257175">
                  <a:moveTo>
                    <a:pt x="1369339" y="72923"/>
                  </a:moveTo>
                  <a:lnTo>
                    <a:pt x="1343964" y="72923"/>
                  </a:lnTo>
                  <a:lnTo>
                    <a:pt x="1315847" y="151104"/>
                  </a:lnTo>
                  <a:lnTo>
                    <a:pt x="1340296" y="151104"/>
                  </a:lnTo>
                  <a:lnTo>
                    <a:pt x="1369339" y="72923"/>
                  </a:lnTo>
                  <a:close/>
                </a:path>
                <a:path w="1650365" h="257175">
                  <a:moveTo>
                    <a:pt x="1287500" y="72923"/>
                  </a:moveTo>
                  <a:lnTo>
                    <a:pt x="1268984" y="72923"/>
                  </a:lnTo>
                  <a:lnTo>
                    <a:pt x="1240637" y="150647"/>
                  </a:lnTo>
                  <a:lnTo>
                    <a:pt x="1263299" y="150647"/>
                  </a:lnTo>
                  <a:lnTo>
                    <a:pt x="1278356" y="110413"/>
                  </a:lnTo>
                  <a:lnTo>
                    <a:pt x="1301093" y="110413"/>
                  </a:lnTo>
                  <a:lnTo>
                    <a:pt x="1287500" y="72923"/>
                  </a:lnTo>
                  <a:close/>
                </a:path>
                <a:path w="1650365" h="257175">
                  <a:moveTo>
                    <a:pt x="1409230" y="17602"/>
                  </a:moveTo>
                  <a:lnTo>
                    <a:pt x="1391627" y="17602"/>
                  </a:lnTo>
                  <a:lnTo>
                    <a:pt x="1385227" y="24688"/>
                  </a:lnTo>
                  <a:lnTo>
                    <a:pt x="1385227" y="40919"/>
                  </a:lnTo>
                  <a:lnTo>
                    <a:pt x="1391627" y="47091"/>
                  </a:lnTo>
                  <a:lnTo>
                    <a:pt x="1409230" y="47091"/>
                  </a:lnTo>
                  <a:lnTo>
                    <a:pt x="1415630" y="40919"/>
                  </a:lnTo>
                  <a:lnTo>
                    <a:pt x="1415630" y="24688"/>
                  </a:lnTo>
                  <a:lnTo>
                    <a:pt x="1409230" y="17602"/>
                  </a:lnTo>
                  <a:close/>
                </a:path>
                <a:path w="1650365" h="257175">
                  <a:moveTo>
                    <a:pt x="1412430" y="72923"/>
                  </a:moveTo>
                  <a:lnTo>
                    <a:pt x="1388656" y="72923"/>
                  </a:lnTo>
                  <a:lnTo>
                    <a:pt x="1388656" y="186309"/>
                  </a:lnTo>
                  <a:lnTo>
                    <a:pt x="1412430" y="186309"/>
                  </a:lnTo>
                  <a:lnTo>
                    <a:pt x="1412430" y="72923"/>
                  </a:lnTo>
                  <a:close/>
                </a:path>
                <a:path w="1650365" h="257175">
                  <a:moveTo>
                    <a:pt x="1477924" y="92583"/>
                  </a:moveTo>
                  <a:lnTo>
                    <a:pt x="1454150" y="92583"/>
                  </a:lnTo>
                  <a:lnTo>
                    <a:pt x="1454150" y="149504"/>
                  </a:lnTo>
                  <a:lnTo>
                    <a:pt x="1456789" y="166363"/>
                  </a:lnTo>
                  <a:lnTo>
                    <a:pt x="1464465" y="178936"/>
                  </a:lnTo>
                  <a:lnTo>
                    <a:pt x="1476813" y="186794"/>
                  </a:lnTo>
                  <a:lnTo>
                    <a:pt x="1493469" y="189509"/>
                  </a:lnTo>
                  <a:lnTo>
                    <a:pt x="1500302" y="189052"/>
                  </a:lnTo>
                  <a:lnTo>
                    <a:pt x="1506985" y="187566"/>
                  </a:lnTo>
                  <a:lnTo>
                    <a:pt x="1513882" y="184880"/>
                  </a:lnTo>
                  <a:lnTo>
                    <a:pt x="1521358" y="180822"/>
                  </a:lnTo>
                  <a:lnTo>
                    <a:pt x="1516471" y="167106"/>
                  </a:lnTo>
                  <a:lnTo>
                    <a:pt x="1495069" y="167106"/>
                  </a:lnTo>
                  <a:lnTo>
                    <a:pt x="1487954" y="165806"/>
                  </a:lnTo>
                  <a:lnTo>
                    <a:pt x="1482553" y="162020"/>
                  </a:lnTo>
                  <a:lnTo>
                    <a:pt x="1479124" y="155919"/>
                  </a:lnTo>
                  <a:lnTo>
                    <a:pt x="1477924" y="147675"/>
                  </a:lnTo>
                  <a:lnTo>
                    <a:pt x="1477924" y="92583"/>
                  </a:lnTo>
                  <a:close/>
                </a:path>
                <a:path w="1650365" h="257175">
                  <a:moveTo>
                    <a:pt x="1514271" y="160934"/>
                  </a:moveTo>
                  <a:lnTo>
                    <a:pt x="1508328" y="164820"/>
                  </a:lnTo>
                  <a:lnTo>
                    <a:pt x="1501013" y="167106"/>
                  </a:lnTo>
                  <a:lnTo>
                    <a:pt x="1516471" y="167106"/>
                  </a:lnTo>
                  <a:lnTo>
                    <a:pt x="1514271" y="160934"/>
                  </a:lnTo>
                  <a:close/>
                </a:path>
                <a:path w="1650365" h="257175">
                  <a:moveTo>
                    <a:pt x="1524787" y="72923"/>
                  </a:moveTo>
                  <a:lnTo>
                    <a:pt x="1429689" y="72923"/>
                  </a:lnTo>
                  <a:lnTo>
                    <a:pt x="1429689" y="92583"/>
                  </a:lnTo>
                  <a:lnTo>
                    <a:pt x="1524787" y="92583"/>
                  </a:lnTo>
                  <a:lnTo>
                    <a:pt x="1524787" y="72923"/>
                  </a:lnTo>
                  <a:close/>
                </a:path>
                <a:path w="1650365" h="257175">
                  <a:moveTo>
                    <a:pt x="1477924" y="21717"/>
                  </a:moveTo>
                  <a:lnTo>
                    <a:pt x="1454150" y="29032"/>
                  </a:lnTo>
                  <a:lnTo>
                    <a:pt x="1454150" y="72923"/>
                  </a:lnTo>
                  <a:lnTo>
                    <a:pt x="1477924" y="72923"/>
                  </a:lnTo>
                  <a:lnTo>
                    <a:pt x="1477924" y="21717"/>
                  </a:lnTo>
                  <a:close/>
                </a:path>
                <a:path w="1650365" h="257175">
                  <a:moveTo>
                    <a:pt x="1565503" y="3429"/>
                  </a:moveTo>
                  <a:lnTo>
                    <a:pt x="1541729" y="3429"/>
                  </a:lnTo>
                  <a:lnTo>
                    <a:pt x="1541729" y="186309"/>
                  </a:lnTo>
                  <a:lnTo>
                    <a:pt x="1565503" y="186309"/>
                  </a:lnTo>
                  <a:lnTo>
                    <a:pt x="1565503" y="133959"/>
                  </a:lnTo>
                  <a:lnTo>
                    <a:pt x="1567928" y="115296"/>
                  </a:lnTo>
                  <a:lnTo>
                    <a:pt x="1574790" y="102098"/>
                  </a:lnTo>
                  <a:lnTo>
                    <a:pt x="1585466" y="94258"/>
                  </a:lnTo>
                  <a:lnTo>
                    <a:pt x="1599336" y="91668"/>
                  </a:lnTo>
                  <a:lnTo>
                    <a:pt x="1643002" y="91668"/>
                  </a:lnTo>
                  <a:lnTo>
                    <a:pt x="1640072" y="86868"/>
                  </a:lnTo>
                  <a:lnTo>
                    <a:pt x="1565503" y="86868"/>
                  </a:lnTo>
                  <a:lnTo>
                    <a:pt x="1565503" y="3429"/>
                  </a:lnTo>
                  <a:close/>
                </a:path>
                <a:path w="1650365" h="257175">
                  <a:moveTo>
                    <a:pt x="1643002" y="91668"/>
                  </a:moveTo>
                  <a:lnTo>
                    <a:pt x="1599336" y="91668"/>
                  </a:lnTo>
                  <a:lnTo>
                    <a:pt x="1610398" y="93886"/>
                  </a:lnTo>
                  <a:lnTo>
                    <a:pt x="1618910" y="100155"/>
                  </a:lnTo>
                  <a:lnTo>
                    <a:pt x="1624378" y="109895"/>
                  </a:lnTo>
                  <a:lnTo>
                    <a:pt x="1626311" y="122529"/>
                  </a:lnTo>
                  <a:lnTo>
                    <a:pt x="1626311" y="186309"/>
                  </a:lnTo>
                  <a:lnTo>
                    <a:pt x="1650314" y="186309"/>
                  </a:lnTo>
                  <a:lnTo>
                    <a:pt x="1650314" y="117729"/>
                  </a:lnTo>
                  <a:lnTo>
                    <a:pt x="1647031" y="98269"/>
                  </a:lnTo>
                  <a:lnTo>
                    <a:pt x="1643002" y="91668"/>
                  </a:lnTo>
                  <a:close/>
                </a:path>
                <a:path w="1650365" h="257175">
                  <a:moveTo>
                    <a:pt x="1604822" y="69723"/>
                  </a:moveTo>
                  <a:lnTo>
                    <a:pt x="1592828" y="70858"/>
                  </a:lnTo>
                  <a:lnTo>
                    <a:pt x="1582248" y="74180"/>
                  </a:lnTo>
                  <a:lnTo>
                    <a:pt x="1573125" y="79559"/>
                  </a:lnTo>
                  <a:lnTo>
                    <a:pt x="1565503" y="86868"/>
                  </a:lnTo>
                  <a:lnTo>
                    <a:pt x="1640072" y="86868"/>
                  </a:lnTo>
                  <a:lnTo>
                    <a:pt x="1637769" y="83096"/>
                  </a:lnTo>
                  <a:lnTo>
                    <a:pt x="1623407" y="73237"/>
                  </a:lnTo>
                  <a:lnTo>
                    <a:pt x="1604822" y="69723"/>
                  </a:lnTo>
                  <a:close/>
                </a:path>
              </a:pathLst>
            </a:custGeom>
            <a:solidFill>
              <a:srgbClr val="0A053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99228" y="4446595"/>
              <a:ext cx="1633016" cy="257175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7190999" y="3229987"/>
            <a:ext cx="4422140" cy="3140075"/>
            <a:chOff x="7190999" y="3229987"/>
            <a:chExt cx="4422140" cy="3140075"/>
          </a:xfrm>
        </p:grpSpPr>
        <p:sp>
          <p:nvSpPr>
            <p:cNvPr id="10" name="object 10" descr=""/>
            <p:cNvSpPr/>
            <p:nvPr/>
          </p:nvSpPr>
          <p:spPr>
            <a:xfrm>
              <a:off x="7209053" y="3573729"/>
              <a:ext cx="1623060" cy="539115"/>
            </a:xfrm>
            <a:custGeom>
              <a:avLst/>
              <a:gdLst/>
              <a:ahLst/>
              <a:cxnLst/>
              <a:rect l="l" t="t" r="r" b="b"/>
              <a:pathLst>
                <a:path w="1623059" h="539114">
                  <a:moveTo>
                    <a:pt x="108585" y="406400"/>
                  </a:moveTo>
                  <a:lnTo>
                    <a:pt x="105308" y="386943"/>
                  </a:lnTo>
                  <a:lnTo>
                    <a:pt x="101269" y="380339"/>
                  </a:lnTo>
                  <a:lnTo>
                    <a:pt x="98348" y="375539"/>
                  </a:lnTo>
                  <a:lnTo>
                    <a:pt x="96037" y="371767"/>
                  </a:lnTo>
                  <a:lnTo>
                    <a:pt x="81673" y="361911"/>
                  </a:lnTo>
                  <a:lnTo>
                    <a:pt x="63093" y="358394"/>
                  </a:lnTo>
                  <a:lnTo>
                    <a:pt x="51104" y="359537"/>
                  </a:lnTo>
                  <a:lnTo>
                    <a:pt x="40525" y="362851"/>
                  </a:lnTo>
                  <a:lnTo>
                    <a:pt x="31394" y="368236"/>
                  </a:lnTo>
                  <a:lnTo>
                    <a:pt x="23774" y="375539"/>
                  </a:lnTo>
                  <a:lnTo>
                    <a:pt x="23774" y="292100"/>
                  </a:lnTo>
                  <a:lnTo>
                    <a:pt x="0" y="292100"/>
                  </a:lnTo>
                  <a:lnTo>
                    <a:pt x="0" y="474980"/>
                  </a:lnTo>
                  <a:lnTo>
                    <a:pt x="23774" y="474980"/>
                  </a:lnTo>
                  <a:lnTo>
                    <a:pt x="23774" y="422630"/>
                  </a:lnTo>
                  <a:lnTo>
                    <a:pt x="26200" y="403974"/>
                  </a:lnTo>
                  <a:lnTo>
                    <a:pt x="33058" y="390766"/>
                  </a:lnTo>
                  <a:lnTo>
                    <a:pt x="43738" y="382930"/>
                  </a:lnTo>
                  <a:lnTo>
                    <a:pt x="57607" y="380339"/>
                  </a:lnTo>
                  <a:lnTo>
                    <a:pt x="68668" y="382562"/>
                  </a:lnTo>
                  <a:lnTo>
                    <a:pt x="77177" y="388823"/>
                  </a:lnTo>
                  <a:lnTo>
                    <a:pt x="82651" y="398564"/>
                  </a:lnTo>
                  <a:lnTo>
                    <a:pt x="84582" y="411200"/>
                  </a:lnTo>
                  <a:lnTo>
                    <a:pt x="84582" y="474980"/>
                  </a:lnTo>
                  <a:lnTo>
                    <a:pt x="108585" y="474980"/>
                  </a:lnTo>
                  <a:lnTo>
                    <a:pt x="108585" y="406400"/>
                  </a:lnTo>
                  <a:close/>
                </a:path>
                <a:path w="1623059" h="539114">
                  <a:moveTo>
                    <a:pt x="140817" y="130987"/>
                  </a:moveTo>
                  <a:lnTo>
                    <a:pt x="123558" y="92506"/>
                  </a:lnTo>
                  <a:lnTo>
                    <a:pt x="117043" y="88684"/>
                  </a:lnTo>
                  <a:lnTo>
                    <a:pt x="117043" y="129616"/>
                  </a:lnTo>
                  <a:lnTo>
                    <a:pt x="114465" y="142341"/>
                  </a:lnTo>
                  <a:lnTo>
                    <a:pt x="107099" y="152082"/>
                  </a:lnTo>
                  <a:lnTo>
                    <a:pt x="95440" y="158292"/>
                  </a:lnTo>
                  <a:lnTo>
                    <a:pt x="80010" y="160477"/>
                  </a:lnTo>
                  <a:lnTo>
                    <a:pt x="24460" y="160477"/>
                  </a:lnTo>
                  <a:lnTo>
                    <a:pt x="24460" y="97840"/>
                  </a:lnTo>
                  <a:lnTo>
                    <a:pt x="78867" y="97840"/>
                  </a:lnTo>
                  <a:lnTo>
                    <a:pt x="94856" y="100139"/>
                  </a:lnTo>
                  <a:lnTo>
                    <a:pt x="106870" y="106616"/>
                  </a:lnTo>
                  <a:lnTo>
                    <a:pt x="114414" y="116649"/>
                  </a:lnTo>
                  <a:lnTo>
                    <a:pt x="117043" y="129616"/>
                  </a:lnTo>
                  <a:lnTo>
                    <a:pt x="117043" y="88684"/>
                  </a:lnTo>
                  <a:lnTo>
                    <a:pt x="110871" y="85039"/>
                  </a:lnTo>
                  <a:lnTo>
                    <a:pt x="117475" y="79260"/>
                  </a:lnTo>
                  <a:lnTo>
                    <a:pt x="118364" y="77952"/>
                  </a:lnTo>
                  <a:lnTo>
                    <a:pt x="122440" y="71920"/>
                  </a:lnTo>
                  <a:lnTo>
                    <a:pt x="125564" y="63080"/>
                  </a:lnTo>
                  <a:lnTo>
                    <a:pt x="126644" y="52806"/>
                  </a:lnTo>
                  <a:lnTo>
                    <a:pt x="123063" y="34798"/>
                  </a:lnTo>
                  <a:lnTo>
                    <a:pt x="120650" y="31546"/>
                  </a:lnTo>
                  <a:lnTo>
                    <a:pt x="112864" y="21031"/>
                  </a:lnTo>
                  <a:lnTo>
                    <a:pt x="102641" y="15392"/>
                  </a:lnTo>
                  <a:lnTo>
                    <a:pt x="102641" y="54864"/>
                  </a:lnTo>
                  <a:lnTo>
                    <a:pt x="100863" y="64452"/>
                  </a:lnTo>
                  <a:lnTo>
                    <a:pt x="95783" y="71729"/>
                  </a:lnTo>
                  <a:lnTo>
                    <a:pt x="87782" y="76339"/>
                  </a:lnTo>
                  <a:lnTo>
                    <a:pt x="77266" y="77952"/>
                  </a:lnTo>
                  <a:lnTo>
                    <a:pt x="24460" y="77952"/>
                  </a:lnTo>
                  <a:lnTo>
                    <a:pt x="24460" y="31546"/>
                  </a:lnTo>
                  <a:lnTo>
                    <a:pt x="76123" y="31546"/>
                  </a:lnTo>
                  <a:lnTo>
                    <a:pt x="87210" y="33172"/>
                  </a:lnTo>
                  <a:lnTo>
                    <a:pt x="95554" y="37807"/>
                  </a:lnTo>
                  <a:lnTo>
                    <a:pt x="100812" y="45148"/>
                  </a:lnTo>
                  <a:lnTo>
                    <a:pt x="102641" y="54864"/>
                  </a:lnTo>
                  <a:lnTo>
                    <a:pt x="102641" y="15392"/>
                  </a:lnTo>
                  <a:lnTo>
                    <a:pt x="96939" y="12242"/>
                  </a:lnTo>
                  <a:lnTo>
                    <a:pt x="76123" y="9144"/>
                  </a:lnTo>
                  <a:lnTo>
                    <a:pt x="0" y="9144"/>
                  </a:lnTo>
                  <a:lnTo>
                    <a:pt x="0" y="182880"/>
                  </a:lnTo>
                  <a:lnTo>
                    <a:pt x="80010" y="182880"/>
                  </a:lnTo>
                  <a:lnTo>
                    <a:pt x="105232" y="179146"/>
                  </a:lnTo>
                  <a:lnTo>
                    <a:pt x="124383" y="168592"/>
                  </a:lnTo>
                  <a:lnTo>
                    <a:pt x="130416" y="160477"/>
                  </a:lnTo>
                  <a:lnTo>
                    <a:pt x="136550" y="152209"/>
                  </a:lnTo>
                  <a:lnTo>
                    <a:pt x="140817" y="130987"/>
                  </a:lnTo>
                  <a:close/>
                </a:path>
                <a:path w="1623059" h="539114">
                  <a:moveTo>
                    <a:pt x="246253" y="415772"/>
                  </a:moveTo>
                  <a:lnTo>
                    <a:pt x="244360" y="407085"/>
                  </a:lnTo>
                  <a:lnTo>
                    <a:pt x="241185" y="392442"/>
                  </a:lnTo>
                  <a:lnTo>
                    <a:pt x="232346" y="379425"/>
                  </a:lnTo>
                  <a:lnTo>
                    <a:pt x="228879" y="374307"/>
                  </a:lnTo>
                  <a:lnTo>
                    <a:pt x="221780" y="369633"/>
                  </a:lnTo>
                  <a:lnTo>
                    <a:pt x="221780" y="407085"/>
                  </a:lnTo>
                  <a:lnTo>
                    <a:pt x="155041" y="407085"/>
                  </a:lnTo>
                  <a:lnTo>
                    <a:pt x="159893" y="395046"/>
                  </a:lnTo>
                  <a:lnTo>
                    <a:pt x="168097" y="386397"/>
                  </a:lnTo>
                  <a:lnTo>
                    <a:pt x="178409" y="381177"/>
                  </a:lnTo>
                  <a:lnTo>
                    <a:pt x="189560" y="379425"/>
                  </a:lnTo>
                  <a:lnTo>
                    <a:pt x="200634" y="381139"/>
                  </a:lnTo>
                  <a:lnTo>
                    <a:pt x="210134" y="386308"/>
                  </a:lnTo>
                  <a:lnTo>
                    <a:pt x="217398" y="394957"/>
                  </a:lnTo>
                  <a:lnTo>
                    <a:pt x="221780" y="407085"/>
                  </a:lnTo>
                  <a:lnTo>
                    <a:pt x="221780" y="369633"/>
                  </a:lnTo>
                  <a:lnTo>
                    <a:pt x="211086" y="362572"/>
                  </a:lnTo>
                  <a:lnTo>
                    <a:pt x="189560" y="358394"/>
                  </a:lnTo>
                  <a:lnTo>
                    <a:pt x="166865" y="362712"/>
                  </a:lnTo>
                  <a:lnTo>
                    <a:pt x="148170" y="374916"/>
                  </a:lnTo>
                  <a:lnTo>
                    <a:pt x="135470" y="393890"/>
                  </a:lnTo>
                  <a:lnTo>
                    <a:pt x="130797" y="418515"/>
                  </a:lnTo>
                  <a:lnTo>
                    <a:pt x="135496" y="442976"/>
                  </a:lnTo>
                  <a:lnTo>
                    <a:pt x="148145" y="461810"/>
                  </a:lnTo>
                  <a:lnTo>
                    <a:pt x="166585" y="473900"/>
                  </a:lnTo>
                  <a:lnTo>
                    <a:pt x="188633" y="478180"/>
                  </a:lnTo>
                  <a:lnTo>
                    <a:pt x="206463" y="475957"/>
                  </a:lnTo>
                  <a:lnTo>
                    <a:pt x="221869" y="469265"/>
                  </a:lnTo>
                  <a:lnTo>
                    <a:pt x="234327" y="458127"/>
                  </a:lnTo>
                  <a:lnTo>
                    <a:pt x="234619" y="457606"/>
                  </a:lnTo>
                  <a:lnTo>
                    <a:pt x="243281" y="442518"/>
                  </a:lnTo>
                  <a:lnTo>
                    <a:pt x="222008" y="437946"/>
                  </a:lnTo>
                  <a:lnTo>
                    <a:pt x="215188" y="447776"/>
                  </a:lnTo>
                  <a:lnTo>
                    <a:pt x="207035" y="453783"/>
                  </a:lnTo>
                  <a:lnTo>
                    <a:pt x="198031" y="456780"/>
                  </a:lnTo>
                  <a:lnTo>
                    <a:pt x="188633" y="457606"/>
                  </a:lnTo>
                  <a:lnTo>
                    <a:pt x="176555" y="455320"/>
                  </a:lnTo>
                  <a:lnTo>
                    <a:pt x="166090" y="448691"/>
                  </a:lnTo>
                  <a:lnTo>
                    <a:pt x="158318" y="438124"/>
                  </a:lnTo>
                  <a:lnTo>
                    <a:pt x="154343" y="424002"/>
                  </a:lnTo>
                  <a:lnTo>
                    <a:pt x="246253" y="424002"/>
                  </a:lnTo>
                  <a:lnTo>
                    <a:pt x="246253" y="415772"/>
                  </a:lnTo>
                  <a:close/>
                </a:path>
                <a:path w="1623059" h="539114">
                  <a:moveTo>
                    <a:pt x="276123" y="123672"/>
                  </a:moveTo>
                  <a:lnTo>
                    <a:pt x="274231" y="114985"/>
                  </a:lnTo>
                  <a:lnTo>
                    <a:pt x="271056" y="100342"/>
                  </a:lnTo>
                  <a:lnTo>
                    <a:pt x="262216" y="87325"/>
                  </a:lnTo>
                  <a:lnTo>
                    <a:pt x="258749" y="82207"/>
                  </a:lnTo>
                  <a:lnTo>
                    <a:pt x="251663" y="77533"/>
                  </a:lnTo>
                  <a:lnTo>
                    <a:pt x="251663" y="114985"/>
                  </a:lnTo>
                  <a:lnTo>
                    <a:pt x="184912" y="114985"/>
                  </a:lnTo>
                  <a:lnTo>
                    <a:pt x="189763" y="102946"/>
                  </a:lnTo>
                  <a:lnTo>
                    <a:pt x="197967" y="94297"/>
                  </a:lnTo>
                  <a:lnTo>
                    <a:pt x="208280" y="89077"/>
                  </a:lnTo>
                  <a:lnTo>
                    <a:pt x="219430" y="87325"/>
                  </a:lnTo>
                  <a:lnTo>
                    <a:pt x="230505" y="89039"/>
                  </a:lnTo>
                  <a:lnTo>
                    <a:pt x="240004" y="94208"/>
                  </a:lnTo>
                  <a:lnTo>
                    <a:pt x="247269" y="102857"/>
                  </a:lnTo>
                  <a:lnTo>
                    <a:pt x="251663" y="114985"/>
                  </a:lnTo>
                  <a:lnTo>
                    <a:pt x="251663" y="77533"/>
                  </a:lnTo>
                  <a:lnTo>
                    <a:pt x="240957" y="70472"/>
                  </a:lnTo>
                  <a:lnTo>
                    <a:pt x="219430" y="66294"/>
                  </a:lnTo>
                  <a:lnTo>
                    <a:pt x="196748" y="70612"/>
                  </a:lnTo>
                  <a:lnTo>
                    <a:pt x="178054" y="82816"/>
                  </a:lnTo>
                  <a:lnTo>
                    <a:pt x="165354" y="101790"/>
                  </a:lnTo>
                  <a:lnTo>
                    <a:pt x="160680" y="126415"/>
                  </a:lnTo>
                  <a:lnTo>
                    <a:pt x="165379" y="150876"/>
                  </a:lnTo>
                  <a:lnTo>
                    <a:pt x="178028" y="169710"/>
                  </a:lnTo>
                  <a:lnTo>
                    <a:pt x="196456" y="181800"/>
                  </a:lnTo>
                  <a:lnTo>
                    <a:pt x="218516" y="186080"/>
                  </a:lnTo>
                  <a:lnTo>
                    <a:pt x="236347" y="183857"/>
                  </a:lnTo>
                  <a:lnTo>
                    <a:pt x="251752" y="177165"/>
                  </a:lnTo>
                  <a:lnTo>
                    <a:pt x="264198" y="166027"/>
                  </a:lnTo>
                  <a:lnTo>
                    <a:pt x="264490" y="165506"/>
                  </a:lnTo>
                  <a:lnTo>
                    <a:pt x="273151" y="150418"/>
                  </a:lnTo>
                  <a:lnTo>
                    <a:pt x="251891" y="145846"/>
                  </a:lnTo>
                  <a:lnTo>
                    <a:pt x="245071" y="155676"/>
                  </a:lnTo>
                  <a:lnTo>
                    <a:pt x="236918" y="161683"/>
                  </a:lnTo>
                  <a:lnTo>
                    <a:pt x="227914" y="164680"/>
                  </a:lnTo>
                  <a:lnTo>
                    <a:pt x="218516" y="165506"/>
                  </a:lnTo>
                  <a:lnTo>
                    <a:pt x="206438" y="163220"/>
                  </a:lnTo>
                  <a:lnTo>
                    <a:pt x="195973" y="156591"/>
                  </a:lnTo>
                  <a:lnTo>
                    <a:pt x="188201" y="146024"/>
                  </a:lnTo>
                  <a:lnTo>
                    <a:pt x="184226" y="131902"/>
                  </a:lnTo>
                  <a:lnTo>
                    <a:pt x="276123" y="131902"/>
                  </a:lnTo>
                  <a:lnTo>
                    <a:pt x="276123" y="123672"/>
                  </a:lnTo>
                  <a:close/>
                </a:path>
                <a:path w="1623059" h="539114">
                  <a:moveTo>
                    <a:pt x="324358" y="69494"/>
                  </a:moveTo>
                  <a:lnTo>
                    <a:pt x="300583" y="69494"/>
                  </a:lnTo>
                  <a:lnTo>
                    <a:pt x="300583" y="182880"/>
                  </a:lnTo>
                  <a:lnTo>
                    <a:pt x="324358" y="182880"/>
                  </a:lnTo>
                  <a:lnTo>
                    <a:pt x="324358" y="69494"/>
                  </a:lnTo>
                  <a:close/>
                </a:path>
                <a:path w="1623059" h="539114">
                  <a:moveTo>
                    <a:pt x="327558" y="21259"/>
                  </a:moveTo>
                  <a:lnTo>
                    <a:pt x="321157" y="14173"/>
                  </a:lnTo>
                  <a:lnTo>
                    <a:pt x="303555" y="14173"/>
                  </a:lnTo>
                  <a:lnTo>
                    <a:pt x="297154" y="21259"/>
                  </a:lnTo>
                  <a:lnTo>
                    <a:pt x="297154" y="37490"/>
                  </a:lnTo>
                  <a:lnTo>
                    <a:pt x="303555" y="43662"/>
                  </a:lnTo>
                  <a:lnTo>
                    <a:pt x="321157" y="43662"/>
                  </a:lnTo>
                  <a:lnTo>
                    <a:pt x="327558" y="37490"/>
                  </a:lnTo>
                  <a:lnTo>
                    <a:pt x="327558" y="21259"/>
                  </a:lnTo>
                  <a:close/>
                </a:path>
                <a:path w="1623059" h="539114">
                  <a:moveTo>
                    <a:pt x="379857" y="472236"/>
                  </a:moveTo>
                  <a:lnTo>
                    <a:pt x="378714" y="460349"/>
                  </a:lnTo>
                  <a:lnTo>
                    <a:pt x="378574" y="458978"/>
                  </a:lnTo>
                  <a:lnTo>
                    <a:pt x="378117" y="454177"/>
                  </a:lnTo>
                  <a:lnTo>
                    <a:pt x="378028" y="453263"/>
                  </a:lnTo>
                  <a:lnTo>
                    <a:pt x="372999" y="453720"/>
                  </a:lnTo>
                  <a:lnTo>
                    <a:pt x="370713" y="454177"/>
                  </a:lnTo>
                  <a:lnTo>
                    <a:pt x="364769" y="454177"/>
                  </a:lnTo>
                  <a:lnTo>
                    <a:pt x="362254" y="450519"/>
                  </a:lnTo>
                  <a:lnTo>
                    <a:pt x="362254" y="421487"/>
                  </a:lnTo>
                  <a:lnTo>
                    <a:pt x="362254" y="401142"/>
                  </a:lnTo>
                  <a:lnTo>
                    <a:pt x="334581" y="361213"/>
                  </a:lnTo>
                  <a:lnTo>
                    <a:pt x="315849" y="358394"/>
                  </a:lnTo>
                  <a:lnTo>
                    <a:pt x="298157" y="360883"/>
                  </a:lnTo>
                  <a:lnTo>
                    <a:pt x="283870" y="367995"/>
                  </a:lnTo>
                  <a:lnTo>
                    <a:pt x="273570" y="379222"/>
                  </a:lnTo>
                  <a:lnTo>
                    <a:pt x="267843" y="394055"/>
                  </a:lnTo>
                  <a:lnTo>
                    <a:pt x="289788" y="398856"/>
                  </a:lnTo>
                  <a:lnTo>
                    <a:pt x="292912" y="390309"/>
                  </a:lnTo>
                  <a:lnTo>
                    <a:pt x="298335" y="383997"/>
                  </a:lnTo>
                  <a:lnTo>
                    <a:pt x="305765" y="380085"/>
                  </a:lnTo>
                  <a:lnTo>
                    <a:pt x="314934" y="378739"/>
                  </a:lnTo>
                  <a:lnTo>
                    <a:pt x="325348" y="380466"/>
                  </a:lnTo>
                  <a:lnTo>
                    <a:pt x="333108" y="385368"/>
                  </a:lnTo>
                  <a:lnTo>
                    <a:pt x="337947" y="393014"/>
                  </a:lnTo>
                  <a:lnTo>
                    <a:pt x="339623" y="402971"/>
                  </a:lnTo>
                  <a:lnTo>
                    <a:pt x="339623" y="405028"/>
                  </a:lnTo>
                  <a:lnTo>
                    <a:pt x="339623" y="421487"/>
                  </a:lnTo>
                  <a:lnTo>
                    <a:pt x="339623" y="428345"/>
                  </a:lnTo>
                  <a:lnTo>
                    <a:pt x="336969" y="440461"/>
                  </a:lnTo>
                  <a:lnTo>
                    <a:pt x="329679" y="450176"/>
                  </a:lnTo>
                  <a:lnTo>
                    <a:pt x="318795" y="456641"/>
                  </a:lnTo>
                  <a:lnTo>
                    <a:pt x="305333" y="458978"/>
                  </a:lnTo>
                  <a:lnTo>
                    <a:pt x="297141" y="457923"/>
                  </a:lnTo>
                  <a:lnTo>
                    <a:pt x="290703" y="454812"/>
                  </a:lnTo>
                  <a:lnTo>
                    <a:pt x="286499" y="449719"/>
                  </a:lnTo>
                  <a:lnTo>
                    <a:pt x="284988" y="442747"/>
                  </a:lnTo>
                  <a:lnTo>
                    <a:pt x="286321" y="436105"/>
                  </a:lnTo>
                  <a:lnTo>
                    <a:pt x="290537" y="430720"/>
                  </a:lnTo>
                  <a:lnTo>
                    <a:pt x="297916" y="426834"/>
                  </a:lnTo>
                  <a:lnTo>
                    <a:pt x="308762" y="424688"/>
                  </a:lnTo>
                  <a:lnTo>
                    <a:pt x="339623" y="421487"/>
                  </a:lnTo>
                  <a:lnTo>
                    <a:pt x="339623" y="405028"/>
                  </a:lnTo>
                  <a:lnTo>
                    <a:pt x="287121" y="411200"/>
                  </a:lnTo>
                  <a:lnTo>
                    <a:pt x="260985" y="443661"/>
                  </a:lnTo>
                  <a:lnTo>
                    <a:pt x="263893" y="457835"/>
                  </a:lnTo>
                  <a:lnTo>
                    <a:pt x="272046" y="468718"/>
                  </a:lnTo>
                  <a:lnTo>
                    <a:pt x="284607" y="475716"/>
                  </a:lnTo>
                  <a:lnTo>
                    <a:pt x="300761" y="478180"/>
                  </a:lnTo>
                  <a:lnTo>
                    <a:pt x="313766" y="476846"/>
                  </a:lnTo>
                  <a:lnTo>
                    <a:pt x="324739" y="473125"/>
                  </a:lnTo>
                  <a:lnTo>
                    <a:pt x="333781" y="467474"/>
                  </a:lnTo>
                  <a:lnTo>
                    <a:pt x="340995" y="460349"/>
                  </a:lnTo>
                  <a:lnTo>
                    <a:pt x="344271" y="467347"/>
                  </a:lnTo>
                  <a:lnTo>
                    <a:pt x="349224" y="472262"/>
                  </a:lnTo>
                  <a:lnTo>
                    <a:pt x="355714" y="475170"/>
                  </a:lnTo>
                  <a:lnTo>
                    <a:pt x="363626" y="476123"/>
                  </a:lnTo>
                  <a:lnTo>
                    <a:pt x="369112" y="476123"/>
                  </a:lnTo>
                  <a:lnTo>
                    <a:pt x="373684" y="475208"/>
                  </a:lnTo>
                  <a:lnTo>
                    <a:pt x="379857" y="472236"/>
                  </a:lnTo>
                  <a:close/>
                </a:path>
                <a:path w="1623059" h="539114">
                  <a:moveTo>
                    <a:pt x="421906" y="292100"/>
                  </a:moveTo>
                  <a:lnTo>
                    <a:pt x="398132" y="292100"/>
                  </a:lnTo>
                  <a:lnTo>
                    <a:pt x="398132" y="474980"/>
                  </a:lnTo>
                  <a:lnTo>
                    <a:pt x="421906" y="474980"/>
                  </a:lnTo>
                  <a:lnTo>
                    <a:pt x="421906" y="292100"/>
                  </a:lnTo>
                  <a:close/>
                </a:path>
                <a:path w="1623059" h="539114">
                  <a:moveTo>
                    <a:pt x="466026" y="114300"/>
                  </a:moveTo>
                  <a:lnTo>
                    <a:pt x="462737" y="94843"/>
                  </a:lnTo>
                  <a:lnTo>
                    <a:pt x="458711" y="88239"/>
                  </a:lnTo>
                  <a:lnTo>
                    <a:pt x="455777" y="83439"/>
                  </a:lnTo>
                  <a:lnTo>
                    <a:pt x="453478" y="79667"/>
                  </a:lnTo>
                  <a:lnTo>
                    <a:pt x="439115" y="69811"/>
                  </a:lnTo>
                  <a:lnTo>
                    <a:pt x="420535" y="66294"/>
                  </a:lnTo>
                  <a:lnTo>
                    <a:pt x="408533" y="67437"/>
                  </a:lnTo>
                  <a:lnTo>
                    <a:pt x="397954" y="70751"/>
                  </a:lnTo>
                  <a:lnTo>
                    <a:pt x="388835" y="76136"/>
                  </a:lnTo>
                  <a:lnTo>
                    <a:pt x="381215" y="83439"/>
                  </a:lnTo>
                  <a:lnTo>
                    <a:pt x="381215" y="69494"/>
                  </a:lnTo>
                  <a:lnTo>
                    <a:pt x="357441" y="69494"/>
                  </a:lnTo>
                  <a:lnTo>
                    <a:pt x="357441" y="182880"/>
                  </a:lnTo>
                  <a:lnTo>
                    <a:pt x="381215" y="182880"/>
                  </a:lnTo>
                  <a:lnTo>
                    <a:pt x="381215" y="130530"/>
                  </a:lnTo>
                  <a:lnTo>
                    <a:pt x="383641" y="111874"/>
                  </a:lnTo>
                  <a:lnTo>
                    <a:pt x="390499" y="98666"/>
                  </a:lnTo>
                  <a:lnTo>
                    <a:pt x="401180" y="90830"/>
                  </a:lnTo>
                  <a:lnTo>
                    <a:pt x="415048" y="88239"/>
                  </a:lnTo>
                  <a:lnTo>
                    <a:pt x="426110" y="90462"/>
                  </a:lnTo>
                  <a:lnTo>
                    <a:pt x="434619" y="96723"/>
                  </a:lnTo>
                  <a:lnTo>
                    <a:pt x="440093" y="106464"/>
                  </a:lnTo>
                  <a:lnTo>
                    <a:pt x="442023" y="119100"/>
                  </a:lnTo>
                  <a:lnTo>
                    <a:pt x="442023" y="182880"/>
                  </a:lnTo>
                  <a:lnTo>
                    <a:pt x="466026" y="182880"/>
                  </a:lnTo>
                  <a:lnTo>
                    <a:pt x="466026" y="114300"/>
                  </a:lnTo>
                  <a:close/>
                </a:path>
                <a:path w="1623059" h="539114">
                  <a:moveTo>
                    <a:pt x="533476" y="361594"/>
                  </a:moveTo>
                  <a:lnTo>
                    <a:pt x="486613" y="361594"/>
                  </a:lnTo>
                  <a:lnTo>
                    <a:pt x="486613" y="310388"/>
                  </a:lnTo>
                  <a:lnTo>
                    <a:pt x="462838" y="317703"/>
                  </a:lnTo>
                  <a:lnTo>
                    <a:pt x="462838" y="361594"/>
                  </a:lnTo>
                  <a:lnTo>
                    <a:pt x="438378" y="361594"/>
                  </a:lnTo>
                  <a:lnTo>
                    <a:pt x="438378" y="381254"/>
                  </a:lnTo>
                  <a:lnTo>
                    <a:pt x="462838" y="381254"/>
                  </a:lnTo>
                  <a:lnTo>
                    <a:pt x="462838" y="438175"/>
                  </a:lnTo>
                  <a:lnTo>
                    <a:pt x="465480" y="455041"/>
                  </a:lnTo>
                  <a:lnTo>
                    <a:pt x="473151" y="467614"/>
                  </a:lnTo>
                  <a:lnTo>
                    <a:pt x="485508" y="475462"/>
                  </a:lnTo>
                  <a:lnTo>
                    <a:pt x="502158" y="478180"/>
                  </a:lnTo>
                  <a:lnTo>
                    <a:pt x="508990" y="477723"/>
                  </a:lnTo>
                  <a:lnTo>
                    <a:pt x="515670" y="476237"/>
                  </a:lnTo>
                  <a:lnTo>
                    <a:pt x="522566" y="473557"/>
                  </a:lnTo>
                  <a:lnTo>
                    <a:pt x="530047" y="469493"/>
                  </a:lnTo>
                  <a:lnTo>
                    <a:pt x="525157" y="455777"/>
                  </a:lnTo>
                  <a:lnTo>
                    <a:pt x="522960" y="449605"/>
                  </a:lnTo>
                  <a:lnTo>
                    <a:pt x="517017" y="453491"/>
                  </a:lnTo>
                  <a:lnTo>
                    <a:pt x="509701" y="455777"/>
                  </a:lnTo>
                  <a:lnTo>
                    <a:pt x="503758" y="455777"/>
                  </a:lnTo>
                  <a:lnTo>
                    <a:pt x="496646" y="454482"/>
                  </a:lnTo>
                  <a:lnTo>
                    <a:pt x="491248" y="450697"/>
                  </a:lnTo>
                  <a:lnTo>
                    <a:pt x="487819" y="444588"/>
                  </a:lnTo>
                  <a:lnTo>
                    <a:pt x="486613" y="436346"/>
                  </a:lnTo>
                  <a:lnTo>
                    <a:pt x="486613" y="381254"/>
                  </a:lnTo>
                  <a:lnTo>
                    <a:pt x="533476" y="381254"/>
                  </a:lnTo>
                  <a:lnTo>
                    <a:pt x="533476" y="361594"/>
                  </a:lnTo>
                  <a:close/>
                </a:path>
                <a:path w="1623059" h="539114">
                  <a:moveTo>
                    <a:pt x="614489" y="69494"/>
                  </a:moveTo>
                  <a:lnTo>
                    <a:pt x="573341" y="69494"/>
                  </a:lnTo>
                  <a:lnTo>
                    <a:pt x="573341" y="112014"/>
                  </a:lnTo>
                  <a:lnTo>
                    <a:pt x="571246" y="121920"/>
                  </a:lnTo>
                  <a:lnTo>
                    <a:pt x="565480" y="129908"/>
                  </a:lnTo>
                  <a:lnTo>
                    <a:pt x="556844" y="135229"/>
                  </a:lnTo>
                  <a:lnTo>
                    <a:pt x="546138" y="137160"/>
                  </a:lnTo>
                  <a:lnTo>
                    <a:pt x="535330" y="135229"/>
                  </a:lnTo>
                  <a:lnTo>
                    <a:pt x="526707" y="129908"/>
                  </a:lnTo>
                  <a:lnTo>
                    <a:pt x="520992" y="121920"/>
                  </a:lnTo>
                  <a:lnTo>
                    <a:pt x="518934" y="112014"/>
                  </a:lnTo>
                  <a:lnTo>
                    <a:pt x="520992" y="101981"/>
                  </a:lnTo>
                  <a:lnTo>
                    <a:pt x="526707" y="93929"/>
                  </a:lnTo>
                  <a:lnTo>
                    <a:pt x="535330" y="88582"/>
                  </a:lnTo>
                  <a:lnTo>
                    <a:pt x="546138" y="86639"/>
                  </a:lnTo>
                  <a:lnTo>
                    <a:pt x="556844" y="88582"/>
                  </a:lnTo>
                  <a:lnTo>
                    <a:pt x="565480" y="93929"/>
                  </a:lnTo>
                  <a:lnTo>
                    <a:pt x="571246" y="101981"/>
                  </a:lnTo>
                  <a:lnTo>
                    <a:pt x="573341" y="112014"/>
                  </a:lnTo>
                  <a:lnTo>
                    <a:pt x="573341" y="69494"/>
                  </a:lnTo>
                  <a:lnTo>
                    <a:pt x="564883" y="69494"/>
                  </a:lnTo>
                  <a:lnTo>
                    <a:pt x="559168" y="67437"/>
                  </a:lnTo>
                  <a:lnTo>
                    <a:pt x="552767" y="66294"/>
                  </a:lnTo>
                  <a:lnTo>
                    <a:pt x="546138" y="66294"/>
                  </a:lnTo>
                  <a:lnTo>
                    <a:pt x="526732" y="69773"/>
                  </a:lnTo>
                  <a:lnTo>
                    <a:pt x="511213" y="79387"/>
                  </a:lnTo>
                  <a:lnTo>
                    <a:pt x="500938" y="93878"/>
                  </a:lnTo>
                  <a:lnTo>
                    <a:pt x="497217" y="112014"/>
                  </a:lnTo>
                  <a:lnTo>
                    <a:pt x="497217" y="120243"/>
                  </a:lnTo>
                  <a:lnTo>
                    <a:pt x="499275" y="127787"/>
                  </a:lnTo>
                  <a:lnTo>
                    <a:pt x="503161" y="134188"/>
                  </a:lnTo>
                  <a:lnTo>
                    <a:pt x="497230" y="138569"/>
                  </a:lnTo>
                  <a:lnTo>
                    <a:pt x="492442" y="144157"/>
                  </a:lnTo>
                  <a:lnTo>
                    <a:pt x="489242" y="151003"/>
                  </a:lnTo>
                  <a:lnTo>
                    <a:pt x="488073" y="159105"/>
                  </a:lnTo>
                  <a:lnTo>
                    <a:pt x="488073" y="168021"/>
                  </a:lnTo>
                  <a:lnTo>
                    <a:pt x="491731" y="175793"/>
                  </a:lnTo>
                  <a:lnTo>
                    <a:pt x="498132" y="181051"/>
                  </a:lnTo>
                  <a:lnTo>
                    <a:pt x="492048" y="186994"/>
                  </a:lnTo>
                  <a:lnTo>
                    <a:pt x="487362" y="194144"/>
                  </a:lnTo>
                  <a:lnTo>
                    <a:pt x="484339" y="202399"/>
                  </a:lnTo>
                  <a:lnTo>
                    <a:pt x="483273" y="211683"/>
                  </a:lnTo>
                  <a:lnTo>
                    <a:pt x="486803" y="228485"/>
                  </a:lnTo>
                  <a:lnTo>
                    <a:pt x="497128" y="241808"/>
                  </a:lnTo>
                  <a:lnTo>
                    <a:pt x="513842" y="250583"/>
                  </a:lnTo>
                  <a:lnTo>
                    <a:pt x="536536" y="253746"/>
                  </a:lnTo>
                  <a:lnTo>
                    <a:pt x="552310" y="253746"/>
                  </a:lnTo>
                  <a:lnTo>
                    <a:pt x="593966" y="241541"/>
                  </a:lnTo>
                  <a:lnTo>
                    <a:pt x="609231" y="209626"/>
                  </a:lnTo>
                  <a:lnTo>
                    <a:pt x="606031" y="193586"/>
                  </a:lnTo>
                  <a:lnTo>
                    <a:pt x="603542" y="190195"/>
                  </a:lnTo>
                  <a:lnTo>
                    <a:pt x="597001" y="181254"/>
                  </a:lnTo>
                  <a:lnTo>
                    <a:pt x="585228" y="174599"/>
                  </a:lnTo>
                  <a:lnTo>
                    <a:pt x="585228" y="209397"/>
                  </a:lnTo>
                  <a:lnTo>
                    <a:pt x="583006" y="219240"/>
                  </a:lnTo>
                  <a:lnTo>
                    <a:pt x="576567" y="227063"/>
                  </a:lnTo>
                  <a:lnTo>
                    <a:pt x="566229" y="232219"/>
                  </a:lnTo>
                  <a:lnTo>
                    <a:pt x="552310" y="234086"/>
                  </a:lnTo>
                  <a:lnTo>
                    <a:pt x="538137" y="234086"/>
                  </a:lnTo>
                  <a:lnTo>
                    <a:pt x="524598" y="232270"/>
                  </a:lnTo>
                  <a:lnTo>
                    <a:pt x="514870" y="227253"/>
                  </a:lnTo>
                  <a:lnTo>
                    <a:pt x="509016" y="219722"/>
                  </a:lnTo>
                  <a:lnTo>
                    <a:pt x="507047" y="210312"/>
                  </a:lnTo>
                  <a:lnTo>
                    <a:pt x="508685" y="201866"/>
                  </a:lnTo>
                  <a:lnTo>
                    <a:pt x="513334" y="195541"/>
                  </a:lnTo>
                  <a:lnTo>
                    <a:pt x="520547" y="191566"/>
                  </a:lnTo>
                  <a:lnTo>
                    <a:pt x="529907" y="190195"/>
                  </a:lnTo>
                  <a:lnTo>
                    <a:pt x="564883" y="190195"/>
                  </a:lnTo>
                  <a:lnTo>
                    <a:pt x="573290" y="191566"/>
                  </a:lnTo>
                  <a:lnTo>
                    <a:pt x="579678" y="195427"/>
                  </a:lnTo>
                  <a:lnTo>
                    <a:pt x="583780" y="201485"/>
                  </a:lnTo>
                  <a:lnTo>
                    <a:pt x="585228" y="209397"/>
                  </a:lnTo>
                  <a:lnTo>
                    <a:pt x="585228" y="174599"/>
                  </a:lnTo>
                  <a:lnTo>
                    <a:pt x="582993" y="173329"/>
                  </a:lnTo>
                  <a:lnTo>
                    <a:pt x="564883" y="170535"/>
                  </a:lnTo>
                  <a:lnTo>
                    <a:pt x="516420" y="170535"/>
                  </a:lnTo>
                  <a:lnTo>
                    <a:pt x="509790" y="165506"/>
                  </a:lnTo>
                  <a:lnTo>
                    <a:pt x="509790" y="153835"/>
                  </a:lnTo>
                  <a:lnTo>
                    <a:pt x="512076" y="150418"/>
                  </a:lnTo>
                  <a:lnTo>
                    <a:pt x="516420" y="148361"/>
                  </a:lnTo>
                  <a:lnTo>
                    <a:pt x="522833" y="152171"/>
                  </a:lnTo>
                  <a:lnTo>
                    <a:pt x="529996" y="154965"/>
                  </a:lnTo>
                  <a:lnTo>
                    <a:pt x="537794" y="156692"/>
                  </a:lnTo>
                  <a:lnTo>
                    <a:pt x="546138" y="157276"/>
                  </a:lnTo>
                  <a:lnTo>
                    <a:pt x="565543" y="153835"/>
                  </a:lnTo>
                  <a:lnTo>
                    <a:pt x="574484" y="148361"/>
                  </a:lnTo>
                  <a:lnTo>
                    <a:pt x="581050" y="144335"/>
                  </a:lnTo>
                  <a:lnTo>
                    <a:pt x="586193" y="137160"/>
                  </a:lnTo>
                  <a:lnTo>
                    <a:pt x="591337" y="129984"/>
                  </a:lnTo>
                  <a:lnTo>
                    <a:pt x="595058" y="112014"/>
                  </a:lnTo>
                  <a:lnTo>
                    <a:pt x="595058" y="103784"/>
                  </a:lnTo>
                  <a:lnTo>
                    <a:pt x="593001" y="96012"/>
                  </a:lnTo>
                  <a:lnTo>
                    <a:pt x="589114" y="89382"/>
                  </a:lnTo>
                  <a:lnTo>
                    <a:pt x="614489" y="89154"/>
                  </a:lnTo>
                  <a:lnTo>
                    <a:pt x="614489" y="86639"/>
                  </a:lnTo>
                  <a:lnTo>
                    <a:pt x="614489" y="69494"/>
                  </a:lnTo>
                  <a:close/>
                </a:path>
                <a:path w="1623059" h="539114">
                  <a:moveTo>
                    <a:pt x="659003" y="406400"/>
                  </a:moveTo>
                  <a:lnTo>
                    <a:pt x="655726" y="386943"/>
                  </a:lnTo>
                  <a:lnTo>
                    <a:pt x="651687" y="380339"/>
                  </a:lnTo>
                  <a:lnTo>
                    <a:pt x="648766" y="375539"/>
                  </a:lnTo>
                  <a:lnTo>
                    <a:pt x="646455" y="371767"/>
                  </a:lnTo>
                  <a:lnTo>
                    <a:pt x="632091" y="361911"/>
                  </a:lnTo>
                  <a:lnTo>
                    <a:pt x="613511" y="358394"/>
                  </a:lnTo>
                  <a:lnTo>
                    <a:pt x="601522" y="359537"/>
                  </a:lnTo>
                  <a:lnTo>
                    <a:pt x="590943" y="362851"/>
                  </a:lnTo>
                  <a:lnTo>
                    <a:pt x="581812" y="368236"/>
                  </a:lnTo>
                  <a:lnTo>
                    <a:pt x="574192" y="375539"/>
                  </a:lnTo>
                  <a:lnTo>
                    <a:pt x="574192" y="292100"/>
                  </a:lnTo>
                  <a:lnTo>
                    <a:pt x="550418" y="292100"/>
                  </a:lnTo>
                  <a:lnTo>
                    <a:pt x="550418" y="474980"/>
                  </a:lnTo>
                  <a:lnTo>
                    <a:pt x="574192" y="474980"/>
                  </a:lnTo>
                  <a:lnTo>
                    <a:pt x="574192" y="422630"/>
                  </a:lnTo>
                  <a:lnTo>
                    <a:pt x="576618" y="403974"/>
                  </a:lnTo>
                  <a:lnTo>
                    <a:pt x="583476" y="390766"/>
                  </a:lnTo>
                  <a:lnTo>
                    <a:pt x="594156" y="382930"/>
                  </a:lnTo>
                  <a:lnTo>
                    <a:pt x="608025" y="380339"/>
                  </a:lnTo>
                  <a:lnTo>
                    <a:pt x="619086" y="382562"/>
                  </a:lnTo>
                  <a:lnTo>
                    <a:pt x="627595" y="388823"/>
                  </a:lnTo>
                  <a:lnTo>
                    <a:pt x="633069" y="398564"/>
                  </a:lnTo>
                  <a:lnTo>
                    <a:pt x="635000" y="411200"/>
                  </a:lnTo>
                  <a:lnTo>
                    <a:pt x="635000" y="474980"/>
                  </a:lnTo>
                  <a:lnTo>
                    <a:pt x="659003" y="474980"/>
                  </a:lnTo>
                  <a:lnTo>
                    <a:pt x="659003" y="406400"/>
                  </a:lnTo>
                  <a:close/>
                </a:path>
                <a:path w="1623059" h="539114">
                  <a:moveTo>
                    <a:pt x="796226" y="361594"/>
                  </a:moveTo>
                  <a:lnTo>
                    <a:pt x="770623" y="361594"/>
                  </a:lnTo>
                  <a:lnTo>
                    <a:pt x="732447" y="444804"/>
                  </a:lnTo>
                  <a:lnTo>
                    <a:pt x="694956" y="361594"/>
                  </a:lnTo>
                  <a:lnTo>
                    <a:pt x="669353" y="361594"/>
                  </a:lnTo>
                  <a:lnTo>
                    <a:pt x="719645" y="472236"/>
                  </a:lnTo>
                  <a:lnTo>
                    <a:pt x="689013" y="538988"/>
                  </a:lnTo>
                  <a:lnTo>
                    <a:pt x="714616" y="538988"/>
                  </a:lnTo>
                  <a:lnTo>
                    <a:pt x="757948" y="444804"/>
                  </a:lnTo>
                  <a:lnTo>
                    <a:pt x="796226" y="361594"/>
                  </a:lnTo>
                  <a:close/>
                </a:path>
                <a:path w="1623059" h="539114">
                  <a:moveTo>
                    <a:pt x="874407" y="110642"/>
                  </a:moveTo>
                  <a:lnTo>
                    <a:pt x="871004" y="92430"/>
                  </a:lnTo>
                  <a:lnTo>
                    <a:pt x="868235" y="88239"/>
                  </a:lnTo>
                  <a:lnTo>
                    <a:pt x="867473" y="87096"/>
                  </a:lnTo>
                  <a:lnTo>
                    <a:pt x="861745" y="78435"/>
                  </a:lnTo>
                  <a:lnTo>
                    <a:pt x="848080" y="69469"/>
                  </a:lnTo>
                  <a:lnTo>
                    <a:pt x="831430" y="66294"/>
                  </a:lnTo>
                  <a:lnTo>
                    <a:pt x="818197" y="67741"/>
                  </a:lnTo>
                  <a:lnTo>
                    <a:pt x="806678" y="71894"/>
                  </a:lnTo>
                  <a:lnTo>
                    <a:pt x="796963" y="78447"/>
                  </a:lnTo>
                  <a:lnTo>
                    <a:pt x="789139" y="87096"/>
                  </a:lnTo>
                  <a:lnTo>
                    <a:pt x="785507" y="82296"/>
                  </a:lnTo>
                  <a:lnTo>
                    <a:pt x="782447" y="78257"/>
                  </a:lnTo>
                  <a:lnTo>
                    <a:pt x="773620" y="71729"/>
                  </a:lnTo>
                  <a:lnTo>
                    <a:pt x="763130" y="67678"/>
                  </a:lnTo>
                  <a:lnTo>
                    <a:pt x="751420" y="66294"/>
                  </a:lnTo>
                  <a:lnTo>
                    <a:pt x="740054" y="67386"/>
                  </a:lnTo>
                  <a:lnTo>
                    <a:pt x="730250" y="70523"/>
                  </a:lnTo>
                  <a:lnTo>
                    <a:pt x="721944" y="75552"/>
                  </a:lnTo>
                  <a:lnTo>
                    <a:pt x="715073" y="82296"/>
                  </a:lnTo>
                  <a:lnTo>
                    <a:pt x="715073" y="69494"/>
                  </a:lnTo>
                  <a:lnTo>
                    <a:pt x="691299" y="69494"/>
                  </a:lnTo>
                  <a:lnTo>
                    <a:pt x="691299" y="182880"/>
                  </a:lnTo>
                  <a:lnTo>
                    <a:pt x="715073" y="182880"/>
                  </a:lnTo>
                  <a:lnTo>
                    <a:pt x="715073" y="126644"/>
                  </a:lnTo>
                  <a:lnTo>
                    <a:pt x="717219" y="109943"/>
                  </a:lnTo>
                  <a:lnTo>
                    <a:pt x="723303" y="97929"/>
                  </a:lnTo>
                  <a:lnTo>
                    <a:pt x="732815" y="90678"/>
                  </a:lnTo>
                  <a:lnTo>
                    <a:pt x="745248" y="88239"/>
                  </a:lnTo>
                  <a:lnTo>
                    <a:pt x="755421" y="90144"/>
                  </a:lnTo>
                  <a:lnTo>
                    <a:pt x="763536" y="95580"/>
                  </a:lnTo>
                  <a:lnTo>
                    <a:pt x="768908" y="104152"/>
                  </a:lnTo>
                  <a:lnTo>
                    <a:pt x="770851" y="115443"/>
                  </a:lnTo>
                  <a:lnTo>
                    <a:pt x="770851" y="182880"/>
                  </a:lnTo>
                  <a:lnTo>
                    <a:pt x="794626" y="182880"/>
                  </a:lnTo>
                  <a:lnTo>
                    <a:pt x="794626" y="126644"/>
                  </a:lnTo>
                  <a:lnTo>
                    <a:pt x="796810" y="109943"/>
                  </a:lnTo>
                  <a:lnTo>
                    <a:pt x="802995" y="97929"/>
                  </a:lnTo>
                  <a:lnTo>
                    <a:pt x="812660" y="90678"/>
                  </a:lnTo>
                  <a:lnTo>
                    <a:pt x="825258" y="88239"/>
                  </a:lnTo>
                  <a:lnTo>
                    <a:pt x="835431" y="90144"/>
                  </a:lnTo>
                  <a:lnTo>
                    <a:pt x="843546" y="95580"/>
                  </a:lnTo>
                  <a:lnTo>
                    <a:pt x="848918" y="104152"/>
                  </a:lnTo>
                  <a:lnTo>
                    <a:pt x="850861" y="115443"/>
                  </a:lnTo>
                  <a:lnTo>
                    <a:pt x="850861" y="182880"/>
                  </a:lnTo>
                  <a:lnTo>
                    <a:pt x="874407" y="182880"/>
                  </a:lnTo>
                  <a:lnTo>
                    <a:pt x="874407" y="110642"/>
                  </a:lnTo>
                  <a:close/>
                </a:path>
                <a:path w="1623059" h="539114">
                  <a:moveTo>
                    <a:pt x="1012532" y="123672"/>
                  </a:moveTo>
                  <a:lnTo>
                    <a:pt x="1010640" y="114985"/>
                  </a:lnTo>
                  <a:lnTo>
                    <a:pt x="1007465" y="100342"/>
                  </a:lnTo>
                  <a:lnTo>
                    <a:pt x="998626" y="87325"/>
                  </a:lnTo>
                  <a:lnTo>
                    <a:pt x="995159" y="82207"/>
                  </a:lnTo>
                  <a:lnTo>
                    <a:pt x="988072" y="77533"/>
                  </a:lnTo>
                  <a:lnTo>
                    <a:pt x="988072" y="114985"/>
                  </a:lnTo>
                  <a:lnTo>
                    <a:pt x="921321" y="114985"/>
                  </a:lnTo>
                  <a:lnTo>
                    <a:pt x="926172" y="102946"/>
                  </a:lnTo>
                  <a:lnTo>
                    <a:pt x="934377" y="94297"/>
                  </a:lnTo>
                  <a:lnTo>
                    <a:pt x="944689" y="89077"/>
                  </a:lnTo>
                  <a:lnTo>
                    <a:pt x="955840" y="87325"/>
                  </a:lnTo>
                  <a:lnTo>
                    <a:pt x="966914" y="89039"/>
                  </a:lnTo>
                  <a:lnTo>
                    <a:pt x="976414" y="94208"/>
                  </a:lnTo>
                  <a:lnTo>
                    <a:pt x="983678" y="102857"/>
                  </a:lnTo>
                  <a:lnTo>
                    <a:pt x="988072" y="114985"/>
                  </a:lnTo>
                  <a:lnTo>
                    <a:pt x="988072" y="77533"/>
                  </a:lnTo>
                  <a:lnTo>
                    <a:pt x="977366" y="70472"/>
                  </a:lnTo>
                  <a:lnTo>
                    <a:pt x="955840" y="66294"/>
                  </a:lnTo>
                  <a:lnTo>
                    <a:pt x="933157" y="70612"/>
                  </a:lnTo>
                  <a:lnTo>
                    <a:pt x="914463" y="82816"/>
                  </a:lnTo>
                  <a:lnTo>
                    <a:pt x="901763" y="101790"/>
                  </a:lnTo>
                  <a:lnTo>
                    <a:pt x="897089" y="126415"/>
                  </a:lnTo>
                  <a:lnTo>
                    <a:pt x="901788" y="150876"/>
                  </a:lnTo>
                  <a:lnTo>
                    <a:pt x="914438" y="169710"/>
                  </a:lnTo>
                  <a:lnTo>
                    <a:pt x="932865" y="181800"/>
                  </a:lnTo>
                  <a:lnTo>
                    <a:pt x="954925" y="186080"/>
                  </a:lnTo>
                  <a:lnTo>
                    <a:pt x="972756" y="183857"/>
                  </a:lnTo>
                  <a:lnTo>
                    <a:pt x="988161" y="177165"/>
                  </a:lnTo>
                  <a:lnTo>
                    <a:pt x="1000607" y="166027"/>
                  </a:lnTo>
                  <a:lnTo>
                    <a:pt x="1000899" y="165506"/>
                  </a:lnTo>
                  <a:lnTo>
                    <a:pt x="1009561" y="150418"/>
                  </a:lnTo>
                  <a:lnTo>
                    <a:pt x="988301" y="145846"/>
                  </a:lnTo>
                  <a:lnTo>
                    <a:pt x="981481" y="155676"/>
                  </a:lnTo>
                  <a:lnTo>
                    <a:pt x="973328" y="161683"/>
                  </a:lnTo>
                  <a:lnTo>
                    <a:pt x="964323" y="164680"/>
                  </a:lnTo>
                  <a:lnTo>
                    <a:pt x="954925" y="165506"/>
                  </a:lnTo>
                  <a:lnTo>
                    <a:pt x="942848" y="163220"/>
                  </a:lnTo>
                  <a:lnTo>
                    <a:pt x="932383" y="156591"/>
                  </a:lnTo>
                  <a:lnTo>
                    <a:pt x="924610" y="146024"/>
                  </a:lnTo>
                  <a:lnTo>
                    <a:pt x="920635" y="131902"/>
                  </a:lnTo>
                  <a:lnTo>
                    <a:pt x="1012532" y="131902"/>
                  </a:lnTo>
                  <a:lnTo>
                    <a:pt x="1012532" y="123672"/>
                  </a:lnTo>
                  <a:close/>
                </a:path>
                <a:path w="1623059" h="539114">
                  <a:moveTo>
                    <a:pt x="1056830" y="402742"/>
                  </a:moveTo>
                  <a:lnTo>
                    <a:pt x="1053426" y="384530"/>
                  </a:lnTo>
                  <a:lnTo>
                    <a:pt x="1050658" y="380339"/>
                  </a:lnTo>
                  <a:lnTo>
                    <a:pt x="1049896" y="379196"/>
                  </a:lnTo>
                  <a:lnTo>
                    <a:pt x="1044168" y="370535"/>
                  </a:lnTo>
                  <a:lnTo>
                    <a:pt x="1030503" y="361569"/>
                  </a:lnTo>
                  <a:lnTo>
                    <a:pt x="1013853" y="358394"/>
                  </a:lnTo>
                  <a:lnTo>
                    <a:pt x="1000620" y="359841"/>
                  </a:lnTo>
                  <a:lnTo>
                    <a:pt x="989114" y="363994"/>
                  </a:lnTo>
                  <a:lnTo>
                    <a:pt x="979398" y="370547"/>
                  </a:lnTo>
                  <a:lnTo>
                    <a:pt x="971562" y="379196"/>
                  </a:lnTo>
                  <a:lnTo>
                    <a:pt x="967930" y="374396"/>
                  </a:lnTo>
                  <a:lnTo>
                    <a:pt x="964869" y="370357"/>
                  </a:lnTo>
                  <a:lnTo>
                    <a:pt x="956043" y="363829"/>
                  </a:lnTo>
                  <a:lnTo>
                    <a:pt x="945553" y="359778"/>
                  </a:lnTo>
                  <a:lnTo>
                    <a:pt x="933843" y="358394"/>
                  </a:lnTo>
                  <a:lnTo>
                    <a:pt x="922477" y="359486"/>
                  </a:lnTo>
                  <a:lnTo>
                    <a:pt x="912672" y="362623"/>
                  </a:lnTo>
                  <a:lnTo>
                    <a:pt x="904367" y="367652"/>
                  </a:lnTo>
                  <a:lnTo>
                    <a:pt x="897496" y="374396"/>
                  </a:lnTo>
                  <a:lnTo>
                    <a:pt x="897496" y="361594"/>
                  </a:lnTo>
                  <a:lnTo>
                    <a:pt x="873721" y="361594"/>
                  </a:lnTo>
                  <a:lnTo>
                    <a:pt x="873721" y="474980"/>
                  </a:lnTo>
                  <a:lnTo>
                    <a:pt x="897496" y="474980"/>
                  </a:lnTo>
                  <a:lnTo>
                    <a:pt x="897496" y="418744"/>
                  </a:lnTo>
                  <a:lnTo>
                    <a:pt x="899642" y="402043"/>
                  </a:lnTo>
                  <a:lnTo>
                    <a:pt x="905725" y="390029"/>
                  </a:lnTo>
                  <a:lnTo>
                    <a:pt x="915238" y="382778"/>
                  </a:lnTo>
                  <a:lnTo>
                    <a:pt x="927671" y="380339"/>
                  </a:lnTo>
                  <a:lnTo>
                    <a:pt x="937844" y="382244"/>
                  </a:lnTo>
                  <a:lnTo>
                    <a:pt x="945959" y="387680"/>
                  </a:lnTo>
                  <a:lnTo>
                    <a:pt x="951331" y="396252"/>
                  </a:lnTo>
                  <a:lnTo>
                    <a:pt x="953274" y="407543"/>
                  </a:lnTo>
                  <a:lnTo>
                    <a:pt x="953274" y="474980"/>
                  </a:lnTo>
                  <a:lnTo>
                    <a:pt x="977049" y="474980"/>
                  </a:lnTo>
                  <a:lnTo>
                    <a:pt x="977049" y="418744"/>
                  </a:lnTo>
                  <a:lnTo>
                    <a:pt x="979233" y="402043"/>
                  </a:lnTo>
                  <a:lnTo>
                    <a:pt x="985418" y="390029"/>
                  </a:lnTo>
                  <a:lnTo>
                    <a:pt x="995083" y="382778"/>
                  </a:lnTo>
                  <a:lnTo>
                    <a:pt x="1007681" y="380339"/>
                  </a:lnTo>
                  <a:lnTo>
                    <a:pt x="1017854" y="382244"/>
                  </a:lnTo>
                  <a:lnTo>
                    <a:pt x="1025969" y="387680"/>
                  </a:lnTo>
                  <a:lnTo>
                    <a:pt x="1031341" y="396252"/>
                  </a:lnTo>
                  <a:lnTo>
                    <a:pt x="1033284" y="407543"/>
                  </a:lnTo>
                  <a:lnTo>
                    <a:pt x="1033284" y="474980"/>
                  </a:lnTo>
                  <a:lnTo>
                    <a:pt x="1056830" y="474980"/>
                  </a:lnTo>
                  <a:lnTo>
                    <a:pt x="1056830" y="402742"/>
                  </a:lnTo>
                  <a:close/>
                </a:path>
                <a:path w="1623059" h="539114">
                  <a:moveTo>
                    <a:pt x="1145209" y="114300"/>
                  </a:moveTo>
                  <a:lnTo>
                    <a:pt x="1141920" y="94843"/>
                  </a:lnTo>
                  <a:lnTo>
                    <a:pt x="1137894" y="88239"/>
                  </a:lnTo>
                  <a:lnTo>
                    <a:pt x="1134960" y="83439"/>
                  </a:lnTo>
                  <a:lnTo>
                    <a:pt x="1132662" y="79667"/>
                  </a:lnTo>
                  <a:lnTo>
                    <a:pt x="1118298" y="69811"/>
                  </a:lnTo>
                  <a:lnTo>
                    <a:pt x="1099718" y="66294"/>
                  </a:lnTo>
                  <a:lnTo>
                    <a:pt x="1087716" y="67437"/>
                  </a:lnTo>
                  <a:lnTo>
                    <a:pt x="1077137" y="70751"/>
                  </a:lnTo>
                  <a:lnTo>
                    <a:pt x="1068019" y="76136"/>
                  </a:lnTo>
                  <a:lnTo>
                    <a:pt x="1060399" y="83439"/>
                  </a:lnTo>
                  <a:lnTo>
                    <a:pt x="1060399" y="69494"/>
                  </a:lnTo>
                  <a:lnTo>
                    <a:pt x="1036624" y="69494"/>
                  </a:lnTo>
                  <a:lnTo>
                    <a:pt x="1036624" y="182880"/>
                  </a:lnTo>
                  <a:lnTo>
                    <a:pt x="1060399" y="182880"/>
                  </a:lnTo>
                  <a:lnTo>
                    <a:pt x="1060399" y="130530"/>
                  </a:lnTo>
                  <a:lnTo>
                    <a:pt x="1062824" y="111874"/>
                  </a:lnTo>
                  <a:lnTo>
                    <a:pt x="1069682" y="98666"/>
                  </a:lnTo>
                  <a:lnTo>
                    <a:pt x="1080363" y="90830"/>
                  </a:lnTo>
                  <a:lnTo>
                    <a:pt x="1094232" y="88239"/>
                  </a:lnTo>
                  <a:lnTo>
                    <a:pt x="1105293" y="90462"/>
                  </a:lnTo>
                  <a:lnTo>
                    <a:pt x="1113802" y="96723"/>
                  </a:lnTo>
                  <a:lnTo>
                    <a:pt x="1119276" y="106464"/>
                  </a:lnTo>
                  <a:lnTo>
                    <a:pt x="1121206" y="119100"/>
                  </a:lnTo>
                  <a:lnTo>
                    <a:pt x="1121206" y="182880"/>
                  </a:lnTo>
                  <a:lnTo>
                    <a:pt x="1145209" y="182880"/>
                  </a:lnTo>
                  <a:lnTo>
                    <a:pt x="1145209" y="114300"/>
                  </a:lnTo>
                  <a:close/>
                </a:path>
                <a:path w="1623059" h="539114">
                  <a:moveTo>
                    <a:pt x="1194943" y="415772"/>
                  </a:moveTo>
                  <a:lnTo>
                    <a:pt x="1193063" y="407085"/>
                  </a:lnTo>
                  <a:lnTo>
                    <a:pt x="1189875" y="392442"/>
                  </a:lnTo>
                  <a:lnTo>
                    <a:pt x="1181036" y="379425"/>
                  </a:lnTo>
                  <a:lnTo>
                    <a:pt x="1177569" y="374307"/>
                  </a:lnTo>
                  <a:lnTo>
                    <a:pt x="1170482" y="369633"/>
                  </a:lnTo>
                  <a:lnTo>
                    <a:pt x="1170482" y="407085"/>
                  </a:lnTo>
                  <a:lnTo>
                    <a:pt x="1103731" y="407085"/>
                  </a:lnTo>
                  <a:lnTo>
                    <a:pt x="1108583" y="395046"/>
                  </a:lnTo>
                  <a:lnTo>
                    <a:pt x="1116787" y="386397"/>
                  </a:lnTo>
                  <a:lnTo>
                    <a:pt x="1127099" y="381177"/>
                  </a:lnTo>
                  <a:lnTo>
                    <a:pt x="1138250" y="379425"/>
                  </a:lnTo>
                  <a:lnTo>
                    <a:pt x="1149324" y="381139"/>
                  </a:lnTo>
                  <a:lnTo>
                    <a:pt x="1158824" y="386308"/>
                  </a:lnTo>
                  <a:lnTo>
                    <a:pt x="1166088" y="394957"/>
                  </a:lnTo>
                  <a:lnTo>
                    <a:pt x="1170482" y="407085"/>
                  </a:lnTo>
                  <a:lnTo>
                    <a:pt x="1170482" y="369633"/>
                  </a:lnTo>
                  <a:lnTo>
                    <a:pt x="1159776" y="362572"/>
                  </a:lnTo>
                  <a:lnTo>
                    <a:pt x="1138250" y="358394"/>
                  </a:lnTo>
                  <a:lnTo>
                    <a:pt x="1115568" y="362712"/>
                  </a:lnTo>
                  <a:lnTo>
                    <a:pt x="1096873" y="374916"/>
                  </a:lnTo>
                  <a:lnTo>
                    <a:pt x="1084173" y="393890"/>
                  </a:lnTo>
                  <a:lnTo>
                    <a:pt x="1079500" y="418515"/>
                  </a:lnTo>
                  <a:lnTo>
                    <a:pt x="1084199" y="442976"/>
                  </a:lnTo>
                  <a:lnTo>
                    <a:pt x="1096848" y="461810"/>
                  </a:lnTo>
                  <a:lnTo>
                    <a:pt x="1115275" y="473900"/>
                  </a:lnTo>
                  <a:lnTo>
                    <a:pt x="1137335" y="478180"/>
                  </a:lnTo>
                  <a:lnTo>
                    <a:pt x="1155166" y="475957"/>
                  </a:lnTo>
                  <a:lnTo>
                    <a:pt x="1170571" y="469265"/>
                  </a:lnTo>
                  <a:lnTo>
                    <a:pt x="1183017" y="458127"/>
                  </a:lnTo>
                  <a:lnTo>
                    <a:pt x="1183309" y="457606"/>
                  </a:lnTo>
                  <a:lnTo>
                    <a:pt x="1191971" y="442518"/>
                  </a:lnTo>
                  <a:lnTo>
                    <a:pt x="1170711" y="437946"/>
                  </a:lnTo>
                  <a:lnTo>
                    <a:pt x="1163891" y="447776"/>
                  </a:lnTo>
                  <a:lnTo>
                    <a:pt x="1155738" y="453783"/>
                  </a:lnTo>
                  <a:lnTo>
                    <a:pt x="1146733" y="456780"/>
                  </a:lnTo>
                  <a:lnTo>
                    <a:pt x="1137335" y="457606"/>
                  </a:lnTo>
                  <a:lnTo>
                    <a:pt x="1125258" y="455320"/>
                  </a:lnTo>
                  <a:lnTo>
                    <a:pt x="1114793" y="448691"/>
                  </a:lnTo>
                  <a:lnTo>
                    <a:pt x="1107020" y="438124"/>
                  </a:lnTo>
                  <a:lnTo>
                    <a:pt x="1103045" y="424002"/>
                  </a:lnTo>
                  <a:lnTo>
                    <a:pt x="1194943" y="424002"/>
                  </a:lnTo>
                  <a:lnTo>
                    <a:pt x="1194943" y="415772"/>
                  </a:lnTo>
                  <a:close/>
                </a:path>
                <a:path w="1623059" h="539114">
                  <a:moveTo>
                    <a:pt x="1253337" y="69494"/>
                  </a:moveTo>
                  <a:lnTo>
                    <a:pt x="1206474" y="69494"/>
                  </a:lnTo>
                  <a:lnTo>
                    <a:pt x="1206474" y="18288"/>
                  </a:lnTo>
                  <a:lnTo>
                    <a:pt x="1182700" y="25603"/>
                  </a:lnTo>
                  <a:lnTo>
                    <a:pt x="1182700" y="69494"/>
                  </a:lnTo>
                  <a:lnTo>
                    <a:pt x="1158240" y="69494"/>
                  </a:lnTo>
                  <a:lnTo>
                    <a:pt x="1158240" y="89154"/>
                  </a:lnTo>
                  <a:lnTo>
                    <a:pt x="1182700" y="89154"/>
                  </a:lnTo>
                  <a:lnTo>
                    <a:pt x="1182700" y="146075"/>
                  </a:lnTo>
                  <a:lnTo>
                    <a:pt x="1185341" y="162941"/>
                  </a:lnTo>
                  <a:lnTo>
                    <a:pt x="1193012" y="175514"/>
                  </a:lnTo>
                  <a:lnTo>
                    <a:pt x="1205357" y="183362"/>
                  </a:lnTo>
                  <a:lnTo>
                    <a:pt x="1222019" y="186080"/>
                  </a:lnTo>
                  <a:lnTo>
                    <a:pt x="1228852" y="185623"/>
                  </a:lnTo>
                  <a:lnTo>
                    <a:pt x="1235532" y="184137"/>
                  </a:lnTo>
                  <a:lnTo>
                    <a:pt x="1242428" y="181457"/>
                  </a:lnTo>
                  <a:lnTo>
                    <a:pt x="1249908" y="177393"/>
                  </a:lnTo>
                  <a:lnTo>
                    <a:pt x="1245019" y="163677"/>
                  </a:lnTo>
                  <a:lnTo>
                    <a:pt x="1242822" y="157505"/>
                  </a:lnTo>
                  <a:lnTo>
                    <a:pt x="1236878" y="161391"/>
                  </a:lnTo>
                  <a:lnTo>
                    <a:pt x="1229563" y="163677"/>
                  </a:lnTo>
                  <a:lnTo>
                    <a:pt x="1223619" y="163677"/>
                  </a:lnTo>
                  <a:lnTo>
                    <a:pt x="1216507" y="162382"/>
                  </a:lnTo>
                  <a:lnTo>
                    <a:pt x="1211097" y="158597"/>
                  </a:lnTo>
                  <a:lnTo>
                    <a:pt x="1207668" y="152488"/>
                  </a:lnTo>
                  <a:lnTo>
                    <a:pt x="1206474" y="144246"/>
                  </a:lnTo>
                  <a:lnTo>
                    <a:pt x="1206474" y="89154"/>
                  </a:lnTo>
                  <a:lnTo>
                    <a:pt x="1253337" y="89154"/>
                  </a:lnTo>
                  <a:lnTo>
                    <a:pt x="1253337" y="69494"/>
                  </a:lnTo>
                  <a:close/>
                </a:path>
                <a:path w="1623059" h="539114">
                  <a:moveTo>
                    <a:pt x="1328559" y="472236"/>
                  </a:moveTo>
                  <a:lnTo>
                    <a:pt x="1327416" y="460349"/>
                  </a:lnTo>
                  <a:lnTo>
                    <a:pt x="1327277" y="458978"/>
                  </a:lnTo>
                  <a:lnTo>
                    <a:pt x="1326819" y="454177"/>
                  </a:lnTo>
                  <a:lnTo>
                    <a:pt x="1326730" y="453263"/>
                  </a:lnTo>
                  <a:lnTo>
                    <a:pt x="1321701" y="453720"/>
                  </a:lnTo>
                  <a:lnTo>
                    <a:pt x="1319415" y="454177"/>
                  </a:lnTo>
                  <a:lnTo>
                    <a:pt x="1313472" y="454177"/>
                  </a:lnTo>
                  <a:lnTo>
                    <a:pt x="1310957" y="450519"/>
                  </a:lnTo>
                  <a:lnTo>
                    <a:pt x="1310957" y="421487"/>
                  </a:lnTo>
                  <a:lnTo>
                    <a:pt x="1310957" y="401142"/>
                  </a:lnTo>
                  <a:lnTo>
                    <a:pt x="1283284" y="361213"/>
                  </a:lnTo>
                  <a:lnTo>
                    <a:pt x="1264551" y="358394"/>
                  </a:lnTo>
                  <a:lnTo>
                    <a:pt x="1246860" y="360883"/>
                  </a:lnTo>
                  <a:lnTo>
                    <a:pt x="1232573" y="367995"/>
                  </a:lnTo>
                  <a:lnTo>
                    <a:pt x="1222273" y="379222"/>
                  </a:lnTo>
                  <a:lnTo>
                    <a:pt x="1216545" y="394055"/>
                  </a:lnTo>
                  <a:lnTo>
                    <a:pt x="1238491" y="398856"/>
                  </a:lnTo>
                  <a:lnTo>
                    <a:pt x="1241615" y="390309"/>
                  </a:lnTo>
                  <a:lnTo>
                    <a:pt x="1247038" y="383997"/>
                  </a:lnTo>
                  <a:lnTo>
                    <a:pt x="1254467" y="380085"/>
                  </a:lnTo>
                  <a:lnTo>
                    <a:pt x="1263637" y="378739"/>
                  </a:lnTo>
                  <a:lnTo>
                    <a:pt x="1274051" y="380466"/>
                  </a:lnTo>
                  <a:lnTo>
                    <a:pt x="1281811" y="385368"/>
                  </a:lnTo>
                  <a:lnTo>
                    <a:pt x="1286649" y="393014"/>
                  </a:lnTo>
                  <a:lnTo>
                    <a:pt x="1288326" y="402971"/>
                  </a:lnTo>
                  <a:lnTo>
                    <a:pt x="1288326" y="405028"/>
                  </a:lnTo>
                  <a:lnTo>
                    <a:pt x="1288326" y="421487"/>
                  </a:lnTo>
                  <a:lnTo>
                    <a:pt x="1288326" y="428345"/>
                  </a:lnTo>
                  <a:lnTo>
                    <a:pt x="1285671" y="440461"/>
                  </a:lnTo>
                  <a:lnTo>
                    <a:pt x="1278382" y="450176"/>
                  </a:lnTo>
                  <a:lnTo>
                    <a:pt x="1267498" y="456641"/>
                  </a:lnTo>
                  <a:lnTo>
                    <a:pt x="1254036" y="458978"/>
                  </a:lnTo>
                  <a:lnTo>
                    <a:pt x="1245844" y="457923"/>
                  </a:lnTo>
                  <a:lnTo>
                    <a:pt x="1239405" y="454812"/>
                  </a:lnTo>
                  <a:lnTo>
                    <a:pt x="1235202" y="449719"/>
                  </a:lnTo>
                  <a:lnTo>
                    <a:pt x="1233690" y="442747"/>
                  </a:lnTo>
                  <a:lnTo>
                    <a:pt x="1235024" y="436105"/>
                  </a:lnTo>
                  <a:lnTo>
                    <a:pt x="1239240" y="430720"/>
                  </a:lnTo>
                  <a:lnTo>
                    <a:pt x="1246619" y="426834"/>
                  </a:lnTo>
                  <a:lnTo>
                    <a:pt x="1257465" y="424688"/>
                  </a:lnTo>
                  <a:lnTo>
                    <a:pt x="1288326" y="421487"/>
                  </a:lnTo>
                  <a:lnTo>
                    <a:pt x="1288326" y="405028"/>
                  </a:lnTo>
                  <a:lnTo>
                    <a:pt x="1235824" y="411200"/>
                  </a:lnTo>
                  <a:lnTo>
                    <a:pt x="1209687" y="443661"/>
                  </a:lnTo>
                  <a:lnTo>
                    <a:pt x="1212596" y="457835"/>
                  </a:lnTo>
                  <a:lnTo>
                    <a:pt x="1220749" y="468718"/>
                  </a:lnTo>
                  <a:lnTo>
                    <a:pt x="1233309" y="475716"/>
                  </a:lnTo>
                  <a:lnTo>
                    <a:pt x="1249464" y="478180"/>
                  </a:lnTo>
                  <a:lnTo>
                    <a:pt x="1262468" y="476846"/>
                  </a:lnTo>
                  <a:lnTo>
                    <a:pt x="1273441" y="473125"/>
                  </a:lnTo>
                  <a:lnTo>
                    <a:pt x="1282484" y="467474"/>
                  </a:lnTo>
                  <a:lnTo>
                    <a:pt x="1289697" y="460349"/>
                  </a:lnTo>
                  <a:lnTo>
                    <a:pt x="1292974" y="467347"/>
                  </a:lnTo>
                  <a:lnTo>
                    <a:pt x="1297927" y="472262"/>
                  </a:lnTo>
                  <a:lnTo>
                    <a:pt x="1304417" y="475170"/>
                  </a:lnTo>
                  <a:lnTo>
                    <a:pt x="1312329" y="476123"/>
                  </a:lnTo>
                  <a:lnTo>
                    <a:pt x="1317815" y="476123"/>
                  </a:lnTo>
                  <a:lnTo>
                    <a:pt x="1322387" y="475208"/>
                  </a:lnTo>
                  <a:lnTo>
                    <a:pt x="1328559" y="472236"/>
                  </a:lnTo>
                  <a:close/>
                </a:path>
                <a:path w="1623059" h="539114">
                  <a:moveTo>
                    <a:pt x="1379880" y="180136"/>
                  </a:moveTo>
                  <a:lnTo>
                    <a:pt x="1378737" y="168249"/>
                  </a:lnTo>
                  <a:lnTo>
                    <a:pt x="1378597" y="166878"/>
                  </a:lnTo>
                  <a:lnTo>
                    <a:pt x="1378140" y="162077"/>
                  </a:lnTo>
                  <a:lnTo>
                    <a:pt x="1378051" y="161163"/>
                  </a:lnTo>
                  <a:lnTo>
                    <a:pt x="1373022" y="161620"/>
                  </a:lnTo>
                  <a:lnTo>
                    <a:pt x="1370736" y="162077"/>
                  </a:lnTo>
                  <a:lnTo>
                    <a:pt x="1364792" y="162077"/>
                  </a:lnTo>
                  <a:lnTo>
                    <a:pt x="1362278" y="158419"/>
                  </a:lnTo>
                  <a:lnTo>
                    <a:pt x="1362278" y="129387"/>
                  </a:lnTo>
                  <a:lnTo>
                    <a:pt x="1362278" y="109042"/>
                  </a:lnTo>
                  <a:lnTo>
                    <a:pt x="1334592" y="69113"/>
                  </a:lnTo>
                  <a:lnTo>
                    <a:pt x="1315872" y="66294"/>
                  </a:lnTo>
                  <a:lnTo>
                    <a:pt x="1298181" y="68783"/>
                  </a:lnTo>
                  <a:lnTo>
                    <a:pt x="1283893" y="75895"/>
                  </a:lnTo>
                  <a:lnTo>
                    <a:pt x="1273594" y="87122"/>
                  </a:lnTo>
                  <a:lnTo>
                    <a:pt x="1267866" y="101955"/>
                  </a:lnTo>
                  <a:lnTo>
                    <a:pt x="1289812" y="106756"/>
                  </a:lnTo>
                  <a:lnTo>
                    <a:pt x="1292936" y="98209"/>
                  </a:lnTo>
                  <a:lnTo>
                    <a:pt x="1298359" y="91897"/>
                  </a:lnTo>
                  <a:lnTo>
                    <a:pt x="1305788" y="87985"/>
                  </a:lnTo>
                  <a:lnTo>
                    <a:pt x="1314958" y="86639"/>
                  </a:lnTo>
                  <a:lnTo>
                    <a:pt x="1325372" y="88366"/>
                  </a:lnTo>
                  <a:lnTo>
                    <a:pt x="1333131" y="93268"/>
                  </a:lnTo>
                  <a:lnTo>
                    <a:pt x="1337970" y="100914"/>
                  </a:lnTo>
                  <a:lnTo>
                    <a:pt x="1339646" y="110871"/>
                  </a:lnTo>
                  <a:lnTo>
                    <a:pt x="1339646" y="112928"/>
                  </a:lnTo>
                  <a:lnTo>
                    <a:pt x="1339646" y="129387"/>
                  </a:lnTo>
                  <a:lnTo>
                    <a:pt x="1339646" y="136245"/>
                  </a:lnTo>
                  <a:lnTo>
                    <a:pt x="1336992" y="148361"/>
                  </a:lnTo>
                  <a:lnTo>
                    <a:pt x="1329702" y="158076"/>
                  </a:lnTo>
                  <a:lnTo>
                    <a:pt x="1318818" y="164541"/>
                  </a:lnTo>
                  <a:lnTo>
                    <a:pt x="1305356" y="166878"/>
                  </a:lnTo>
                  <a:lnTo>
                    <a:pt x="1297165" y="165823"/>
                  </a:lnTo>
                  <a:lnTo>
                    <a:pt x="1290726" y="162712"/>
                  </a:lnTo>
                  <a:lnTo>
                    <a:pt x="1286522" y="157619"/>
                  </a:lnTo>
                  <a:lnTo>
                    <a:pt x="1285011" y="150647"/>
                  </a:lnTo>
                  <a:lnTo>
                    <a:pt x="1286344" y="144005"/>
                  </a:lnTo>
                  <a:lnTo>
                    <a:pt x="1290548" y="138620"/>
                  </a:lnTo>
                  <a:lnTo>
                    <a:pt x="1297927" y="134734"/>
                  </a:lnTo>
                  <a:lnTo>
                    <a:pt x="1308785" y="132588"/>
                  </a:lnTo>
                  <a:lnTo>
                    <a:pt x="1339646" y="129387"/>
                  </a:lnTo>
                  <a:lnTo>
                    <a:pt x="1339646" y="112928"/>
                  </a:lnTo>
                  <a:lnTo>
                    <a:pt x="1287145" y="119100"/>
                  </a:lnTo>
                  <a:lnTo>
                    <a:pt x="1261008" y="151561"/>
                  </a:lnTo>
                  <a:lnTo>
                    <a:pt x="1263916" y="165735"/>
                  </a:lnTo>
                  <a:lnTo>
                    <a:pt x="1272070" y="176618"/>
                  </a:lnTo>
                  <a:lnTo>
                    <a:pt x="1284630" y="183616"/>
                  </a:lnTo>
                  <a:lnTo>
                    <a:pt x="1300784" y="186080"/>
                  </a:lnTo>
                  <a:lnTo>
                    <a:pt x="1313789" y="184746"/>
                  </a:lnTo>
                  <a:lnTo>
                    <a:pt x="1324762" y="181025"/>
                  </a:lnTo>
                  <a:lnTo>
                    <a:pt x="1333792" y="175374"/>
                  </a:lnTo>
                  <a:lnTo>
                    <a:pt x="1341018" y="168249"/>
                  </a:lnTo>
                  <a:lnTo>
                    <a:pt x="1344295" y="175247"/>
                  </a:lnTo>
                  <a:lnTo>
                    <a:pt x="1349248" y="180162"/>
                  </a:lnTo>
                  <a:lnTo>
                    <a:pt x="1355737" y="183070"/>
                  </a:lnTo>
                  <a:lnTo>
                    <a:pt x="1363649" y="184023"/>
                  </a:lnTo>
                  <a:lnTo>
                    <a:pt x="1369136" y="184023"/>
                  </a:lnTo>
                  <a:lnTo>
                    <a:pt x="1373708" y="183108"/>
                  </a:lnTo>
                  <a:lnTo>
                    <a:pt x="1379880" y="180136"/>
                  </a:lnTo>
                  <a:close/>
                </a:path>
                <a:path w="1623059" h="539114">
                  <a:moveTo>
                    <a:pt x="1421917" y="0"/>
                  </a:moveTo>
                  <a:lnTo>
                    <a:pt x="1398143" y="0"/>
                  </a:lnTo>
                  <a:lnTo>
                    <a:pt x="1398143" y="182880"/>
                  </a:lnTo>
                  <a:lnTo>
                    <a:pt x="1421917" y="182880"/>
                  </a:lnTo>
                  <a:lnTo>
                    <a:pt x="1421917" y="0"/>
                  </a:lnTo>
                  <a:close/>
                </a:path>
                <a:path w="1623059" h="539114">
                  <a:moveTo>
                    <a:pt x="1454975" y="406400"/>
                  </a:moveTo>
                  <a:lnTo>
                    <a:pt x="1451698" y="386943"/>
                  </a:lnTo>
                  <a:lnTo>
                    <a:pt x="1447660" y="380339"/>
                  </a:lnTo>
                  <a:lnTo>
                    <a:pt x="1444739" y="375539"/>
                  </a:lnTo>
                  <a:lnTo>
                    <a:pt x="1442427" y="371767"/>
                  </a:lnTo>
                  <a:lnTo>
                    <a:pt x="1428064" y="361911"/>
                  </a:lnTo>
                  <a:lnTo>
                    <a:pt x="1409484" y="358394"/>
                  </a:lnTo>
                  <a:lnTo>
                    <a:pt x="1397495" y="359537"/>
                  </a:lnTo>
                  <a:lnTo>
                    <a:pt x="1386916" y="362851"/>
                  </a:lnTo>
                  <a:lnTo>
                    <a:pt x="1377784" y="368236"/>
                  </a:lnTo>
                  <a:lnTo>
                    <a:pt x="1370164" y="375539"/>
                  </a:lnTo>
                  <a:lnTo>
                    <a:pt x="1370164" y="361594"/>
                  </a:lnTo>
                  <a:lnTo>
                    <a:pt x="1346390" y="361594"/>
                  </a:lnTo>
                  <a:lnTo>
                    <a:pt x="1346390" y="474980"/>
                  </a:lnTo>
                  <a:lnTo>
                    <a:pt x="1370164" y="474980"/>
                  </a:lnTo>
                  <a:lnTo>
                    <a:pt x="1370164" y="422630"/>
                  </a:lnTo>
                  <a:lnTo>
                    <a:pt x="1372590" y="403974"/>
                  </a:lnTo>
                  <a:lnTo>
                    <a:pt x="1379448" y="390766"/>
                  </a:lnTo>
                  <a:lnTo>
                    <a:pt x="1390129" y="382930"/>
                  </a:lnTo>
                  <a:lnTo>
                    <a:pt x="1403997" y="380339"/>
                  </a:lnTo>
                  <a:lnTo>
                    <a:pt x="1415059" y="382562"/>
                  </a:lnTo>
                  <a:lnTo>
                    <a:pt x="1423568" y="388823"/>
                  </a:lnTo>
                  <a:lnTo>
                    <a:pt x="1429042" y="398564"/>
                  </a:lnTo>
                  <a:lnTo>
                    <a:pt x="1430972" y="411200"/>
                  </a:lnTo>
                  <a:lnTo>
                    <a:pt x="1430972" y="474980"/>
                  </a:lnTo>
                  <a:lnTo>
                    <a:pt x="1454975" y="474980"/>
                  </a:lnTo>
                  <a:lnTo>
                    <a:pt x="1454975" y="406400"/>
                  </a:lnTo>
                  <a:close/>
                </a:path>
                <a:path w="1623059" h="539114">
                  <a:moveTo>
                    <a:pt x="1477721" y="0"/>
                  </a:moveTo>
                  <a:lnTo>
                    <a:pt x="1453946" y="0"/>
                  </a:lnTo>
                  <a:lnTo>
                    <a:pt x="1453946" y="182880"/>
                  </a:lnTo>
                  <a:lnTo>
                    <a:pt x="1477721" y="182880"/>
                  </a:lnTo>
                  <a:lnTo>
                    <a:pt x="1477721" y="0"/>
                  </a:lnTo>
                  <a:close/>
                </a:path>
                <a:path w="1623059" h="539114">
                  <a:moveTo>
                    <a:pt x="1568335" y="441833"/>
                  </a:moveTo>
                  <a:lnTo>
                    <a:pt x="1541132" y="410972"/>
                  </a:lnTo>
                  <a:lnTo>
                    <a:pt x="1508899" y="402513"/>
                  </a:lnTo>
                  <a:lnTo>
                    <a:pt x="1504099" y="398399"/>
                  </a:lnTo>
                  <a:lnTo>
                    <a:pt x="1504099" y="382397"/>
                  </a:lnTo>
                  <a:lnTo>
                    <a:pt x="1510957" y="376682"/>
                  </a:lnTo>
                  <a:lnTo>
                    <a:pt x="1521929" y="376682"/>
                  </a:lnTo>
                  <a:lnTo>
                    <a:pt x="1530769" y="378167"/>
                  </a:lnTo>
                  <a:lnTo>
                    <a:pt x="1537423" y="382257"/>
                  </a:lnTo>
                  <a:lnTo>
                    <a:pt x="1541919" y="388353"/>
                  </a:lnTo>
                  <a:lnTo>
                    <a:pt x="1544332" y="395884"/>
                  </a:lnTo>
                  <a:lnTo>
                    <a:pt x="1566964" y="391083"/>
                  </a:lnTo>
                  <a:lnTo>
                    <a:pt x="1538833" y="360832"/>
                  </a:lnTo>
                  <a:lnTo>
                    <a:pt x="1521929" y="358394"/>
                  </a:lnTo>
                  <a:lnTo>
                    <a:pt x="1504683" y="360972"/>
                  </a:lnTo>
                  <a:lnTo>
                    <a:pt x="1491500" y="368198"/>
                  </a:lnTo>
                  <a:lnTo>
                    <a:pt x="1483067" y="379323"/>
                  </a:lnTo>
                  <a:lnTo>
                    <a:pt x="1480096" y="393598"/>
                  </a:lnTo>
                  <a:lnTo>
                    <a:pt x="1482064" y="404825"/>
                  </a:lnTo>
                  <a:lnTo>
                    <a:pt x="1487754" y="413575"/>
                  </a:lnTo>
                  <a:lnTo>
                    <a:pt x="1496872" y="420052"/>
                  </a:lnTo>
                  <a:lnTo>
                    <a:pt x="1509128" y="424459"/>
                  </a:lnTo>
                  <a:lnTo>
                    <a:pt x="1541589" y="432917"/>
                  </a:lnTo>
                  <a:lnTo>
                    <a:pt x="1545018" y="437261"/>
                  </a:lnTo>
                  <a:lnTo>
                    <a:pt x="1545018" y="443661"/>
                  </a:lnTo>
                  <a:lnTo>
                    <a:pt x="1543710" y="449884"/>
                  </a:lnTo>
                  <a:lnTo>
                    <a:pt x="1539849" y="454888"/>
                  </a:lnTo>
                  <a:lnTo>
                    <a:pt x="1533537" y="458228"/>
                  </a:lnTo>
                  <a:lnTo>
                    <a:pt x="1524901" y="459435"/>
                  </a:lnTo>
                  <a:lnTo>
                    <a:pt x="1516164" y="458228"/>
                  </a:lnTo>
                  <a:lnTo>
                    <a:pt x="1508874" y="454545"/>
                  </a:lnTo>
                  <a:lnTo>
                    <a:pt x="1503591" y="448348"/>
                  </a:lnTo>
                  <a:lnTo>
                    <a:pt x="1500898" y="439547"/>
                  </a:lnTo>
                  <a:lnTo>
                    <a:pt x="1476895" y="444576"/>
                  </a:lnTo>
                  <a:lnTo>
                    <a:pt x="1482026" y="459765"/>
                  </a:lnTo>
                  <a:lnTo>
                    <a:pt x="1492580" y="470204"/>
                  </a:lnTo>
                  <a:lnTo>
                    <a:pt x="1506956" y="476237"/>
                  </a:lnTo>
                  <a:lnTo>
                    <a:pt x="1523530" y="478180"/>
                  </a:lnTo>
                  <a:lnTo>
                    <a:pt x="1541716" y="475780"/>
                  </a:lnTo>
                  <a:lnTo>
                    <a:pt x="1555877" y="468757"/>
                  </a:lnTo>
                  <a:lnTo>
                    <a:pt x="1563382" y="459435"/>
                  </a:lnTo>
                  <a:lnTo>
                    <a:pt x="1565059" y="457352"/>
                  </a:lnTo>
                  <a:lnTo>
                    <a:pt x="1568335" y="441833"/>
                  </a:lnTo>
                  <a:close/>
                </a:path>
                <a:path w="1623059" h="539114">
                  <a:moveTo>
                    <a:pt x="1622539" y="69494"/>
                  </a:moveTo>
                  <a:lnTo>
                    <a:pt x="1596936" y="69494"/>
                  </a:lnTo>
                  <a:lnTo>
                    <a:pt x="1558759" y="152704"/>
                  </a:lnTo>
                  <a:lnTo>
                    <a:pt x="1521269" y="69494"/>
                  </a:lnTo>
                  <a:lnTo>
                    <a:pt x="1495666" y="69494"/>
                  </a:lnTo>
                  <a:lnTo>
                    <a:pt x="1545958" y="180136"/>
                  </a:lnTo>
                  <a:lnTo>
                    <a:pt x="1515325" y="246888"/>
                  </a:lnTo>
                  <a:lnTo>
                    <a:pt x="1540929" y="246888"/>
                  </a:lnTo>
                  <a:lnTo>
                    <a:pt x="1584261" y="152704"/>
                  </a:lnTo>
                  <a:lnTo>
                    <a:pt x="1622539" y="69494"/>
                  </a:lnTo>
                  <a:close/>
                </a:path>
              </a:pathLst>
            </a:custGeom>
            <a:solidFill>
              <a:srgbClr val="0A053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90999" y="3229987"/>
              <a:ext cx="4421627" cy="3139780"/>
            </a:xfrm>
            <a:prstGeom prst="rect">
              <a:avLst/>
            </a:prstGeom>
          </p:spPr>
        </p:pic>
      </p:grpSp>
      <p:grpSp>
        <p:nvGrpSpPr>
          <p:cNvPr id="12" name="object 12" descr=""/>
          <p:cNvGrpSpPr/>
          <p:nvPr/>
        </p:nvGrpSpPr>
        <p:grpSpPr>
          <a:xfrm>
            <a:off x="5815389" y="5787005"/>
            <a:ext cx="3763645" cy="735965"/>
            <a:chOff x="5815389" y="5787005"/>
            <a:chExt cx="3763645" cy="735965"/>
          </a:xfrm>
        </p:grpSpPr>
        <p:sp>
          <p:nvSpPr>
            <p:cNvPr id="13" name="object 13" descr=""/>
            <p:cNvSpPr/>
            <p:nvPr/>
          </p:nvSpPr>
          <p:spPr>
            <a:xfrm>
              <a:off x="5815389" y="6266907"/>
              <a:ext cx="411480" cy="256540"/>
            </a:xfrm>
            <a:custGeom>
              <a:avLst/>
              <a:gdLst/>
              <a:ahLst/>
              <a:cxnLst/>
              <a:rect l="l" t="t" r="r" b="b"/>
              <a:pathLst>
                <a:path w="411479" h="256540">
                  <a:moveTo>
                    <a:pt x="377964" y="0"/>
                  </a:moveTo>
                  <a:lnTo>
                    <a:pt x="88074" y="45999"/>
                  </a:lnTo>
                  <a:lnTo>
                    <a:pt x="48601" y="60705"/>
                  </a:lnTo>
                  <a:lnTo>
                    <a:pt x="18864" y="88444"/>
                  </a:lnTo>
                  <a:lnTo>
                    <a:pt x="1697" y="125311"/>
                  </a:lnTo>
                  <a:lnTo>
                    <a:pt x="0" y="167830"/>
                  </a:lnTo>
                  <a:lnTo>
                    <a:pt x="14705" y="207303"/>
                  </a:lnTo>
                  <a:lnTo>
                    <a:pt x="42444" y="237040"/>
                  </a:lnTo>
                  <a:lnTo>
                    <a:pt x="79311" y="254207"/>
                  </a:lnTo>
                  <a:lnTo>
                    <a:pt x="121399" y="255968"/>
                  </a:lnTo>
                  <a:lnTo>
                    <a:pt x="411289" y="209969"/>
                  </a:lnTo>
                  <a:lnTo>
                    <a:pt x="377964" y="0"/>
                  </a:lnTo>
                  <a:close/>
                </a:path>
              </a:pathLst>
            </a:custGeom>
            <a:solidFill>
              <a:srgbClr val="D17FA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 descr=""/>
            <p:cNvSpPr/>
            <p:nvPr/>
          </p:nvSpPr>
          <p:spPr>
            <a:xfrm>
              <a:off x="6047645" y="5787009"/>
              <a:ext cx="3432810" cy="713105"/>
            </a:xfrm>
            <a:custGeom>
              <a:avLst/>
              <a:gdLst/>
              <a:ahLst/>
              <a:cxnLst/>
              <a:rect l="l" t="t" r="r" b="b"/>
              <a:pathLst>
                <a:path w="3432809" h="713104">
                  <a:moveTo>
                    <a:pt x="3169729" y="0"/>
                  </a:moveTo>
                  <a:lnTo>
                    <a:pt x="0" y="503021"/>
                  </a:lnTo>
                  <a:lnTo>
                    <a:pt x="33324" y="712990"/>
                  </a:lnTo>
                  <a:lnTo>
                    <a:pt x="3203054" y="209969"/>
                  </a:lnTo>
                  <a:lnTo>
                    <a:pt x="3410953" y="107530"/>
                  </a:lnTo>
                  <a:lnTo>
                    <a:pt x="3429181" y="89439"/>
                  </a:lnTo>
                  <a:lnTo>
                    <a:pt x="3432487" y="65928"/>
                  </a:lnTo>
                  <a:lnTo>
                    <a:pt x="3422070" y="44594"/>
                  </a:lnTo>
                  <a:lnTo>
                    <a:pt x="3399129" y="33032"/>
                  </a:lnTo>
                  <a:lnTo>
                    <a:pt x="3169729" y="0"/>
                  </a:lnTo>
                  <a:close/>
                </a:path>
              </a:pathLst>
            </a:custGeom>
            <a:solidFill>
              <a:srgbClr val="33B56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 descr=""/>
            <p:cNvSpPr/>
            <p:nvPr/>
          </p:nvSpPr>
          <p:spPr>
            <a:xfrm>
              <a:off x="9192522" y="5787005"/>
              <a:ext cx="354330" cy="210185"/>
            </a:xfrm>
            <a:custGeom>
              <a:avLst/>
              <a:gdLst/>
              <a:ahLst/>
              <a:cxnLst/>
              <a:rect l="l" t="t" r="r" b="b"/>
              <a:pathLst>
                <a:path w="354329" h="210185">
                  <a:moveTo>
                    <a:pt x="24828" y="0"/>
                  </a:moveTo>
                  <a:lnTo>
                    <a:pt x="21107" y="596"/>
                  </a:lnTo>
                  <a:lnTo>
                    <a:pt x="14987" y="22214"/>
                  </a:lnTo>
                  <a:lnTo>
                    <a:pt x="6962" y="35653"/>
                  </a:lnTo>
                  <a:lnTo>
                    <a:pt x="733" y="45432"/>
                  </a:lnTo>
                  <a:lnTo>
                    <a:pt x="0" y="56070"/>
                  </a:lnTo>
                  <a:lnTo>
                    <a:pt x="10930" y="68987"/>
                  </a:lnTo>
                  <a:lnTo>
                    <a:pt x="29886" y="78327"/>
                  </a:lnTo>
                  <a:lnTo>
                    <a:pt x="48513" y="88095"/>
                  </a:lnTo>
                  <a:lnTo>
                    <a:pt x="58458" y="102298"/>
                  </a:lnTo>
                  <a:lnTo>
                    <a:pt x="60337" y="114160"/>
                  </a:lnTo>
                  <a:lnTo>
                    <a:pt x="37388" y="130860"/>
                  </a:lnTo>
                  <a:lnTo>
                    <a:pt x="39242" y="142620"/>
                  </a:lnTo>
                  <a:lnTo>
                    <a:pt x="43722" y="156096"/>
                  </a:lnTo>
                  <a:lnTo>
                    <a:pt x="50098" y="163872"/>
                  </a:lnTo>
                  <a:lnTo>
                    <a:pt x="56202" y="169951"/>
                  </a:lnTo>
                  <a:lnTo>
                    <a:pt x="59867" y="178333"/>
                  </a:lnTo>
                  <a:lnTo>
                    <a:pt x="60909" y="184861"/>
                  </a:lnTo>
                  <a:lnTo>
                    <a:pt x="59537" y="185280"/>
                  </a:lnTo>
                  <a:lnTo>
                    <a:pt x="56629" y="188620"/>
                  </a:lnTo>
                  <a:lnTo>
                    <a:pt x="55130" y="192049"/>
                  </a:lnTo>
                  <a:lnTo>
                    <a:pt x="58153" y="209981"/>
                  </a:lnTo>
                  <a:lnTo>
                    <a:pt x="338061" y="84594"/>
                  </a:lnTo>
                  <a:lnTo>
                    <a:pt x="351385" y="72074"/>
                  </a:lnTo>
                  <a:lnTo>
                    <a:pt x="353845" y="55416"/>
                  </a:lnTo>
                  <a:lnTo>
                    <a:pt x="346349" y="40339"/>
                  </a:lnTo>
                  <a:lnTo>
                    <a:pt x="329806" y="32562"/>
                  </a:lnTo>
                  <a:lnTo>
                    <a:pt x="24828" y="0"/>
                  </a:lnTo>
                  <a:close/>
                </a:path>
              </a:pathLst>
            </a:custGeom>
            <a:solidFill>
              <a:srgbClr val="EFADA5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452435" y="5812362"/>
              <a:ext cx="126426" cy="87426"/>
            </a:xfrm>
            <a:prstGeom prst="rect">
              <a:avLst/>
            </a:prstGeom>
          </p:spPr>
        </p:pic>
        <p:sp>
          <p:nvSpPr>
            <p:cNvPr id="17" name="object 17" descr=""/>
            <p:cNvSpPr/>
            <p:nvPr/>
          </p:nvSpPr>
          <p:spPr>
            <a:xfrm>
              <a:off x="6073468" y="5965338"/>
              <a:ext cx="3179445" cy="534670"/>
            </a:xfrm>
            <a:custGeom>
              <a:avLst/>
              <a:gdLst/>
              <a:ahLst/>
              <a:cxnLst/>
              <a:rect l="l" t="t" r="r" b="b"/>
              <a:pathLst>
                <a:path w="3179445" h="534670">
                  <a:moveTo>
                    <a:pt x="3178924" y="0"/>
                  </a:moveTo>
                  <a:lnTo>
                    <a:pt x="3121134" y="4773"/>
                  </a:lnTo>
                  <a:lnTo>
                    <a:pt x="3051318" y="12142"/>
                  </a:lnTo>
                  <a:lnTo>
                    <a:pt x="2970735" y="21857"/>
                  </a:lnTo>
                  <a:lnTo>
                    <a:pt x="2880644" y="33669"/>
                  </a:lnTo>
                  <a:lnTo>
                    <a:pt x="2782303" y="47330"/>
                  </a:lnTo>
                  <a:lnTo>
                    <a:pt x="2676972" y="62592"/>
                  </a:lnTo>
                  <a:lnTo>
                    <a:pt x="2508621" y="87942"/>
                  </a:lnTo>
                  <a:lnTo>
                    <a:pt x="2331623" y="115494"/>
                  </a:lnTo>
                  <a:lnTo>
                    <a:pt x="2028948" y="164030"/>
                  </a:lnTo>
                  <a:lnTo>
                    <a:pt x="1173289" y="305095"/>
                  </a:lnTo>
                  <a:lnTo>
                    <a:pt x="1009922" y="330668"/>
                  </a:lnTo>
                  <a:lnTo>
                    <a:pt x="610254" y="390230"/>
                  </a:lnTo>
                  <a:lnTo>
                    <a:pt x="347864" y="429993"/>
                  </a:lnTo>
                  <a:lnTo>
                    <a:pt x="193952" y="454441"/>
                  </a:lnTo>
                  <a:lnTo>
                    <a:pt x="94941" y="470896"/>
                  </a:lnTo>
                  <a:lnTo>
                    <a:pt x="0" y="487426"/>
                  </a:lnTo>
                  <a:lnTo>
                    <a:pt x="7505" y="534657"/>
                  </a:lnTo>
                  <a:lnTo>
                    <a:pt x="3177209" y="31635"/>
                  </a:lnTo>
                  <a:lnTo>
                    <a:pt x="3175723" y="21577"/>
                  </a:lnTo>
                  <a:lnTo>
                    <a:pt x="3175165" y="11671"/>
                  </a:lnTo>
                  <a:lnTo>
                    <a:pt x="3176193" y="9690"/>
                  </a:lnTo>
                  <a:lnTo>
                    <a:pt x="3178555" y="6997"/>
                  </a:lnTo>
                  <a:lnTo>
                    <a:pt x="3178924" y="0"/>
                  </a:lnTo>
                  <a:close/>
                </a:path>
              </a:pathLst>
            </a:custGeom>
            <a:solidFill>
              <a:srgbClr val="28723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 descr=""/>
            <p:cNvSpPr/>
            <p:nvPr/>
          </p:nvSpPr>
          <p:spPr>
            <a:xfrm>
              <a:off x="9248627" y="5972332"/>
              <a:ext cx="3810" cy="24765"/>
            </a:xfrm>
            <a:custGeom>
              <a:avLst/>
              <a:gdLst/>
              <a:ahLst/>
              <a:cxnLst/>
              <a:rect l="l" t="t" r="r" b="b"/>
              <a:pathLst>
                <a:path w="3809" h="24764">
                  <a:moveTo>
                    <a:pt x="3390" y="0"/>
                  </a:moveTo>
                  <a:lnTo>
                    <a:pt x="3022" y="558"/>
                  </a:lnTo>
                  <a:lnTo>
                    <a:pt x="2565" y="939"/>
                  </a:lnTo>
                  <a:lnTo>
                    <a:pt x="1041" y="2705"/>
                  </a:lnTo>
                  <a:lnTo>
                    <a:pt x="0" y="4673"/>
                  </a:lnTo>
                  <a:lnTo>
                    <a:pt x="571" y="14579"/>
                  </a:lnTo>
                  <a:lnTo>
                    <a:pt x="1066" y="18859"/>
                  </a:lnTo>
                  <a:lnTo>
                    <a:pt x="2044" y="24650"/>
                  </a:lnTo>
                  <a:lnTo>
                    <a:pt x="3390" y="0"/>
                  </a:lnTo>
                  <a:close/>
                </a:path>
              </a:pathLst>
            </a:custGeom>
            <a:solidFill>
              <a:srgbClr val="DBA09B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9" name="object 19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476001" y="5782297"/>
            <a:ext cx="1603798" cy="1048473"/>
          </a:xfrm>
          <a:prstGeom prst="rect">
            <a:avLst/>
          </a:prstGeom>
        </p:spPr>
      </p:pic>
      <p:grpSp>
        <p:nvGrpSpPr>
          <p:cNvPr id="20" name="object 20" descr=""/>
          <p:cNvGrpSpPr/>
          <p:nvPr/>
        </p:nvGrpSpPr>
        <p:grpSpPr>
          <a:xfrm>
            <a:off x="138010" y="1358372"/>
            <a:ext cx="6718934" cy="5481955"/>
            <a:chOff x="138010" y="1358372"/>
            <a:chExt cx="6718934" cy="5481955"/>
          </a:xfrm>
        </p:grpSpPr>
        <p:pic>
          <p:nvPicPr>
            <p:cNvPr id="21" name="object 21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7514" y="1785869"/>
              <a:ext cx="6338937" cy="5054134"/>
            </a:xfrm>
            <a:prstGeom prst="rect">
              <a:avLst/>
            </a:prstGeom>
          </p:spPr>
        </p:pic>
        <p:sp>
          <p:nvSpPr>
            <p:cNvPr id="22" name="object 22" descr=""/>
            <p:cNvSpPr/>
            <p:nvPr/>
          </p:nvSpPr>
          <p:spPr>
            <a:xfrm>
              <a:off x="487006" y="5597067"/>
              <a:ext cx="2276475" cy="1243330"/>
            </a:xfrm>
            <a:custGeom>
              <a:avLst/>
              <a:gdLst/>
              <a:ahLst/>
              <a:cxnLst/>
              <a:rect l="l" t="t" r="r" b="b"/>
              <a:pathLst>
                <a:path w="2276475" h="1243329">
                  <a:moveTo>
                    <a:pt x="1131735" y="930643"/>
                  </a:moveTo>
                  <a:lnTo>
                    <a:pt x="0" y="1091069"/>
                  </a:lnTo>
                  <a:lnTo>
                    <a:pt x="11798" y="1129512"/>
                  </a:lnTo>
                  <a:lnTo>
                    <a:pt x="44640" y="1239164"/>
                  </a:lnTo>
                  <a:lnTo>
                    <a:pt x="45758" y="1242936"/>
                  </a:lnTo>
                  <a:lnTo>
                    <a:pt x="1129779" y="1242936"/>
                  </a:lnTo>
                  <a:lnTo>
                    <a:pt x="1129741" y="1207820"/>
                  </a:lnTo>
                  <a:lnTo>
                    <a:pt x="1129919" y="1129512"/>
                  </a:lnTo>
                  <a:lnTo>
                    <a:pt x="1129944" y="1083449"/>
                  </a:lnTo>
                  <a:lnTo>
                    <a:pt x="1130604" y="1018730"/>
                  </a:lnTo>
                  <a:lnTo>
                    <a:pt x="1131138" y="970851"/>
                  </a:lnTo>
                  <a:lnTo>
                    <a:pt x="1131735" y="930643"/>
                  </a:lnTo>
                  <a:close/>
                </a:path>
                <a:path w="2276475" h="1243329">
                  <a:moveTo>
                    <a:pt x="2276259" y="305066"/>
                  </a:moveTo>
                  <a:lnTo>
                    <a:pt x="2271826" y="281698"/>
                  </a:lnTo>
                  <a:lnTo>
                    <a:pt x="2255901" y="265074"/>
                  </a:lnTo>
                  <a:lnTo>
                    <a:pt x="2226589" y="256501"/>
                  </a:lnTo>
                  <a:lnTo>
                    <a:pt x="2225916" y="256298"/>
                  </a:lnTo>
                  <a:lnTo>
                    <a:pt x="2179332" y="256501"/>
                  </a:lnTo>
                  <a:lnTo>
                    <a:pt x="2197341" y="213156"/>
                  </a:lnTo>
                  <a:lnTo>
                    <a:pt x="2210638" y="172059"/>
                  </a:lnTo>
                  <a:lnTo>
                    <a:pt x="2218194" y="134785"/>
                  </a:lnTo>
                  <a:lnTo>
                    <a:pt x="2218994" y="102882"/>
                  </a:lnTo>
                  <a:lnTo>
                    <a:pt x="2212251" y="78778"/>
                  </a:lnTo>
                  <a:lnTo>
                    <a:pt x="2212009" y="77927"/>
                  </a:lnTo>
                  <a:lnTo>
                    <a:pt x="2196223" y="61468"/>
                  </a:lnTo>
                  <a:lnTo>
                    <a:pt x="2170607" y="55079"/>
                  </a:lnTo>
                  <a:lnTo>
                    <a:pt x="2134158" y="60325"/>
                  </a:lnTo>
                  <a:lnTo>
                    <a:pt x="2085835" y="78778"/>
                  </a:lnTo>
                  <a:lnTo>
                    <a:pt x="2074367" y="35623"/>
                  </a:lnTo>
                  <a:lnTo>
                    <a:pt x="2056269" y="10198"/>
                  </a:lnTo>
                  <a:lnTo>
                    <a:pt x="2033092" y="0"/>
                  </a:lnTo>
                  <a:lnTo>
                    <a:pt x="2006371" y="2527"/>
                  </a:lnTo>
                  <a:lnTo>
                    <a:pt x="1948446" y="35750"/>
                  </a:lnTo>
                  <a:lnTo>
                    <a:pt x="1920316" y="61468"/>
                  </a:lnTo>
                  <a:lnTo>
                    <a:pt x="1894852" y="89865"/>
                  </a:lnTo>
                  <a:lnTo>
                    <a:pt x="1857921" y="144868"/>
                  </a:lnTo>
                  <a:lnTo>
                    <a:pt x="1837385" y="187883"/>
                  </a:lnTo>
                  <a:lnTo>
                    <a:pt x="1817255" y="234099"/>
                  </a:lnTo>
                  <a:lnTo>
                    <a:pt x="1797964" y="282397"/>
                  </a:lnTo>
                  <a:lnTo>
                    <a:pt x="1779955" y="331673"/>
                  </a:lnTo>
                  <a:lnTo>
                    <a:pt x="1763699" y="380822"/>
                  </a:lnTo>
                  <a:lnTo>
                    <a:pt x="1749602" y="428739"/>
                  </a:lnTo>
                  <a:lnTo>
                    <a:pt x="1738147" y="474306"/>
                  </a:lnTo>
                  <a:lnTo>
                    <a:pt x="1729752" y="516432"/>
                  </a:lnTo>
                  <a:lnTo>
                    <a:pt x="1724863" y="554012"/>
                  </a:lnTo>
                  <a:lnTo>
                    <a:pt x="1702155" y="533184"/>
                  </a:lnTo>
                  <a:lnTo>
                    <a:pt x="1663420" y="504418"/>
                  </a:lnTo>
                  <a:lnTo>
                    <a:pt x="1621078" y="490677"/>
                  </a:lnTo>
                  <a:lnTo>
                    <a:pt x="1610931" y="493191"/>
                  </a:lnTo>
                  <a:lnTo>
                    <a:pt x="1588541" y="533692"/>
                  </a:lnTo>
                  <a:lnTo>
                    <a:pt x="1587195" y="550494"/>
                  </a:lnTo>
                  <a:lnTo>
                    <a:pt x="1587423" y="569595"/>
                  </a:lnTo>
                  <a:lnTo>
                    <a:pt x="1592389" y="613956"/>
                  </a:lnTo>
                  <a:lnTo>
                    <a:pt x="1602955" y="665264"/>
                  </a:lnTo>
                  <a:lnTo>
                    <a:pt x="1618640" y="722020"/>
                  </a:lnTo>
                  <a:lnTo>
                    <a:pt x="1638960" y="782739"/>
                  </a:lnTo>
                  <a:lnTo>
                    <a:pt x="1663420" y="845921"/>
                  </a:lnTo>
                  <a:lnTo>
                    <a:pt x="1691563" y="910056"/>
                  </a:lnTo>
                  <a:lnTo>
                    <a:pt x="1722894" y="973658"/>
                  </a:lnTo>
                  <a:lnTo>
                    <a:pt x="1735632" y="997432"/>
                  </a:lnTo>
                  <a:lnTo>
                    <a:pt x="1659826" y="1136218"/>
                  </a:lnTo>
                  <a:lnTo>
                    <a:pt x="1608353" y="1228890"/>
                  </a:lnTo>
                  <a:lnTo>
                    <a:pt x="1600415" y="1242936"/>
                  </a:lnTo>
                  <a:lnTo>
                    <a:pt x="1925332" y="1242936"/>
                  </a:lnTo>
                  <a:lnTo>
                    <a:pt x="2113521" y="1242936"/>
                  </a:lnTo>
                  <a:lnTo>
                    <a:pt x="2115959" y="1242936"/>
                  </a:lnTo>
                  <a:lnTo>
                    <a:pt x="2117572" y="1238732"/>
                  </a:lnTo>
                  <a:lnTo>
                    <a:pt x="2150770" y="1195349"/>
                  </a:lnTo>
                  <a:lnTo>
                    <a:pt x="2172030" y="1156195"/>
                  </a:lnTo>
                  <a:lnTo>
                    <a:pt x="2187625" y="1115606"/>
                  </a:lnTo>
                  <a:lnTo>
                    <a:pt x="2198293" y="1073734"/>
                  </a:lnTo>
                  <a:lnTo>
                    <a:pt x="2204732" y="1030719"/>
                  </a:lnTo>
                  <a:lnTo>
                    <a:pt x="2207691" y="986713"/>
                  </a:lnTo>
                  <a:lnTo>
                    <a:pt x="2207869" y="941857"/>
                  </a:lnTo>
                  <a:lnTo>
                    <a:pt x="2205990" y="896289"/>
                  </a:lnTo>
                  <a:lnTo>
                    <a:pt x="2202789" y="850176"/>
                  </a:lnTo>
                  <a:lnTo>
                    <a:pt x="2198967" y="803643"/>
                  </a:lnTo>
                  <a:lnTo>
                    <a:pt x="2195258" y="756843"/>
                  </a:lnTo>
                  <a:lnTo>
                    <a:pt x="2192375" y="709917"/>
                  </a:lnTo>
                  <a:lnTo>
                    <a:pt x="2191042" y="663003"/>
                  </a:lnTo>
                  <a:lnTo>
                    <a:pt x="2191994" y="616267"/>
                  </a:lnTo>
                  <a:lnTo>
                    <a:pt x="2195919" y="569836"/>
                  </a:lnTo>
                  <a:lnTo>
                    <a:pt x="2203564" y="523875"/>
                  </a:lnTo>
                  <a:lnTo>
                    <a:pt x="2214778" y="483641"/>
                  </a:lnTo>
                  <a:lnTo>
                    <a:pt x="2229739" y="443433"/>
                  </a:lnTo>
                  <a:lnTo>
                    <a:pt x="2245906" y="404342"/>
                  </a:lnTo>
                  <a:lnTo>
                    <a:pt x="2260752" y="367512"/>
                  </a:lnTo>
                  <a:lnTo>
                    <a:pt x="2271712" y="334048"/>
                  </a:lnTo>
                  <a:lnTo>
                    <a:pt x="2276259" y="305066"/>
                  </a:lnTo>
                  <a:close/>
                </a:path>
              </a:pathLst>
            </a:custGeom>
            <a:solidFill>
              <a:srgbClr val="A9876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2412037" y="5674984"/>
              <a:ext cx="256540" cy="462915"/>
            </a:xfrm>
            <a:custGeom>
              <a:avLst/>
              <a:gdLst/>
              <a:ahLst/>
              <a:cxnLst/>
              <a:rect l="l" t="t" r="r" b="b"/>
              <a:pathLst>
                <a:path w="256539" h="462914">
                  <a:moveTo>
                    <a:pt x="177914" y="0"/>
                  </a:moveTo>
                  <a:lnTo>
                    <a:pt x="147473" y="31421"/>
                  </a:lnTo>
                  <a:lnTo>
                    <a:pt x="117614" y="69193"/>
                  </a:lnTo>
                  <a:lnTo>
                    <a:pt x="88992" y="111594"/>
                  </a:lnTo>
                  <a:lnTo>
                    <a:pt x="62264" y="156899"/>
                  </a:lnTo>
                  <a:lnTo>
                    <a:pt x="38085" y="203386"/>
                  </a:lnTo>
                  <a:lnTo>
                    <a:pt x="17111" y="249332"/>
                  </a:lnTo>
                  <a:lnTo>
                    <a:pt x="0" y="293014"/>
                  </a:lnTo>
                </a:path>
                <a:path w="256539" h="462914">
                  <a:moveTo>
                    <a:pt x="256108" y="174078"/>
                  </a:moveTo>
                  <a:lnTo>
                    <a:pt x="228580" y="212447"/>
                  </a:lnTo>
                  <a:lnTo>
                    <a:pt x="202960" y="258213"/>
                  </a:lnTo>
                  <a:lnTo>
                    <a:pt x="179846" y="308748"/>
                  </a:lnTo>
                  <a:lnTo>
                    <a:pt x="159836" y="361423"/>
                  </a:lnTo>
                  <a:lnTo>
                    <a:pt x="143528" y="413612"/>
                  </a:lnTo>
                  <a:lnTo>
                    <a:pt x="131521" y="462686"/>
                  </a:lnTo>
                </a:path>
              </a:pathLst>
            </a:custGeom>
            <a:ln w="50533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397991" y="4811679"/>
              <a:ext cx="1466215" cy="1939289"/>
            </a:xfrm>
            <a:custGeom>
              <a:avLst/>
              <a:gdLst/>
              <a:ahLst/>
              <a:cxnLst/>
              <a:rect l="l" t="t" r="r" b="b"/>
              <a:pathLst>
                <a:path w="1466214" h="1939290">
                  <a:moveTo>
                    <a:pt x="1458485" y="0"/>
                  </a:moveTo>
                  <a:lnTo>
                    <a:pt x="1384265" y="12716"/>
                  </a:lnTo>
                  <a:lnTo>
                    <a:pt x="1312568" y="26762"/>
                  </a:lnTo>
                  <a:lnTo>
                    <a:pt x="1243350" y="42101"/>
                  </a:lnTo>
                  <a:lnTo>
                    <a:pt x="1176568" y="58693"/>
                  </a:lnTo>
                  <a:lnTo>
                    <a:pt x="1112181" y="76500"/>
                  </a:lnTo>
                  <a:lnTo>
                    <a:pt x="1050146" y="95484"/>
                  </a:lnTo>
                  <a:lnTo>
                    <a:pt x="990419" y="115607"/>
                  </a:lnTo>
                  <a:lnTo>
                    <a:pt x="932958" y="136830"/>
                  </a:lnTo>
                  <a:lnTo>
                    <a:pt x="877720" y="159115"/>
                  </a:lnTo>
                  <a:lnTo>
                    <a:pt x="824664" y="182424"/>
                  </a:lnTo>
                  <a:lnTo>
                    <a:pt x="773745" y="206717"/>
                  </a:lnTo>
                  <a:lnTo>
                    <a:pt x="724921" y="231958"/>
                  </a:lnTo>
                  <a:lnTo>
                    <a:pt x="678150" y="258108"/>
                  </a:lnTo>
                  <a:lnTo>
                    <a:pt x="633389" y="285128"/>
                  </a:lnTo>
                  <a:lnTo>
                    <a:pt x="590595" y="312979"/>
                  </a:lnTo>
                  <a:lnTo>
                    <a:pt x="549726" y="341625"/>
                  </a:lnTo>
                  <a:lnTo>
                    <a:pt x="510739" y="371026"/>
                  </a:lnTo>
                  <a:lnTo>
                    <a:pt x="473590" y="401144"/>
                  </a:lnTo>
                  <a:lnTo>
                    <a:pt x="438238" y="431940"/>
                  </a:lnTo>
                  <a:lnTo>
                    <a:pt x="404640" y="463377"/>
                  </a:lnTo>
                  <a:lnTo>
                    <a:pt x="372753" y="495416"/>
                  </a:lnTo>
                  <a:lnTo>
                    <a:pt x="342534" y="528019"/>
                  </a:lnTo>
                  <a:lnTo>
                    <a:pt x="313941" y="561147"/>
                  </a:lnTo>
                  <a:lnTo>
                    <a:pt x="286931" y="594762"/>
                  </a:lnTo>
                  <a:lnTo>
                    <a:pt x="261461" y="628826"/>
                  </a:lnTo>
                  <a:lnTo>
                    <a:pt x="237489" y="663301"/>
                  </a:lnTo>
                  <a:lnTo>
                    <a:pt x="214971" y="698147"/>
                  </a:lnTo>
                  <a:lnTo>
                    <a:pt x="193866" y="733328"/>
                  </a:lnTo>
                  <a:lnTo>
                    <a:pt x="174130" y="768803"/>
                  </a:lnTo>
                  <a:lnTo>
                    <a:pt x="155722" y="804536"/>
                  </a:lnTo>
                  <a:lnTo>
                    <a:pt x="138597" y="840488"/>
                  </a:lnTo>
                  <a:lnTo>
                    <a:pt x="122714" y="876620"/>
                  </a:lnTo>
                  <a:lnTo>
                    <a:pt x="108029" y="912895"/>
                  </a:lnTo>
                  <a:lnTo>
                    <a:pt x="94500" y="949273"/>
                  </a:lnTo>
                  <a:lnTo>
                    <a:pt x="82085" y="985716"/>
                  </a:lnTo>
                  <a:lnTo>
                    <a:pt x="70741" y="1022187"/>
                  </a:lnTo>
                  <a:lnTo>
                    <a:pt x="51093" y="1095058"/>
                  </a:lnTo>
                  <a:lnTo>
                    <a:pt x="35215" y="1167576"/>
                  </a:lnTo>
                  <a:lnTo>
                    <a:pt x="22766" y="1239438"/>
                  </a:lnTo>
                  <a:lnTo>
                    <a:pt x="13405" y="1310335"/>
                  </a:lnTo>
                  <a:lnTo>
                    <a:pt x="6789" y="1379961"/>
                  </a:lnTo>
                  <a:lnTo>
                    <a:pt x="2577" y="1448009"/>
                  </a:lnTo>
                  <a:lnTo>
                    <a:pt x="428" y="1514174"/>
                  </a:lnTo>
                  <a:lnTo>
                    <a:pt x="0" y="1578147"/>
                  </a:lnTo>
                  <a:lnTo>
                    <a:pt x="324" y="1609217"/>
                  </a:lnTo>
                  <a:lnTo>
                    <a:pt x="951" y="1639624"/>
                  </a:lnTo>
                  <a:lnTo>
                    <a:pt x="2940" y="1698296"/>
                  </a:lnTo>
                  <a:lnTo>
                    <a:pt x="5626" y="1753859"/>
                  </a:lnTo>
                  <a:lnTo>
                    <a:pt x="15579" y="1919405"/>
                  </a:lnTo>
                  <a:lnTo>
                    <a:pt x="16502" y="1938870"/>
                  </a:lnTo>
                  <a:lnTo>
                    <a:pt x="82094" y="1933114"/>
                  </a:lnTo>
                  <a:lnTo>
                    <a:pt x="168075" y="1924245"/>
                  </a:lnTo>
                  <a:lnTo>
                    <a:pt x="270374" y="1912812"/>
                  </a:lnTo>
                  <a:lnTo>
                    <a:pt x="445512" y="1892053"/>
                  </a:lnTo>
                  <a:lnTo>
                    <a:pt x="634466" y="1868605"/>
                  </a:lnTo>
                  <a:lnTo>
                    <a:pt x="823496" y="1844320"/>
                  </a:lnTo>
                  <a:lnTo>
                    <a:pt x="998863" y="1821045"/>
                  </a:lnTo>
                  <a:lnTo>
                    <a:pt x="1146827" y="1800632"/>
                  </a:lnTo>
                  <a:lnTo>
                    <a:pt x="1223461" y="1789525"/>
                  </a:lnTo>
                  <a:lnTo>
                    <a:pt x="1277739" y="1781060"/>
                  </a:lnTo>
                  <a:lnTo>
                    <a:pt x="1310720" y="1590966"/>
                  </a:lnTo>
                  <a:lnTo>
                    <a:pt x="1333764" y="1452220"/>
                  </a:lnTo>
                  <a:lnTo>
                    <a:pt x="1349804" y="1351657"/>
                  </a:lnTo>
                  <a:lnTo>
                    <a:pt x="1366006" y="1245885"/>
                  </a:lnTo>
                  <a:lnTo>
                    <a:pt x="1382043" y="1135971"/>
                  </a:lnTo>
                  <a:lnTo>
                    <a:pt x="1397589" y="1022980"/>
                  </a:lnTo>
                  <a:lnTo>
                    <a:pt x="1405077" y="965664"/>
                  </a:lnTo>
                  <a:lnTo>
                    <a:pt x="1412319" y="907979"/>
                  </a:lnTo>
                  <a:lnTo>
                    <a:pt x="1419276" y="850058"/>
                  </a:lnTo>
                  <a:lnTo>
                    <a:pt x="1425906" y="792035"/>
                  </a:lnTo>
                  <a:lnTo>
                    <a:pt x="1432170" y="734042"/>
                  </a:lnTo>
                  <a:lnTo>
                    <a:pt x="1438025" y="676213"/>
                  </a:lnTo>
                  <a:lnTo>
                    <a:pt x="1443432" y="618681"/>
                  </a:lnTo>
                  <a:lnTo>
                    <a:pt x="1448349" y="561580"/>
                  </a:lnTo>
                  <a:lnTo>
                    <a:pt x="1452736" y="505043"/>
                  </a:lnTo>
                  <a:lnTo>
                    <a:pt x="1456553" y="449203"/>
                  </a:lnTo>
                  <a:lnTo>
                    <a:pt x="1459757" y="394193"/>
                  </a:lnTo>
                  <a:lnTo>
                    <a:pt x="1462310" y="340146"/>
                  </a:lnTo>
                  <a:lnTo>
                    <a:pt x="1464169" y="287197"/>
                  </a:lnTo>
                  <a:lnTo>
                    <a:pt x="1465294" y="235478"/>
                  </a:lnTo>
                  <a:lnTo>
                    <a:pt x="1465644" y="185122"/>
                  </a:lnTo>
                  <a:lnTo>
                    <a:pt x="1465180" y="136263"/>
                  </a:lnTo>
                  <a:lnTo>
                    <a:pt x="1463859" y="89034"/>
                  </a:lnTo>
                  <a:lnTo>
                    <a:pt x="1461641" y="43568"/>
                  </a:lnTo>
                  <a:lnTo>
                    <a:pt x="1458485" y="0"/>
                  </a:lnTo>
                  <a:close/>
                </a:path>
              </a:pathLst>
            </a:custGeom>
            <a:solidFill>
              <a:srgbClr val="0099C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658744" y="3941879"/>
              <a:ext cx="808355" cy="833755"/>
            </a:xfrm>
            <a:custGeom>
              <a:avLst/>
              <a:gdLst/>
              <a:ahLst/>
              <a:cxnLst/>
              <a:rect l="l" t="t" r="r" b="b"/>
              <a:pathLst>
                <a:path w="808355" h="833754">
                  <a:moveTo>
                    <a:pt x="167817" y="0"/>
                  </a:moveTo>
                  <a:lnTo>
                    <a:pt x="128221" y="51840"/>
                  </a:lnTo>
                  <a:lnTo>
                    <a:pt x="113909" y="88671"/>
                  </a:lnTo>
                  <a:lnTo>
                    <a:pt x="102430" y="130153"/>
                  </a:lnTo>
                  <a:lnTo>
                    <a:pt x="93164" y="174319"/>
                  </a:lnTo>
                  <a:lnTo>
                    <a:pt x="85494" y="219202"/>
                  </a:lnTo>
                  <a:lnTo>
                    <a:pt x="72464" y="303249"/>
                  </a:lnTo>
                  <a:lnTo>
                    <a:pt x="65868" y="338480"/>
                  </a:lnTo>
                  <a:lnTo>
                    <a:pt x="58392" y="366559"/>
                  </a:lnTo>
                  <a:lnTo>
                    <a:pt x="49419" y="385520"/>
                  </a:lnTo>
                  <a:lnTo>
                    <a:pt x="38330" y="393395"/>
                  </a:lnTo>
                  <a:lnTo>
                    <a:pt x="24505" y="388217"/>
                  </a:lnTo>
                  <a:lnTo>
                    <a:pt x="7327" y="368020"/>
                  </a:lnTo>
                  <a:lnTo>
                    <a:pt x="2552" y="361251"/>
                  </a:lnTo>
                  <a:lnTo>
                    <a:pt x="0" y="358140"/>
                  </a:lnTo>
                  <a:lnTo>
                    <a:pt x="7592" y="407530"/>
                  </a:lnTo>
                  <a:lnTo>
                    <a:pt x="17770" y="454359"/>
                  </a:lnTo>
                  <a:lnTo>
                    <a:pt x="30379" y="498603"/>
                  </a:lnTo>
                  <a:lnTo>
                    <a:pt x="45263" y="540244"/>
                  </a:lnTo>
                  <a:lnTo>
                    <a:pt x="62268" y="579259"/>
                  </a:lnTo>
                  <a:lnTo>
                    <a:pt x="83096" y="618718"/>
                  </a:lnTo>
                  <a:lnTo>
                    <a:pt x="133811" y="691676"/>
                  </a:lnTo>
                  <a:lnTo>
                    <a:pt x="168354" y="728584"/>
                  </a:lnTo>
                  <a:lnTo>
                    <a:pt x="205283" y="760044"/>
                  </a:lnTo>
                  <a:lnTo>
                    <a:pt x="244185" y="785986"/>
                  </a:lnTo>
                  <a:lnTo>
                    <a:pt x="284644" y="806342"/>
                  </a:lnTo>
                  <a:lnTo>
                    <a:pt x="326246" y="821042"/>
                  </a:lnTo>
                  <a:lnTo>
                    <a:pt x="368578" y="830018"/>
                  </a:lnTo>
                  <a:lnTo>
                    <a:pt x="411224" y="833201"/>
                  </a:lnTo>
                  <a:lnTo>
                    <a:pt x="453770" y="830521"/>
                  </a:lnTo>
                  <a:lnTo>
                    <a:pt x="495802" y="821911"/>
                  </a:lnTo>
                  <a:lnTo>
                    <a:pt x="536905" y="807300"/>
                  </a:lnTo>
                  <a:lnTo>
                    <a:pt x="572808" y="788858"/>
                  </a:lnTo>
                  <a:lnTo>
                    <a:pt x="590740" y="777468"/>
                  </a:lnTo>
                  <a:lnTo>
                    <a:pt x="602145" y="769391"/>
                  </a:lnTo>
                  <a:lnTo>
                    <a:pt x="615340" y="759218"/>
                  </a:lnTo>
                  <a:lnTo>
                    <a:pt x="617067" y="757529"/>
                  </a:lnTo>
                  <a:lnTo>
                    <a:pt x="619125" y="756107"/>
                  </a:lnTo>
                  <a:lnTo>
                    <a:pt x="651586" y="725425"/>
                  </a:lnTo>
                  <a:lnTo>
                    <a:pt x="677022" y="695991"/>
                  </a:lnTo>
                  <a:lnTo>
                    <a:pt x="700694" y="662708"/>
                  </a:lnTo>
                  <a:lnTo>
                    <a:pt x="722589" y="625957"/>
                  </a:lnTo>
                  <a:lnTo>
                    <a:pt x="746137" y="576554"/>
                  </a:lnTo>
                  <a:lnTo>
                    <a:pt x="760171" y="540626"/>
                  </a:lnTo>
                  <a:lnTo>
                    <a:pt x="775144" y="492353"/>
                  </a:lnTo>
                  <a:lnTo>
                    <a:pt x="787644" y="440409"/>
                  </a:lnTo>
                  <a:lnTo>
                    <a:pt x="794994" y="399884"/>
                  </a:lnTo>
                  <a:lnTo>
                    <a:pt x="800371" y="361315"/>
                  </a:lnTo>
                  <a:lnTo>
                    <a:pt x="804923" y="312459"/>
                  </a:lnTo>
                  <a:lnTo>
                    <a:pt x="807008" y="274218"/>
                  </a:lnTo>
                  <a:lnTo>
                    <a:pt x="808113" y="234899"/>
                  </a:lnTo>
                  <a:lnTo>
                    <a:pt x="807632" y="208133"/>
                  </a:lnTo>
                  <a:lnTo>
                    <a:pt x="801880" y="140851"/>
                  </a:lnTo>
                  <a:lnTo>
                    <a:pt x="793157" y="92737"/>
                  </a:lnTo>
                  <a:lnTo>
                    <a:pt x="782853" y="54305"/>
                  </a:lnTo>
                  <a:lnTo>
                    <a:pt x="760429" y="72183"/>
                  </a:lnTo>
                  <a:lnTo>
                    <a:pt x="732607" y="87136"/>
                  </a:lnTo>
                  <a:lnTo>
                    <a:pt x="699719" y="98755"/>
                  </a:lnTo>
                  <a:lnTo>
                    <a:pt x="662096" y="106633"/>
                  </a:lnTo>
                  <a:lnTo>
                    <a:pt x="620070" y="110362"/>
                  </a:lnTo>
                  <a:lnTo>
                    <a:pt x="573972" y="109535"/>
                  </a:lnTo>
                  <a:lnTo>
                    <a:pt x="524135" y="103743"/>
                  </a:lnTo>
                  <a:lnTo>
                    <a:pt x="470889" y="92580"/>
                  </a:lnTo>
                  <a:lnTo>
                    <a:pt x="414566" y="75637"/>
                  </a:lnTo>
                  <a:lnTo>
                    <a:pt x="355498" y="52508"/>
                  </a:lnTo>
                  <a:lnTo>
                    <a:pt x="294017" y="22783"/>
                  </a:lnTo>
                  <a:lnTo>
                    <a:pt x="318614" y="59337"/>
                  </a:lnTo>
                  <a:lnTo>
                    <a:pt x="345459" y="93254"/>
                  </a:lnTo>
                  <a:lnTo>
                    <a:pt x="372656" y="122187"/>
                  </a:lnTo>
                  <a:lnTo>
                    <a:pt x="398310" y="143789"/>
                  </a:lnTo>
                  <a:lnTo>
                    <a:pt x="347825" y="136877"/>
                  </a:lnTo>
                  <a:lnTo>
                    <a:pt x="302213" y="120551"/>
                  </a:lnTo>
                  <a:lnTo>
                    <a:pt x="261442" y="96754"/>
                  </a:lnTo>
                  <a:lnTo>
                    <a:pt x="225475" y="67434"/>
                  </a:lnTo>
                  <a:lnTo>
                    <a:pt x="194278" y="34534"/>
                  </a:lnTo>
                  <a:lnTo>
                    <a:pt x="167817" y="0"/>
                  </a:lnTo>
                  <a:close/>
                </a:path>
              </a:pathLst>
            </a:custGeom>
            <a:solidFill>
              <a:srgbClr val="A9876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646643" y="4391076"/>
              <a:ext cx="54610" cy="10160"/>
            </a:xfrm>
            <a:custGeom>
              <a:avLst/>
              <a:gdLst/>
              <a:ahLst/>
              <a:cxnLst/>
              <a:rect l="l" t="t" r="r" b="b"/>
              <a:pathLst>
                <a:path w="54610" h="10160">
                  <a:moveTo>
                    <a:pt x="0" y="9805"/>
                  </a:moveTo>
                  <a:lnTo>
                    <a:pt x="13686" y="1777"/>
                  </a:lnTo>
                  <a:lnTo>
                    <a:pt x="30014" y="0"/>
                  </a:lnTo>
                  <a:lnTo>
                    <a:pt x="44864" y="2678"/>
                  </a:lnTo>
                  <a:lnTo>
                    <a:pt x="54114" y="8015"/>
                  </a:lnTo>
                </a:path>
              </a:pathLst>
            </a:custGeom>
            <a:ln w="33858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2218391" y="4222435"/>
              <a:ext cx="71120" cy="146050"/>
            </a:xfrm>
            <a:custGeom>
              <a:avLst/>
              <a:gdLst/>
              <a:ahLst/>
              <a:cxnLst/>
              <a:rect l="l" t="t" r="r" b="b"/>
              <a:pathLst>
                <a:path w="71119" h="146050">
                  <a:moveTo>
                    <a:pt x="0" y="145821"/>
                  </a:moveTo>
                  <a:lnTo>
                    <a:pt x="70535" y="126949"/>
                  </a:lnTo>
                  <a:lnTo>
                    <a:pt x="47790" y="0"/>
                  </a:lnTo>
                </a:path>
              </a:pathLst>
            </a:custGeom>
            <a:ln w="4740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2000148" y="4194873"/>
              <a:ext cx="438150" cy="53975"/>
            </a:xfrm>
            <a:custGeom>
              <a:avLst/>
              <a:gdLst/>
              <a:ahLst/>
              <a:cxnLst/>
              <a:rect l="l" t="t" r="r" b="b"/>
              <a:pathLst>
                <a:path w="438150" h="53975">
                  <a:moveTo>
                    <a:pt x="57416" y="33820"/>
                  </a:moveTo>
                  <a:lnTo>
                    <a:pt x="28498" y="0"/>
                  </a:lnTo>
                  <a:lnTo>
                    <a:pt x="17322" y="2235"/>
                  </a:lnTo>
                  <a:lnTo>
                    <a:pt x="8280" y="8039"/>
                  </a:lnTo>
                  <a:lnTo>
                    <a:pt x="2197" y="16586"/>
                  </a:lnTo>
                  <a:lnTo>
                    <a:pt x="0" y="27025"/>
                  </a:lnTo>
                  <a:lnTo>
                    <a:pt x="2197" y="37134"/>
                  </a:lnTo>
                  <a:lnTo>
                    <a:pt x="8128" y="45529"/>
                  </a:lnTo>
                  <a:lnTo>
                    <a:pt x="16903" y="51371"/>
                  </a:lnTo>
                  <a:lnTo>
                    <a:pt x="27647" y="53797"/>
                  </a:lnTo>
                  <a:lnTo>
                    <a:pt x="28689" y="53797"/>
                  </a:lnTo>
                  <a:lnTo>
                    <a:pt x="36398" y="53708"/>
                  </a:lnTo>
                  <a:lnTo>
                    <a:pt x="43599" y="51066"/>
                  </a:lnTo>
                  <a:lnTo>
                    <a:pt x="49110" y="45681"/>
                  </a:lnTo>
                  <a:lnTo>
                    <a:pt x="54394" y="40716"/>
                  </a:lnTo>
                  <a:lnTo>
                    <a:pt x="57416" y="33820"/>
                  </a:lnTo>
                  <a:close/>
                </a:path>
                <a:path w="438150" h="53975">
                  <a:moveTo>
                    <a:pt x="438010" y="26657"/>
                  </a:moveTo>
                  <a:lnTo>
                    <a:pt x="435737" y="16383"/>
                  </a:lnTo>
                  <a:lnTo>
                    <a:pt x="429704" y="7975"/>
                  </a:lnTo>
                  <a:lnTo>
                    <a:pt x="420598" y="2260"/>
                  </a:lnTo>
                  <a:lnTo>
                    <a:pt x="409105" y="0"/>
                  </a:lnTo>
                  <a:lnTo>
                    <a:pt x="388607" y="12420"/>
                  </a:lnTo>
                  <a:lnTo>
                    <a:pt x="388556" y="30492"/>
                  </a:lnTo>
                  <a:lnTo>
                    <a:pt x="398818" y="46761"/>
                  </a:lnTo>
                  <a:lnTo>
                    <a:pt x="409257" y="53771"/>
                  </a:lnTo>
                  <a:lnTo>
                    <a:pt x="422859" y="49796"/>
                  </a:lnTo>
                  <a:lnTo>
                    <a:pt x="431723" y="42240"/>
                  </a:lnTo>
                  <a:lnTo>
                    <a:pt x="436549" y="33680"/>
                  </a:lnTo>
                  <a:lnTo>
                    <a:pt x="438010" y="26657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775466" y="4607146"/>
              <a:ext cx="454025" cy="521334"/>
            </a:xfrm>
            <a:custGeom>
              <a:avLst/>
              <a:gdLst/>
              <a:ahLst/>
              <a:cxnLst/>
              <a:rect l="l" t="t" r="r" b="b"/>
              <a:pathLst>
                <a:path w="454025" h="521335">
                  <a:moveTo>
                    <a:pt x="216403" y="0"/>
                  </a:moveTo>
                  <a:lnTo>
                    <a:pt x="164590" y="3493"/>
                  </a:lnTo>
                  <a:lnTo>
                    <a:pt x="125755" y="12551"/>
                  </a:lnTo>
                  <a:lnTo>
                    <a:pt x="108734" y="27402"/>
                  </a:lnTo>
                  <a:lnTo>
                    <a:pt x="96567" y="89311"/>
                  </a:lnTo>
                  <a:lnTo>
                    <a:pt x="84076" y="142205"/>
                  </a:lnTo>
                  <a:lnTo>
                    <a:pt x="71284" y="188329"/>
                  </a:lnTo>
                  <a:lnTo>
                    <a:pt x="58217" y="229927"/>
                  </a:lnTo>
                  <a:lnTo>
                    <a:pt x="31353" y="308532"/>
                  </a:lnTo>
                  <a:lnTo>
                    <a:pt x="17606" y="350028"/>
                  </a:lnTo>
                  <a:lnTo>
                    <a:pt x="3680" y="395982"/>
                  </a:lnTo>
                  <a:lnTo>
                    <a:pt x="0" y="427935"/>
                  </a:lnTo>
                  <a:lnTo>
                    <a:pt x="7719" y="454767"/>
                  </a:lnTo>
                  <a:lnTo>
                    <a:pt x="51219" y="493994"/>
                  </a:lnTo>
                  <a:lnTo>
                    <a:pt x="121908" y="515525"/>
                  </a:lnTo>
                  <a:lnTo>
                    <a:pt x="163614" y="520236"/>
                  </a:lnTo>
                  <a:lnTo>
                    <a:pt x="207513" y="521221"/>
                  </a:lnTo>
                  <a:lnTo>
                    <a:pt x="252074" y="518712"/>
                  </a:lnTo>
                  <a:lnTo>
                    <a:pt x="295761" y="512943"/>
                  </a:lnTo>
                  <a:lnTo>
                    <a:pt x="337040" y="504145"/>
                  </a:lnTo>
                  <a:lnTo>
                    <a:pt x="374378" y="492553"/>
                  </a:lnTo>
                  <a:lnTo>
                    <a:pt x="431092" y="461911"/>
                  </a:lnTo>
                  <a:lnTo>
                    <a:pt x="453628" y="422880"/>
                  </a:lnTo>
                  <a:lnTo>
                    <a:pt x="451921" y="382500"/>
                  </a:lnTo>
                  <a:lnTo>
                    <a:pt x="445052" y="344662"/>
                  </a:lnTo>
                  <a:lnTo>
                    <a:pt x="434473" y="306974"/>
                  </a:lnTo>
                  <a:lnTo>
                    <a:pt x="421634" y="267043"/>
                  </a:lnTo>
                  <a:lnTo>
                    <a:pt x="407986" y="222478"/>
                  </a:lnTo>
                  <a:lnTo>
                    <a:pt x="394982" y="170886"/>
                  </a:lnTo>
                  <a:lnTo>
                    <a:pt x="384071" y="109876"/>
                  </a:lnTo>
                  <a:lnTo>
                    <a:pt x="376704" y="37054"/>
                  </a:lnTo>
                  <a:lnTo>
                    <a:pt x="361345" y="20597"/>
                  </a:lnTo>
                  <a:lnTo>
                    <a:pt x="323617" y="8782"/>
                  </a:lnTo>
                  <a:lnTo>
                    <a:pt x="272358" y="1839"/>
                  </a:lnTo>
                  <a:lnTo>
                    <a:pt x="216403" y="0"/>
                  </a:lnTo>
                  <a:close/>
                </a:path>
              </a:pathLst>
            </a:custGeom>
            <a:solidFill>
              <a:srgbClr val="A9876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999675" y="4676622"/>
              <a:ext cx="330835" cy="116839"/>
            </a:xfrm>
            <a:custGeom>
              <a:avLst/>
              <a:gdLst/>
              <a:ahLst/>
              <a:cxnLst/>
              <a:rect l="l" t="t" r="r" b="b"/>
              <a:pathLst>
                <a:path w="330835" h="116839">
                  <a:moveTo>
                    <a:pt x="0" y="104863"/>
                  </a:moveTo>
                  <a:lnTo>
                    <a:pt x="43434" y="113641"/>
                  </a:lnTo>
                  <a:lnTo>
                    <a:pt x="87170" y="116305"/>
                  </a:lnTo>
                  <a:lnTo>
                    <a:pt x="130755" y="112786"/>
                  </a:lnTo>
                  <a:lnTo>
                    <a:pt x="173737" y="103014"/>
                  </a:lnTo>
                  <a:lnTo>
                    <a:pt x="215665" y="86919"/>
                  </a:lnTo>
                  <a:lnTo>
                    <a:pt x="256087" y="64432"/>
                  </a:lnTo>
                  <a:lnTo>
                    <a:pt x="294551" y="35482"/>
                  </a:lnTo>
                  <a:lnTo>
                    <a:pt x="330606" y="0"/>
                  </a:lnTo>
                </a:path>
              </a:pathLst>
            </a:custGeom>
            <a:ln w="47409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3914736" y="4918636"/>
              <a:ext cx="1728470" cy="1256665"/>
            </a:xfrm>
            <a:custGeom>
              <a:avLst/>
              <a:gdLst/>
              <a:ahLst/>
              <a:cxnLst/>
              <a:rect l="l" t="t" r="r" b="b"/>
              <a:pathLst>
                <a:path w="1728470" h="1256664">
                  <a:moveTo>
                    <a:pt x="679415" y="0"/>
                  </a:moveTo>
                  <a:lnTo>
                    <a:pt x="632227" y="422"/>
                  </a:lnTo>
                  <a:lnTo>
                    <a:pt x="584286" y="7867"/>
                  </a:lnTo>
                  <a:lnTo>
                    <a:pt x="536293" y="22699"/>
                  </a:lnTo>
                  <a:lnTo>
                    <a:pt x="492428" y="43775"/>
                  </a:lnTo>
                  <a:lnTo>
                    <a:pt x="452891" y="70510"/>
                  </a:lnTo>
                  <a:lnTo>
                    <a:pt x="417881" y="102320"/>
                  </a:lnTo>
                  <a:lnTo>
                    <a:pt x="387597" y="138619"/>
                  </a:lnTo>
                  <a:lnTo>
                    <a:pt x="362237" y="178824"/>
                  </a:lnTo>
                  <a:lnTo>
                    <a:pt x="342001" y="222349"/>
                  </a:lnTo>
                  <a:lnTo>
                    <a:pt x="327086" y="268610"/>
                  </a:lnTo>
                  <a:lnTo>
                    <a:pt x="321157" y="283545"/>
                  </a:lnTo>
                  <a:lnTo>
                    <a:pt x="311879" y="296284"/>
                  </a:lnTo>
                  <a:lnTo>
                    <a:pt x="299727" y="306308"/>
                  </a:lnTo>
                  <a:lnTo>
                    <a:pt x="285176" y="313099"/>
                  </a:lnTo>
                  <a:lnTo>
                    <a:pt x="240284" y="330469"/>
                  </a:lnTo>
                  <a:lnTo>
                    <a:pt x="198658" y="352525"/>
                  </a:lnTo>
                  <a:lnTo>
                    <a:pt x="160474" y="378873"/>
                  </a:lnTo>
                  <a:lnTo>
                    <a:pt x="125907" y="409119"/>
                  </a:lnTo>
                  <a:lnTo>
                    <a:pt x="95133" y="442871"/>
                  </a:lnTo>
                  <a:lnTo>
                    <a:pt x="68328" y="479734"/>
                  </a:lnTo>
                  <a:lnTo>
                    <a:pt x="45668" y="519315"/>
                  </a:lnTo>
                  <a:lnTo>
                    <a:pt x="27330" y="561221"/>
                  </a:lnTo>
                  <a:lnTo>
                    <a:pt x="13488" y="605058"/>
                  </a:lnTo>
                  <a:lnTo>
                    <a:pt x="4319" y="650434"/>
                  </a:lnTo>
                  <a:lnTo>
                    <a:pt x="0" y="696954"/>
                  </a:lnTo>
                  <a:lnTo>
                    <a:pt x="704" y="744226"/>
                  </a:lnTo>
                  <a:lnTo>
                    <a:pt x="6610" y="791856"/>
                  </a:lnTo>
                  <a:lnTo>
                    <a:pt x="17892" y="839450"/>
                  </a:lnTo>
                  <a:lnTo>
                    <a:pt x="34144" y="884686"/>
                  </a:lnTo>
                  <a:lnTo>
                    <a:pt x="54922" y="926531"/>
                  </a:lnTo>
                  <a:lnTo>
                    <a:pt x="79830" y="964845"/>
                  </a:lnTo>
                  <a:lnTo>
                    <a:pt x="108468" y="999487"/>
                  </a:lnTo>
                  <a:lnTo>
                    <a:pt x="140440" y="1030316"/>
                  </a:lnTo>
                  <a:lnTo>
                    <a:pt x="175348" y="1057192"/>
                  </a:lnTo>
                  <a:lnTo>
                    <a:pt x="212794" y="1079974"/>
                  </a:lnTo>
                  <a:lnTo>
                    <a:pt x="252381" y="1098522"/>
                  </a:lnTo>
                  <a:lnTo>
                    <a:pt x="293712" y="1112695"/>
                  </a:lnTo>
                  <a:lnTo>
                    <a:pt x="336389" y="1122352"/>
                  </a:lnTo>
                  <a:lnTo>
                    <a:pt x="380014" y="1127352"/>
                  </a:lnTo>
                  <a:lnTo>
                    <a:pt x="424189" y="1127556"/>
                  </a:lnTo>
                  <a:lnTo>
                    <a:pt x="468518" y="1122822"/>
                  </a:lnTo>
                  <a:lnTo>
                    <a:pt x="512602" y="1113009"/>
                  </a:lnTo>
                  <a:lnTo>
                    <a:pt x="556044" y="1097978"/>
                  </a:lnTo>
                  <a:lnTo>
                    <a:pt x="598447" y="1077588"/>
                  </a:lnTo>
                  <a:lnTo>
                    <a:pt x="608481" y="1074207"/>
                  </a:lnTo>
                  <a:lnTo>
                    <a:pt x="618730" y="1074581"/>
                  </a:lnTo>
                  <a:lnTo>
                    <a:pt x="628192" y="1078513"/>
                  </a:lnTo>
                  <a:lnTo>
                    <a:pt x="635861" y="1085805"/>
                  </a:lnTo>
                  <a:lnTo>
                    <a:pt x="665763" y="1122666"/>
                  </a:lnTo>
                  <a:lnTo>
                    <a:pt x="699173" y="1155670"/>
                  </a:lnTo>
                  <a:lnTo>
                    <a:pt x="735713" y="1184526"/>
                  </a:lnTo>
                  <a:lnTo>
                    <a:pt x="775006" y="1208944"/>
                  </a:lnTo>
                  <a:lnTo>
                    <a:pt x="816676" y="1228635"/>
                  </a:lnTo>
                  <a:lnTo>
                    <a:pt x="860344" y="1243309"/>
                  </a:lnTo>
                  <a:lnTo>
                    <a:pt x="905635" y="1252676"/>
                  </a:lnTo>
                  <a:lnTo>
                    <a:pt x="952171" y="1256447"/>
                  </a:lnTo>
                  <a:lnTo>
                    <a:pt x="999574" y="1254332"/>
                  </a:lnTo>
                  <a:lnTo>
                    <a:pt x="1047468" y="1246041"/>
                  </a:lnTo>
                  <a:lnTo>
                    <a:pt x="1095193" y="1231324"/>
                  </a:lnTo>
                  <a:lnTo>
                    <a:pt x="1140427" y="1210760"/>
                  </a:lnTo>
                  <a:lnTo>
                    <a:pt x="1182655" y="1184709"/>
                  </a:lnTo>
                  <a:lnTo>
                    <a:pt x="1221360" y="1153529"/>
                  </a:lnTo>
                  <a:lnTo>
                    <a:pt x="1256028" y="1117580"/>
                  </a:lnTo>
                  <a:lnTo>
                    <a:pt x="1270923" y="1096727"/>
                  </a:lnTo>
                  <a:lnTo>
                    <a:pt x="1278368" y="1086137"/>
                  </a:lnTo>
                  <a:lnTo>
                    <a:pt x="1286533" y="1076673"/>
                  </a:lnTo>
                  <a:lnTo>
                    <a:pt x="1302382" y="1064546"/>
                  </a:lnTo>
                  <a:lnTo>
                    <a:pt x="1315825" y="1062224"/>
                  </a:lnTo>
                  <a:lnTo>
                    <a:pt x="1330946" y="1066108"/>
                  </a:lnTo>
                  <a:lnTo>
                    <a:pt x="1351824" y="1072597"/>
                  </a:lnTo>
                  <a:lnTo>
                    <a:pt x="1386218" y="1079505"/>
                  </a:lnTo>
                  <a:lnTo>
                    <a:pt x="1421099" y="1082317"/>
                  </a:lnTo>
                  <a:lnTo>
                    <a:pt x="1456051" y="1080964"/>
                  </a:lnTo>
                  <a:lnTo>
                    <a:pt x="1490660" y="1075378"/>
                  </a:lnTo>
                  <a:lnTo>
                    <a:pt x="1538691" y="1060194"/>
                  </a:lnTo>
                  <a:lnTo>
                    <a:pt x="1582168" y="1037742"/>
                  </a:lnTo>
                  <a:lnTo>
                    <a:pt x="1620722" y="1008864"/>
                  </a:lnTo>
                  <a:lnTo>
                    <a:pt x="1653987" y="974402"/>
                  </a:lnTo>
                  <a:lnTo>
                    <a:pt x="1681594" y="935199"/>
                  </a:lnTo>
                  <a:lnTo>
                    <a:pt x="1703176" y="892095"/>
                  </a:lnTo>
                  <a:lnTo>
                    <a:pt x="1718366" y="845934"/>
                  </a:lnTo>
                  <a:lnTo>
                    <a:pt x="1726796" y="797557"/>
                  </a:lnTo>
                  <a:lnTo>
                    <a:pt x="1728099" y="747807"/>
                  </a:lnTo>
                  <a:lnTo>
                    <a:pt x="1722685" y="701269"/>
                  </a:lnTo>
                  <a:lnTo>
                    <a:pt x="1711220" y="656989"/>
                  </a:lnTo>
                  <a:lnTo>
                    <a:pt x="1694080" y="615461"/>
                  </a:lnTo>
                  <a:lnTo>
                    <a:pt x="1671639" y="577176"/>
                  </a:lnTo>
                  <a:lnTo>
                    <a:pt x="1644271" y="542628"/>
                  </a:lnTo>
                  <a:lnTo>
                    <a:pt x="1612351" y="512310"/>
                  </a:lnTo>
                  <a:lnTo>
                    <a:pt x="1576254" y="486716"/>
                  </a:lnTo>
                  <a:lnTo>
                    <a:pt x="1536352" y="466337"/>
                  </a:lnTo>
                  <a:lnTo>
                    <a:pt x="1493022" y="451668"/>
                  </a:lnTo>
                  <a:lnTo>
                    <a:pt x="1479241" y="446128"/>
                  </a:lnTo>
                  <a:lnTo>
                    <a:pt x="1467402" y="437438"/>
                  </a:lnTo>
                  <a:lnTo>
                    <a:pt x="1458041" y="426119"/>
                  </a:lnTo>
                  <a:lnTo>
                    <a:pt x="1451696" y="412692"/>
                  </a:lnTo>
                  <a:lnTo>
                    <a:pt x="1433886" y="367823"/>
                  </a:lnTo>
                  <a:lnTo>
                    <a:pt x="1411080" y="326580"/>
                  </a:lnTo>
                  <a:lnTo>
                    <a:pt x="1383745" y="289277"/>
                  </a:lnTo>
                  <a:lnTo>
                    <a:pt x="1352349" y="256226"/>
                  </a:lnTo>
                  <a:lnTo>
                    <a:pt x="1317358" y="227741"/>
                  </a:lnTo>
                  <a:lnTo>
                    <a:pt x="1279238" y="204136"/>
                  </a:lnTo>
                  <a:lnTo>
                    <a:pt x="1238457" y="185723"/>
                  </a:lnTo>
                  <a:lnTo>
                    <a:pt x="1195482" y="172816"/>
                  </a:lnTo>
                  <a:lnTo>
                    <a:pt x="1150778" y="165729"/>
                  </a:lnTo>
                  <a:lnTo>
                    <a:pt x="1104814" y="164774"/>
                  </a:lnTo>
                  <a:lnTo>
                    <a:pt x="1058055" y="170266"/>
                  </a:lnTo>
                  <a:lnTo>
                    <a:pt x="1010968" y="182517"/>
                  </a:lnTo>
                  <a:lnTo>
                    <a:pt x="992917" y="185367"/>
                  </a:lnTo>
                  <a:lnTo>
                    <a:pt x="975400" y="182308"/>
                  </a:lnTo>
                  <a:lnTo>
                    <a:pt x="959767" y="173809"/>
                  </a:lnTo>
                  <a:lnTo>
                    <a:pt x="947367" y="160343"/>
                  </a:lnTo>
                  <a:lnTo>
                    <a:pt x="919208" y="122714"/>
                  </a:lnTo>
                  <a:lnTo>
                    <a:pt x="886857" y="89333"/>
                  </a:lnTo>
                  <a:lnTo>
                    <a:pt x="850805" y="60594"/>
                  </a:lnTo>
                  <a:lnTo>
                    <a:pt x="811544" y="36895"/>
                  </a:lnTo>
                  <a:lnTo>
                    <a:pt x="769564" y="18632"/>
                  </a:lnTo>
                  <a:lnTo>
                    <a:pt x="725358" y="6202"/>
                  </a:lnTo>
                  <a:lnTo>
                    <a:pt x="679415" y="0"/>
                  </a:lnTo>
                  <a:close/>
                </a:path>
              </a:pathLst>
            </a:custGeom>
            <a:solidFill>
              <a:srgbClr val="21316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4695691" y="5878544"/>
              <a:ext cx="297180" cy="713740"/>
            </a:xfrm>
            <a:custGeom>
              <a:avLst/>
              <a:gdLst/>
              <a:ahLst/>
              <a:cxnLst/>
              <a:rect l="l" t="t" r="r" b="b"/>
              <a:pathLst>
                <a:path w="297179" h="713740">
                  <a:moveTo>
                    <a:pt x="147408" y="0"/>
                  </a:moveTo>
                  <a:lnTo>
                    <a:pt x="0" y="327583"/>
                  </a:lnTo>
                  <a:lnTo>
                    <a:pt x="167157" y="395617"/>
                  </a:lnTo>
                  <a:lnTo>
                    <a:pt x="130124" y="713117"/>
                  </a:lnTo>
                  <a:lnTo>
                    <a:pt x="296583" y="367614"/>
                  </a:lnTo>
                  <a:lnTo>
                    <a:pt x="105930" y="296481"/>
                  </a:lnTo>
                  <a:lnTo>
                    <a:pt x="147408" y="0"/>
                  </a:lnTo>
                  <a:close/>
                </a:path>
              </a:pathLst>
            </a:custGeom>
            <a:solidFill>
              <a:srgbClr val="FCC419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67322" y="6193391"/>
              <a:ext cx="96327" cy="152488"/>
            </a:xfrm>
            <a:prstGeom prst="rect">
              <a:avLst/>
            </a:prstGeom>
          </p:spPr>
        </p:pic>
        <p:pic>
          <p:nvPicPr>
            <p:cNvPr id="34" name="object 3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80920" y="6130578"/>
              <a:ext cx="96327" cy="152488"/>
            </a:xfrm>
            <a:prstGeom prst="rect">
              <a:avLst/>
            </a:prstGeom>
          </p:spPr>
        </p:pic>
        <p:pic>
          <p:nvPicPr>
            <p:cNvPr id="35" name="object 35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599952" y="6433002"/>
              <a:ext cx="96327" cy="152488"/>
            </a:xfrm>
            <a:prstGeom prst="rect">
              <a:avLst/>
            </a:prstGeom>
          </p:spPr>
        </p:pic>
        <p:pic>
          <p:nvPicPr>
            <p:cNvPr id="36" name="object 36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8010" y="1358372"/>
              <a:ext cx="2510454" cy="251045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2024-04-15T10:29:19Z</dcterms:created>
  <dcterms:modified xsi:type="dcterms:W3CDTF">2024-04-15T10:29:19Z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2024-04-15T00:00:00Z</vt:filetime>
  </property>
  <property fmtid="{D5CDD505-2E9C-101B-9397-08002B2CF9AE}" pid="3" name="Creator">
    <vt:lpwstr>Adobe InDesign 19.3 (Macintosh)</vt:lpwstr>
  </property>
  <property fmtid="{D5CDD505-2E9C-101B-9397-08002B2CF9AE}" pid="4" name="LastSaved">
    <vt:filetime>2024-04-15T00:00:00Z</vt:filetime>
  </property>
  <property fmtid="{D5CDD505-2E9C-101B-9397-08002B2CF9AE}" pid="5" name="Producer">
    <vt:lpwstr>Adobe PDF Library 17.0</vt:lpwstr>
  </property>
</Properties>
</file>