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4" r:id="rId11"/>
    <p:sldId id="295" r:id="rId12"/>
    <p:sldId id="270" r:id="rId13"/>
    <p:sldId id="271" r:id="rId14"/>
    <p:sldId id="272" r:id="rId15"/>
    <p:sldId id="273" r:id="rId16"/>
    <p:sldId id="274" r:id="rId17"/>
    <p:sldId id="275" r:id="rId18"/>
    <p:sldId id="287" r:id="rId19"/>
    <p:sldId id="288" r:id="rId20"/>
    <p:sldId id="289" r:id="rId21"/>
    <p:sldId id="290" r:id="rId22"/>
    <p:sldId id="291" r:id="rId23"/>
    <p:sldId id="292" r:id="rId24"/>
    <p:sldId id="293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6"/>
  </p:normalViewPr>
  <p:slideViewPr>
    <p:cSldViewPr snapToGrid="0" snapToObjects="1">
      <p:cViewPr varScale="1">
        <p:scale>
          <a:sx n="144" d="100"/>
          <a:sy n="144" d="100"/>
        </p:scale>
        <p:origin x="7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C37FA-1D53-434D-8F6A-32807B43E295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930C9-0A24-4F49-B723-7D95619F66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8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86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4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41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2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58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074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930C9-0A24-4F49-B723-7D95619F661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5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52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7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16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2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7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8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79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614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5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2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16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02962-D2B5-E843-B41F-71833366F69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ABA2-108A-8742-9D07-CD9691E7A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0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1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79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58F317-F3B5-0B4A-8D02-037BC5004404}"/>
              </a:ext>
            </a:extLst>
          </p:cNvPr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1985631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97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18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16724" y="2976511"/>
            <a:ext cx="307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08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798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388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D02E31-E3E7-A549-98B1-73E77C4D366D}"/>
              </a:ext>
            </a:extLst>
          </p:cNvPr>
          <p:cNvSpPr txBox="1"/>
          <p:nvPr/>
        </p:nvSpPr>
        <p:spPr>
          <a:xfrm>
            <a:off x="2937327" y="1337931"/>
            <a:ext cx="5651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272727"/>
                </a:solidFill>
                <a:latin typeface="Galano Classic"/>
                <a:cs typeface="Galano Classic"/>
              </a:rPr>
              <a:t>Click to add text</a:t>
            </a:r>
            <a:r>
              <a:rPr lang="mr-IN" sz="1400" dirty="0">
                <a:solidFill>
                  <a:srgbClr val="272727"/>
                </a:solidFill>
                <a:latin typeface="Galano Classic"/>
                <a:cs typeface="Galano Classic"/>
              </a:rPr>
              <a:t>…</a:t>
            </a:r>
            <a:r>
              <a:rPr lang="en-GB" sz="1400" dirty="0">
                <a:solidFill>
                  <a:srgbClr val="272727"/>
                </a:solidFill>
                <a:latin typeface="Galano Classic"/>
                <a:cs typeface="Galano Classic"/>
              </a:rPr>
              <a:t> </a:t>
            </a:r>
            <a:endParaRPr lang="en-US" sz="1400" dirty="0">
              <a:solidFill>
                <a:srgbClr val="272727"/>
              </a:solidFill>
              <a:latin typeface="Galano Classic"/>
              <a:cs typeface="Galano Classic"/>
            </a:endParaRPr>
          </a:p>
        </p:txBody>
      </p:sp>
    </p:spTree>
    <p:extLst>
      <p:ext uri="{BB962C8B-B14F-4D97-AF65-F5344CB8AC3E}">
        <p14:creationId xmlns:p14="http://schemas.microsoft.com/office/powerpoint/2010/main" val="229503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47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A328733BB1394791040AF2AA01BDB6" ma:contentTypeVersion="19" ma:contentTypeDescription="Create a new document." ma:contentTypeScope="" ma:versionID="562f9378e3f209505a3555d98881097a">
  <xsd:schema xmlns:xsd="http://www.w3.org/2001/XMLSchema" xmlns:xs="http://www.w3.org/2001/XMLSchema" xmlns:p="http://schemas.microsoft.com/office/2006/metadata/properties" xmlns:ns2="aac54ee5-c67a-499c-9be3-14d451ce44d4" xmlns:ns3="4fed7b32-c800-4eab-9682-960dbe2415fe" xmlns:ns4="f71fa747-bd93-488e-bbe5-f703090c2363" targetNamespace="http://schemas.microsoft.com/office/2006/metadata/properties" ma:root="true" ma:fieldsID="a624a1aed2d452c61747578a7b625a2a" ns2:_="" ns3:_="" ns4:_="">
    <xsd:import namespace="aac54ee5-c67a-499c-9be3-14d451ce44d4"/>
    <xsd:import namespace="4fed7b32-c800-4eab-9682-960dbe2415fe"/>
    <xsd:import namespace="f71fa747-bd93-488e-bbe5-f703090c23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Note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54ee5-c67a-499c-9be3-14d451ce44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7faa6b-504b-4dbc-aacb-a7a15acbc9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" ma:index="25" nillable="true" ma:displayName="Notes" ma:description="Describe what's in this file" ma:format="Dropdown" ma:internalName="Notes">
      <xsd:simpleType>
        <xsd:restriction base="dms:Text">
          <xsd:maxLength value="255"/>
        </xsd:restriction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d7b32-c800-4eab-9682-960dbe2415f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fa747-bd93-488e-bbe5-f703090c2363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213c432-0d47-4557-a5a4-aa4ae7b22b0a}" ma:internalName="TaxCatchAll" ma:showField="CatchAllData" ma:web="f71fa747-bd93-488e-bbe5-f703090c23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1fa747-bd93-488e-bbe5-f703090c2363" xsi:nil="true"/>
    <lcf76f155ced4ddcb4097134ff3c332f xmlns="aac54ee5-c67a-499c-9be3-14d451ce44d4">
      <Terms xmlns="http://schemas.microsoft.com/office/infopath/2007/PartnerControls"/>
    </lcf76f155ced4ddcb4097134ff3c332f>
    <Notes xmlns="aac54ee5-c67a-499c-9be3-14d451ce44d4" xsi:nil="true"/>
  </documentManagement>
</p:properties>
</file>

<file path=customXml/itemProps1.xml><?xml version="1.0" encoding="utf-8"?>
<ds:datastoreItem xmlns:ds="http://schemas.openxmlformats.org/officeDocument/2006/customXml" ds:itemID="{601EDAC7-A523-4A85-8738-DD7BB4AAF18B}"/>
</file>

<file path=customXml/itemProps2.xml><?xml version="1.0" encoding="utf-8"?>
<ds:datastoreItem xmlns:ds="http://schemas.openxmlformats.org/officeDocument/2006/customXml" ds:itemID="{ADC74600-95D4-4894-9D13-BD78AAEB11C8}"/>
</file>

<file path=customXml/itemProps3.xml><?xml version="1.0" encoding="utf-8"?>
<ds:datastoreItem xmlns:ds="http://schemas.openxmlformats.org/officeDocument/2006/customXml" ds:itemID="{FC969FB3-5977-471B-B204-FFA4B502E797}"/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37</Words>
  <Application>Microsoft Macintosh PowerPoint</Application>
  <PresentationFormat>On-screen Show (16:9)</PresentationFormat>
  <Paragraphs>17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Galano Classic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Ritchie, Emily 1</cp:lastModifiedBy>
  <cp:revision>59</cp:revision>
  <dcterms:created xsi:type="dcterms:W3CDTF">2023-11-15T12:59:14Z</dcterms:created>
  <dcterms:modified xsi:type="dcterms:W3CDTF">2024-01-07T18:34:01Z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0x0101006AA328733BB1394791040AF2AA01BDB6</vt:lpwstr>
  </property>
</Properties>
</file>